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6.xml" ContentType="application/vnd.openxmlformats-officedocument.presentationml.notesSlide+xml"/>
  <Override PartName="/ppt/theme/themeOverride7.xml" ContentType="application/vnd.openxmlformats-officedocument.themeOverride+xml"/>
  <Override PartName="/ppt/tags/tag2.xml" ContentType="application/vnd.openxmlformats-officedocument.presentationml.tags+xml"/>
  <Override PartName="/ppt/theme/themeOverride8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9.xml" ContentType="application/vnd.openxmlformats-officedocument.themeOverride+xml"/>
  <Override PartName="/ppt/tags/tag3.xml" ContentType="application/vnd.openxmlformats-officedocument.presentationml.tags+xml"/>
  <Override PartName="/ppt/theme/themeOverride10.xml" ContentType="application/vnd.openxmlformats-officedocument.themeOverride+xml"/>
  <Override PartName="/ppt/notesSlides/notesSlide8.xml" ContentType="application/vnd.openxmlformats-officedocument.presentationml.notesSlide+xml"/>
  <Override PartName="/ppt/theme/themeOverride11.xml" ContentType="application/vnd.openxmlformats-officedocument.themeOverride+xml"/>
  <Override PartName="/ppt/notesSlides/notesSlide9.xml" ContentType="application/vnd.openxmlformats-officedocument.presentationml.notesSlide+xml"/>
  <Override PartName="/ppt/theme/themeOverride12.xml" ContentType="application/vnd.openxmlformats-officedocument.themeOverride+xml"/>
  <Override PartName="/ppt/notesSlides/notesSlide10.xml" ContentType="application/vnd.openxmlformats-officedocument.presentationml.notesSlide+xml"/>
  <Override PartName="/ppt/theme/themeOverride13.xml" ContentType="application/vnd.openxmlformats-officedocument.themeOverride+xml"/>
  <Override PartName="/ppt/tags/tag4.xml" ContentType="application/vnd.openxmlformats-officedocument.presentationml.tags+xml"/>
  <Override PartName="/ppt/theme/themeOverride14.xml" ContentType="application/vnd.openxmlformats-officedocument.themeOverride+xml"/>
  <Override PartName="/ppt/tags/tag5.xml" ContentType="application/vnd.openxmlformats-officedocument.presentationml.tags+xml"/>
  <Override PartName="/ppt/theme/themeOverride15.xml" ContentType="application/vnd.openxmlformats-officedocument.themeOverride+xml"/>
  <Override PartName="/ppt/notesSlides/notesSlide11.xml" ContentType="application/vnd.openxmlformats-officedocument.presentationml.notesSlide+xml"/>
  <Override PartName="/ppt/theme/themeOverride16.xml" ContentType="application/vnd.openxmlformats-officedocument.themeOverride+xml"/>
  <Override PartName="/ppt/tags/tag6.xml" ContentType="application/vnd.openxmlformats-officedocument.presentationml.tags+xml"/>
  <Override PartName="/ppt/theme/themeOverride17.xml" ContentType="application/vnd.openxmlformats-officedocument.themeOverride+xml"/>
  <Override PartName="/ppt/notesSlides/notesSlide12.xml" ContentType="application/vnd.openxmlformats-officedocument.presentationml.notesSlide+xml"/>
  <Override PartName="/ppt/theme/themeOverride18.xml" ContentType="application/vnd.openxmlformats-officedocument.themeOverr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2"/>
  </p:notesMasterIdLst>
  <p:sldIdLst>
    <p:sldId id="548" r:id="rId2"/>
    <p:sldId id="508" r:id="rId3"/>
    <p:sldId id="507" r:id="rId4"/>
    <p:sldId id="516" r:id="rId5"/>
    <p:sldId id="539" r:id="rId6"/>
    <p:sldId id="487" r:id="rId7"/>
    <p:sldId id="505" r:id="rId8"/>
    <p:sldId id="489" r:id="rId9"/>
    <p:sldId id="540" r:id="rId10"/>
    <p:sldId id="541" r:id="rId11"/>
    <p:sldId id="528" r:id="rId12"/>
    <p:sldId id="529" r:id="rId13"/>
    <p:sldId id="530" r:id="rId14"/>
    <p:sldId id="531" r:id="rId15"/>
    <p:sldId id="532" r:id="rId16"/>
    <p:sldId id="533" r:id="rId17"/>
    <p:sldId id="534" r:id="rId18"/>
    <p:sldId id="535" r:id="rId19"/>
    <p:sldId id="520" r:id="rId20"/>
    <p:sldId id="493" r:id="rId21"/>
    <p:sldId id="498" r:id="rId22"/>
    <p:sldId id="499" r:id="rId23"/>
    <p:sldId id="513" r:id="rId24"/>
    <p:sldId id="469" r:id="rId25"/>
    <p:sldId id="484" r:id="rId26"/>
    <p:sldId id="465" r:id="rId27"/>
    <p:sldId id="517" r:id="rId28"/>
    <p:sldId id="483" r:id="rId29"/>
    <p:sldId id="464" r:id="rId30"/>
    <p:sldId id="518" r:id="rId31"/>
    <p:sldId id="470" r:id="rId32"/>
    <p:sldId id="472" r:id="rId33"/>
    <p:sldId id="482" r:id="rId34"/>
    <p:sldId id="485" r:id="rId35"/>
    <p:sldId id="473" r:id="rId36"/>
    <p:sldId id="519" r:id="rId37"/>
    <p:sldId id="481" r:id="rId38"/>
    <p:sldId id="475" r:id="rId39"/>
    <p:sldId id="542" r:id="rId40"/>
    <p:sldId id="480" r:id="rId41"/>
    <p:sldId id="515" r:id="rId42"/>
    <p:sldId id="525" r:id="rId43"/>
    <p:sldId id="524" r:id="rId44"/>
    <p:sldId id="544" r:id="rId45"/>
    <p:sldId id="545" r:id="rId46"/>
    <p:sldId id="546" r:id="rId47"/>
    <p:sldId id="547" r:id="rId48"/>
    <p:sldId id="522" r:id="rId49"/>
    <p:sldId id="523" r:id="rId50"/>
    <p:sldId id="538" r:id="rId51"/>
  </p:sldIdLst>
  <p:sldSz cx="9144000" cy="5143500" type="screen16x9"/>
  <p:notesSz cx="6858000" cy="9144000"/>
  <p:custDataLst>
    <p:tags r:id="rId53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9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AB8D"/>
    <a:srgbClr val="A8DBE1"/>
    <a:srgbClr val="00B0F0"/>
    <a:srgbClr val="33AAB9"/>
    <a:srgbClr val="336987"/>
    <a:srgbClr val="5D889F"/>
    <a:srgbClr val="414455"/>
    <a:srgbClr val="B0C828"/>
    <a:srgbClr val="126FB7"/>
    <a:srgbClr val="EBEC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715" autoAdjust="0"/>
    <p:restoredTop sz="95226" autoAdjust="0"/>
  </p:normalViewPr>
  <p:slideViewPr>
    <p:cSldViewPr>
      <p:cViewPr>
        <p:scale>
          <a:sx n="77" d="100"/>
          <a:sy n="77" d="100"/>
        </p:scale>
        <p:origin x="372" y="168"/>
      </p:cViewPr>
      <p:guideLst>
        <p:guide orient="horz" pos="259"/>
        <p:guide pos="2880"/>
      </p:guideLst>
    </p:cSldViewPr>
  </p:slideViewPr>
  <p:notesTextViewPr>
    <p:cViewPr>
      <p:scale>
        <a:sx n="125" d="100"/>
        <a:sy n="125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gs" Target="tags/tag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a typeface="微软雅黑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ea typeface="微软雅黑" pitchFamily="34" charset="-122"/>
              </a:defRPr>
            </a:lvl1pPr>
          </a:lstStyle>
          <a:p>
            <a:fld id="{673B58EF-4ABD-40F4-ACA4-FE81D742E6DD}" type="datetimeFigureOut">
              <a:rPr lang="zh-CN" altLang="en-US" smtClean="0"/>
              <a:pPr/>
              <a:t>2022/2/17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a typeface="微软雅黑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ea typeface="微软雅黑" pitchFamily="34" charset="-122"/>
              </a:defRPr>
            </a:lvl1pPr>
          </a:lstStyle>
          <a:p>
            <a:fld id="{A11FC198-2D83-4DFC-8CDD-7D23AF44D411}" type="slidenum">
              <a:rPr lang="zh-CN" altLang="en-US" smtClean="0"/>
              <a:pPr/>
              <a:t>‹Nº›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2941111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微软雅黑" pitchFamily="34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微软雅黑" pitchFamily="34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微软雅黑" pitchFamily="34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微软雅黑" pitchFamily="34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微软雅黑" pitchFamily="3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FC198-2D83-4DFC-8CDD-7D23AF44D411}" type="slidenum">
              <a:rPr lang="zh-CN" altLang="en-US" smtClean="0"/>
              <a:pPr/>
              <a:t>6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4619731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FC198-2D83-4DFC-8CDD-7D23AF44D411}" type="slidenum">
              <a:rPr lang="zh-CN" altLang="en-US" smtClean="0"/>
              <a:pPr/>
              <a:t>32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486698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FC198-2D83-4DFC-8CDD-7D23AF44D411}" type="slidenum">
              <a:rPr lang="zh-CN" altLang="en-US" smtClean="0"/>
              <a:pPr/>
              <a:t>35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859076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FC198-2D83-4DFC-8CDD-7D23AF44D411}" type="slidenum">
              <a:rPr lang="zh-CN" altLang="en-US" smtClean="0"/>
              <a:pPr/>
              <a:t>38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697953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FC198-2D83-4DFC-8CDD-7D23AF44D411}" type="slidenum">
              <a:rPr lang="zh-CN" altLang="en-US" smtClean="0"/>
              <a:pPr/>
              <a:t>40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8471596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FC198-2D83-4DFC-8CDD-7D23AF44D411}" type="slidenum">
              <a:rPr lang="zh-CN" altLang="en-US" smtClean="0"/>
              <a:pPr/>
              <a:t>8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5475440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FC198-2D83-4DFC-8CDD-7D23AF44D411}" type="slidenum">
              <a:rPr lang="zh-CN" altLang="en-US" smtClean="0"/>
              <a:pPr/>
              <a:t>20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7649373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FC198-2D83-4DFC-8CDD-7D23AF44D411}" type="slidenum">
              <a:rPr lang="zh-CN" altLang="en-US" smtClean="0"/>
              <a:pPr/>
              <a:t>21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438788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FC198-2D83-4DFC-8CDD-7D23AF44D411}" type="slidenum">
              <a:rPr lang="zh-CN" altLang="en-US" smtClean="0"/>
              <a:pPr/>
              <a:t>22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470333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FC198-2D83-4DFC-8CDD-7D23AF44D411}" type="slidenum">
              <a:rPr lang="zh-CN" altLang="en-US" smtClean="0"/>
              <a:pPr/>
              <a:t>24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5581080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FC198-2D83-4DFC-8CDD-7D23AF44D411}" type="slidenum">
              <a:rPr lang="zh-CN" altLang="en-US" smtClean="0"/>
              <a:pPr/>
              <a:t>26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1731818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FC198-2D83-4DFC-8CDD-7D23AF44D411}" type="slidenum">
              <a:rPr lang="zh-CN" altLang="en-US" smtClean="0"/>
              <a:pPr/>
              <a:t>29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337515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FC198-2D83-4DFC-8CDD-7D23AF44D411}" type="slidenum">
              <a:rPr lang="zh-CN" altLang="en-US" smtClean="0"/>
              <a:pPr/>
              <a:t>31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165603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多边形: 形状 13">
            <a:extLst>
              <a:ext uri="{FF2B5EF4-FFF2-40B4-BE49-F238E27FC236}">
                <a16:creationId xmlns:a16="http://schemas.microsoft.com/office/drawing/2014/main" id="{AD2BD7B3-A5E0-41BB-9CC9-D29A4BA8A2E1}"/>
              </a:ext>
            </a:extLst>
          </p:cNvPr>
          <p:cNvSpPr/>
          <p:nvPr userDrawn="1"/>
        </p:nvSpPr>
        <p:spPr>
          <a:xfrm>
            <a:off x="-1685" y="4731990"/>
            <a:ext cx="8375122" cy="411510"/>
          </a:xfrm>
          <a:custGeom>
            <a:avLst/>
            <a:gdLst>
              <a:gd name="connsiteX0" fmla="*/ 0 w 9216572"/>
              <a:gd name="connsiteY0" fmla="*/ 0 h 333829"/>
              <a:gd name="connsiteX1" fmla="*/ 9216572 w 9216572"/>
              <a:gd name="connsiteY1" fmla="*/ 29029 h 333829"/>
              <a:gd name="connsiteX2" fmla="*/ 9056914 w 9216572"/>
              <a:gd name="connsiteY2" fmla="*/ 333829 h 333829"/>
              <a:gd name="connsiteX3" fmla="*/ 29029 w 9216572"/>
              <a:gd name="connsiteY3" fmla="*/ 333829 h 333829"/>
              <a:gd name="connsiteX4" fmla="*/ 0 w 9216572"/>
              <a:gd name="connsiteY4" fmla="*/ 0 h 333829"/>
              <a:gd name="connsiteX0" fmla="*/ 0 w 9229272"/>
              <a:gd name="connsiteY0" fmla="*/ 9071 h 342900"/>
              <a:gd name="connsiteX1" fmla="*/ 9229272 w 9229272"/>
              <a:gd name="connsiteY1" fmla="*/ 0 h 342900"/>
              <a:gd name="connsiteX2" fmla="*/ 9056914 w 9229272"/>
              <a:gd name="connsiteY2" fmla="*/ 342900 h 342900"/>
              <a:gd name="connsiteX3" fmla="*/ 29029 w 9229272"/>
              <a:gd name="connsiteY3" fmla="*/ 342900 h 342900"/>
              <a:gd name="connsiteX4" fmla="*/ 0 w 9229272"/>
              <a:gd name="connsiteY4" fmla="*/ 9071 h 342900"/>
              <a:gd name="connsiteX0" fmla="*/ 0 w 9229272"/>
              <a:gd name="connsiteY0" fmla="*/ 9071 h 355600"/>
              <a:gd name="connsiteX1" fmla="*/ 9229272 w 9229272"/>
              <a:gd name="connsiteY1" fmla="*/ 0 h 355600"/>
              <a:gd name="connsiteX2" fmla="*/ 9056914 w 9229272"/>
              <a:gd name="connsiteY2" fmla="*/ 342900 h 355600"/>
              <a:gd name="connsiteX3" fmla="*/ 3629 w 9229272"/>
              <a:gd name="connsiteY3" fmla="*/ 355600 h 355600"/>
              <a:gd name="connsiteX4" fmla="*/ 0 w 9229272"/>
              <a:gd name="connsiteY4" fmla="*/ 9071 h 355600"/>
              <a:gd name="connsiteX0" fmla="*/ 0 w 9229272"/>
              <a:gd name="connsiteY0" fmla="*/ 9071 h 355600"/>
              <a:gd name="connsiteX1" fmla="*/ 9229272 w 9229272"/>
              <a:gd name="connsiteY1" fmla="*/ 0 h 355600"/>
              <a:gd name="connsiteX2" fmla="*/ 9068590 w 9229272"/>
              <a:gd name="connsiteY2" fmla="*/ 339888 h 355600"/>
              <a:gd name="connsiteX3" fmla="*/ 3629 w 9229272"/>
              <a:gd name="connsiteY3" fmla="*/ 355600 h 355600"/>
              <a:gd name="connsiteX4" fmla="*/ 0 w 9229272"/>
              <a:gd name="connsiteY4" fmla="*/ 9071 h 35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29272" h="355600">
                <a:moveTo>
                  <a:pt x="0" y="9071"/>
                </a:moveTo>
                <a:lnTo>
                  <a:pt x="9229272" y="0"/>
                </a:lnTo>
                <a:lnTo>
                  <a:pt x="9068590" y="339888"/>
                </a:lnTo>
                <a:lnTo>
                  <a:pt x="3629" y="355600"/>
                </a:lnTo>
                <a:cubicBezTo>
                  <a:pt x="2419" y="240090"/>
                  <a:pt x="1210" y="124581"/>
                  <a:pt x="0" y="9071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: 形状 14">
            <a:extLst>
              <a:ext uri="{FF2B5EF4-FFF2-40B4-BE49-F238E27FC236}">
                <a16:creationId xmlns:a16="http://schemas.microsoft.com/office/drawing/2014/main" id="{CF387561-4A62-4E94-9DA9-281D58E39024}"/>
              </a:ext>
            </a:extLst>
          </p:cNvPr>
          <p:cNvSpPr/>
          <p:nvPr userDrawn="1"/>
        </p:nvSpPr>
        <p:spPr>
          <a:xfrm>
            <a:off x="8283630" y="4731990"/>
            <a:ext cx="860695" cy="394526"/>
          </a:xfrm>
          <a:custGeom>
            <a:avLst/>
            <a:gdLst>
              <a:gd name="connsiteX0" fmla="*/ 3009900 w 3009900"/>
              <a:gd name="connsiteY0" fmla="*/ 0 h 769620"/>
              <a:gd name="connsiteX1" fmla="*/ 3009900 w 3009900"/>
              <a:gd name="connsiteY1" fmla="*/ 769620 h 769620"/>
              <a:gd name="connsiteX2" fmla="*/ 0 w 3009900"/>
              <a:gd name="connsiteY2" fmla="*/ 746760 h 769620"/>
              <a:gd name="connsiteX3" fmla="*/ 419100 w 3009900"/>
              <a:gd name="connsiteY3" fmla="*/ 0 h 769620"/>
              <a:gd name="connsiteX4" fmla="*/ 3009900 w 3009900"/>
              <a:gd name="connsiteY4" fmla="*/ 0 h 769620"/>
              <a:gd name="connsiteX0" fmla="*/ 3009900 w 3009900"/>
              <a:gd name="connsiteY0" fmla="*/ 0 h 769620"/>
              <a:gd name="connsiteX1" fmla="*/ 3009900 w 3009900"/>
              <a:gd name="connsiteY1" fmla="*/ 769620 h 769620"/>
              <a:gd name="connsiteX2" fmla="*/ 0 w 3009900"/>
              <a:gd name="connsiteY2" fmla="*/ 746760 h 769620"/>
              <a:gd name="connsiteX3" fmla="*/ 351117 w 3009900"/>
              <a:gd name="connsiteY3" fmla="*/ 101974 h 769620"/>
              <a:gd name="connsiteX4" fmla="*/ 3009900 w 3009900"/>
              <a:gd name="connsiteY4" fmla="*/ 0 h 769620"/>
              <a:gd name="connsiteX0" fmla="*/ 3021231 w 3021231"/>
              <a:gd name="connsiteY0" fmla="*/ 0 h 667646"/>
              <a:gd name="connsiteX1" fmla="*/ 3009900 w 3021231"/>
              <a:gd name="connsiteY1" fmla="*/ 667646 h 667646"/>
              <a:gd name="connsiteX2" fmla="*/ 0 w 3021231"/>
              <a:gd name="connsiteY2" fmla="*/ 644786 h 667646"/>
              <a:gd name="connsiteX3" fmla="*/ 351117 w 3021231"/>
              <a:gd name="connsiteY3" fmla="*/ 0 h 667646"/>
              <a:gd name="connsiteX4" fmla="*/ 3021231 w 3021231"/>
              <a:gd name="connsiteY4" fmla="*/ 0 h 667646"/>
              <a:gd name="connsiteX0" fmla="*/ 3021231 w 3021231"/>
              <a:gd name="connsiteY0" fmla="*/ 0 h 667646"/>
              <a:gd name="connsiteX1" fmla="*/ 3009900 w 3021231"/>
              <a:gd name="connsiteY1" fmla="*/ 667646 h 667646"/>
              <a:gd name="connsiteX2" fmla="*/ 0 w 3021231"/>
              <a:gd name="connsiteY2" fmla="*/ 644786 h 667646"/>
              <a:gd name="connsiteX3" fmla="*/ 237812 w 3021231"/>
              <a:gd name="connsiteY3" fmla="*/ 192619 h 667646"/>
              <a:gd name="connsiteX4" fmla="*/ 3021231 w 3021231"/>
              <a:gd name="connsiteY4" fmla="*/ 0 h 667646"/>
              <a:gd name="connsiteX0" fmla="*/ 3009900 w 3009900"/>
              <a:gd name="connsiteY0" fmla="*/ 0 h 486358"/>
              <a:gd name="connsiteX1" fmla="*/ 3009900 w 3009900"/>
              <a:gd name="connsiteY1" fmla="*/ 486358 h 486358"/>
              <a:gd name="connsiteX2" fmla="*/ 0 w 3009900"/>
              <a:gd name="connsiteY2" fmla="*/ 463498 h 486358"/>
              <a:gd name="connsiteX3" fmla="*/ 237812 w 3009900"/>
              <a:gd name="connsiteY3" fmla="*/ 11331 h 486358"/>
              <a:gd name="connsiteX4" fmla="*/ 3009900 w 3009900"/>
              <a:gd name="connsiteY4" fmla="*/ 0 h 486358"/>
              <a:gd name="connsiteX0" fmla="*/ 3021230 w 3021230"/>
              <a:gd name="connsiteY0" fmla="*/ 0 h 475027"/>
              <a:gd name="connsiteX1" fmla="*/ 3009900 w 3021230"/>
              <a:gd name="connsiteY1" fmla="*/ 475027 h 475027"/>
              <a:gd name="connsiteX2" fmla="*/ 0 w 3021230"/>
              <a:gd name="connsiteY2" fmla="*/ 452167 h 475027"/>
              <a:gd name="connsiteX3" fmla="*/ 237812 w 3021230"/>
              <a:gd name="connsiteY3" fmla="*/ 0 h 475027"/>
              <a:gd name="connsiteX4" fmla="*/ 3021230 w 3021230"/>
              <a:gd name="connsiteY4" fmla="*/ 0 h 475027"/>
              <a:gd name="connsiteX0" fmla="*/ 3007245 w 3007245"/>
              <a:gd name="connsiteY0" fmla="*/ 0 h 480138"/>
              <a:gd name="connsiteX1" fmla="*/ 2995915 w 3007245"/>
              <a:gd name="connsiteY1" fmla="*/ 475027 h 480138"/>
              <a:gd name="connsiteX2" fmla="*/ 0 w 3007245"/>
              <a:gd name="connsiteY2" fmla="*/ 480138 h 480138"/>
              <a:gd name="connsiteX3" fmla="*/ 223827 w 3007245"/>
              <a:gd name="connsiteY3" fmla="*/ 0 h 480138"/>
              <a:gd name="connsiteX4" fmla="*/ 3007245 w 3007245"/>
              <a:gd name="connsiteY4" fmla="*/ 0 h 480138"/>
              <a:gd name="connsiteX0" fmla="*/ 3007245 w 3007681"/>
              <a:gd name="connsiteY0" fmla="*/ 0 h 480910"/>
              <a:gd name="connsiteX1" fmla="*/ 3007681 w 3007681"/>
              <a:gd name="connsiteY1" fmla="*/ 480910 h 480910"/>
              <a:gd name="connsiteX2" fmla="*/ 0 w 3007681"/>
              <a:gd name="connsiteY2" fmla="*/ 480138 h 480910"/>
              <a:gd name="connsiteX3" fmla="*/ 223827 w 3007681"/>
              <a:gd name="connsiteY3" fmla="*/ 0 h 480910"/>
              <a:gd name="connsiteX4" fmla="*/ 3007245 w 3007681"/>
              <a:gd name="connsiteY4" fmla="*/ 0 h 480910"/>
              <a:gd name="connsiteX0" fmla="*/ 3357634 w 3358070"/>
              <a:gd name="connsiteY0" fmla="*/ 0 h 480910"/>
              <a:gd name="connsiteX1" fmla="*/ 3358070 w 3358070"/>
              <a:gd name="connsiteY1" fmla="*/ 480910 h 480910"/>
              <a:gd name="connsiteX2" fmla="*/ 0 w 3358070"/>
              <a:gd name="connsiteY2" fmla="*/ 480138 h 480910"/>
              <a:gd name="connsiteX3" fmla="*/ 574216 w 3358070"/>
              <a:gd name="connsiteY3" fmla="*/ 0 h 480910"/>
              <a:gd name="connsiteX4" fmla="*/ 3357634 w 3358070"/>
              <a:gd name="connsiteY4" fmla="*/ 0 h 480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8070" h="480910">
                <a:moveTo>
                  <a:pt x="3357634" y="0"/>
                </a:moveTo>
                <a:cubicBezTo>
                  <a:pt x="3357779" y="160303"/>
                  <a:pt x="3357925" y="320607"/>
                  <a:pt x="3358070" y="480910"/>
                </a:cubicBezTo>
                <a:lnTo>
                  <a:pt x="0" y="480138"/>
                </a:lnTo>
                <a:lnTo>
                  <a:pt x="574216" y="0"/>
                </a:lnTo>
                <a:lnTo>
                  <a:pt x="3357634" y="0"/>
                </a:lnTo>
                <a:close/>
              </a:path>
            </a:pathLst>
          </a:custGeom>
          <a:solidFill>
            <a:srgbClr val="28A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任意多边形: 形状 14">
            <a:extLst>
              <a:ext uri="{FF2B5EF4-FFF2-40B4-BE49-F238E27FC236}">
                <a16:creationId xmlns:a16="http://schemas.microsoft.com/office/drawing/2014/main" id="{D92E238A-D5CB-4A9B-977E-3C81045380F6}"/>
              </a:ext>
            </a:extLst>
          </p:cNvPr>
          <p:cNvSpPr/>
          <p:nvPr userDrawn="1"/>
        </p:nvSpPr>
        <p:spPr>
          <a:xfrm rot="10800000">
            <a:off x="-1686" y="31060"/>
            <a:ext cx="6998809" cy="618452"/>
          </a:xfrm>
          <a:custGeom>
            <a:avLst/>
            <a:gdLst>
              <a:gd name="connsiteX0" fmla="*/ 3009900 w 3009900"/>
              <a:gd name="connsiteY0" fmla="*/ 0 h 769620"/>
              <a:gd name="connsiteX1" fmla="*/ 3009900 w 3009900"/>
              <a:gd name="connsiteY1" fmla="*/ 769620 h 769620"/>
              <a:gd name="connsiteX2" fmla="*/ 0 w 3009900"/>
              <a:gd name="connsiteY2" fmla="*/ 746760 h 769620"/>
              <a:gd name="connsiteX3" fmla="*/ 419100 w 3009900"/>
              <a:gd name="connsiteY3" fmla="*/ 0 h 769620"/>
              <a:gd name="connsiteX4" fmla="*/ 3009900 w 3009900"/>
              <a:gd name="connsiteY4" fmla="*/ 0 h 769620"/>
              <a:gd name="connsiteX0" fmla="*/ 3009900 w 3009900"/>
              <a:gd name="connsiteY0" fmla="*/ 0 h 769620"/>
              <a:gd name="connsiteX1" fmla="*/ 3009900 w 3009900"/>
              <a:gd name="connsiteY1" fmla="*/ 769620 h 769620"/>
              <a:gd name="connsiteX2" fmla="*/ 0 w 3009900"/>
              <a:gd name="connsiteY2" fmla="*/ 746760 h 769620"/>
              <a:gd name="connsiteX3" fmla="*/ 351117 w 3009900"/>
              <a:gd name="connsiteY3" fmla="*/ 101974 h 769620"/>
              <a:gd name="connsiteX4" fmla="*/ 3009900 w 3009900"/>
              <a:gd name="connsiteY4" fmla="*/ 0 h 769620"/>
              <a:gd name="connsiteX0" fmla="*/ 3021231 w 3021231"/>
              <a:gd name="connsiteY0" fmla="*/ 0 h 667646"/>
              <a:gd name="connsiteX1" fmla="*/ 3009900 w 3021231"/>
              <a:gd name="connsiteY1" fmla="*/ 667646 h 667646"/>
              <a:gd name="connsiteX2" fmla="*/ 0 w 3021231"/>
              <a:gd name="connsiteY2" fmla="*/ 644786 h 667646"/>
              <a:gd name="connsiteX3" fmla="*/ 351117 w 3021231"/>
              <a:gd name="connsiteY3" fmla="*/ 0 h 667646"/>
              <a:gd name="connsiteX4" fmla="*/ 3021231 w 3021231"/>
              <a:gd name="connsiteY4" fmla="*/ 0 h 667646"/>
              <a:gd name="connsiteX0" fmla="*/ 3021231 w 3021231"/>
              <a:gd name="connsiteY0" fmla="*/ 0 h 667646"/>
              <a:gd name="connsiteX1" fmla="*/ 3009900 w 3021231"/>
              <a:gd name="connsiteY1" fmla="*/ 667646 h 667646"/>
              <a:gd name="connsiteX2" fmla="*/ 0 w 3021231"/>
              <a:gd name="connsiteY2" fmla="*/ 644786 h 667646"/>
              <a:gd name="connsiteX3" fmla="*/ 237812 w 3021231"/>
              <a:gd name="connsiteY3" fmla="*/ 192619 h 667646"/>
              <a:gd name="connsiteX4" fmla="*/ 3021231 w 3021231"/>
              <a:gd name="connsiteY4" fmla="*/ 0 h 667646"/>
              <a:gd name="connsiteX0" fmla="*/ 3009900 w 3009900"/>
              <a:gd name="connsiteY0" fmla="*/ 0 h 486358"/>
              <a:gd name="connsiteX1" fmla="*/ 3009900 w 3009900"/>
              <a:gd name="connsiteY1" fmla="*/ 486358 h 486358"/>
              <a:gd name="connsiteX2" fmla="*/ 0 w 3009900"/>
              <a:gd name="connsiteY2" fmla="*/ 463498 h 486358"/>
              <a:gd name="connsiteX3" fmla="*/ 237812 w 3009900"/>
              <a:gd name="connsiteY3" fmla="*/ 11331 h 486358"/>
              <a:gd name="connsiteX4" fmla="*/ 3009900 w 3009900"/>
              <a:gd name="connsiteY4" fmla="*/ 0 h 486358"/>
              <a:gd name="connsiteX0" fmla="*/ 3021230 w 3021230"/>
              <a:gd name="connsiteY0" fmla="*/ 0 h 475027"/>
              <a:gd name="connsiteX1" fmla="*/ 3009900 w 3021230"/>
              <a:gd name="connsiteY1" fmla="*/ 475027 h 475027"/>
              <a:gd name="connsiteX2" fmla="*/ 0 w 3021230"/>
              <a:gd name="connsiteY2" fmla="*/ 452167 h 475027"/>
              <a:gd name="connsiteX3" fmla="*/ 237812 w 3021230"/>
              <a:gd name="connsiteY3" fmla="*/ 0 h 475027"/>
              <a:gd name="connsiteX4" fmla="*/ 3021230 w 3021230"/>
              <a:gd name="connsiteY4" fmla="*/ 0 h 475027"/>
              <a:gd name="connsiteX0" fmla="*/ 3007245 w 3007245"/>
              <a:gd name="connsiteY0" fmla="*/ 0 h 480138"/>
              <a:gd name="connsiteX1" fmla="*/ 2995915 w 3007245"/>
              <a:gd name="connsiteY1" fmla="*/ 475027 h 480138"/>
              <a:gd name="connsiteX2" fmla="*/ 0 w 3007245"/>
              <a:gd name="connsiteY2" fmla="*/ 480138 h 480138"/>
              <a:gd name="connsiteX3" fmla="*/ 223827 w 3007245"/>
              <a:gd name="connsiteY3" fmla="*/ 0 h 480138"/>
              <a:gd name="connsiteX4" fmla="*/ 3007245 w 3007245"/>
              <a:gd name="connsiteY4" fmla="*/ 0 h 480138"/>
              <a:gd name="connsiteX0" fmla="*/ 3007245 w 3008860"/>
              <a:gd name="connsiteY0" fmla="*/ 0 h 480138"/>
              <a:gd name="connsiteX1" fmla="*/ 3008860 w 3008860"/>
              <a:gd name="connsiteY1" fmla="*/ 475027 h 480138"/>
              <a:gd name="connsiteX2" fmla="*/ 0 w 3008860"/>
              <a:gd name="connsiteY2" fmla="*/ 480138 h 480138"/>
              <a:gd name="connsiteX3" fmla="*/ 223827 w 3008860"/>
              <a:gd name="connsiteY3" fmla="*/ 0 h 480138"/>
              <a:gd name="connsiteX4" fmla="*/ 3007245 w 3008860"/>
              <a:gd name="connsiteY4" fmla="*/ 0 h 480138"/>
              <a:gd name="connsiteX0" fmla="*/ 3007245 w 3008860"/>
              <a:gd name="connsiteY0" fmla="*/ 0 h 480138"/>
              <a:gd name="connsiteX1" fmla="*/ 3008860 w 3008860"/>
              <a:gd name="connsiteY1" fmla="*/ 475027 h 480138"/>
              <a:gd name="connsiteX2" fmla="*/ 0 w 3008860"/>
              <a:gd name="connsiteY2" fmla="*/ 480138 h 480138"/>
              <a:gd name="connsiteX3" fmla="*/ 146157 w 3008860"/>
              <a:gd name="connsiteY3" fmla="*/ 0 h 480138"/>
              <a:gd name="connsiteX4" fmla="*/ 3007245 w 3008860"/>
              <a:gd name="connsiteY4" fmla="*/ 0 h 480138"/>
              <a:gd name="connsiteX0" fmla="*/ 3007245 w 3008860"/>
              <a:gd name="connsiteY0" fmla="*/ 0 h 480138"/>
              <a:gd name="connsiteX1" fmla="*/ 3008860 w 3008860"/>
              <a:gd name="connsiteY1" fmla="*/ 475027 h 480138"/>
              <a:gd name="connsiteX2" fmla="*/ 0 w 3008860"/>
              <a:gd name="connsiteY2" fmla="*/ 480138 h 480138"/>
              <a:gd name="connsiteX3" fmla="*/ 122856 w 3008860"/>
              <a:gd name="connsiteY3" fmla="*/ 0 h 480138"/>
              <a:gd name="connsiteX4" fmla="*/ 3007245 w 3008860"/>
              <a:gd name="connsiteY4" fmla="*/ 0 h 480138"/>
              <a:gd name="connsiteX0" fmla="*/ 3007245 w 3008860"/>
              <a:gd name="connsiteY0" fmla="*/ 0 h 480138"/>
              <a:gd name="connsiteX1" fmla="*/ 3008860 w 3008860"/>
              <a:gd name="connsiteY1" fmla="*/ 479520 h 480138"/>
              <a:gd name="connsiteX2" fmla="*/ 0 w 3008860"/>
              <a:gd name="connsiteY2" fmla="*/ 480138 h 480138"/>
              <a:gd name="connsiteX3" fmla="*/ 122856 w 3008860"/>
              <a:gd name="connsiteY3" fmla="*/ 0 h 480138"/>
              <a:gd name="connsiteX4" fmla="*/ 3007245 w 3008860"/>
              <a:gd name="connsiteY4" fmla="*/ 0 h 480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08860" h="480138">
                <a:moveTo>
                  <a:pt x="3007245" y="0"/>
                </a:moveTo>
                <a:cubicBezTo>
                  <a:pt x="3007783" y="158342"/>
                  <a:pt x="3008322" y="321178"/>
                  <a:pt x="3008860" y="479520"/>
                </a:cubicBezTo>
                <a:lnTo>
                  <a:pt x="0" y="480138"/>
                </a:lnTo>
                <a:lnTo>
                  <a:pt x="122856" y="0"/>
                </a:lnTo>
                <a:lnTo>
                  <a:pt x="3007245" y="0"/>
                </a:lnTo>
                <a:close/>
              </a:path>
            </a:pathLst>
          </a:custGeom>
          <a:solidFill>
            <a:srgbClr val="28A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任意多边形: 形状 14">
            <a:extLst>
              <a:ext uri="{FF2B5EF4-FFF2-40B4-BE49-F238E27FC236}">
                <a16:creationId xmlns:a16="http://schemas.microsoft.com/office/drawing/2014/main" id="{AAA15768-0708-42B8-AABA-ECE5FCE69199}"/>
              </a:ext>
            </a:extLst>
          </p:cNvPr>
          <p:cNvSpPr/>
          <p:nvPr userDrawn="1"/>
        </p:nvSpPr>
        <p:spPr>
          <a:xfrm>
            <a:off x="6782218" y="31059"/>
            <a:ext cx="2361782" cy="618454"/>
          </a:xfrm>
          <a:custGeom>
            <a:avLst/>
            <a:gdLst>
              <a:gd name="connsiteX0" fmla="*/ 3009900 w 3009900"/>
              <a:gd name="connsiteY0" fmla="*/ 0 h 769620"/>
              <a:gd name="connsiteX1" fmla="*/ 3009900 w 3009900"/>
              <a:gd name="connsiteY1" fmla="*/ 769620 h 769620"/>
              <a:gd name="connsiteX2" fmla="*/ 0 w 3009900"/>
              <a:gd name="connsiteY2" fmla="*/ 746760 h 769620"/>
              <a:gd name="connsiteX3" fmla="*/ 419100 w 3009900"/>
              <a:gd name="connsiteY3" fmla="*/ 0 h 769620"/>
              <a:gd name="connsiteX4" fmla="*/ 3009900 w 3009900"/>
              <a:gd name="connsiteY4" fmla="*/ 0 h 769620"/>
              <a:gd name="connsiteX0" fmla="*/ 3009900 w 3009900"/>
              <a:gd name="connsiteY0" fmla="*/ 0 h 769620"/>
              <a:gd name="connsiteX1" fmla="*/ 3009900 w 3009900"/>
              <a:gd name="connsiteY1" fmla="*/ 769620 h 769620"/>
              <a:gd name="connsiteX2" fmla="*/ 0 w 3009900"/>
              <a:gd name="connsiteY2" fmla="*/ 746760 h 769620"/>
              <a:gd name="connsiteX3" fmla="*/ 351117 w 3009900"/>
              <a:gd name="connsiteY3" fmla="*/ 101974 h 769620"/>
              <a:gd name="connsiteX4" fmla="*/ 3009900 w 3009900"/>
              <a:gd name="connsiteY4" fmla="*/ 0 h 769620"/>
              <a:gd name="connsiteX0" fmla="*/ 3021231 w 3021231"/>
              <a:gd name="connsiteY0" fmla="*/ 0 h 667646"/>
              <a:gd name="connsiteX1" fmla="*/ 3009900 w 3021231"/>
              <a:gd name="connsiteY1" fmla="*/ 667646 h 667646"/>
              <a:gd name="connsiteX2" fmla="*/ 0 w 3021231"/>
              <a:gd name="connsiteY2" fmla="*/ 644786 h 667646"/>
              <a:gd name="connsiteX3" fmla="*/ 351117 w 3021231"/>
              <a:gd name="connsiteY3" fmla="*/ 0 h 667646"/>
              <a:gd name="connsiteX4" fmla="*/ 3021231 w 3021231"/>
              <a:gd name="connsiteY4" fmla="*/ 0 h 667646"/>
              <a:gd name="connsiteX0" fmla="*/ 3021231 w 3021231"/>
              <a:gd name="connsiteY0" fmla="*/ 0 h 667646"/>
              <a:gd name="connsiteX1" fmla="*/ 3009900 w 3021231"/>
              <a:gd name="connsiteY1" fmla="*/ 667646 h 667646"/>
              <a:gd name="connsiteX2" fmla="*/ 0 w 3021231"/>
              <a:gd name="connsiteY2" fmla="*/ 644786 h 667646"/>
              <a:gd name="connsiteX3" fmla="*/ 237812 w 3021231"/>
              <a:gd name="connsiteY3" fmla="*/ 192619 h 667646"/>
              <a:gd name="connsiteX4" fmla="*/ 3021231 w 3021231"/>
              <a:gd name="connsiteY4" fmla="*/ 0 h 667646"/>
              <a:gd name="connsiteX0" fmla="*/ 3009900 w 3009900"/>
              <a:gd name="connsiteY0" fmla="*/ 0 h 486358"/>
              <a:gd name="connsiteX1" fmla="*/ 3009900 w 3009900"/>
              <a:gd name="connsiteY1" fmla="*/ 486358 h 486358"/>
              <a:gd name="connsiteX2" fmla="*/ 0 w 3009900"/>
              <a:gd name="connsiteY2" fmla="*/ 463498 h 486358"/>
              <a:gd name="connsiteX3" fmla="*/ 237812 w 3009900"/>
              <a:gd name="connsiteY3" fmla="*/ 11331 h 486358"/>
              <a:gd name="connsiteX4" fmla="*/ 3009900 w 3009900"/>
              <a:gd name="connsiteY4" fmla="*/ 0 h 486358"/>
              <a:gd name="connsiteX0" fmla="*/ 3021230 w 3021230"/>
              <a:gd name="connsiteY0" fmla="*/ 0 h 475027"/>
              <a:gd name="connsiteX1" fmla="*/ 3009900 w 3021230"/>
              <a:gd name="connsiteY1" fmla="*/ 475027 h 475027"/>
              <a:gd name="connsiteX2" fmla="*/ 0 w 3021230"/>
              <a:gd name="connsiteY2" fmla="*/ 452167 h 475027"/>
              <a:gd name="connsiteX3" fmla="*/ 237812 w 3021230"/>
              <a:gd name="connsiteY3" fmla="*/ 0 h 475027"/>
              <a:gd name="connsiteX4" fmla="*/ 3021230 w 3021230"/>
              <a:gd name="connsiteY4" fmla="*/ 0 h 475027"/>
              <a:gd name="connsiteX0" fmla="*/ 3007245 w 3007245"/>
              <a:gd name="connsiteY0" fmla="*/ 0 h 480138"/>
              <a:gd name="connsiteX1" fmla="*/ 2995915 w 3007245"/>
              <a:gd name="connsiteY1" fmla="*/ 475027 h 480138"/>
              <a:gd name="connsiteX2" fmla="*/ 0 w 3007245"/>
              <a:gd name="connsiteY2" fmla="*/ 480138 h 480138"/>
              <a:gd name="connsiteX3" fmla="*/ 223827 w 3007245"/>
              <a:gd name="connsiteY3" fmla="*/ 0 h 480138"/>
              <a:gd name="connsiteX4" fmla="*/ 3007245 w 3007245"/>
              <a:gd name="connsiteY4" fmla="*/ 0 h 480138"/>
              <a:gd name="connsiteX0" fmla="*/ 3007245 w 3007681"/>
              <a:gd name="connsiteY0" fmla="*/ 0 h 480910"/>
              <a:gd name="connsiteX1" fmla="*/ 3007681 w 3007681"/>
              <a:gd name="connsiteY1" fmla="*/ 480910 h 480910"/>
              <a:gd name="connsiteX2" fmla="*/ 0 w 3007681"/>
              <a:gd name="connsiteY2" fmla="*/ 480138 h 480910"/>
              <a:gd name="connsiteX3" fmla="*/ 223827 w 3007681"/>
              <a:gd name="connsiteY3" fmla="*/ 0 h 480910"/>
              <a:gd name="connsiteX4" fmla="*/ 3007245 w 3007681"/>
              <a:gd name="connsiteY4" fmla="*/ 0 h 480910"/>
              <a:gd name="connsiteX0" fmla="*/ 3149281 w 3149717"/>
              <a:gd name="connsiteY0" fmla="*/ 0 h 486487"/>
              <a:gd name="connsiteX1" fmla="*/ 3149717 w 3149717"/>
              <a:gd name="connsiteY1" fmla="*/ 480910 h 486487"/>
              <a:gd name="connsiteX2" fmla="*/ 0 w 3149717"/>
              <a:gd name="connsiteY2" fmla="*/ 486487 h 486487"/>
              <a:gd name="connsiteX3" fmla="*/ 365863 w 3149717"/>
              <a:gd name="connsiteY3" fmla="*/ 0 h 486487"/>
              <a:gd name="connsiteX4" fmla="*/ 3149281 w 3149717"/>
              <a:gd name="connsiteY4" fmla="*/ 0 h 486487"/>
              <a:gd name="connsiteX0" fmla="*/ 3160206 w 3160642"/>
              <a:gd name="connsiteY0" fmla="*/ 0 h 480910"/>
              <a:gd name="connsiteX1" fmla="*/ 3160642 w 3160642"/>
              <a:gd name="connsiteY1" fmla="*/ 480910 h 480910"/>
              <a:gd name="connsiteX2" fmla="*/ 0 w 3160642"/>
              <a:gd name="connsiteY2" fmla="*/ 480139 h 480910"/>
              <a:gd name="connsiteX3" fmla="*/ 376788 w 3160642"/>
              <a:gd name="connsiteY3" fmla="*/ 0 h 480910"/>
              <a:gd name="connsiteX4" fmla="*/ 3160206 w 3160642"/>
              <a:gd name="connsiteY4" fmla="*/ 0 h 480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60642" h="480910">
                <a:moveTo>
                  <a:pt x="3160206" y="0"/>
                </a:moveTo>
                <a:cubicBezTo>
                  <a:pt x="3160351" y="160303"/>
                  <a:pt x="3160497" y="320607"/>
                  <a:pt x="3160642" y="480910"/>
                </a:cubicBezTo>
                <a:lnTo>
                  <a:pt x="0" y="480139"/>
                </a:lnTo>
                <a:lnTo>
                  <a:pt x="376788" y="0"/>
                </a:lnTo>
                <a:lnTo>
                  <a:pt x="3160206" y="0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Título 8">
            <a:extLst>
              <a:ext uri="{FF2B5EF4-FFF2-40B4-BE49-F238E27FC236}">
                <a16:creationId xmlns:a16="http://schemas.microsoft.com/office/drawing/2014/main" id="{CDBFDB98-B84D-41D4-AF5E-D4865E3643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12715" y="0"/>
            <a:ext cx="5455518" cy="712936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insertar titulo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3867021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0300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4967">
          <p15:clr>
            <a:srgbClr val="FBAE40"/>
          </p15:clr>
        </p15:guide>
        <p15:guide id="3" orient="horz" pos="2160">
          <p15:clr>
            <a:srgbClr val="FBAE40"/>
          </p15:clr>
        </p15:guide>
        <p15:guide id="4" pos="6623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033521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0829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rma libre: forma 11">
            <a:extLst>
              <a:ext uri="{FF2B5EF4-FFF2-40B4-BE49-F238E27FC236}">
                <a16:creationId xmlns:a16="http://schemas.microsoft.com/office/drawing/2014/main" id="{A0BDE393-D6C0-47AF-8507-C9030437FAF5}"/>
              </a:ext>
            </a:extLst>
          </p:cNvPr>
          <p:cNvSpPr/>
          <p:nvPr userDrawn="1"/>
        </p:nvSpPr>
        <p:spPr>
          <a:xfrm>
            <a:off x="-1685" y="4878191"/>
            <a:ext cx="9145685" cy="259228"/>
          </a:xfrm>
          <a:custGeom>
            <a:avLst/>
            <a:gdLst>
              <a:gd name="connsiteX0" fmla="*/ 9145685 w 9145685"/>
              <a:gd name="connsiteY0" fmla="*/ 0 h 259228"/>
              <a:gd name="connsiteX1" fmla="*/ 9145685 w 9145685"/>
              <a:gd name="connsiteY1" fmla="*/ 247961 h 259228"/>
              <a:gd name="connsiteX2" fmla="*/ 3724 w 9145685"/>
              <a:gd name="connsiteY2" fmla="*/ 259228 h 259228"/>
              <a:gd name="connsiteX3" fmla="*/ 0 w 9145685"/>
              <a:gd name="connsiteY3" fmla="*/ 6392 h 259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5685" h="259228">
                <a:moveTo>
                  <a:pt x="9145685" y="0"/>
                </a:moveTo>
                <a:lnTo>
                  <a:pt x="9145685" y="247961"/>
                </a:lnTo>
                <a:lnTo>
                  <a:pt x="3724" y="259228"/>
                </a:lnTo>
                <a:cubicBezTo>
                  <a:pt x="2482" y="174949"/>
                  <a:pt x="1242" y="90671"/>
                  <a:pt x="0" y="6392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9" name="Título 8">
            <a:extLst>
              <a:ext uri="{FF2B5EF4-FFF2-40B4-BE49-F238E27FC236}">
                <a16:creationId xmlns:a16="http://schemas.microsoft.com/office/drawing/2014/main" id="{A15A2F44-24AC-4773-A4CB-02E56D7CF1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80528" y="0"/>
            <a:ext cx="5455518" cy="712936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rgbClr val="336987"/>
                </a:solidFill>
              </a:defRPr>
            </a:lvl1pPr>
          </a:lstStyle>
          <a:p>
            <a:r>
              <a:rPr lang="es-ES" dirty="0"/>
              <a:t>Haga clic insertar titulo</a:t>
            </a:r>
            <a:endParaRPr lang="es-PE" dirty="0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3513D8FC-3DFB-4360-B578-FBC6C62CF3F9}"/>
              </a:ext>
            </a:extLst>
          </p:cNvPr>
          <p:cNvSpPr/>
          <p:nvPr userDrawn="1"/>
        </p:nvSpPr>
        <p:spPr>
          <a:xfrm>
            <a:off x="2724" y="24399"/>
            <a:ext cx="248796" cy="618454"/>
          </a:xfrm>
          <a:prstGeom prst="rect">
            <a:avLst/>
          </a:prstGeom>
          <a:solidFill>
            <a:srgbClr val="28A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375777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>
            <a:extLst>
              <a:ext uri="{FF2B5EF4-FFF2-40B4-BE49-F238E27FC236}">
                <a16:creationId xmlns:a16="http://schemas.microsoft.com/office/drawing/2014/main" id="{A15A2F44-24AC-4773-A4CB-02E56D7CF1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80528" y="0"/>
            <a:ext cx="5455518" cy="712936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rgbClr val="336987"/>
                </a:solidFill>
              </a:defRPr>
            </a:lvl1pPr>
          </a:lstStyle>
          <a:p>
            <a:r>
              <a:rPr lang="es-ES" dirty="0"/>
              <a:t>Haga clic insertar titulo</a:t>
            </a:r>
            <a:endParaRPr lang="es-PE" dirty="0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3513D8FC-3DFB-4360-B578-FBC6C62CF3F9}"/>
              </a:ext>
            </a:extLst>
          </p:cNvPr>
          <p:cNvSpPr/>
          <p:nvPr userDrawn="1"/>
        </p:nvSpPr>
        <p:spPr>
          <a:xfrm>
            <a:off x="2724" y="24399"/>
            <a:ext cx="248796" cy="618454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sp>
        <p:nvSpPr>
          <p:cNvPr id="5" name="Rectángulo 4"/>
          <p:cNvSpPr/>
          <p:nvPr userDrawn="1"/>
        </p:nvSpPr>
        <p:spPr>
          <a:xfrm>
            <a:off x="0" y="4731991"/>
            <a:ext cx="9144000" cy="411510"/>
          </a:xfrm>
          <a:prstGeom prst="rect">
            <a:avLst/>
          </a:prstGeom>
          <a:solidFill>
            <a:srgbClr val="28A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76560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rma libre: forma 11">
            <a:extLst>
              <a:ext uri="{FF2B5EF4-FFF2-40B4-BE49-F238E27FC236}">
                <a16:creationId xmlns:a16="http://schemas.microsoft.com/office/drawing/2014/main" id="{A0BDE393-D6C0-47AF-8507-C9030437FAF5}"/>
              </a:ext>
            </a:extLst>
          </p:cNvPr>
          <p:cNvSpPr/>
          <p:nvPr userDrawn="1"/>
        </p:nvSpPr>
        <p:spPr>
          <a:xfrm>
            <a:off x="-1685" y="4878190"/>
            <a:ext cx="3421557" cy="265309"/>
          </a:xfrm>
          <a:custGeom>
            <a:avLst/>
            <a:gdLst>
              <a:gd name="connsiteX0" fmla="*/ 9145685 w 9145685"/>
              <a:gd name="connsiteY0" fmla="*/ 0 h 259228"/>
              <a:gd name="connsiteX1" fmla="*/ 9145685 w 9145685"/>
              <a:gd name="connsiteY1" fmla="*/ 247961 h 259228"/>
              <a:gd name="connsiteX2" fmla="*/ 3724 w 9145685"/>
              <a:gd name="connsiteY2" fmla="*/ 259228 h 259228"/>
              <a:gd name="connsiteX3" fmla="*/ 0 w 9145685"/>
              <a:gd name="connsiteY3" fmla="*/ 6392 h 259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5685" h="259228">
                <a:moveTo>
                  <a:pt x="9145685" y="0"/>
                </a:moveTo>
                <a:lnTo>
                  <a:pt x="9145685" y="247961"/>
                </a:lnTo>
                <a:lnTo>
                  <a:pt x="3724" y="259228"/>
                </a:lnTo>
                <a:cubicBezTo>
                  <a:pt x="2482" y="174949"/>
                  <a:pt x="1242" y="90671"/>
                  <a:pt x="0" y="6392"/>
                </a:cubicBezTo>
                <a:close/>
              </a:path>
            </a:pathLst>
          </a:custGeom>
          <a:solidFill>
            <a:srgbClr val="28A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9" name="Título 8">
            <a:extLst>
              <a:ext uri="{FF2B5EF4-FFF2-40B4-BE49-F238E27FC236}">
                <a16:creationId xmlns:a16="http://schemas.microsoft.com/office/drawing/2014/main" id="{A15A2F44-24AC-4773-A4CB-02E56D7CF1A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80528" y="0"/>
            <a:ext cx="5455518" cy="712936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rgbClr val="336987"/>
                </a:solidFill>
              </a:defRPr>
            </a:lvl1pPr>
          </a:lstStyle>
          <a:p>
            <a:r>
              <a:rPr lang="es-ES" dirty="0"/>
              <a:t>Haga clic insertar titulo</a:t>
            </a:r>
            <a:endParaRPr lang="es-PE" dirty="0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3513D8FC-3DFB-4360-B578-FBC6C62CF3F9}"/>
              </a:ext>
            </a:extLst>
          </p:cNvPr>
          <p:cNvSpPr/>
          <p:nvPr userDrawn="1"/>
        </p:nvSpPr>
        <p:spPr>
          <a:xfrm>
            <a:off x="2724" y="24399"/>
            <a:ext cx="248796" cy="618454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sp>
        <p:nvSpPr>
          <p:cNvPr id="7" name="Forma libre: forma 11">
            <a:extLst>
              <a:ext uri="{FF2B5EF4-FFF2-40B4-BE49-F238E27FC236}">
                <a16:creationId xmlns:a16="http://schemas.microsoft.com/office/drawing/2014/main" id="{A0BDE393-D6C0-47AF-8507-C9030437FAF5}"/>
              </a:ext>
            </a:extLst>
          </p:cNvPr>
          <p:cNvSpPr/>
          <p:nvPr userDrawn="1"/>
        </p:nvSpPr>
        <p:spPr>
          <a:xfrm>
            <a:off x="5722443" y="4878190"/>
            <a:ext cx="3421557" cy="265309"/>
          </a:xfrm>
          <a:custGeom>
            <a:avLst/>
            <a:gdLst>
              <a:gd name="connsiteX0" fmla="*/ 9145685 w 9145685"/>
              <a:gd name="connsiteY0" fmla="*/ 0 h 259228"/>
              <a:gd name="connsiteX1" fmla="*/ 9145685 w 9145685"/>
              <a:gd name="connsiteY1" fmla="*/ 247961 h 259228"/>
              <a:gd name="connsiteX2" fmla="*/ 3724 w 9145685"/>
              <a:gd name="connsiteY2" fmla="*/ 259228 h 259228"/>
              <a:gd name="connsiteX3" fmla="*/ 0 w 9145685"/>
              <a:gd name="connsiteY3" fmla="*/ 6392 h 259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5685" h="259228">
                <a:moveTo>
                  <a:pt x="9145685" y="0"/>
                </a:moveTo>
                <a:lnTo>
                  <a:pt x="9145685" y="247961"/>
                </a:lnTo>
                <a:lnTo>
                  <a:pt x="3724" y="259228"/>
                </a:lnTo>
                <a:cubicBezTo>
                  <a:pt x="2482" y="174949"/>
                  <a:pt x="1242" y="90671"/>
                  <a:pt x="0" y="6392"/>
                </a:cubicBezTo>
                <a:close/>
              </a:path>
            </a:pathLst>
          </a:custGeom>
          <a:solidFill>
            <a:srgbClr val="28A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>
            <a:lum bright="61000" contrast="-77000"/>
          </a:blip>
          <a:stretch>
            <a:fillRect/>
          </a:stretch>
        </p:blipFill>
        <p:spPr>
          <a:xfrm rot="6300000">
            <a:off x="2801753" y="955120"/>
            <a:ext cx="3538810" cy="3958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401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B5CF5B76-81AC-48D4-8C0B-A905142562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8568951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15FB61AF-1E3C-4BC9-9974-B56917BB7194}"/>
              </a:ext>
            </a:extLst>
          </p:cNvPr>
          <p:cNvGrpSpPr/>
          <p:nvPr userDrawn="1"/>
        </p:nvGrpSpPr>
        <p:grpSpPr>
          <a:xfrm>
            <a:off x="354011" y="1131591"/>
            <a:ext cx="2489798" cy="3777637"/>
            <a:chOff x="354010" y="1131591"/>
            <a:chExt cx="3560767" cy="5402561"/>
          </a:xfrm>
          <a:solidFill>
            <a:schemeClr val="bg2">
              <a:lumMod val="50000"/>
            </a:schemeClr>
          </a:solidFill>
        </p:grpSpPr>
        <p:sp>
          <p:nvSpPr>
            <p:cNvPr id="6" name="Rounded Rectangle 2">
              <a:extLst>
                <a:ext uri="{FF2B5EF4-FFF2-40B4-BE49-F238E27FC236}">
                  <a16:creationId xmlns:a16="http://schemas.microsoft.com/office/drawing/2014/main" id="{E15A3B35-9124-4FF3-86E7-629E494A15E8}"/>
                </a:ext>
              </a:extLst>
            </p:cNvPr>
            <p:cNvSpPr/>
            <p:nvPr userDrawn="1"/>
          </p:nvSpPr>
          <p:spPr>
            <a:xfrm>
              <a:off x="354010" y="1131591"/>
              <a:ext cx="3560767" cy="5402561"/>
            </a:xfrm>
            <a:prstGeom prst="roundRect">
              <a:avLst>
                <a:gd name="adj" fmla="val 396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1"/>
            </a:p>
          </p:txBody>
        </p:sp>
        <p:sp>
          <p:nvSpPr>
            <p:cNvPr id="7" name="Rounded Rectangle 3">
              <a:extLst>
                <a:ext uri="{FF2B5EF4-FFF2-40B4-BE49-F238E27FC236}">
                  <a16:creationId xmlns:a16="http://schemas.microsoft.com/office/drawing/2014/main" id="{5AB44F69-FA08-4D91-BA18-D6240AE1E92C}"/>
                </a:ext>
              </a:extLst>
            </p:cNvPr>
            <p:cNvSpPr/>
            <p:nvPr userDrawn="1"/>
          </p:nvSpPr>
          <p:spPr>
            <a:xfrm>
              <a:off x="531933" y="1347500"/>
              <a:ext cx="153868" cy="501520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1">
                <a:solidFill>
                  <a:schemeClr val="bg1"/>
                </a:solidFill>
              </a:endParaRPr>
            </a:p>
          </p:txBody>
        </p:sp>
        <p:sp>
          <p:nvSpPr>
            <p:cNvPr id="8" name="Half Frame 4">
              <a:extLst>
                <a:ext uri="{FF2B5EF4-FFF2-40B4-BE49-F238E27FC236}">
                  <a16:creationId xmlns:a16="http://schemas.microsoft.com/office/drawing/2014/main" id="{6E5E2C8A-9F17-4E68-857B-5D61ADBAF935}"/>
                </a:ext>
              </a:extLst>
            </p:cNvPr>
            <p:cNvSpPr/>
            <p:nvPr userDrawn="1"/>
          </p:nvSpPr>
          <p:spPr>
            <a:xfrm rot="5400000">
              <a:off x="3057177" y="1276653"/>
              <a:ext cx="685849" cy="685148"/>
            </a:xfrm>
            <a:prstGeom prst="halfFrame">
              <a:avLst>
                <a:gd name="adj1" fmla="val 23728"/>
                <a:gd name="adj2" fmla="val 2464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1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TextBox 57">
              <a:extLst>
                <a:ext uri="{FF2B5EF4-FFF2-40B4-BE49-F238E27FC236}">
                  <a16:creationId xmlns:a16="http://schemas.microsoft.com/office/drawing/2014/main" id="{CB20FA40-61A2-4E3F-A558-1E3A98E2B1A9}"/>
                </a:ext>
              </a:extLst>
            </p:cNvPr>
            <p:cNvSpPr txBox="1"/>
            <p:nvPr userDrawn="1"/>
          </p:nvSpPr>
          <p:spPr>
            <a:xfrm>
              <a:off x="711704" y="1637214"/>
              <a:ext cx="2232248" cy="523220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Resize without losing quality</a:t>
              </a:r>
              <a:endParaRPr lang="ko-KR" alt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TextBox 58">
              <a:extLst>
                <a:ext uri="{FF2B5EF4-FFF2-40B4-BE49-F238E27FC236}">
                  <a16:creationId xmlns:a16="http://schemas.microsoft.com/office/drawing/2014/main" id="{43C6692F-3A9F-48A2-964D-BB633661707F}"/>
                </a:ext>
              </a:extLst>
            </p:cNvPr>
            <p:cNvSpPr txBox="1"/>
            <p:nvPr userDrawn="1"/>
          </p:nvSpPr>
          <p:spPr>
            <a:xfrm>
              <a:off x="711704" y="2127463"/>
              <a:ext cx="2232248" cy="738664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Change Fill Color &amp;</a:t>
              </a:r>
            </a:p>
            <a:p>
              <a:r>
                <a:rPr lang="en-US" altLang="ko-KR" sz="14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Line Color</a:t>
              </a:r>
              <a:endParaRPr lang="ko-KR" alt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TextBox 60">
              <a:extLst>
                <a:ext uri="{FF2B5EF4-FFF2-40B4-BE49-F238E27FC236}">
                  <a16:creationId xmlns:a16="http://schemas.microsoft.com/office/drawing/2014/main" id="{53AC54A5-43F0-44A1-8DD2-696884E04755}"/>
                </a:ext>
              </a:extLst>
            </p:cNvPr>
            <p:cNvSpPr txBox="1"/>
            <p:nvPr userDrawn="1"/>
          </p:nvSpPr>
          <p:spPr>
            <a:xfrm>
              <a:off x="721229" y="4450324"/>
              <a:ext cx="2717296" cy="1384995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  <a:latin typeface="+mn-lt"/>
                  <a:ea typeface="+mn-ea"/>
                  <a:cs typeface="Arial" pitchFamily="34" charset="0"/>
                </a:rPr>
                <a:t>FREE </a:t>
              </a:r>
            </a:p>
            <a:p>
              <a:r>
                <a:rPr lang="en-US" altLang="ko-KR" sz="2800" b="1" dirty="0">
                  <a:solidFill>
                    <a:schemeClr val="bg1"/>
                  </a:solidFill>
                  <a:latin typeface="+mn-lt"/>
                  <a:ea typeface="+mn-ea"/>
                  <a:cs typeface="Arial" pitchFamily="34" charset="0"/>
                </a:rPr>
                <a:t>PPT TEMPLATES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44245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3470" y="262288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2030891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E5EA7C7-8ABC-4BB8-83D4-FDCD6EF0024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33247" y="735029"/>
            <a:ext cx="3673443" cy="3673443"/>
          </a:xfrm>
          <a:custGeom>
            <a:avLst/>
            <a:gdLst>
              <a:gd name="connsiteX0" fmla="*/ 2448962 w 4897924"/>
              <a:gd name="connsiteY0" fmla="*/ 0 h 4897924"/>
              <a:gd name="connsiteX1" fmla="*/ 4897924 w 4897924"/>
              <a:gd name="connsiteY1" fmla="*/ 2448962 h 4897924"/>
              <a:gd name="connsiteX2" fmla="*/ 2448962 w 4897924"/>
              <a:gd name="connsiteY2" fmla="*/ 4897924 h 4897924"/>
              <a:gd name="connsiteX3" fmla="*/ 0 w 4897924"/>
              <a:gd name="connsiteY3" fmla="*/ 2448962 h 4897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97924" h="4897924">
                <a:moveTo>
                  <a:pt x="2448962" y="0"/>
                </a:moveTo>
                <a:lnTo>
                  <a:pt x="4897924" y="2448962"/>
                </a:lnTo>
                <a:lnTo>
                  <a:pt x="2448962" y="4897924"/>
                </a:lnTo>
                <a:lnTo>
                  <a:pt x="0" y="244896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685800" rtl="0" eaLnBrk="1" fontAlgn="auto" latinLnBrk="1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50"/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668724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9540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任意多边形: 形状 13">
            <a:extLst>
              <a:ext uri="{FF2B5EF4-FFF2-40B4-BE49-F238E27FC236}">
                <a16:creationId xmlns:a16="http://schemas.microsoft.com/office/drawing/2014/main" id="{B1B2C029-13BC-47E0-B760-78DA3B8B15EC}"/>
              </a:ext>
            </a:extLst>
          </p:cNvPr>
          <p:cNvSpPr/>
          <p:nvPr userDrawn="1"/>
        </p:nvSpPr>
        <p:spPr>
          <a:xfrm>
            <a:off x="-1685" y="4731990"/>
            <a:ext cx="8375122" cy="411510"/>
          </a:xfrm>
          <a:custGeom>
            <a:avLst/>
            <a:gdLst>
              <a:gd name="connsiteX0" fmla="*/ 0 w 9216572"/>
              <a:gd name="connsiteY0" fmla="*/ 0 h 333829"/>
              <a:gd name="connsiteX1" fmla="*/ 9216572 w 9216572"/>
              <a:gd name="connsiteY1" fmla="*/ 29029 h 333829"/>
              <a:gd name="connsiteX2" fmla="*/ 9056914 w 9216572"/>
              <a:gd name="connsiteY2" fmla="*/ 333829 h 333829"/>
              <a:gd name="connsiteX3" fmla="*/ 29029 w 9216572"/>
              <a:gd name="connsiteY3" fmla="*/ 333829 h 333829"/>
              <a:gd name="connsiteX4" fmla="*/ 0 w 9216572"/>
              <a:gd name="connsiteY4" fmla="*/ 0 h 333829"/>
              <a:gd name="connsiteX0" fmla="*/ 0 w 9229272"/>
              <a:gd name="connsiteY0" fmla="*/ 9071 h 342900"/>
              <a:gd name="connsiteX1" fmla="*/ 9229272 w 9229272"/>
              <a:gd name="connsiteY1" fmla="*/ 0 h 342900"/>
              <a:gd name="connsiteX2" fmla="*/ 9056914 w 9229272"/>
              <a:gd name="connsiteY2" fmla="*/ 342900 h 342900"/>
              <a:gd name="connsiteX3" fmla="*/ 29029 w 9229272"/>
              <a:gd name="connsiteY3" fmla="*/ 342900 h 342900"/>
              <a:gd name="connsiteX4" fmla="*/ 0 w 9229272"/>
              <a:gd name="connsiteY4" fmla="*/ 9071 h 342900"/>
              <a:gd name="connsiteX0" fmla="*/ 0 w 9229272"/>
              <a:gd name="connsiteY0" fmla="*/ 9071 h 355600"/>
              <a:gd name="connsiteX1" fmla="*/ 9229272 w 9229272"/>
              <a:gd name="connsiteY1" fmla="*/ 0 h 355600"/>
              <a:gd name="connsiteX2" fmla="*/ 9056914 w 9229272"/>
              <a:gd name="connsiteY2" fmla="*/ 342900 h 355600"/>
              <a:gd name="connsiteX3" fmla="*/ 3629 w 9229272"/>
              <a:gd name="connsiteY3" fmla="*/ 355600 h 355600"/>
              <a:gd name="connsiteX4" fmla="*/ 0 w 9229272"/>
              <a:gd name="connsiteY4" fmla="*/ 9071 h 355600"/>
              <a:gd name="connsiteX0" fmla="*/ 0 w 9229272"/>
              <a:gd name="connsiteY0" fmla="*/ 9071 h 355600"/>
              <a:gd name="connsiteX1" fmla="*/ 9229272 w 9229272"/>
              <a:gd name="connsiteY1" fmla="*/ 0 h 355600"/>
              <a:gd name="connsiteX2" fmla="*/ 9068590 w 9229272"/>
              <a:gd name="connsiteY2" fmla="*/ 339888 h 355600"/>
              <a:gd name="connsiteX3" fmla="*/ 3629 w 9229272"/>
              <a:gd name="connsiteY3" fmla="*/ 355600 h 355600"/>
              <a:gd name="connsiteX4" fmla="*/ 0 w 9229272"/>
              <a:gd name="connsiteY4" fmla="*/ 9071 h 35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29272" h="355600">
                <a:moveTo>
                  <a:pt x="0" y="9071"/>
                </a:moveTo>
                <a:lnTo>
                  <a:pt x="9229272" y="0"/>
                </a:lnTo>
                <a:lnTo>
                  <a:pt x="9068590" y="339888"/>
                </a:lnTo>
                <a:lnTo>
                  <a:pt x="3629" y="355600"/>
                </a:lnTo>
                <a:cubicBezTo>
                  <a:pt x="2419" y="240090"/>
                  <a:pt x="1210" y="124581"/>
                  <a:pt x="0" y="9071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任意多边形: 形状 14">
            <a:extLst>
              <a:ext uri="{FF2B5EF4-FFF2-40B4-BE49-F238E27FC236}">
                <a16:creationId xmlns:a16="http://schemas.microsoft.com/office/drawing/2014/main" id="{69703A77-C489-4A38-99E7-A96FD7D6B9A3}"/>
              </a:ext>
            </a:extLst>
          </p:cNvPr>
          <p:cNvSpPr/>
          <p:nvPr userDrawn="1"/>
        </p:nvSpPr>
        <p:spPr>
          <a:xfrm>
            <a:off x="8283630" y="4731990"/>
            <a:ext cx="860695" cy="394526"/>
          </a:xfrm>
          <a:custGeom>
            <a:avLst/>
            <a:gdLst>
              <a:gd name="connsiteX0" fmla="*/ 3009900 w 3009900"/>
              <a:gd name="connsiteY0" fmla="*/ 0 h 769620"/>
              <a:gd name="connsiteX1" fmla="*/ 3009900 w 3009900"/>
              <a:gd name="connsiteY1" fmla="*/ 769620 h 769620"/>
              <a:gd name="connsiteX2" fmla="*/ 0 w 3009900"/>
              <a:gd name="connsiteY2" fmla="*/ 746760 h 769620"/>
              <a:gd name="connsiteX3" fmla="*/ 419100 w 3009900"/>
              <a:gd name="connsiteY3" fmla="*/ 0 h 769620"/>
              <a:gd name="connsiteX4" fmla="*/ 3009900 w 3009900"/>
              <a:gd name="connsiteY4" fmla="*/ 0 h 769620"/>
              <a:gd name="connsiteX0" fmla="*/ 3009900 w 3009900"/>
              <a:gd name="connsiteY0" fmla="*/ 0 h 769620"/>
              <a:gd name="connsiteX1" fmla="*/ 3009900 w 3009900"/>
              <a:gd name="connsiteY1" fmla="*/ 769620 h 769620"/>
              <a:gd name="connsiteX2" fmla="*/ 0 w 3009900"/>
              <a:gd name="connsiteY2" fmla="*/ 746760 h 769620"/>
              <a:gd name="connsiteX3" fmla="*/ 351117 w 3009900"/>
              <a:gd name="connsiteY3" fmla="*/ 101974 h 769620"/>
              <a:gd name="connsiteX4" fmla="*/ 3009900 w 3009900"/>
              <a:gd name="connsiteY4" fmla="*/ 0 h 769620"/>
              <a:gd name="connsiteX0" fmla="*/ 3021231 w 3021231"/>
              <a:gd name="connsiteY0" fmla="*/ 0 h 667646"/>
              <a:gd name="connsiteX1" fmla="*/ 3009900 w 3021231"/>
              <a:gd name="connsiteY1" fmla="*/ 667646 h 667646"/>
              <a:gd name="connsiteX2" fmla="*/ 0 w 3021231"/>
              <a:gd name="connsiteY2" fmla="*/ 644786 h 667646"/>
              <a:gd name="connsiteX3" fmla="*/ 351117 w 3021231"/>
              <a:gd name="connsiteY3" fmla="*/ 0 h 667646"/>
              <a:gd name="connsiteX4" fmla="*/ 3021231 w 3021231"/>
              <a:gd name="connsiteY4" fmla="*/ 0 h 667646"/>
              <a:gd name="connsiteX0" fmla="*/ 3021231 w 3021231"/>
              <a:gd name="connsiteY0" fmla="*/ 0 h 667646"/>
              <a:gd name="connsiteX1" fmla="*/ 3009900 w 3021231"/>
              <a:gd name="connsiteY1" fmla="*/ 667646 h 667646"/>
              <a:gd name="connsiteX2" fmla="*/ 0 w 3021231"/>
              <a:gd name="connsiteY2" fmla="*/ 644786 h 667646"/>
              <a:gd name="connsiteX3" fmla="*/ 237812 w 3021231"/>
              <a:gd name="connsiteY3" fmla="*/ 192619 h 667646"/>
              <a:gd name="connsiteX4" fmla="*/ 3021231 w 3021231"/>
              <a:gd name="connsiteY4" fmla="*/ 0 h 667646"/>
              <a:gd name="connsiteX0" fmla="*/ 3009900 w 3009900"/>
              <a:gd name="connsiteY0" fmla="*/ 0 h 486358"/>
              <a:gd name="connsiteX1" fmla="*/ 3009900 w 3009900"/>
              <a:gd name="connsiteY1" fmla="*/ 486358 h 486358"/>
              <a:gd name="connsiteX2" fmla="*/ 0 w 3009900"/>
              <a:gd name="connsiteY2" fmla="*/ 463498 h 486358"/>
              <a:gd name="connsiteX3" fmla="*/ 237812 w 3009900"/>
              <a:gd name="connsiteY3" fmla="*/ 11331 h 486358"/>
              <a:gd name="connsiteX4" fmla="*/ 3009900 w 3009900"/>
              <a:gd name="connsiteY4" fmla="*/ 0 h 486358"/>
              <a:gd name="connsiteX0" fmla="*/ 3021230 w 3021230"/>
              <a:gd name="connsiteY0" fmla="*/ 0 h 475027"/>
              <a:gd name="connsiteX1" fmla="*/ 3009900 w 3021230"/>
              <a:gd name="connsiteY1" fmla="*/ 475027 h 475027"/>
              <a:gd name="connsiteX2" fmla="*/ 0 w 3021230"/>
              <a:gd name="connsiteY2" fmla="*/ 452167 h 475027"/>
              <a:gd name="connsiteX3" fmla="*/ 237812 w 3021230"/>
              <a:gd name="connsiteY3" fmla="*/ 0 h 475027"/>
              <a:gd name="connsiteX4" fmla="*/ 3021230 w 3021230"/>
              <a:gd name="connsiteY4" fmla="*/ 0 h 475027"/>
              <a:gd name="connsiteX0" fmla="*/ 3007245 w 3007245"/>
              <a:gd name="connsiteY0" fmla="*/ 0 h 480138"/>
              <a:gd name="connsiteX1" fmla="*/ 2995915 w 3007245"/>
              <a:gd name="connsiteY1" fmla="*/ 475027 h 480138"/>
              <a:gd name="connsiteX2" fmla="*/ 0 w 3007245"/>
              <a:gd name="connsiteY2" fmla="*/ 480138 h 480138"/>
              <a:gd name="connsiteX3" fmla="*/ 223827 w 3007245"/>
              <a:gd name="connsiteY3" fmla="*/ 0 h 480138"/>
              <a:gd name="connsiteX4" fmla="*/ 3007245 w 3007245"/>
              <a:gd name="connsiteY4" fmla="*/ 0 h 480138"/>
              <a:gd name="connsiteX0" fmla="*/ 3007245 w 3007681"/>
              <a:gd name="connsiteY0" fmla="*/ 0 h 480910"/>
              <a:gd name="connsiteX1" fmla="*/ 3007681 w 3007681"/>
              <a:gd name="connsiteY1" fmla="*/ 480910 h 480910"/>
              <a:gd name="connsiteX2" fmla="*/ 0 w 3007681"/>
              <a:gd name="connsiteY2" fmla="*/ 480138 h 480910"/>
              <a:gd name="connsiteX3" fmla="*/ 223827 w 3007681"/>
              <a:gd name="connsiteY3" fmla="*/ 0 h 480910"/>
              <a:gd name="connsiteX4" fmla="*/ 3007245 w 3007681"/>
              <a:gd name="connsiteY4" fmla="*/ 0 h 480910"/>
              <a:gd name="connsiteX0" fmla="*/ 3357634 w 3358070"/>
              <a:gd name="connsiteY0" fmla="*/ 0 h 480910"/>
              <a:gd name="connsiteX1" fmla="*/ 3358070 w 3358070"/>
              <a:gd name="connsiteY1" fmla="*/ 480910 h 480910"/>
              <a:gd name="connsiteX2" fmla="*/ 0 w 3358070"/>
              <a:gd name="connsiteY2" fmla="*/ 480138 h 480910"/>
              <a:gd name="connsiteX3" fmla="*/ 574216 w 3358070"/>
              <a:gd name="connsiteY3" fmla="*/ 0 h 480910"/>
              <a:gd name="connsiteX4" fmla="*/ 3357634 w 3358070"/>
              <a:gd name="connsiteY4" fmla="*/ 0 h 480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8070" h="480910">
                <a:moveTo>
                  <a:pt x="3357634" y="0"/>
                </a:moveTo>
                <a:cubicBezTo>
                  <a:pt x="3357779" y="160303"/>
                  <a:pt x="3357925" y="320607"/>
                  <a:pt x="3358070" y="480910"/>
                </a:cubicBezTo>
                <a:lnTo>
                  <a:pt x="0" y="480138"/>
                </a:lnTo>
                <a:lnTo>
                  <a:pt x="574216" y="0"/>
                </a:lnTo>
                <a:lnTo>
                  <a:pt x="3357634" y="0"/>
                </a:lnTo>
                <a:close/>
              </a:path>
            </a:pathLst>
          </a:custGeom>
          <a:solidFill>
            <a:srgbClr val="28A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任意多边形: 形状 14">
            <a:extLst>
              <a:ext uri="{FF2B5EF4-FFF2-40B4-BE49-F238E27FC236}">
                <a16:creationId xmlns:a16="http://schemas.microsoft.com/office/drawing/2014/main" id="{55CB28F5-3C3C-418C-96E3-16A7D3B80699}"/>
              </a:ext>
            </a:extLst>
          </p:cNvPr>
          <p:cNvSpPr/>
          <p:nvPr userDrawn="1"/>
        </p:nvSpPr>
        <p:spPr>
          <a:xfrm rot="10800000">
            <a:off x="-1686" y="31060"/>
            <a:ext cx="6998809" cy="618452"/>
          </a:xfrm>
          <a:custGeom>
            <a:avLst/>
            <a:gdLst>
              <a:gd name="connsiteX0" fmla="*/ 3009900 w 3009900"/>
              <a:gd name="connsiteY0" fmla="*/ 0 h 769620"/>
              <a:gd name="connsiteX1" fmla="*/ 3009900 w 3009900"/>
              <a:gd name="connsiteY1" fmla="*/ 769620 h 769620"/>
              <a:gd name="connsiteX2" fmla="*/ 0 w 3009900"/>
              <a:gd name="connsiteY2" fmla="*/ 746760 h 769620"/>
              <a:gd name="connsiteX3" fmla="*/ 419100 w 3009900"/>
              <a:gd name="connsiteY3" fmla="*/ 0 h 769620"/>
              <a:gd name="connsiteX4" fmla="*/ 3009900 w 3009900"/>
              <a:gd name="connsiteY4" fmla="*/ 0 h 769620"/>
              <a:gd name="connsiteX0" fmla="*/ 3009900 w 3009900"/>
              <a:gd name="connsiteY0" fmla="*/ 0 h 769620"/>
              <a:gd name="connsiteX1" fmla="*/ 3009900 w 3009900"/>
              <a:gd name="connsiteY1" fmla="*/ 769620 h 769620"/>
              <a:gd name="connsiteX2" fmla="*/ 0 w 3009900"/>
              <a:gd name="connsiteY2" fmla="*/ 746760 h 769620"/>
              <a:gd name="connsiteX3" fmla="*/ 351117 w 3009900"/>
              <a:gd name="connsiteY3" fmla="*/ 101974 h 769620"/>
              <a:gd name="connsiteX4" fmla="*/ 3009900 w 3009900"/>
              <a:gd name="connsiteY4" fmla="*/ 0 h 769620"/>
              <a:gd name="connsiteX0" fmla="*/ 3021231 w 3021231"/>
              <a:gd name="connsiteY0" fmla="*/ 0 h 667646"/>
              <a:gd name="connsiteX1" fmla="*/ 3009900 w 3021231"/>
              <a:gd name="connsiteY1" fmla="*/ 667646 h 667646"/>
              <a:gd name="connsiteX2" fmla="*/ 0 w 3021231"/>
              <a:gd name="connsiteY2" fmla="*/ 644786 h 667646"/>
              <a:gd name="connsiteX3" fmla="*/ 351117 w 3021231"/>
              <a:gd name="connsiteY3" fmla="*/ 0 h 667646"/>
              <a:gd name="connsiteX4" fmla="*/ 3021231 w 3021231"/>
              <a:gd name="connsiteY4" fmla="*/ 0 h 667646"/>
              <a:gd name="connsiteX0" fmla="*/ 3021231 w 3021231"/>
              <a:gd name="connsiteY0" fmla="*/ 0 h 667646"/>
              <a:gd name="connsiteX1" fmla="*/ 3009900 w 3021231"/>
              <a:gd name="connsiteY1" fmla="*/ 667646 h 667646"/>
              <a:gd name="connsiteX2" fmla="*/ 0 w 3021231"/>
              <a:gd name="connsiteY2" fmla="*/ 644786 h 667646"/>
              <a:gd name="connsiteX3" fmla="*/ 237812 w 3021231"/>
              <a:gd name="connsiteY3" fmla="*/ 192619 h 667646"/>
              <a:gd name="connsiteX4" fmla="*/ 3021231 w 3021231"/>
              <a:gd name="connsiteY4" fmla="*/ 0 h 667646"/>
              <a:gd name="connsiteX0" fmla="*/ 3009900 w 3009900"/>
              <a:gd name="connsiteY0" fmla="*/ 0 h 486358"/>
              <a:gd name="connsiteX1" fmla="*/ 3009900 w 3009900"/>
              <a:gd name="connsiteY1" fmla="*/ 486358 h 486358"/>
              <a:gd name="connsiteX2" fmla="*/ 0 w 3009900"/>
              <a:gd name="connsiteY2" fmla="*/ 463498 h 486358"/>
              <a:gd name="connsiteX3" fmla="*/ 237812 w 3009900"/>
              <a:gd name="connsiteY3" fmla="*/ 11331 h 486358"/>
              <a:gd name="connsiteX4" fmla="*/ 3009900 w 3009900"/>
              <a:gd name="connsiteY4" fmla="*/ 0 h 486358"/>
              <a:gd name="connsiteX0" fmla="*/ 3021230 w 3021230"/>
              <a:gd name="connsiteY0" fmla="*/ 0 h 475027"/>
              <a:gd name="connsiteX1" fmla="*/ 3009900 w 3021230"/>
              <a:gd name="connsiteY1" fmla="*/ 475027 h 475027"/>
              <a:gd name="connsiteX2" fmla="*/ 0 w 3021230"/>
              <a:gd name="connsiteY2" fmla="*/ 452167 h 475027"/>
              <a:gd name="connsiteX3" fmla="*/ 237812 w 3021230"/>
              <a:gd name="connsiteY3" fmla="*/ 0 h 475027"/>
              <a:gd name="connsiteX4" fmla="*/ 3021230 w 3021230"/>
              <a:gd name="connsiteY4" fmla="*/ 0 h 475027"/>
              <a:gd name="connsiteX0" fmla="*/ 3007245 w 3007245"/>
              <a:gd name="connsiteY0" fmla="*/ 0 h 480138"/>
              <a:gd name="connsiteX1" fmla="*/ 2995915 w 3007245"/>
              <a:gd name="connsiteY1" fmla="*/ 475027 h 480138"/>
              <a:gd name="connsiteX2" fmla="*/ 0 w 3007245"/>
              <a:gd name="connsiteY2" fmla="*/ 480138 h 480138"/>
              <a:gd name="connsiteX3" fmla="*/ 223827 w 3007245"/>
              <a:gd name="connsiteY3" fmla="*/ 0 h 480138"/>
              <a:gd name="connsiteX4" fmla="*/ 3007245 w 3007245"/>
              <a:gd name="connsiteY4" fmla="*/ 0 h 480138"/>
              <a:gd name="connsiteX0" fmla="*/ 3007245 w 3008860"/>
              <a:gd name="connsiteY0" fmla="*/ 0 h 480138"/>
              <a:gd name="connsiteX1" fmla="*/ 3008860 w 3008860"/>
              <a:gd name="connsiteY1" fmla="*/ 475027 h 480138"/>
              <a:gd name="connsiteX2" fmla="*/ 0 w 3008860"/>
              <a:gd name="connsiteY2" fmla="*/ 480138 h 480138"/>
              <a:gd name="connsiteX3" fmla="*/ 223827 w 3008860"/>
              <a:gd name="connsiteY3" fmla="*/ 0 h 480138"/>
              <a:gd name="connsiteX4" fmla="*/ 3007245 w 3008860"/>
              <a:gd name="connsiteY4" fmla="*/ 0 h 480138"/>
              <a:gd name="connsiteX0" fmla="*/ 3007245 w 3008860"/>
              <a:gd name="connsiteY0" fmla="*/ 0 h 480138"/>
              <a:gd name="connsiteX1" fmla="*/ 3008860 w 3008860"/>
              <a:gd name="connsiteY1" fmla="*/ 475027 h 480138"/>
              <a:gd name="connsiteX2" fmla="*/ 0 w 3008860"/>
              <a:gd name="connsiteY2" fmla="*/ 480138 h 480138"/>
              <a:gd name="connsiteX3" fmla="*/ 146157 w 3008860"/>
              <a:gd name="connsiteY3" fmla="*/ 0 h 480138"/>
              <a:gd name="connsiteX4" fmla="*/ 3007245 w 3008860"/>
              <a:gd name="connsiteY4" fmla="*/ 0 h 480138"/>
              <a:gd name="connsiteX0" fmla="*/ 3007245 w 3008860"/>
              <a:gd name="connsiteY0" fmla="*/ 0 h 480138"/>
              <a:gd name="connsiteX1" fmla="*/ 3008860 w 3008860"/>
              <a:gd name="connsiteY1" fmla="*/ 475027 h 480138"/>
              <a:gd name="connsiteX2" fmla="*/ 0 w 3008860"/>
              <a:gd name="connsiteY2" fmla="*/ 480138 h 480138"/>
              <a:gd name="connsiteX3" fmla="*/ 122856 w 3008860"/>
              <a:gd name="connsiteY3" fmla="*/ 0 h 480138"/>
              <a:gd name="connsiteX4" fmla="*/ 3007245 w 3008860"/>
              <a:gd name="connsiteY4" fmla="*/ 0 h 480138"/>
              <a:gd name="connsiteX0" fmla="*/ 3007245 w 3008860"/>
              <a:gd name="connsiteY0" fmla="*/ 0 h 480138"/>
              <a:gd name="connsiteX1" fmla="*/ 3008860 w 3008860"/>
              <a:gd name="connsiteY1" fmla="*/ 479520 h 480138"/>
              <a:gd name="connsiteX2" fmla="*/ 0 w 3008860"/>
              <a:gd name="connsiteY2" fmla="*/ 480138 h 480138"/>
              <a:gd name="connsiteX3" fmla="*/ 122856 w 3008860"/>
              <a:gd name="connsiteY3" fmla="*/ 0 h 480138"/>
              <a:gd name="connsiteX4" fmla="*/ 3007245 w 3008860"/>
              <a:gd name="connsiteY4" fmla="*/ 0 h 480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08860" h="480138">
                <a:moveTo>
                  <a:pt x="3007245" y="0"/>
                </a:moveTo>
                <a:cubicBezTo>
                  <a:pt x="3007783" y="158342"/>
                  <a:pt x="3008322" y="321178"/>
                  <a:pt x="3008860" y="479520"/>
                </a:cubicBezTo>
                <a:lnTo>
                  <a:pt x="0" y="480138"/>
                </a:lnTo>
                <a:lnTo>
                  <a:pt x="122856" y="0"/>
                </a:lnTo>
                <a:lnTo>
                  <a:pt x="3007245" y="0"/>
                </a:lnTo>
                <a:close/>
              </a:path>
            </a:pathLst>
          </a:custGeom>
          <a:solidFill>
            <a:srgbClr val="28A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任意多边形: 形状 14">
            <a:extLst>
              <a:ext uri="{FF2B5EF4-FFF2-40B4-BE49-F238E27FC236}">
                <a16:creationId xmlns:a16="http://schemas.microsoft.com/office/drawing/2014/main" id="{D6BADFB9-A889-4615-8DB0-535B37AFE38A}"/>
              </a:ext>
            </a:extLst>
          </p:cNvPr>
          <p:cNvSpPr/>
          <p:nvPr userDrawn="1"/>
        </p:nvSpPr>
        <p:spPr>
          <a:xfrm>
            <a:off x="6782218" y="31059"/>
            <a:ext cx="2361782" cy="618454"/>
          </a:xfrm>
          <a:custGeom>
            <a:avLst/>
            <a:gdLst>
              <a:gd name="connsiteX0" fmla="*/ 3009900 w 3009900"/>
              <a:gd name="connsiteY0" fmla="*/ 0 h 769620"/>
              <a:gd name="connsiteX1" fmla="*/ 3009900 w 3009900"/>
              <a:gd name="connsiteY1" fmla="*/ 769620 h 769620"/>
              <a:gd name="connsiteX2" fmla="*/ 0 w 3009900"/>
              <a:gd name="connsiteY2" fmla="*/ 746760 h 769620"/>
              <a:gd name="connsiteX3" fmla="*/ 419100 w 3009900"/>
              <a:gd name="connsiteY3" fmla="*/ 0 h 769620"/>
              <a:gd name="connsiteX4" fmla="*/ 3009900 w 3009900"/>
              <a:gd name="connsiteY4" fmla="*/ 0 h 769620"/>
              <a:gd name="connsiteX0" fmla="*/ 3009900 w 3009900"/>
              <a:gd name="connsiteY0" fmla="*/ 0 h 769620"/>
              <a:gd name="connsiteX1" fmla="*/ 3009900 w 3009900"/>
              <a:gd name="connsiteY1" fmla="*/ 769620 h 769620"/>
              <a:gd name="connsiteX2" fmla="*/ 0 w 3009900"/>
              <a:gd name="connsiteY2" fmla="*/ 746760 h 769620"/>
              <a:gd name="connsiteX3" fmla="*/ 351117 w 3009900"/>
              <a:gd name="connsiteY3" fmla="*/ 101974 h 769620"/>
              <a:gd name="connsiteX4" fmla="*/ 3009900 w 3009900"/>
              <a:gd name="connsiteY4" fmla="*/ 0 h 769620"/>
              <a:gd name="connsiteX0" fmla="*/ 3021231 w 3021231"/>
              <a:gd name="connsiteY0" fmla="*/ 0 h 667646"/>
              <a:gd name="connsiteX1" fmla="*/ 3009900 w 3021231"/>
              <a:gd name="connsiteY1" fmla="*/ 667646 h 667646"/>
              <a:gd name="connsiteX2" fmla="*/ 0 w 3021231"/>
              <a:gd name="connsiteY2" fmla="*/ 644786 h 667646"/>
              <a:gd name="connsiteX3" fmla="*/ 351117 w 3021231"/>
              <a:gd name="connsiteY3" fmla="*/ 0 h 667646"/>
              <a:gd name="connsiteX4" fmla="*/ 3021231 w 3021231"/>
              <a:gd name="connsiteY4" fmla="*/ 0 h 667646"/>
              <a:gd name="connsiteX0" fmla="*/ 3021231 w 3021231"/>
              <a:gd name="connsiteY0" fmla="*/ 0 h 667646"/>
              <a:gd name="connsiteX1" fmla="*/ 3009900 w 3021231"/>
              <a:gd name="connsiteY1" fmla="*/ 667646 h 667646"/>
              <a:gd name="connsiteX2" fmla="*/ 0 w 3021231"/>
              <a:gd name="connsiteY2" fmla="*/ 644786 h 667646"/>
              <a:gd name="connsiteX3" fmla="*/ 237812 w 3021231"/>
              <a:gd name="connsiteY3" fmla="*/ 192619 h 667646"/>
              <a:gd name="connsiteX4" fmla="*/ 3021231 w 3021231"/>
              <a:gd name="connsiteY4" fmla="*/ 0 h 667646"/>
              <a:gd name="connsiteX0" fmla="*/ 3009900 w 3009900"/>
              <a:gd name="connsiteY0" fmla="*/ 0 h 486358"/>
              <a:gd name="connsiteX1" fmla="*/ 3009900 w 3009900"/>
              <a:gd name="connsiteY1" fmla="*/ 486358 h 486358"/>
              <a:gd name="connsiteX2" fmla="*/ 0 w 3009900"/>
              <a:gd name="connsiteY2" fmla="*/ 463498 h 486358"/>
              <a:gd name="connsiteX3" fmla="*/ 237812 w 3009900"/>
              <a:gd name="connsiteY3" fmla="*/ 11331 h 486358"/>
              <a:gd name="connsiteX4" fmla="*/ 3009900 w 3009900"/>
              <a:gd name="connsiteY4" fmla="*/ 0 h 486358"/>
              <a:gd name="connsiteX0" fmla="*/ 3021230 w 3021230"/>
              <a:gd name="connsiteY0" fmla="*/ 0 h 475027"/>
              <a:gd name="connsiteX1" fmla="*/ 3009900 w 3021230"/>
              <a:gd name="connsiteY1" fmla="*/ 475027 h 475027"/>
              <a:gd name="connsiteX2" fmla="*/ 0 w 3021230"/>
              <a:gd name="connsiteY2" fmla="*/ 452167 h 475027"/>
              <a:gd name="connsiteX3" fmla="*/ 237812 w 3021230"/>
              <a:gd name="connsiteY3" fmla="*/ 0 h 475027"/>
              <a:gd name="connsiteX4" fmla="*/ 3021230 w 3021230"/>
              <a:gd name="connsiteY4" fmla="*/ 0 h 475027"/>
              <a:gd name="connsiteX0" fmla="*/ 3007245 w 3007245"/>
              <a:gd name="connsiteY0" fmla="*/ 0 h 480138"/>
              <a:gd name="connsiteX1" fmla="*/ 2995915 w 3007245"/>
              <a:gd name="connsiteY1" fmla="*/ 475027 h 480138"/>
              <a:gd name="connsiteX2" fmla="*/ 0 w 3007245"/>
              <a:gd name="connsiteY2" fmla="*/ 480138 h 480138"/>
              <a:gd name="connsiteX3" fmla="*/ 223827 w 3007245"/>
              <a:gd name="connsiteY3" fmla="*/ 0 h 480138"/>
              <a:gd name="connsiteX4" fmla="*/ 3007245 w 3007245"/>
              <a:gd name="connsiteY4" fmla="*/ 0 h 480138"/>
              <a:gd name="connsiteX0" fmla="*/ 3007245 w 3007681"/>
              <a:gd name="connsiteY0" fmla="*/ 0 h 480910"/>
              <a:gd name="connsiteX1" fmla="*/ 3007681 w 3007681"/>
              <a:gd name="connsiteY1" fmla="*/ 480910 h 480910"/>
              <a:gd name="connsiteX2" fmla="*/ 0 w 3007681"/>
              <a:gd name="connsiteY2" fmla="*/ 480138 h 480910"/>
              <a:gd name="connsiteX3" fmla="*/ 223827 w 3007681"/>
              <a:gd name="connsiteY3" fmla="*/ 0 h 480910"/>
              <a:gd name="connsiteX4" fmla="*/ 3007245 w 3007681"/>
              <a:gd name="connsiteY4" fmla="*/ 0 h 480910"/>
              <a:gd name="connsiteX0" fmla="*/ 3149281 w 3149717"/>
              <a:gd name="connsiteY0" fmla="*/ 0 h 486487"/>
              <a:gd name="connsiteX1" fmla="*/ 3149717 w 3149717"/>
              <a:gd name="connsiteY1" fmla="*/ 480910 h 486487"/>
              <a:gd name="connsiteX2" fmla="*/ 0 w 3149717"/>
              <a:gd name="connsiteY2" fmla="*/ 486487 h 486487"/>
              <a:gd name="connsiteX3" fmla="*/ 365863 w 3149717"/>
              <a:gd name="connsiteY3" fmla="*/ 0 h 486487"/>
              <a:gd name="connsiteX4" fmla="*/ 3149281 w 3149717"/>
              <a:gd name="connsiteY4" fmla="*/ 0 h 486487"/>
              <a:gd name="connsiteX0" fmla="*/ 3160206 w 3160642"/>
              <a:gd name="connsiteY0" fmla="*/ 0 h 480910"/>
              <a:gd name="connsiteX1" fmla="*/ 3160642 w 3160642"/>
              <a:gd name="connsiteY1" fmla="*/ 480910 h 480910"/>
              <a:gd name="connsiteX2" fmla="*/ 0 w 3160642"/>
              <a:gd name="connsiteY2" fmla="*/ 480139 h 480910"/>
              <a:gd name="connsiteX3" fmla="*/ 376788 w 3160642"/>
              <a:gd name="connsiteY3" fmla="*/ 0 h 480910"/>
              <a:gd name="connsiteX4" fmla="*/ 3160206 w 3160642"/>
              <a:gd name="connsiteY4" fmla="*/ 0 h 480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60642" h="480910">
                <a:moveTo>
                  <a:pt x="3160206" y="0"/>
                </a:moveTo>
                <a:cubicBezTo>
                  <a:pt x="3160351" y="160303"/>
                  <a:pt x="3160497" y="320607"/>
                  <a:pt x="3160642" y="480910"/>
                </a:cubicBezTo>
                <a:lnTo>
                  <a:pt x="0" y="480139"/>
                </a:lnTo>
                <a:lnTo>
                  <a:pt x="376788" y="0"/>
                </a:lnTo>
                <a:lnTo>
                  <a:pt x="3160206" y="0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Título 8">
            <a:extLst>
              <a:ext uri="{FF2B5EF4-FFF2-40B4-BE49-F238E27FC236}">
                <a16:creationId xmlns:a16="http://schemas.microsoft.com/office/drawing/2014/main" id="{7AC55BA8-B22E-4263-AF43-C74CC9B9A4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12715" y="0"/>
            <a:ext cx="5455518" cy="712936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insertar titulo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2562048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 userDrawn="1"/>
        </p:nvSpPr>
        <p:spPr>
          <a:xfrm>
            <a:off x="0" y="4535374"/>
            <a:ext cx="9160656" cy="608126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353674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2052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4" name="Rectángulo 3"/>
          <p:cNvSpPr/>
          <p:nvPr userDrawn="1"/>
        </p:nvSpPr>
        <p:spPr>
          <a:xfrm>
            <a:off x="0" y="4535374"/>
            <a:ext cx="9160656" cy="608126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728501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56880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25232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AND CONTENTS LAYOUT_0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그림 개체 틀 2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1"/>
            <a:ext cx="9144000" cy="2913017"/>
          </a:xfrm>
          <a:custGeom>
            <a:avLst/>
            <a:gdLst>
              <a:gd name="connsiteX0" fmla="*/ 0 w 9144000"/>
              <a:gd name="connsiteY0" fmla="*/ 0 h 1556792"/>
              <a:gd name="connsiteX1" fmla="*/ 9144000 w 9144000"/>
              <a:gd name="connsiteY1" fmla="*/ 0 h 1556792"/>
              <a:gd name="connsiteX2" fmla="*/ 9144000 w 9144000"/>
              <a:gd name="connsiteY2" fmla="*/ 1556792 h 1556792"/>
              <a:gd name="connsiteX3" fmla="*/ 0 w 9144000"/>
              <a:gd name="connsiteY3" fmla="*/ 1556792 h 1556792"/>
              <a:gd name="connsiteX4" fmla="*/ 0 w 9144000"/>
              <a:gd name="connsiteY4" fmla="*/ 0 h 1556792"/>
              <a:gd name="connsiteX0" fmla="*/ 0 w 9144000"/>
              <a:gd name="connsiteY0" fmla="*/ 0 h 3176042"/>
              <a:gd name="connsiteX1" fmla="*/ 9144000 w 9144000"/>
              <a:gd name="connsiteY1" fmla="*/ 0 h 3176042"/>
              <a:gd name="connsiteX2" fmla="*/ 9144000 w 9144000"/>
              <a:gd name="connsiteY2" fmla="*/ 3176042 h 3176042"/>
              <a:gd name="connsiteX3" fmla="*/ 0 w 9144000"/>
              <a:gd name="connsiteY3" fmla="*/ 1556792 h 3176042"/>
              <a:gd name="connsiteX4" fmla="*/ 0 w 9144000"/>
              <a:gd name="connsiteY4" fmla="*/ 0 h 3176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3176042">
                <a:moveTo>
                  <a:pt x="0" y="0"/>
                </a:moveTo>
                <a:lnTo>
                  <a:pt x="9144000" y="0"/>
                </a:lnTo>
                <a:lnTo>
                  <a:pt x="9144000" y="3176042"/>
                </a:lnTo>
                <a:lnTo>
                  <a:pt x="0" y="1556792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1781179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3470" y="262288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rgbClr val="9D9D9C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44843993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 userDrawn="1"/>
        </p:nvGrpSpPr>
        <p:grpSpPr>
          <a:xfrm rot="10800000">
            <a:off x="0" y="4436638"/>
            <a:ext cx="9139238" cy="715019"/>
            <a:chOff x="6351" y="5897149"/>
            <a:chExt cx="12185650" cy="953358"/>
          </a:xfrm>
          <a:solidFill>
            <a:srgbClr val="00B0F0"/>
          </a:solidFill>
        </p:grpSpPr>
        <p:sp>
          <p:nvSpPr>
            <p:cNvPr id="21" name="Freeform 7">
              <a:extLst>
                <a:ext uri="{FF2B5EF4-FFF2-40B4-BE49-F238E27FC236}">
                  <a16:creationId xmlns:a16="http://schemas.microsoft.com/office/drawing/2014/main" id="{445EE61C-45F1-4035-9366-81A59B68F523}"/>
                </a:ext>
              </a:extLst>
            </p:cNvPr>
            <p:cNvSpPr>
              <a:spLocks/>
            </p:cNvSpPr>
            <p:nvPr userDrawn="1"/>
          </p:nvSpPr>
          <p:spPr bwMode="auto">
            <a:xfrm flipV="1">
              <a:off x="10148662" y="5897149"/>
              <a:ext cx="2043339" cy="953358"/>
            </a:xfrm>
            <a:custGeom>
              <a:avLst/>
              <a:gdLst>
                <a:gd name="T0" fmla="*/ 384 w 1361"/>
                <a:gd name="T1" fmla="*/ 635 h 635"/>
                <a:gd name="T2" fmla="*/ 1361 w 1361"/>
                <a:gd name="T3" fmla="*/ 635 h 635"/>
                <a:gd name="T4" fmla="*/ 1361 w 1361"/>
                <a:gd name="T5" fmla="*/ 0 h 635"/>
                <a:gd name="T6" fmla="*/ 384 w 1361"/>
                <a:gd name="T7" fmla="*/ 0 h 635"/>
                <a:gd name="T8" fmla="*/ 0 w 1361"/>
                <a:gd name="T9" fmla="*/ 410 h 635"/>
                <a:gd name="T10" fmla="*/ 384 w 1361"/>
                <a:gd name="T11" fmla="*/ 635 h 6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61" h="635">
                  <a:moveTo>
                    <a:pt x="384" y="635"/>
                  </a:moveTo>
                  <a:lnTo>
                    <a:pt x="1361" y="635"/>
                  </a:lnTo>
                  <a:lnTo>
                    <a:pt x="1361" y="0"/>
                  </a:lnTo>
                  <a:lnTo>
                    <a:pt x="384" y="0"/>
                  </a:lnTo>
                  <a:lnTo>
                    <a:pt x="0" y="410"/>
                  </a:lnTo>
                  <a:lnTo>
                    <a:pt x="384" y="635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R="0" lvl="0" indent="0" algn="ctr" defTabSz="6858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PE" b="0" i="0" u="none" strike="noStrike" kern="0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22" name="Rectangle 8">
              <a:extLst>
                <a:ext uri="{FF2B5EF4-FFF2-40B4-BE49-F238E27FC236}">
                  <a16:creationId xmlns:a16="http://schemas.microsoft.com/office/drawing/2014/main" id="{F352C952-F41D-4F98-BABD-E503F98A622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6351" y="5897149"/>
              <a:ext cx="10734675" cy="357188"/>
            </a:xfrm>
            <a:prstGeom prst="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R="0" lvl="0" indent="0" algn="ctr" defTabSz="6858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PE" b="0" i="0" u="none" strike="noStrike" kern="0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</p:grpSp>
      <p:sp>
        <p:nvSpPr>
          <p:cNvPr id="24" name="Freeform 5">
            <a:extLst>
              <a:ext uri="{FF2B5EF4-FFF2-40B4-BE49-F238E27FC236}">
                <a16:creationId xmlns:a16="http://schemas.microsoft.com/office/drawing/2014/main" id="{EA466FF6-6A68-472F-83EA-E1D07FC19D57}"/>
              </a:ext>
            </a:extLst>
          </p:cNvPr>
          <p:cNvSpPr>
            <a:spLocks/>
          </p:cNvSpPr>
          <p:nvPr userDrawn="1"/>
        </p:nvSpPr>
        <p:spPr bwMode="auto">
          <a:xfrm>
            <a:off x="1" y="1"/>
            <a:ext cx="8051006" cy="519113"/>
          </a:xfrm>
          <a:custGeom>
            <a:avLst/>
            <a:gdLst>
              <a:gd name="T0" fmla="*/ 6762 w 6762"/>
              <a:gd name="T1" fmla="*/ 550 h 550"/>
              <a:gd name="T2" fmla="*/ 0 w 6762"/>
              <a:gd name="T3" fmla="*/ 550 h 550"/>
              <a:gd name="T4" fmla="*/ 0 w 6762"/>
              <a:gd name="T5" fmla="*/ 0 h 550"/>
              <a:gd name="T6" fmla="*/ 6762 w 6762"/>
              <a:gd name="T7" fmla="*/ 0 h 550"/>
              <a:gd name="T8" fmla="*/ 6503 w 6762"/>
              <a:gd name="T9" fmla="*/ 275 h 550"/>
              <a:gd name="T10" fmla="*/ 6762 w 6762"/>
              <a:gd name="T11" fmla="*/ 550 h 5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762" h="550">
                <a:moveTo>
                  <a:pt x="6762" y="550"/>
                </a:moveTo>
                <a:lnTo>
                  <a:pt x="0" y="550"/>
                </a:lnTo>
                <a:lnTo>
                  <a:pt x="0" y="0"/>
                </a:lnTo>
                <a:lnTo>
                  <a:pt x="6762" y="0"/>
                </a:lnTo>
                <a:lnTo>
                  <a:pt x="6503" y="275"/>
                </a:lnTo>
                <a:lnTo>
                  <a:pt x="6762" y="550"/>
                </a:lnTo>
                <a:close/>
              </a:path>
            </a:pathLst>
          </a:custGeom>
          <a:solidFill>
            <a:srgbClr val="28AB8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R="0" lvl="0" indent="0" algn="ctr" defTabSz="6858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PE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25" name="Freeform 6">
            <a:extLst>
              <a:ext uri="{FF2B5EF4-FFF2-40B4-BE49-F238E27FC236}">
                <a16:creationId xmlns:a16="http://schemas.microsoft.com/office/drawing/2014/main" id="{B6A36E2D-3F44-4744-B600-1AC5C5AFC37C}"/>
              </a:ext>
            </a:extLst>
          </p:cNvPr>
          <p:cNvSpPr>
            <a:spLocks/>
          </p:cNvSpPr>
          <p:nvPr userDrawn="1"/>
        </p:nvSpPr>
        <p:spPr bwMode="auto">
          <a:xfrm>
            <a:off x="8051007" y="1"/>
            <a:ext cx="1088231" cy="519113"/>
          </a:xfrm>
          <a:custGeom>
            <a:avLst/>
            <a:gdLst>
              <a:gd name="T0" fmla="*/ 259 w 914"/>
              <a:gd name="T1" fmla="*/ 550 h 550"/>
              <a:gd name="T2" fmla="*/ 914 w 914"/>
              <a:gd name="T3" fmla="*/ 550 h 550"/>
              <a:gd name="T4" fmla="*/ 914 w 914"/>
              <a:gd name="T5" fmla="*/ 0 h 550"/>
              <a:gd name="T6" fmla="*/ 259 w 914"/>
              <a:gd name="T7" fmla="*/ 0 h 550"/>
              <a:gd name="T8" fmla="*/ 0 w 914"/>
              <a:gd name="T9" fmla="*/ 275 h 550"/>
              <a:gd name="T10" fmla="*/ 259 w 914"/>
              <a:gd name="T11" fmla="*/ 550 h 5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14" h="550">
                <a:moveTo>
                  <a:pt x="259" y="550"/>
                </a:moveTo>
                <a:lnTo>
                  <a:pt x="914" y="550"/>
                </a:lnTo>
                <a:lnTo>
                  <a:pt x="914" y="0"/>
                </a:lnTo>
                <a:lnTo>
                  <a:pt x="259" y="0"/>
                </a:lnTo>
                <a:lnTo>
                  <a:pt x="0" y="275"/>
                </a:lnTo>
                <a:lnTo>
                  <a:pt x="259" y="550"/>
                </a:lnTo>
                <a:close/>
              </a:path>
            </a:pathLst>
          </a:custGeom>
          <a:solidFill>
            <a:srgbClr val="28AB8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R="0" lvl="0" indent="0" algn="ctr" defTabSz="6858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PE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59501171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>
            <a:extLst>
              <a:ext uri="{FF2B5EF4-FFF2-40B4-BE49-F238E27FC236}">
                <a16:creationId xmlns:a16="http://schemas.microsoft.com/office/drawing/2014/main" id="{527C1843-2C6F-4375-AF8F-C9FD3A2A3DD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382" y="4676775"/>
            <a:ext cx="8051006" cy="461106"/>
          </a:xfrm>
          <a:prstGeom prst="rect">
            <a:avLst/>
          </a:prstGeom>
          <a:solidFill>
            <a:srgbClr val="A8DBE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R="0" lvl="0" indent="0" algn="ctr" defTabSz="6858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PE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4" name="Freeform 7">
            <a:extLst>
              <a:ext uri="{FF2B5EF4-FFF2-40B4-BE49-F238E27FC236}">
                <a16:creationId xmlns:a16="http://schemas.microsoft.com/office/drawing/2014/main" id="{69E60B18-D813-4EC5-A5B4-109211774487}"/>
              </a:ext>
            </a:extLst>
          </p:cNvPr>
          <p:cNvSpPr>
            <a:spLocks/>
          </p:cNvSpPr>
          <p:nvPr userDrawn="1"/>
        </p:nvSpPr>
        <p:spPr bwMode="auto">
          <a:xfrm>
            <a:off x="211016" y="4676775"/>
            <a:ext cx="8930604" cy="461105"/>
          </a:xfrm>
          <a:custGeom>
            <a:avLst/>
            <a:gdLst>
              <a:gd name="T0" fmla="*/ 384 w 1361"/>
              <a:gd name="T1" fmla="*/ 635 h 635"/>
              <a:gd name="T2" fmla="*/ 1361 w 1361"/>
              <a:gd name="T3" fmla="*/ 635 h 635"/>
              <a:gd name="T4" fmla="*/ 1361 w 1361"/>
              <a:gd name="T5" fmla="*/ 0 h 635"/>
              <a:gd name="T6" fmla="*/ 384 w 1361"/>
              <a:gd name="T7" fmla="*/ 0 h 635"/>
              <a:gd name="T8" fmla="*/ 0 w 1361"/>
              <a:gd name="T9" fmla="*/ 410 h 635"/>
              <a:gd name="T10" fmla="*/ 384 w 1361"/>
              <a:gd name="T11" fmla="*/ 635 h 6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61" h="635">
                <a:moveTo>
                  <a:pt x="384" y="635"/>
                </a:moveTo>
                <a:lnTo>
                  <a:pt x="1361" y="635"/>
                </a:lnTo>
                <a:lnTo>
                  <a:pt x="1361" y="0"/>
                </a:lnTo>
                <a:lnTo>
                  <a:pt x="384" y="0"/>
                </a:lnTo>
                <a:lnTo>
                  <a:pt x="0" y="410"/>
                </a:lnTo>
                <a:lnTo>
                  <a:pt x="384" y="635"/>
                </a:lnTo>
                <a:close/>
              </a:path>
            </a:pathLst>
          </a:custGeom>
          <a:solidFill>
            <a:srgbClr val="28AB8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R="0" lvl="0" indent="0" algn="ctr" defTabSz="6858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PE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F3694D18-849C-4E64-BD35-E2E0B9A9D70B}"/>
              </a:ext>
            </a:extLst>
          </p:cNvPr>
          <p:cNvSpPr>
            <a:spLocks/>
          </p:cNvSpPr>
          <p:nvPr userDrawn="1"/>
        </p:nvSpPr>
        <p:spPr bwMode="auto">
          <a:xfrm>
            <a:off x="1" y="1"/>
            <a:ext cx="8051006" cy="519113"/>
          </a:xfrm>
          <a:custGeom>
            <a:avLst/>
            <a:gdLst>
              <a:gd name="T0" fmla="*/ 6762 w 6762"/>
              <a:gd name="T1" fmla="*/ 550 h 550"/>
              <a:gd name="T2" fmla="*/ 0 w 6762"/>
              <a:gd name="T3" fmla="*/ 550 h 550"/>
              <a:gd name="T4" fmla="*/ 0 w 6762"/>
              <a:gd name="T5" fmla="*/ 0 h 550"/>
              <a:gd name="T6" fmla="*/ 6762 w 6762"/>
              <a:gd name="T7" fmla="*/ 0 h 550"/>
              <a:gd name="T8" fmla="*/ 6503 w 6762"/>
              <a:gd name="T9" fmla="*/ 275 h 550"/>
              <a:gd name="T10" fmla="*/ 6762 w 6762"/>
              <a:gd name="T11" fmla="*/ 550 h 5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6762" h="550">
                <a:moveTo>
                  <a:pt x="6762" y="550"/>
                </a:moveTo>
                <a:lnTo>
                  <a:pt x="0" y="550"/>
                </a:lnTo>
                <a:lnTo>
                  <a:pt x="0" y="0"/>
                </a:lnTo>
                <a:lnTo>
                  <a:pt x="6762" y="0"/>
                </a:lnTo>
                <a:lnTo>
                  <a:pt x="6503" y="275"/>
                </a:lnTo>
                <a:lnTo>
                  <a:pt x="6762" y="550"/>
                </a:lnTo>
                <a:close/>
              </a:path>
            </a:pathLst>
          </a:custGeom>
          <a:solidFill>
            <a:srgbClr val="00B0F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R="0" lvl="0" indent="0" algn="ctr" defTabSz="6858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PE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8" name="Freeform 6">
            <a:extLst>
              <a:ext uri="{FF2B5EF4-FFF2-40B4-BE49-F238E27FC236}">
                <a16:creationId xmlns:a16="http://schemas.microsoft.com/office/drawing/2014/main" id="{929E331A-4919-4AF4-89A0-FC56174BBF2C}"/>
              </a:ext>
            </a:extLst>
          </p:cNvPr>
          <p:cNvSpPr>
            <a:spLocks/>
          </p:cNvSpPr>
          <p:nvPr userDrawn="1"/>
        </p:nvSpPr>
        <p:spPr bwMode="auto">
          <a:xfrm>
            <a:off x="8051007" y="1"/>
            <a:ext cx="1088231" cy="519113"/>
          </a:xfrm>
          <a:custGeom>
            <a:avLst/>
            <a:gdLst>
              <a:gd name="T0" fmla="*/ 259 w 914"/>
              <a:gd name="T1" fmla="*/ 550 h 550"/>
              <a:gd name="T2" fmla="*/ 914 w 914"/>
              <a:gd name="T3" fmla="*/ 550 h 550"/>
              <a:gd name="T4" fmla="*/ 914 w 914"/>
              <a:gd name="T5" fmla="*/ 0 h 550"/>
              <a:gd name="T6" fmla="*/ 259 w 914"/>
              <a:gd name="T7" fmla="*/ 0 h 550"/>
              <a:gd name="T8" fmla="*/ 0 w 914"/>
              <a:gd name="T9" fmla="*/ 275 h 550"/>
              <a:gd name="T10" fmla="*/ 259 w 914"/>
              <a:gd name="T11" fmla="*/ 550 h 5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14" h="550">
                <a:moveTo>
                  <a:pt x="259" y="550"/>
                </a:moveTo>
                <a:lnTo>
                  <a:pt x="914" y="550"/>
                </a:lnTo>
                <a:lnTo>
                  <a:pt x="914" y="0"/>
                </a:lnTo>
                <a:lnTo>
                  <a:pt x="259" y="0"/>
                </a:lnTo>
                <a:lnTo>
                  <a:pt x="0" y="275"/>
                </a:lnTo>
                <a:lnTo>
                  <a:pt x="259" y="550"/>
                </a:lnTo>
                <a:close/>
              </a:path>
            </a:pathLst>
          </a:custGeom>
          <a:solidFill>
            <a:srgbClr val="00B0F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R="0" lvl="0" indent="0" algn="ctr" defTabSz="6858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PE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339438670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>
            <a:extLst>
              <a:ext uri="{FF2B5EF4-FFF2-40B4-BE49-F238E27FC236}">
                <a16:creationId xmlns:a16="http://schemas.microsoft.com/office/drawing/2014/main" id="{9C3DB66E-5FAC-4A59-8DB1-3B66252E5D05}"/>
              </a:ext>
            </a:extLst>
          </p:cNvPr>
          <p:cNvSpPr>
            <a:spLocks/>
          </p:cNvSpPr>
          <p:nvPr userDrawn="1"/>
        </p:nvSpPr>
        <p:spPr bwMode="auto">
          <a:xfrm>
            <a:off x="7638645" y="4442259"/>
            <a:ext cx="1502975" cy="701241"/>
          </a:xfrm>
          <a:custGeom>
            <a:avLst/>
            <a:gdLst>
              <a:gd name="T0" fmla="*/ 384 w 1361"/>
              <a:gd name="T1" fmla="*/ 635 h 635"/>
              <a:gd name="T2" fmla="*/ 1361 w 1361"/>
              <a:gd name="T3" fmla="*/ 635 h 635"/>
              <a:gd name="T4" fmla="*/ 1361 w 1361"/>
              <a:gd name="T5" fmla="*/ 0 h 635"/>
              <a:gd name="T6" fmla="*/ 384 w 1361"/>
              <a:gd name="T7" fmla="*/ 0 h 635"/>
              <a:gd name="T8" fmla="*/ 0 w 1361"/>
              <a:gd name="T9" fmla="*/ 410 h 635"/>
              <a:gd name="T10" fmla="*/ 384 w 1361"/>
              <a:gd name="T11" fmla="*/ 635 h 6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361" h="635">
                <a:moveTo>
                  <a:pt x="384" y="635"/>
                </a:moveTo>
                <a:lnTo>
                  <a:pt x="1361" y="635"/>
                </a:lnTo>
                <a:lnTo>
                  <a:pt x="1361" y="0"/>
                </a:lnTo>
                <a:lnTo>
                  <a:pt x="384" y="0"/>
                </a:lnTo>
                <a:lnTo>
                  <a:pt x="0" y="410"/>
                </a:lnTo>
                <a:lnTo>
                  <a:pt x="384" y="635"/>
                </a:lnTo>
                <a:close/>
              </a:path>
            </a:pathLst>
          </a:custGeom>
          <a:solidFill>
            <a:srgbClr val="28AB8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R="0" lvl="0" indent="0" algn="ctr" defTabSz="6858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PE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181ABEC1-95EC-4DC3-ADE4-E1143A400E9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382" y="4875610"/>
            <a:ext cx="8051006" cy="267891"/>
          </a:xfrm>
          <a:prstGeom prst="rect">
            <a:avLst/>
          </a:prstGeom>
          <a:solidFill>
            <a:srgbClr val="28AB8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R="0" lvl="0" indent="0" algn="ctr" defTabSz="6858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PE" b="0" i="0" u="none" strike="noStrike" kern="0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 Unicode MS"/>
            </a:endParaRPr>
          </a:p>
        </p:txBody>
      </p:sp>
      <p:grpSp>
        <p:nvGrpSpPr>
          <p:cNvPr id="17" name="Grupo 16"/>
          <p:cNvGrpSpPr/>
          <p:nvPr userDrawn="1"/>
        </p:nvGrpSpPr>
        <p:grpSpPr>
          <a:xfrm flipH="1">
            <a:off x="2381" y="-2943"/>
            <a:ext cx="9141619" cy="536344"/>
            <a:chOff x="0" y="1"/>
            <a:chExt cx="12185650" cy="692150"/>
          </a:xfrm>
          <a:solidFill>
            <a:srgbClr val="00B0F0"/>
          </a:solidFill>
        </p:grpSpPr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509E847A-FBD4-4FE4-9E04-5E25DA3E14F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0" y="1"/>
              <a:ext cx="10734675" cy="692150"/>
            </a:xfrm>
            <a:custGeom>
              <a:avLst/>
              <a:gdLst>
                <a:gd name="T0" fmla="*/ 6762 w 6762"/>
                <a:gd name="T1" fmla="*/ 550 h 550"/>
                <a:gd name="T2" fmla="*/ 0 w 6762"/>
                <a:gd name="T3" fmla="*/ 550 h 550"/>
                <a:gd name="T4" fmla="*/ 0 w 6762"/>
                <a:gd name="T5" fmla="*/ 0 h 550"/>
                <a:gd name="T6" fmla="*/ 6762 w 6762"/>
                <a:gd name="T7" fmla="*/ 0 h 550"/>
                <a:gd name="T8" fmla="*/ 6503 w 6762"/>
                <a:gd name="T9" fmla="*/ 275 h 550"/>
                <a:gd name="T10" fmla="*/ 6762 w 6762"/>
                <a:gd name="T11" fmla="*/ 550 h 5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762" h="550">
                  <a:moveTo>
                    <a:pt x="6762" y="550"/>
                  </a:moveTo>
                  <a:lnTo>
                    <a:pt x="0" y="550"/>
                  </a:lnTo>
                  <a:lnTo>
                    <a:pt x="0" y="0"/>
                  </a:lnTo>
                  <a:lnTo>
                    <a:pt x="6762" y="0"/>
                  </a:lnTo>
                  <a:lnTo>
                    <a:pt x="6503" y="275"/>
                  </a:lnTo>
                  <a:lnTo>
                    <a:pt x="6762" y="550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R="0" lvl="0" indent="0" algn="ctr" defTabSz="6858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PE" b="0" i="0" u="none" strike="noStrike" kern="0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19362DC7-56B2-4937-BBD1-87CDEDE1944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734675" y="1"/>
              <a:ext cx="1450975" cy="692150"/>
            </a:xfrm>
            <a:custGeom>
              <a:avLst/>
              <a:gdLst>
                <a:gd name="T0" fmla="*/ 259 w 914"/>
                <a:gd name="T1" fmla="*/ 550 h 550"/>
                <a:gd name="T2" fmla="*/ 914 w 914"/>
                <a:gd name="T3" fmla="*/ 550 h 550"/>
                <a:gd name="T4" fmla="*/ 914 w 914"/>
                <a:gd name="T5" fmla="*/ 0 h 550"/>
                <a:gd name="T6" fmla="*/ 259 w 914"/>
                <a:gd name="T7" fmla="*/ 0 h 550"/>
                <a:gd name="T8" fmla="*/ 0 w 914"/>
                <a:gd name="T9" fmla="*/ 275 h 550"/>
                <a:gd name="T10" fmla="*/ 259 w 914"/>
                <a:gd name="T11" fmla="*/ 550 h 5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14" h="550">
                  <a:moveTo>
                    <a:pt x="259" y="550"/>
                  </a:moveTo>
                  <a:lnTo>
                    <a:pt x="914" y="550"/>
                  </a:lnTo>
                  <a:lnTo>
                    <a:pt x="914" y="0"/>
                  </a:lnTo>
                  <a:lnTo>
                    <a:pt x="259" y="0"/>
                  </a:lnTo>
                  <a:lnTo>
                    <a:pt x="0" y="275"/>
                  </a:lnTo>
                  <a:lnTo>
                    <a:pt x="259" y="550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R="0" lvl="0" indent="0" algn="ctr" defTabSz="6858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PE" b="0" i="0" u="none" strike="noStrike" kern="0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974424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rma libre: forma 13">
            <a:extLst>
              <a:ext uri="{FF2B5EF4-FFF2-40B4-BE49-F238E27FC236}">
                <a16:creationId xmlns:a16="http://schemas.microsoft.com/office/drawing/2014/main" id="{04F6455E-EEF0-4831-AD86-8969D6D22734}"/>
              </a:ext>
            </a:extLst>
          </p:cNvPr>
          <p:cNvSpPr/>
          <p:nvPr userDrawn="1"/>
        </p:nvSpPr>
        <p:spPr>
          <a:xfrm>
            <a:off x="1580674" y="725904"/>
            <a:ext cx="6100440" cy="4417596"/>
          </a:xfrm>
          <a:custGeom>
            <a:avLst/>
            <a:gdLst>
              <a:gd name="connsiteX0" fmla="*/ 3050220 w 6100440"/>
              <a:gd name="connsiteY0" fmla="*/ 0 h 4417596"/>
              <a:gd name="connsiteX1" fmla="*/ 6100440 w 6100440"/>
              <a:gd name="connsiteY1" fmla="*/ 3050220 h 4417596"/>
              <a:gd name="connsiteX2" fmla="*/ 5860739 w 6100440"/>
              <a:gd name="connsiteY2" fmla="*/ 4237504 h 4417596"/>
              <a:gd name="connsiteX3" fmla="*/ 5773984 w 6100440"/>
              <a:gd name="connsiteY3" fmla="*/ 4417596 h 4417596"/>
              <a:gd name="connsiteX4" fmla="*/ 326457 w 6100440"/>
              <a:gd name="connsiteY4" fmla="*/ 4417596 h 4417596"/>
              <a:gd name="connsiteX5" fmla="*/ 239702 w 6100440"/>
              <a:gd name="connsiteY5" fmla="*/ 4237504 h 4417596"/>
              <a:gd name="connsiteX6" fmla="*/ 0 w 6100440"/>
              <a:gd name="connsiteY6" fmla="*/ 3050220 h 4417596"/>
              <a:gd name="connsiteX7" fmla="*/ 3050220 w 6100440"/>
              <a:gd name="connsiteY7" fmla="*/ 0 h 44175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00440" h="4417596">
                <a:moveTo>
                  <a:pt x="3050220" y="0"/>
                </a:moveTo>
                <a:cubicBezTo>
                  <a:pt x="4734810" y="0"/>
                  <a:pt x="6100440" y="1365630"/>
                  <a:pt x="6100440" y="3050220"/>
                </a:cubicBezTo>
                <a:cubicBezTo>
                  <a:pt x="6100440" y="3471368"/>
                  <a:pt x="6015088" y="3872580"/>
                  <a:pt x="5860739" y="4237504"/>
                </a:cubicBezTo>
                <a:lnTo>
                  <a:pt x="5773984" y="4417596"/>
                </a:lnTo>
                <a:lnTo>
                  <a:pt x="326457" y="4417596"/>
                </a:lnTo>
                <a:lnTo>
                  <a:pt x="239702" y="4237504"/>
                </a:lnTo>
                <a:cubicBezTo>
                  <a:pt x="85352" y="3872580"/>
                  <a:pt x="0" y="3471368"/>
                  <a:pt x="0" y="3050220"/>
                </a:cubicBezTo>
                <a:cubicBezTo>
                  <a:pt x="0" y="1365630"/>
                  <a:pt x="1365630" y="0"/>
                  <a:pt x="3050220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AR"/>
          </a:p>
        </p:txBody>
      </p:sp>
      <p:sp>
        <p:nvSpPr>
          <p:cNvPr id="7" name="任意多边形: 形状 13">
            <a:extLst>
              <a:ext uri="{FF2B5EF4-FFF2-40B4-BE49-F238E27FC236}">
                <a16:creationId xmlns:a16="http://schemas.microsoft.com/office/drawing/2014/main" id="{AD2BD7B3-A5E0-41BB-9CC9-D29A4BA8A2E1}"/>
              </a:ext>
            </a:extLst>
          </p:cNvPr>
          <p:cNvSpPr/>
          <p:nvPr userDrawn="1"/>
        </p:nvSpPr>
        <p:spPr>
          <a:xfrm>
            <a:off x="-1685" y="4731990"/>
            <a:ext cx="8375122" cy="411510"/>
          </a:xfrm>
          <a:custGeom>
            <a:avLst/>
            <a:gdLst>
              <a:gd name="connsiteX0" fmla="*/ 0 w 9216572"/>
              <a:gd name="connsiteY0" fmla="*/ 0 h 333829"/>
              <a:gd name="connsiteX1" fmla="*/ 9216572 w 9216572"/>
              <a:gd name="connsiteY1" fmla="*/ 29029 h 333829"/>
              <a:gd name="connsiteX2" fmla="*/ 9056914 w 9216572"/>
              <a:gd name="connsiteY2" fmla="*/ 333829 h 333829"/>
              <a:gd name="connsiteX3" fmla="*/ 29029 w 9216572"/>
              <a:gd name="connsiteY3" fmla="*/ 333829 h 333829"/>
              <a:gd name="connsiteX4" fmla="*/ 0 w 9216572"/>
              <a:gd name="connsiteY4" fmla="*/ 0 h 333829"/>
              <a:gd name="connsiteX0" fmla="*/ 0 w 9229272"/>
              <a:gd name="connsiteY0" fmla="*/ 9071 h 342900"/>
              <a:gd name="connsiteX1" fmla="*/ 9229272 w 9229272"/>
              <a:gd name="connsiteY1" fmla="*/ 0 h 342900"/>
              <a:gd name="connsiteX2" fmla="*/ 9056914 w 9229272"/>
              <a:gd name="connsiteY2" fmla="*/ 342900 h 342900"/>
              <a:gd name="connsiteX3" fmla="*/ 29029 w 9229272"/>
              <a:gd name="connsiteY3" fmla="*/ 342900 h 342900"/>
              <a:gd name="connsiteX4" fmla="*/ 0 w 9229272"/>
              <a:gd name="connsiteY4" fmla="*/ 9071 h 342900"/>
              <a:gd name="connsiteX0" fmla="*/ 0 w 9229272"/>
              <a:gd name="connsiteY0" fmla="*/ 9071 h 355600"/>
              <a:gd name="connsiteX1" fmla="*/ 9229272 w 9229272"/>
              <a:gd name="connsiteY1" fmla="*/ 0 h 355600"/>
              <a:gd name="connsiteX2" fmla="*/ 9056914 w 9229272"/>
              <a:gd name="connsiteY2" fmla="*/ 342900 h 355600"/>
              <a:gd name="connsiteX3" fmla="*/ 3629 w 9229272"/>
              <a:gd name="connsiteY3" fmla="*/ 355600 h 355600"/>
              <a:gd name="connsiteX4" fmla="*/ 0 w 9229272"/>
              <a:gd name="connsiteY4" fmla="*/ 9071 h 355600"/>
              <a:gd name="connsiteX0" fmla="*/ 0 w 9229272"/>
              <a:gd name="connsiteY0" fmla="*/ 9071 h 355600"/>
              <a:gd name="connsiteX1" fmla="*/ 9229272 w 9229272"/>
              <a:gd name="connsiteY1" fmla="*/ 0 h 355600"/>
              <a:gd name="connsiteX2" fmla="*/ 9068590 w 9229272"/>
              <a:gd name="connsiteY2" fmla="*/ 339888 h 355600"/>
              <a:gd name="connsiteX3" fmla="*/ 3629 w 9229272"/>
              <a:gd name="connsiteY3" fmla="*/ 355600 h 355600"/>
              <a:gd name="connsiteX4" fmla="*/ 0 w 9229272"/>
              <a:gd name="connsiteY4" fmla="*/ 9071 h 35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29272" h="355600">
                <a:moveTo>
                  <a:pt x="0" y="9071"/>
                </a:moveTo>
                <a:lnTo>
                  <a:pt x="9229272" y="0"/>
                </a:lnTo>
                <a:lnTo>
                  <a:pt x="9068590" y="339888"/>
                </a:lnTo>
                <a:lnTo>
                  <a:pt x="3629" y="355600"/>
                </a:lnTo>
                <a:cubicBezTo>
                  <a:pt x="2419" y="240090"/>
                  <a:pt x="1210" y="124581"/>
                  <a:pt x="0" y="9071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: 形状 14">
            <a:extLst>
              <a:ext uri="{FF2B5EF4-FFF2-40B4-BE49-F238E27FC236}">
                <a16:creationId xmlns:a16="http://schemas.microsoft.com/office/drawing/2014/main" id="{CF387561-4A62-4E94-9DA9-281D58E39024}"/>
              </a:ext>
            </a:extLst>
          </p:cNvPr>
          <p:cNvSpPr/>
          <p:nvPr userDrawn="1"/>
        </p:nvSpPr>
        <p:spPr>
          <a:xfrm>
            <a:off x="8450564" y="4731990"/>
            <a:ext cx="693761" cy="394526"/>
          </a:xfrm>
          <a:custGeom>
            <a:avLst/>
            <a:gdLst>
              <a:gd name="connsiteX0" fmla="*/ 3009900 w 3009900"/>
              <a:gd name="connsiteY0" fmla="*/ 0 h 769620"/>
              <a:gd name="connsiteX1" fmla="*/ 3009900 w 3009900"/>
              <a:gd name="connsiteY1" fmla="*/ 769620 h 769620"/>
              <a:gd name="connsiteX2" fmla="*/ 0 w 3009900"/>
              <a:gd name="connsiteY2" fmla="*/ 746760 h 769620"/>
              <a:gd name="connsiteX3" fmla="*/ 419100 w 3009900"/>
              <a:gd name="connsiteY3" fmla="*/ 0 h 769620"/>
              <a:gd name="connsiteX4" fmla="*/ 3009900 w 3009900"/>
              <a:gd name="connsiteY4" fmla="*/ 0 h 769620"/>
              <a:gd name="connsiteX0" fmla="*/ 3009900 w 3009900"/>
              <a:gd name="connsiteY0" fmla="*/ 0 h 769620"/>
              <a:gd name="connsiteX1" fmla="*/ 3009900 w 3009900"/>
              <a:gd name="connsiteY1" fmla="*/ 769620 h 769620"/>
              <a:gd name="connsiteX2" fmla="*/ 0 w 3009900"/>
              <a:gd name="connsiteY2" fmla="*/ 746760 h 769620"/>
              <a:gd name="connsiteX3" fmla="*/ 351117 w 3009900"/>
              <a:gd name="connsiteY3" fmla="*/ 101974 h 769620"/>
              <a:gd name="connsiteX4" fmla="*/ 3009900 w 3009900"/>
              <a:gd name="connsiteY4" fmla="*/ 0 h 769620"/>
              <a:gd name="connsiteX0" fmla="*/ 3021231 w 3021231"/>
              <a:gd name="connsiteY0" fmla="*/ 0 h 667646"/>
              <a:gd name="connsiteX1" fmla="*/ 3009900 w 3021231"/>
              <a:gd name="connsiteY1" fmla="*/ 667646 h 667646"/>
              <a:gd name="connsiteX2" fmla="*/ 0 w 3021231"/>
              <a:gd name="connsiteY2" fmla="*/ 644786 h 667646"/>
              <a:gd name="connsiteX3" fmla="*/ 351117 w 3021231"/>
              <a:gd name="connsiteY3" fmla="*/ 0 h 667646"/>
              <a:gd name="connsiteX4" fmla="*/ 3021231 w 3021231"/>
              <a:gd name="connsiteY4" fmla="*/ 0 h 667646"/>
              <a:gd name="connsiteX0" fmla="*/ 3021231 w 3021231"/>
              <a:gd name="connsiteY0" fmla="*/ 0 h 667646"/>
              <a:gd name="connsiteX1" fmla="*/ 3009900 w 3021231"/>
              <a:gd name="connsiteY1" fmla="*/ 667646 h 667646"/>
              <a:gd name="connsiteX2" fmla="*/ 0 w 3021231"/>
              <a:gd name="connsiteY2" fmla="*/ 644786 h 667646"/>
              <a:gd name="connsiteX3" fmla="*/ 237812 w 3021231"/>
              <a:gd name="connsiteY3" fmla="*/ 192619 h 667646"/>
              <a:gd name="connsiteX4" fmla="*/ 3021231 w 3021231"/>
              <a:gd name="connsiteY4" fmla="*/ 0 h 667646"/>
              <a:gd name="connsiteX0" fmla="*/ 3009900 w 3009900"/>
              <a:gd name="connsiteY0" fmla="*/ 0 h 486358"/>
              <a:gd name="connsiteX1" fmla="*/ 3009900 w 3009900"/>
              <a:gd name="connsiteY1" fmla="*/ 486358 h 486358"/>
              <a:gd name="connsiteX2" fmla="*/ 0 w 3009900"/>
              <a:gd name="connsiteY2" fmla="*/ 463498 h 486358"/>
              <a:gd name="connsiteX3" fmla="*/ 237812 w 3009900"/>
              <a:gd name="connsiteY3" fmla="*/ 11331 h 486358"/>
              <a:gd name="connsiteX4" fmla="*/ 3009900 w 3009900"/>
              <a:gd name="connsiteY4" fmla="*/ 0 h 486358"/>
              <a:gd name="connsiteX0" fmla="*/ 3021230 w 3021230"/>
              <a:gd name="connsiteY0" fmla="*/ 0 h 475027"/>
              <a:gd name="connsiteX1" fmla="*/ 3009900 w 3021230"/>
              <a:gd name="connsiteY1" fmla="*/ 475027 h 475027"/>
              <a:gd name="connsiteX2" fmla="*/ 0 w 3021230"/>
              <a:gd name="connsiteY2" fmla="*/ 452167 h 475027"/>
              <a:gd name="connsiteX3" fmla="*/ 237812 w 3021230"/>
              <a:gd name="connsiteY3" fmla="*/ 0 h 475027"/>
              <a:gd name="connsiteX4" fmla="*/ 3021230 w 3021230"/>
              <a:gd name="connsiteY4" fmla="*/ 0 h 475027"/>
              <a:gd name="connsiteX0" fmla="*/ 3007245 w 3007245"/>
              <a:gd name="connsiteY0" fmla="*/ 0 h 480138"/>
              <a:gd name="connsiteX1" fmla="*/ 2995915 w 3007245"/>
              <a:gd name="connsiteY1" fmla="*/ 475027 h 480138"/>
              <a:gd name="connsiteX2" fmla="*/ 0 w 3007245"/>
              <a:gd name="connsiteY2" fmla="*/ 480138 h 480138"/>
              <a:gd name="connsiteX3" fmla="*/ 223827 w 3007245"/>
              <a:gd name="connsiteY3" fmla="*/ 0 h 480138"/>
              <a:gd name="connsiteX4" fmla="*/ 3007245 w 3007245"/>
              <a:gd name="connsiteY4" fmla="*/ 0 h 480138"/>
              <a:gd name="connsiteX0" fmla="*/ 3007245 w 3007681"/>
              <a:gd name="connsiteY0" fmla="*/ 0 h 480910"/>
              <a:gd name="connsiteX1" fmla="*/ 3007681 w 3007681"/>
              <a:gd name="connsiteY1" fmla="*/ 480910 h 480910"/>
              <a:gd name="connsiteX2" fmla="*/ 0 w 3007681"/>
              <a:gd name="connsiteY2" fmla="*/ 480138 h 480910"/>
              <a:gd name="connsiteX3" fmla="*/ 223827 w 3007681"/>
              <a:gd name="connsiteY3" fmla="*/ 0 h 480910"/>
              <a:gd name="connsiteX4" fmla="*/ 3007245 w 3007681"/>
              <a:gd name="connsiteY4" fmla="*/ 0 h 480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07681" h="480910">
                <a:moveTo>
                  <a:pt x="3007245" y="0"/>
                </a:moveTo>
                <a:cubicBezTo>
                  <a:pt x="3007390" y="160303"/>
                  <a:pt x="3007536" y="320607"/>
                  <a:pt x="3007681" y="480910"/>
                </a:cubicBezTo>
                <a:lnTo>
                  <a:pt x="0" y="480138"/>
                </a:lnTo>
                <a:lnTo>
                  <a:pt x="223827" y="0"/>
                </a:lnTo>
                <a:lnTo>
                  <a:pt x="3007245" y="0"/>
                </a:lnTo>
                <a:close/>
              </a:path>
            </a:pathLst>
          </a:custGeom>
          <a:solidFill>
            <a:srgbClr val="28A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任意多边形: 形状 14">
            <a:extLst>
              <a:ext uri="{FF2B5EF4-FFF2-40B4-BE49-F238E27FC236}">
                <a16:creationId xmlns:a16="http://schemas.microsoft.com/office/drawing/2014/main" id="{D92E238A-D5CB-4A9B-977E-3C81045380F6}"/>
              </a:ext>
            </a:extLst>
          </p:cNvPr>
          <p:cNvSpPr/>
          <p:nvPr userDrawn="1"/>
        </p:nvSpPr>
        <p:spPr>
          <a:xfrm rot="10800000">
            <a:off x="-1686" y="31060"/>
            <a:ext cx="6998809" cy="618452"/>
          </a:xfrm>
          <a:custGeom>
            <a:avLst/>
            <a:gdLst>
              <a:gd name="connsiteX0" fmla="*/ 3009900 w 3009900"/>
              <a:gd name="connsiteY0" fmla="*/ 0 h 769620"/>
              <a:gd name="connsiteX1" fmla="*/ 3009900 w 3009900"/>
              <a:gd name="connsiteY1" fmla="*/ 769620 h 769620"/>
              <a:gd name="connsiteX2" fmla="*/ 0 w 3009900"/>
              <a:gd name="connsiteY2" fmla="*/ 746760 h 769620"/>
              <a:gd name="connsiteX3" fmla="*/ 419100 w 3009900"/>
              <a:gd name="connsiteY3" fmla="*/ 0 h 769620"/>
              <a:gd name="connsiteX4" fmla="*/ 3009900 w 3009900"/>
              <a:gd name="connsiteY4" fmla="*/ 0 h 769620"/>
              <a:gd name="connsiteX0" fmla="*/ 3009900 w 3009900"/>
              <a:gd name="connsiteY0" fmla="*/ 0 h 769620"/>
              <a:gd name="connsiteX1" fmla="*/ 3009900 w 3009900"/>
              <a:gd name="connsiteY1" fmla="*/ 769620 h 769620"/>
              <a:gd name="connsiteX2" fmla="*/ 0 w 3009900"/>
              <a:gd name="connsiteY2" fmla="*/ 746760 h 769620"/>
              <a:gd name="connsiteX3" fmla="*/ 351117 w 3009900"/>
              <a:gd name="connsiteY3" fmla="*/ 101974 h 769620"/>
              <a:gd name="connsiteX4" fmla="*/ 3009900 w 3009900"/>
              <a:gd name="connsiteY4" fmla="*/ 0 h 769620"/>
              <a:gd name="connsiteX0" fmla="*/ 3021231 w 3021231"/>
              <a:gd name="connsiteY0" fmla="*/ 0 h 667646"/>
              <a:gd name="connsiteX1" fmla="*/ 3009900 w 3021231"/>
              <a:gd name="connsiteY1" fmla="*/ 667646 h 667646"/>
              <a:gd name="connsiteX2" fmla="*/ 0 w 3021231"/>
              <a:gd name="connsiteY2" fmla="*/ 644786 h 667646"/>
              <a:gd name="connsiteX3" fmla="*/ 351117 w 3021231"/>
              <a:gd name="connsiteY3" fmla="*/ 0 h 667646"/>
              <a:gd name="connsiteX4" fmla="*/ 3021231 w 3021231"/>
              <a:gd name="connsiteY4" fmla="*/ 0 h 667646"/>
              <a:gd name="connsiteX0" fmla="*/ 3021231 w 3021231"/>
              <a:gd name="connsiteY0" fmla="*/ 0 h 667646"/>
              <a:gd name="connsiteX1" fmla="*/ 3009900 w 3021231"/>
              <a:gd name="connsiteY1" fmla="*/ 667646 h 667646"/>
              <a:gd name="connsiteX2" fmla="*/ 0 w 3021231"/>
              <a:gd name="connsiteY2" fmla="*/ 644786 h 667646"/>
              <a:gd name="connsiteX3" fmla="*/ 237812 w 3021231"/>
              <a:gd name="connsiteY3" fmla="*/ 192619 h 667646"/>
              <a:gd name="connsiteX4" fmla="*/ 3021231 w 3021231"/>
              <a:gd name="connsiteY4" fmla="*/ 0 h 667646"/>
              <a:gd name="connsiteX0" fmla="*/ 3009900 w 3009900"/>
              <a:gd name="connsiteY0" fmla="*/ 0 h 486358"/>
              <a:gd name="connsiteX1" fmla="*/ 3009900 w 3009900"/>
              <a:gd name="connsiteY1" fmla="*/ 486358 h 486358"/>
              <a:gd name="connsiteX2" fmla="*/ 0 w 3009900"/>
              <a:gd name="connsiteY2" fmla="*/ 463498 h 486358"/>
              <a:gd name="connsiteX3" fmla="*/ 237812 w 3009900"/>
              <a:gd name="connsiteY3" fmla="*/ 11331 h 486358"/>
              <a:gd name="connsiteX4" fmla="*/ 3009900 w 3009900"/>
              <a:gd name="connsiteY4" fmla="*/ 0 h 486358"/>
              <a:gd name="connsiteX0" fmla="*/ 3021230 w 3021230"/>
              <a:gd name="connsiteY0" fmla="*/ 0 h 475027"/>
              <a:gd name="connsiteX1" fmla="*/ 3009900 w 3021230"/>
              <a:gd name="connsiteY1" fmla="*/ 475027 h 475027"/>
              <a:gd name="connsiteX2" fmla="*/ 0 w 3021230"/>
              <a:gd name="connsiteY2" fmla="*/ 452167 h 475027"/>
              <a:gd name="connsiteX3" fmla="*/ 237812 w 3021230"/>
              <a:gd name="connsiteY3" fmla="*/ 0 h 475027"/>
              <a:gd name="connsiteX4" fmla="*/ 3021230 w 3021230"/>
              <a:gd name="connsiteY4" fmla="*/ 0 h 475027"/>
              <a:gd name="connsiteX0" fmla="*/ 3007245 w 3007245"/>
              <a:gd name="connsiteY0" fmla="*/ 0 h 480138"/>
              <a:gd name="connsiteX1" fmla="*/ 2995915 w 3007245"/>
              <a:gd name="connsiteY1" fmla="*/ 475027 h 480138"/>
              <a:gd name="connsiteX2" fmla="*/ 0 w 3007245"/>
              <a:gd name="connsiteY2" fmla="*/ 480138 h 480138"/>
              <a:gd name="connsiteX3" fmla="*/ 223827 w 3007245"/>
              <a:gd name="connsiteY3" fmla="*/ 0 h 480138"/>
              <a:gd name="connsiteX4" fmla="*/ 3007245 w 3007245"/>
              <a:gd name="connsiteY4" fmla="*/ 0 h 480138"/>
              <a:gd name="connsiteX0" fmla="*/ 3007245 w 3008860"/>
              <a:gd name="connsiteY0" fmla="*/ 0 h 480138"/>
              <a:gd name="connsiteX1" fmla="*/ 3008860 w 3008860"/>
              <a:gd name="connsiteY1" fmla="*/ 475027 h 480138"/>
              <a:gd name="connsiteX2" fmla="*/ 0 w 3008860"/>
              <a:gd name="connsiteY2" fmla="*/ 480138 h 480138"/>
              <a:gd name="connsiteX3" fmla="*/ 223827 w 3008860"/>
              <a:gd name="connsiteY3" fmla="*/ 0 h 480138"/>
              <a:gd name="connsiteX4" fmla="*/ 3007245 w 3008860"/>
              <a:gd name="connsiteY4" fmla="*/ 0 h 480138"/>
              <a:gd name="connsiteX0" fmla="*/ 3007245 w 3008860"/>
              <a:gd name="connsiteY0" fmla="*/ 0 h 480138"/>
              <a:gd name="connsiteX1" fmla="*/ 3008860 w 3008860"/>
              <a:gd name="connsiteY1" fmla="*/ 475027 h 480138"/>
              <a:gd name="connsiteX2" fmla="*/ 0 w 3008860"/>
              <a:gd name="connsiteY2" fmla="*/ 480138 h 480138"/>
              <a:gd name="connsiteX3" fmla="*/ 146157 w 3008860"/>
              <a:gd name="connsiteY3" fmla="*/ 0 h 480138"/>
              <a:gd name="connsiteX4" fmla="*/ 3007245 w 3008860"/>
              <a:gd name="connsiteY4" fmla="*/ 0 h 480138"/>
              <a:gd name="connsiteX0" fmla="*/ 3007245 w 3008860"/>
              <a:gd name="connsiteY0" fmla="*/ 0 h 480138"/>
              <a:gd name="connsiteX1" fmla="*/ 3008860 w 3008860"/>
              <a:gd name="connsiteY1" fmla="*/ 475027 h 480138"/>
              <a:gd name="connsiteX2" fmla="*/ 0 w 3008860"/>
              <a:gd name="connsiteY2" fmla="*/ 480138 h 480138"/>
              <a:gd name="connsiteX3" fmla="*/ 122856 w 3008860"/>
              <a:gd name="connsiteY3" fmla="*/ 0 h 480138"/>
              <a:gd name="connsiteX4" fmla="*/ 3007245 w 3008860"/>
              <a:gd name="connsiteY4" fmla="*/ 0 h 480138"/>
              <a:gd name="connsiteX0" fmla="*/ 3007245 w 3008860"/>
              <a:gd name="connsiteY0" fmla="*/ 0 h 480138"/>
              <a:gd name="connsiteX1" fmla="*/ 3008860 w 3008860"/>
              <a:gd name="connsiteY1" fmla="*/ 479520 h 480138"/>
              <a:gd name="connsiteX2" fmla="*/ 0 w 3008860"/>
              <a:gd name="connsiteY2" fmla="*/ 480138 h 480138"/>
              <a:gd name="connsiteX3" fmla="*/ 122856 w 3008860"/>
              <a:gd name="connsiteY3" fmla="*/ 0 h 480138"/>
              <a:gd name="connsiteX4" fmla="*/ 3007245 w 3008860"/>
              <a:gd name="connsiteY4" fmla="*/ 0 h 480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08860" h="480138">
                <a:moveTo>
                  <a:pt x="3007245" y="0"/>
                </a:moveTo>
                <a:cubicBezTo>
                  <a:pt x="3007783" y="158342"/>
                  <a:pt x="3008322" y="321178"/>
                  <a:pt x="3008860" y="479520"/>
                </a:cubicBezTo>
                <a:lnTo>
                  <a:pt x="0" y="480138"/>
                </a:lnTo>
                <a:lnTo>
                  <a:pt x="122856" y="0"/>
                </a:lnTo>
                <a:lnTo>
                  <a:pt x="3007245" y="0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任意多边形: 形状 14">
            <a:extLst>
              <a:ext uri="{FF2B5EF4-FFF2-40B4-BE49-F238E27FC236}">
                <a16:creationId xmlns:a16="http://schemas.microsoft.com/office/drawing/2014/main" id="{AAA15768-0708-42B8-AABA-ECE5FCE69199}"/>
              </a:ext>
            </a:extLst>
          </p:cNvPr>
          <p:cNvSpPr/>
          <p:nvPr userDrawn="1"/>
        </p:nvSpPr>
        <p:spPr>
          <a:xfrm>
            <a:off x="6896518" y="24399"/>
            <a:ext cx="2247482" cy="625114"/>
          </a:xfrm>
          <a:custGeom>
            <a:avLst/>
            <a:gdLst>
              <a:gd name="connsiteX0" fmla="*/ 3009900 w 3009900"/>
              <a:gd name="connsiteY0" fmla="*/ 0 h 769620"/>
              <a:gd name="connsiteX1" fmla="*/ 3009900 w 3009900"/>
              <a:gd name="connsiteY1" fmla="*/ 769620 h 769620"/>
              <a:gd name="connsiteX2" fmla="*/ 0 w 3009900"/>
              <a:gd name="connsiteY2" fmla="*/ 746760 h 769620"/>
              <a:gd name="connsiteX3" fmla="*/ 419100 w 3009900"/>
              <a:gd name="connsiteY3" fmla="*/ 0 h 769620"/>
              <a:gd name="connsiteX4" fmla="*/ 3009900 w 3009900"/>
              <a:gd name="connsiteY4" fmla="*/ 0 h 769620"/>
              <a:gd name="connsiteX0" fmla="*/ 3009900 w 3009900"/>
              <a:gd name="connsiteY0" fmla="*/ 0 h 769620"/>
              <a:gd name="connsiteX1" fmla="*/ 3009900 w 3009900"/>
              <a:gd name="connsiteY1" fmla="*/ 769620 h 769620"/>
              <a:gd name="connsiteX2" fmla="*/ 0 w 3009900"/>
              <a:gd name="connsiteY2" fmla="*/ 746760 h 769620"/>
              <a:gd name="connsiteX3" fmla="*/ 351117 w 3009900"/>
              <a:gd name="connsiteY3" fmla="*/ 101974 h 769620"/>
              <a:gd name="connsiteX4" fmla="*/ 3009900 w 3009900"/>
              <a:gd name="connsiteY4" fmla="*/ 0 h 769620"/>
              <a:gd name="connsiteX0" fmla="*/ 3021231 w 3021231"/>
              <a:gd name="connsiteY0" fmla="*/ 0 h 667646"/>
              <a:gd name="connsiteX1" fmla="*/ 3009900 w 3021231"/>
              <a:gd name="connsiteY1" fmla="*/ 667646 h 667646"/>
              <a:gd name="connsiteX2" fmla="*/ 0 w 3021231"/>
              <a:gd name="connsiteY2" fmla="*/ 644786 h 667646"/>
              <a:gd name="connsiteX3" fmla="*/ 351117 w 3021231"/>
              <a:gd name="connsiteY3" fmla="*/ 0 h 667646"/>
              <a:gd name="connsiteX4" fmla="*/ 3021231 w 3021231"/>
              <a:gd name="connsiteY4" fmla="*/ 0 h 667646"/>
              <a:gd name="connsiteX0" fmla="*/ 3021231 w 3021231"/>
              <a:gd name="connsiteY0" fmla="*/ 0 h 667646"/>
              <a:gd name="connsiteX1" fmla="*/ 3009900 w 3021231"/>
              <a:gd name="connsiteY1" fmla="*/ 667646 h 667646"/>
              <a:gd name="connsiteX2" fmla="*/ 0 w 3021231"/>
              <a:gd name="connsiteY2" fmla="*/ 644786 h 667646"/>
              <a:gd name="connsiteX3" fmla="*/ 237812 w 3021231"/>
              <a:gd name="connsiteY3" fmla="*/ 192619 h 667646"/>
              <a:gd name="connsiteX4" fmla="*/ 3021231 w 3021231"/>
              <a:gd name="connsiteY4" fmla="*/ 0 h 667646"/>
              <a:gd name="connsiteX0" fmla="*/ 3009900 w 3009900"/>
              <a:gd name="connsiteY0" fmla="*/ 0 h 486358"/>
              <a:gd name="connsiteX1" fmla="*/ 3009900 w 3009900"/>
              <a:gd name="connsiteY1" fmla="*/ 486358 h 486358"/>
              <a:gd name="connsiteX2" fmla="*/ 0 w 3009900"/>
              <a:gd name="connsiteY2" fmla="*/ 463498 h 486358"/>
              <a:gd name="connsiteX3" fmla="*/ 237812 w 3009900"/>
              <a:gd name="connsiteY3" fmla="*/ 11331 h 486358"/>
              <a:gd name="connsiteX4" fmla="*/ 3009900 w 3009900"/>
              <a:gd name="connsiteY4" fmla="*/ 0 h 486358"/>
              <a:gd name="connsiteX0" fmla="*/ 3021230 w 3021230"/>
              <a:gd name="connsiteY0" fmla="*/ 0 h 475027"/>
              <a:gd name="connsiteX1" fmla="*/ 3009900 w 3021230"/>
              <a:gd name="connsiteY1" fmla="*/ 475027 h 475027"/>
              <a:gd name="connsiteX2" fmla="*/ 0 w 3021230"/>
              <a:gd name="connsiteY2" fmla="*/ 452167 h 475027"/>
              <a:gd name="connsiteX3" fmla="*/ 237812 w 3021230"/>
              <a:gd name="connsiteY3" fmla="*/ 0 h 475027"/>
              <a:gd name="connsiteX4" fmla="*/ 3021230 w 3021230"/>
              <a:gd name="connsiteY4" fmla="*/ 0 h 475027"/>
              <a:gd name="connsiteX0" fmla="*/ 3007245 w 3007245"/>
              <a:gd name="connsiteY0" fmla="*/ 0 h 480138"/>
              <a:gd name="connsiteX1" fmla="*/ 2995915 w 3007245"/>
              <a:gd name="connsiteY1" fmla="*/ 475027 h 480138"/>
              <a:gd name="connsiteX2" fmla="*/ 0 w 3007245"/>
              <a:gd name="connsiteY2" fmla="*/ 480138 h 480138"/>
              <a:gd name="connsiteX3" fmla="*/ 223827 w 3007245"/>
              <a:gd name="connsiteY3" fmla="*/ 0 h 480138"/>
              <a:gd name="connsiteX4" fmla="*/ 3007245 w 3007245"/>
              <a:gd name="connsiteY4" fmla="*/ 0 h 480138"/>
              <a:gd name="connsiteX0" fmla="*/ 3007245 w 3007681"/>
              <a:gd name="connsiteY0" fmla="*/ 0 h 480910"/>
              <a:gd name="connsiteX1" fmla="*/ 3007681 w 3007681"/>
              <a:gd name="connsiteY1" fmla="*/ 480910 h 480910"/>
              <a:gd name="connsiteX2" fmla="*/ 0 w 3007681"/>
              <a:gd name="connsiteY2" fmla="*/ 480138 h 480910"/>
              <a:gd name="connsiteX3" fmla="*/ 223827 w 3007681"/>
              <a:gd name="connsiteY3" fmla="*/ 0 h 480910"/>
              <a:gd name="connsiteX4" fmla="*/ 3007245 w 3007681"/>
              <a:gd name="connsiteY4" fmla="*/ 0 h 480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07681" h="480910">
                <a:moveTo>
                  <a:pt x="3007245" y="0"/>
                </a:moveTo>
                <a:cubicBezTo>
                  <a:pt x="3007390" y="160303"/>
                  <a:pt x="3007536" y="320607"/>
                  <a:pt x="3007681" y="480910"/>
                </a:cubicBezTo>
                <a:lnTo>
                  <a:pt x="0" y="480138"/>
                </a:lnTo>
                <a:lnTo>
                  <a:pt x="223827" y="0"/>
                </a:lnTo>
                <a:lnTo>
                  <a:pt x="3007245" y="0"/>
                </a:lnTo>
                <a:close/>
              </a:path>
            </a:pathLst>
          </a:custGeom>
          <a:solidFill>
            <a:srgbClr val="28A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Título 8">
            <a:extLst>
              <a:ext uri="{FF2B5EF4-FFF2-40B4-BE49-F238E27FC236}">
                <a16:creationId xmlns:a16="http://schemas.microsoft.com/office/drawing/2014/main" id="{CDBFDB98-B84D-41D4-AF5E-D4865E3643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12715" y="0"/>
            <a:ext cx="5455518" cy="712936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insertar titulo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230599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多边形: 形状 13">
            <a:extLst>
              <a:ext uri="{FF2B5EF4-FFF2-40B4-BE49-F238E27FC236}">
                <a16:creationId xmlns:a16="http://schemas.microsoft.com/office/drawing/2014/main" id="{F8F03C16-AFD5-40B3-9718-14A4440FF5BB}"/>
              </a:ext>
            </a:extLst>
          </p:cNvPr>
          <p:cNvSpPr/>
          <p:nvPr userDrawn="1"/>
        </p:nvSpPr>
        <p:spPr>
          <a:xfrm>
            <a:off x="-1685" y="4877964"/>
            <a:ext cx="6949949" cy="259455"/>
          </a:xfrm>
          <a:custGeom>
            <a:avLst/>
            <a:gdLst>
              <a:gd name="connsiteX0" fmla="*/ 0 w 9216572"/>
              <a:gd name="connsiteY0" fmla="*/ 0 h 333829"/>
              <a:gd name="connsiteX1" fmla="*/ 9216572 w 9216572"/>
              <a:gd name="connsiteY1" fmla="*/ 29029 h 333829"/>
              <a:gd name="connsiteX2" fmla="*/ 9056914 w 9216572"/>
              <a:gd name="connsiteY2" fmla="*/ 333829 h 333829"/>
              <a:gd name="connsiteX3" fmla="*/ 29029 w 9216572"/>
              <a:gd name="connsiteY3" fmla="*/ 333829 h 333829"/>
              <a:gd name="connsiteX4" fmla="*/ 0 w 9216572"/>
              <a:gd name="connsiteY4" fmla="*/ 0 h 333829"/>
              <a:gd name="connsiteX0" fmla="*/ 0 w 9229272"/>
              <a:gd name="connsiteY0" fmla="*/ 9071 h 342900"/>
              <a:gd name="connsiteX1" fmla="*/ 9229272 w 9229272"/>
              <a:gd name="connsiteY1" fmla="*/ 0 h 342900"/>
              <a:gd name="connsiteX2" fmla="*/ 9056914 w 9229272"/>
              <a:gd name="connsiteY2" fmla="*/ 342900 h 342900"/>
              <a:gd name="connsiteX3" fmla="*/ 29029 w 9229272"/>
              <a:gd name="connsiteY3" fmla="*/ 342900 h 342900"/>
              <a:gd name="connsiteX4" fmla="*/ 0 w 9229272"/>
              <a:gd name="connsiteY4" fmla="*/ 9071 h 342900"/>
              <a:gd name="connsiteX0" fmla="*/ 0 w 9229272"/>
              <a:gd name="connsiteY0" fmla="*/ 9071 h 355600"/>
              <a:gd name="connsiteX1" fmla="*/ 9229272 w 9229272"/>
              <a:gd name="connsiteY1" fmla="*/ 0 h 355600"/>
              <a:gd name="connsiteX2" fmla="*/ 9056914 w 9229272"/>
              <a:gd name="connsiteY2" fmla="*/ 342900 h 355600"/>
              <a:gd name="connsiteX3" fmla="*/ 3629 w 9229272"/>
              <a:gd name="connsiteY3" fmla="*/ 355600 h 355600"/>
              <a:gd name="connsiteX4" fmla="*/ 0 w 9229272"/>
              <a:gd name="connsiteY4" fmla="*/ 9071 h 355600"/>
              <a:gd name="connsiteX0" fmla="*/ 0 w 9229272"/>
              <a:gd name="connsiteY0" fmla="*/ 9071 h 355600"/>
              <a:gd name="connsiteX1" fmla="*/ 9229272 w 9229272"/>
              <a:gd name="connsiteY1" fmla="*/ 0 h 355600"/>
              <a:gd name="connsiteX2" fmla="*/ 9068590 w 9229272"/>
              <a:gd name="connsiteY2" fmla="*/ 339888 h 355600"/>
              <a:gd name="connsiteX3" fmla="*/ 3629 w 9229272"/>
              <a:gd name="connsiteY3" fmla="*/ 355600 h 355600"/>
              <a:gd name="connsiteX4" fmla="*/ 0 w 9229272"/>
              <a:gd name="connsiteY4" fmla="*/ 9071 h 35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29272" h="355600">
                <a:moveTo>
                  <a:pt x="0" y="9071"/>
                </a:moveTo>
                <a:lnTo>
                  <a:pt x="9229272" y="0"/>
                </a:lnTo>
                <a:lnTo>
                  <a:pt x="9068590" y="339888"/>
                </a:lnTo>
                <a:lnTo>
                  <a:pt x="3629" y="355600"/>
                </a:lnTo>
                <a:cubicBezTo>
                  <a:pt x="2419" y="240090"/>
                  <a:pt x="1210" y="124581"/>
                  <a:pt x="0" y="9071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: 形状 14">
            <a:extLst>
              <a:ext uri="{FF2B5EF4-FFF2-40B4-BE49-F238E27FC236}">
                <a16:creationId xmlns:a16="http://schemas.microsoft.com/office/drawing/2014/main" id="{52836657-E9F3-4A8C-B637-39756C05469A}"/>
              </a:ext>
            </a:extLst>
          </p:cNvPr>
          <p:cNvSpPr/>
          <p:nvPr userDrawn="1"/>
        </p:nvSpPr>
        <p:spPr>
          <a:xfrm>
            <a:off x="6896844" y="4767158"/>
            <a:ext cx="2247482" cy="359358"/>
          </a:xfrm>
          <a:custGeom>
            <a:avLst/>
            <a:gdLst>
              <a:gd name="connsiteX0" fmla="*/ 3009900 w 3009900"/>
              <a:gd name="connsiteY0" fmla="*/ 0 h 769620"/>
              <a:gd name="connsiteX1" fmla="*/ 3009900 w 3009900"/>
              <a:gd name="connsiteY1" fmla="*/ 769620 h 769620"/>
              <a:gd name="connsiteX2" fmla="*/ 0 w 3009900"/>
              <a:gd name="connsiteY2" fmla="*/ 746760 h 769620"/>
              <a:gd name="connsiteX3" fmla="*/ 419100 w 3009900"/>
              <a:gd name="connsiteY3" fmla="*/ 0 h 769620"/>
              <a:gd name="connsiteX4" fmla="*/ 3009900 w 3009900"/>
              <a:gd name="connsiteY4" fmla="*/ 0 h 769620"/>
              <a:gd name="connsiteX0" fmla="*/ 3009900 w 3009900"/>
              <a:gd name="connsiteY0" fmla="*/ 0 h 769620"/>
              <a:gd name="connsiteX1" fmla="*/ 3009900 w 3009900"/>
              <a:gd name="connsiteY1" fmla="*/ 769620 h 769620"/>
              <a:gd name="connsiteX2" fmla="*/ 0 w 3009900"/>
              <a:gd name="connsiteY2" fmla="*/ 746760 h 769620"/>
              <a:gd name="connsiteX3" fmla="*/ 351117 w 3009900"/>
              <a:gd name="connsiteY3" fmla="*/ 101974 h 769620"/>
              <a:gd name="connsiteX4" fmla="*/ 3009900 w 3009900"/>
              <a:gd name="connsiteY4" fmla="*/ 0 h 769620"/>
              <a:gd name="connsiteX0" fmla="*/ 3021231 w 3021231"/>
              <a:gd name="connsiteY0" fmla="*/ 0 h 667646"/>
              <a:gd name="connsiteX1" fmla="*/ 3009900 w 3021231"/>
              <a:gd name="connsiteY1" fmla="*/ 667646 h 667646"/>
              <a:gd name="connsiteX2" fmla="*/ 0 w 3021231"/>
              <a:gd name="connsiteY2" fmla="*/ 644786 h 667646"/>
              <a:gd name="connsiteX3" fmla="*/ 351117 w 3021231"/>
              <a:gd name="connsiteY3" fmla="*/ 0 h 667646"/>
              <a:gd name="connsiteX4" fmla="*/ 3021231 w 3021231"/>
              <a:gd name="connsiteY4" fmla="*/ 0 h 667646"/>
              <a:gd name="connsiteX0" fmla="*/ 3021231 w 3021231"/>
              <a:gd name="connsiteY0" fmla="*/ 0 h 667646"/>
              <a:gd name="connsiteX1" fmla="*/ 3009900 w 3021231"/>
              <a:gd name="connsiteY1" fmla="*/ 667646 h 667646"/>
              <a:gd name="connsiteX2" fmla="*/ 0 w 3021231"/>
              <a:gd name="connsiteY2" fmla="*/ 644786 h 667646"/>
              <a:gd name="connsiteX3" fmla="*/ 237812 w 3021231"/>
              <a:gd name="connsiteY3" fmla="*/ 192619 h 667646"/>
              <a:gd name="connsiteX4" fmla="*/ 3021231 w 3021231"/>
              <a:gd name="connsiteY4" fmla="*/ 0 h 667646"/>
              <a:gd name="connsiteX0" fmla="*/ 3009900 w 3009900"/>
              <a:gd name="connsiteY0" fmla="*/ 0 h 486358"/>
              <a:gd name="connsiteX1" fmla="*/ 3009900 w 3009900"/>
              <a:gd name="connsiteY1" fmla="*/ 486358 h 486358"/>
              <a:gd name="connsiteX2" fmla="*/ 0 w 3009900"/>
              <a:gd name="connsiteY2" fmla="*/ 463498 h 486358"/>
              <a:gd name="connsiteX3" fmla="*/ 237812 w 3009900"/>
              <a:gd name="connsiteY3" fmla="*/ 11331 h 486358"/>
              <a:gd name="connsiteX4" fmla="*/ 3009900 w 3009900"/>
              <a:gd name="connsiteY4" fmla="*/ 0 h 486358"/>
              <a:gd name="connsiteX0" fmla="*/ 3021230 w 3021230"/>
              <a:gd name="connsiteY0" fmla="*/ 0 h 475027"/>
              <a:gd name="connsiteX1" fmla="*/ 3009900 w 3021230"/>
              <a:gd name="connsiteY1" fmla="*/ 475027 h 475027"/>
              <a:gd name="connsiteX2" fmla="*/ 0 w 3021230"/>
              <a:gd name="connsiteY2" fmla="*/ 452167 h 475027"/>
              <a:gd name="connsiteX3" fmla="*/ 237812 w 3021230"/>
              <a:gd name="connsiteY3" fmla="*/ 0 h 475027"/>
              <a:gd name="connsiteX4" fmla="*/ 3021230 w 3021230"/>
              <a:gd name="connsiteY4" fmla="*/ 0 h 475027"/>
              <a:gd name="connsiteX0" fmla="*/ 3007245 w 3007245"/>
              <a:gd name="connsiteY0" fmla="*/ 0 h 480138"/>
              <a:gd name="connsiteX1" fmla="*/ 2995915 w 3007245"/>
              <a:gd name="connsiteY1" fmla="*/ 475027 h 480138"/>
              <a:gd name="connsiteX2" fmla="*/ 0 w 3007245"/>
              <a:gd name="connsiteY2" fmla="*/ 480138 h 480138"/>
              <a:gd name="connsiteX3" fmla="*/ 223827 w 3007245"/>
              <a:gd name="connsiteY3" fmla="*/ 0 h 480138"/>
              <a:gd name="connsiteX4" fmla="*/ 3007245 w 3007245"/>
              <a:gd name="connsiteY4" fmla="*/ 0 h 480138"/>
              <a:gd name="connsiteX0" fmla="*/ 3007245 w 3007681"/>
              <a:gd name="connsiteY0" fmla="*/ 0 h 480910"/>
              <a:gd name="connsiteX1" fmla="*/ 3007681 w 3007681"/>
              <a:gd name="connsiteY1" fmla="*/ 480910 h 480910"/>
              <a:gd name="connsiteX2" fmla="*/ 0 w 3007681"/>
              <a:gd name="connsiteY2" fmla="*/ 480138 h 480910"/>
              <a:gd name="connsiteX3" fmla="*/ 223827 w 3007681"/>
              <a:gd name="connsiteY3" fmla="*/ 0 h 480910"/>
              <a:gd name="connsiteX4" fmla="*/ 3007245 w 3007681"/>
              <a:gd name="connsiteY4" fmla="*/ 0 h 480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07681" h="480910">
                <a:moveTo>
                  <a:pt x="3007245" y="0"/>
                </a:moveTo>
                <a:cubicBezTo>
                  <a:pt x="3007390" y="160303"/>
                  <a:pt x="3007536" y="320607"/>
                  <a:pt x="3007681" y="480910"/>
                </a:cubicBezTo>
                <a:lnTo>
                  <a:pt x="0" y="480138"/>
                </a:lnTo>
                <a:lnTo>
                  <a:pt x="223827" y="0"/>
                </a:lnTo>
                <a:lnTo>
                  <a:pt x="3007245" y="0"/>
                </a:lnTo>
                <a:close/>
              </a:path>
            </a:pathLst>
          </a:custGeom>
          <a:solidFill>
            <a:srgbClr val="28A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任意多边形: 形状 14">
            <a:extLst>
              <a:ext uri="{FF2B5EF4-FFF2-40B4-BE49-F238E27FC236}">
                <a16:creationId xmlns:a16="http://schemas.microsoft.com/office/drawing/2014/main" id="{80CF4ABA-B3AC-485C-BCBC-34DC18B07D2F}"/>
              </a:ext>
            </a:extLst>
          </p:cNvPr>
          <p:cNvSpPr/>
          <p:nvPr userDrawn="1"/>
        </p:nvSpPr>
        <p:spPr>
          <a:xfrm rot="10800000">
            <a:off x="-1686" y="31060"/>
            <a:ext cx="6998809" cy="618452"/>
          </a:xfrm>
          <a:custGeom>
            <a:avLst/>
            <a:gdLst>
              <a:gd name="connsiteX0" fmla="*/ 3009900 w 3009900"/>
              <a:gd name="connsiteY0" fmla="*/ 0 h 769620"/>
              <a:gd name="connsiteX1" fmla="*/ 3009900 w 3009900"/>
              <a:gd name="connsiteY1" fmla="*/ 769620 h 769620"/>
              <a:gd name="connsiteX2" fmla="*/ 0 w 3009900"/>
              <a:gd name="connsiteY2" fmla="*/ 746760 h 769620"/>
              <a:gd name="connsiteX3" fmla="*/ 419100 w 3009900"/>
              <a:gd name="connsiteY3" fmla="*/ 0 h 769620"/>
              <a:gd name="connsiteX4" fmla="*/ 3009900 w 3009900"/>
              <a:gd name="connsiteY4" fmla="*/ 0 h 769620"/>
              <a:gd name="connsiteX0" fmla="*/ 3009900 w 3009900"/>
              <a:gd name="connsiteY0" fmla="*/ 0 h 769620"/>
              <a:gd name="connsiteX1" fmla="*/ 3009900 w 3009900"/>
              <a:gd name="connsiteY1" fmla="*/ 769620 h 769620"/>
              <a:gd name="connsiteX2" fmla="*/ 0 w 3009900"/>
              <a:gd name="connsiteY2" fmla="*/ 746760 h 769620"/>
              <a:gd name="connsiteX3" fmla="*/ 351117 w 3009900"/>
              <a:gd name="connsiteY3" fmla="*/ 101974 h 769620"/>
              <a:gd name="connsiteX4" fmla="*/ 3009900 w 3009900"/>
              <a:gd name="connsiteY4" fmla="*/ 0 h 769620"/>
              <a:gd name="connsiteX0" fmla="*/ 3021231 w 3021231"/>
              <a:gd name="connsiteY0" fmla="*/ 0 h 667646"/>
              <a:gd name="connsiteX1" fmla="*/ 3009900 w 3021231"/>
              <a:gd name="connsiteY1" fmla="*/ 667646 h 667646"/>
              <a:gd name="connsiteX2" fmla="*/ 0 w 3021231"/>
              <a:gd name="connsiteY2" fmla="*/ 644786 h 667646"/>
              <a:gd name="connsiteX3" fmla="*/ 351117 w 3021231"/>
              <a:gd name="connsiteY3" fmla="*/ 0 h 667646"/>
              <a:gd name="connsiteX4" fmla="*/ 3021231 w 3021231"/>
              <a:gd name="connsiteY4" fmla="*/ 0 h 667646"/>
              <a:gd name="connsiteX0" fmla="*/ 3021231 w 3021231"/>
              <a:gd name="connsiteY0" fmla="*/ 0 h 667646"/>
              <a:gd name="connsiteX1" fmla="*/ 3009900 w 3021231"/>
              <a:gd name="connsiteY1" fmla="*/ 667646 h 667646"/>
              <a:gd name="connsiteX2" fmla="*/ 0 w 3021231"/>
              <a:gd name="connsiteY2" fmla="*/ 644786 h 667646"/>
              <a:gd name="connsiteX3" fmla="*/ 237812 w 3021231"/>
              <a:gd name="connsiteY3" fmla="*/ 192619 h 667646"/>
              <a:gd name="connsiteX4" fmla="*/ 3021231 w 3021231"/>
              <a:gd name="connsiteY4" fmla="*/ 0 h 667646"/>
              <a:gd name="connsiteX0" fmla="*/ 3009900 w 3009900"/>
              <a:gd name="connsiteY0" fmla="*/ 0 h 486358"/>
              <a:gd name="connsiteX1" fmla="*/ 3009900 w 3009900"/>
              <a:gd name="connsiteY1" fmla="*/ 486358 h 486358"/>
              <a:gd name="connsiteX2" fmla="*/ 0 w 3009900"/>
              <a:gd name="connsiteY2" fmla="*/ 463498 h 486358"/>
              <a:gd name="connsiteX3" fmla="*/ 237812 w 3009900"/>
              <a:gd name="connsiteY3" fmla="*/ 11331 h 486358"/>
              <a:gd name="connsiteX4" fmla="*/ 3009900 w 3009900"/>
              <a:gd name="connsiteY4" fmla="*/ 0 h 486358"/>
              <a:gd name="connsiteX0" fmla="*/ 3021230 w 3021230"/>
              <a:gd name="connsiteY0" fmla="*/ 0 h 475027"/>
              <a:gd name="connsiteX1" fmla="*/ 3009900 w 3021230"/>
              <a:gd name="connsiteY1" fmla="*/ 475027 h 475027"/>
              <a:gd name="connsiteX2" fmla="*/ 0 w 3021230"/>
              <a:gd name="connsiteY2" fmla="*/ 452167 h 475027"/>
              <a:gd name="connsiteX3" fmla="*/ 237812 w 3021230"/>
              <a:gd name="connsiteY3" fmla="*/ 0 h 475027"/>
              <a:gd name="connsiteX4" fmla="*/ 3021230 w 3021230"/>
              <a:gd name="connsiteY4" fmla="*/ 0 h 475027"/>
              <a:gd name="connsiteX0" fmla="*/ 3007245 w 3007245"/>
              <a:gd name="connsiteY0" fmla="*/ 0 h 480138"/>
              <a:gd name="connsiteX1" fmla="*/ 2995915 w 3007245"/>
              <a:gd name="connsiteY1" fmla="*/ 475027 h 480138"/>
              <a:gd name="connsiteX2" fmla="*/ 0 w 3007245"/>
              <a:gd name="connsiteY2" fmla="*/ 480138 h 480138"/>
              <a:gd name="connsiteX3" fmla="*/ 223827 w 3007245"/>
              <a:gd name="connsiteY3" fmla="*/ 0 h 480138"/>
              <a:gd name="connsiteX4" fmla="*/ 3007245 w 3007245"/>
              <a:gd name="connsiteY4" fmla="*/ 0 h 480138"/>
              <a:gd name="connsiteX0" fmla="*/ 3007245 w 3008860"/>
              <a:gd name="connsiteY0" fmla="*/ 0 h 480138"/>
              <a:gd name="connsiteX1" fmla="*/ 3008860 w 3008860"/>
              <a:gd name="connsiteY1" fmla="*/ 475027 h 480138"/>
              <a:gd name="connsiteX2" fmla="*/ 0 w 3008860"/>
              <a:gd name="connsiteY2" fmla="*/ 480138 h 480138"/>
              <a:gd name="connsiteX3" fmla="*/ 223827 w 3008860"/>
              <a:gd name="connsiteY3" fmla="*/ 0 h 480138"/>
              <a:gd name="connsiteX4" fmla="*/ 3007245 w 3008860"/>
              <a:gd name="connsiteY4" fmla="*/ 0 h 480138"/>
              <a:gd name="connsiteX0" fmla="*/ 3007245 w 3008860"/>
              <a:gd name="connsiteY0" fmla="*/ 0 h 480138"/>
              <a:gd name="connsiteX1" fmla="*/ 3008860 w 3008860"/>
              <a:gd name="connsiteY1" fmla="*/ 475027 h 480138"/>
              <a:gd name="connsiteX2" fmla="*/ 0 w 3008860"/>
              <a:gd name="connsiteY2" fmla="*/ 480138 h 480138"/>
              <a:gd name="connsiteX3" fmla="*/ 146157 w 3008860"/>
              <a:gd name="connsiteY3" fmla="*/ 0 h 480138"/>
              <a:gd name="connsiteX4" fmla="*/ 3007245 w 3008860"/>
              <a:gd name="connsiteY4" fmla="*/ 0 h 480138"/>
              <a:gd name="connsiteX0" fmla="*/ 3007245 w 3008860"/>
              <a:gd name="connsiteY0" fmla="*/ 0 h 480138"/>
              <a:gd name="connsiteX1" fmla="*/ 3008860 w 3008860"/>
              <a:gd name="connsiteY1" fmla="*/ 475027 h 480138"/>
              <a:gd name="connsiteX2" fmla="*/ 0 w 3008860"/>
              <a:gd name="connsiteY2" fmla="*/ 480138 h 480138"/>
              <a:gd name="connsiteX3" fmla="*/ 122856 w 3008860"/>
              <a:gd name="connsiteY3" fmla="*/ 0 h 480138"/>
              <a:gd name="connsiteX4" fmla="*/ 3007245 w 3008860"/>
              <a:gd name="connsiteY4" fmla="*/ 0 h 480138"/>
              <a:gd name="connsiteX0" fmla="*/ 3007245 w 3008860"/>
              <a:gd name="connsiteY0" fmla="*/ 0 h 480138"/>
              <a:gd name="connsiteX1" fmla="*/ 3008860 w 3008860"/>
              <a:gd name="connsiteY1" fmla="*/ 479520 h 480138"/>
              <a:gd name="connsiteX2" fmla="*/ 0 w 3008860"/>
              <a:gd name="connsiteY2" fmla="*/ 480138 h 480138"/>
              <a:gd name="connsiteX3" fmla="*/ 122856 w 3008860"/>
              <a:gd name="connsiteY3" fmla="*/ 0 h 480138"/>
              <a:gd name="connsiteX4" fmla="*/ 3007245 w 3008860"/>
              <a:gd name="connsiteY4" fmla="*/ 0 h 480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08860" h="480138">
                <a:moveTo>
                  <a:pt x="3007245" y="0"/>
                </a:moveTo>
                <a:cubicBezTo>
                  <a:pt x="3007783" y="158342"/>
                  <a:pt x="3008322" y="321178"/>
                  <a:pt x="3008860" y="479520"/>
                </a:cubicBezTo>
                <a:lnTo>
                  <a:pt x="0" y="480138"/>
                </a:lnTo>
                <a:lnTo>
                  <a:pt x="122856" y="0"/>
                </a:lnTo>
                <a:lnTo>
                  <a:pt x="3007245" y="0"/>
                </a:lnTo>
                <a:close/>
              </a:path>
            </a:pathLst>
          </a:custGeom>
          <a:solidFill>
            <a:srgbClr val="28A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任意多边形: 形状 14">
            <a:extLst>
              <a:ext uri="{FF2B5EF4-FFF2-40B4-BE49-F238E27FC236}">
                <a16:creationId xmlns:a16="http://schemas.microsoft.com/office/drawing/2014/main" id="{0165BEF2-43C6-4380-B813-2B12DA1C55E5}"/>
              </a:ext>
            </a:extLst>
          </p:cNvPr>
          <p:cNvSpPr/>
          <p:nvPr userDrawn="1"/>
        </p:nvSpPr>
        <p:spPr>
          <a:xfrm>
            <a:off x="6896518" y="24399"/>
            <a:ext cx="2247482" cy="359358"/>
          </a:xfrm>
          <a:custGeom>
            <a:avLst/>
            <a:gdLst>
              <a:gd name="connsiteX0" fmla="*/ 3009900 w 3009900"/>
              <a:gd name="connsiteY0" fmla="*/ 0 h 769620"/>
              <a:gd name="connsiteX1" fmla="*/ 3009900 w 3009900"/>
              <a:gd name="connsiteY1" fmla="*/ 769620 h 769620"/>
              <a:gd name="connsiteX2" fmla="*/ 0 w 3009900"/>
              <a:gd name="connsiteY2" fmla="*/ 746760 h 769620"/>
              <a:gd name="connsiteX3" fmla="*/ 419100 w 3009900"/>
              <a:gd name="connsiteY3" fmla="*/ 0 h 769620"/>
              <a:gd name="connsiteX4" fmla="*/ 3009900 w 3009900"/>
              <a:gd name="connsiteY4" fmla="*/ 0 h 769620"/>
              <a:gd name="connsiteX0" fmla="*/ 3009900 w 3009900"/>
              <a:gd name="connsiteY0" fmla="*/ 0 h 769620"/>
              <a:gd name="connsiteX1" fmla="*/ 3009900 w 3009900"/>
              <a:gd name="connsiteY1" fmla="*/ 769620 h 769620"/>
              <a:gd name="connsiteX2" fmla="*/ 0 w 3009900"/>
              <a:gd name="connsiteY2" fmla="*/ 746760 h 769620"/>
              <a:gd name="connsiteX3" fmla="*/ 351117 w 3009900"/>
              <a:gd name="connsiteY3" fmla="*/ 101974 h 769620"/>
              <a:gd name="connsiteX4" fmla="*/ 3009900 w 3009900"/>
              <a:gd name="connsiteY4" fmla="*/ 0 h 769620"/>
              <a:gd name="connsiteX0" fmla="*/ 3021231 w 3021231"/>
              <a:gd name="connsiteY0" fmla="*/ 0 h 667646"/>
              <a:gd name="connsiteX1" fmla="*/ 3009900 w 3021231"/>
              <a:gd name="connsiteY1" fmla="*/ 667646 h 667646"/>
              <a:gd name="connsiteX2" fmla="*/ 0 w 3021231"/>
              <a:gd name="connsiteY2" fmla="*/ 644786 h 667646"/>
              <a:gd name="connsiteX3" fmla="*/ 351117 w 3021231"/>
              <a:gd name="connsiteY3" fmla="*/ 0 h 667646"/>
              <a:gd name="connsiteX4" fmla="*/ 3021231 w 3021231"/>
              <a:gd name="connsiteY4" fmla="*/ 0 h 667646"/>
              <a:gd name="connsiteX0" fmla="*/ 3021231 w 3021231"/>
              <a:gd name="connsiteY0" fmla="*/ 0 h 667646"/>
              <a:gd name="connsiteX1" fmla="*/ 3009900 w 3021231"/>
              <a:gd name="connsiteY1" fmla="*/ 667646 h 667646"/>
              <a:gd name="connsiteX2" fmla="*/ 0 w 3021231"/>
              <a:gd name="connsiteY2" fmla="*/ 644786 h 667646"/>
              <a:gd name="connsiteX3" fmla="*/ 237812 w 3021231"/>
              <a:gd name="connsiteY3" fmla="*/ 192619 h 667646"/>
              <a:gd name="connsiteX4" fmla="*/ 3021231 w 3021231"/>
              <a:gd name="connsiteY4" fmla="*/ 0 h 667646"/>
              <a:gd name="connsiteX0" fmla="*/ 3009900 w 3009900"/>
              <a:gd name="connsiteY0" fmla="*/ 0 h 486358"/>
              <a:gd name="connsiteX1" fmla="*/ 3009900 w 3009900"/>
              <a:gd name="connsiteY1" fmla="*/ 486358 h 486358"/>
              <a:gd name="connsiteX2" fmla="*/ 0 w 3009900"/>
              <a:gd name="connsiteY2" fmla="*/ 463498 h 486358"/>
              <a:gd name="connsiteX3" fmla="*/ 237812 w 3009900"/>
              <a:gd name="connsiteY3" fmla="*/ 11331 h 486358"/>
              <a:gd name="connsiteX4" fmla="*/ 3009900 w 3009900"/>
              <a:gd name="connsiteY4" fmla="*/ 0 h 486358"/>
              <a:gd name="connsiteX0" fmla="*/ 3021230 w 3021230"/>
              <a:gd name="connsiteY0" fmla="*/ 0 h 475027"/>
              <a:gd name="connsiteX1" fmla="*/ 3009900 w 3021230"/>
              <a:gd name="connsiteY1" fmla="*/ 475027 h 475027"/>
              <a:gd name="connsiteX2" fmla="*/ 0 w 3021230"/>
              <a:gd name="connsiteY2" fmla="*/ 452167 h 475027"/>
              <a:gd name="connsiteX3" fmla="*/ 237812 w 3021230"/>
              <a:gd name="connsiteY3" fmla="*/ 0 h 475027"/>
              <a:gd name="connsiteX4" fmla="*/ 3021230 w 3021230"/>
              <a:gd name="connsiteY4" fmla="*/ 0 h 475027"/>
              <a:gd name="connsiteX0" fmla="*/ 3007245 w 3007245"/>
              <a:gd name="connsiteY0" fmla="*/ 0 h 480138"/>
              <a:gd name="connsiteX1" fmla="*/ 2995915 w 3007245"/>
              <a:gd name="connsiteY1" fmla="*/ 475027 h 480138"/>
              <a:gd name="connsiteX2" fmla="*/ 0 w 3007245"/>
              <a:gd name="connsiteY2" fmla="*/ 480138 h 480138"/>
              <a:gd name="connsiteX3" fmla="*/ 223827 w 3007245"/>
              <a:gd name="connsiteY3" fmla="*/ 0 h 480138"/>
              <a:gd name="connsiteX4" fmla="*/ 3007245 w 3007245"/>
              <a:gd name="connsiteY4" fmla="*/ 0 h 480138"/>
              <a:gd name="connsiteX0" fmla="*/ 3007245 w 3007681"/>
              <a:gd name="connsiteY0" fmla="*/ 0 h 480910"/>
              <a:gd name="connsiteX1" fmla="*/ 3007681 w 3007681"/>
              <a:gd name="connsiteY1" fmla="*/ 480910 h 480910"/>
              <a:gd name="connsiteX2" fmla="*/ 0 w 3007681"/>
              <a:gd name="connsiteY2" fmla="*/ 480138 h 480910"/>
              <a:gd name="connsiteX3" fmla="*/ 223827 w 3007681"/>
              <a:gd name="connsiteY3" fmla="*/ 0 h 480910"/>
              <a:gd name="connsiteX4" fmla="*/ 3007245 w 3007681"/>
              <a:gd name="connsiteY4" fmla="*/ 0 h 480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07681" h="480910">
                <a:moveTo>
                  <a:pt x="3007245" y="0"/>
                </a:moveTo>
                <a:cubicBezTo>
                  <a:pt x="3007390" y="160303"/>
                  <a:pt x="3007536" y="320607"/>
                  <a:pt x="3007681" y="480910"/>
                </a:cubicBezTo>
                <a:lnTo>
                  <a:pt x="0" y="480138"/>
                </a:lnTo>
                <a:lnTo>
                  <a:pt x="223827" y="0"/>
                </a:lnTo>
                <a:lnTo>
                  <a:pt x="3007245" y="0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Título 8">
            <a:extLst>
              <a:ext uri="{FF2B5EF4-FFF2-40B4-BE49-F238E27FC236}">
                <a16:creationId xmlns:a16="http://schemas.microsoft.com/office/drawing/2014/main" id="{3E964902-78B4-4E6D-B2B8-0ACCE5A871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12715" y="0"/>
            <a:ext cx="5455518" cy="712936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insertar titulo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609210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8">
            <a:extLst>
              <a:ext uri="{FF2B5EF4-FFF2-40B4-BE49-F238E27FC236}">
                <a16:creationId xmlns:a16="http://schemas.microsoft.com/office/drawing/2014/main" id="{3E964902-78B4-4E6D-B2B8-0ACCE5A871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33952" y="-12192"/>
            <a:ext cx="5455518" cy="712936"/>
          </a:xfrm>
          <a:prstGeom prst="rect">
            <a:avLst/>
          </a:prstGeom>
          <a:noFill/>
        </p:spPr>
        <p:txBody>
          <a:bodyPr/>
          <a:lstStyle>
            <a:lvl1pPr>
              <a:defRPr sz="3600">
                <a:solidFill>
                  <a:srgbClr val="28AB8D"/>
                </a:solidFill>
              </a:defRPr>
            </a:lvl1pPr>
          </a:lstStyle>
          <a:p>
            <a:r>
              <a:rPr lang="es-ES" dirty="0"/>
              <a:t>Haga clic insertar titulo</a:t>
            </a:r>
            <a:endParaRPr lang="es-PE" dirty="0"/>
          </a:p>
        </p:txBody>
      </p:sp>
      <p:pic>
        <p:nvPicPr>
          <p:cNvPr id="12" name="Imagen 1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 flipV="1">
            <a:off x="-1843135" y="2077504"/>
            <a:ext cx="4627453" cy="798628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6332687" y="2025366"/>
            <a:ext cx="4627453" cy="785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488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和内容">
    <p:bg>
      <p:bgPr>
        <a:gradFill flip="none" rotWithShape="1">
          <a:gsLst>
            <a:gs pos="26000">
              <a:srgbClr val="EBECF0"/>
            </a:gs>
            <a:gs pos="0">
              <a:srgbClr val="D7D9E1"/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295619" y="-956642"/>
            <a:ext cx="10692155" cy="7396022"/>
          </a:xfrm>
          <a:prstGeom prst="rect">
            <a:avLst/>
          </a:prstGeom>
        </p:spPr>
      </p:pic>
      <p:sp>
        <p:nvSpPr>
          <p:cNvPr id="11" name="Título 8">
            <a:extLst>
              <a:ext uri="{FF2B5EF4-FFF2-40B4-BE49-F238E27FC236}">
                <a16:creationId xmlns:a16="http://schemas.microsoft.com/office/drawing/2014/main" id="{3E964902-78B4-4E6D-B2B8-0ACCE5A871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33952" y="-12192"/>
            <a:ext cx="5455518" cy="712936"/>
          </a:xfrm>
          <a:prstGeom prst="rect">
            <a:avLst/>
          </a:prstGeom>
          <a:noFill/>
        </p:spPr>
        <p:txBody>
          <a:bodyPr/>
          <a:lstStyle>
            <a:lvl1pPr>
              <a:defRPr sz="3600">
                <a:solidFill>
                  <a:srgbClr val="28AB8D"/>
                </a:solidFill>
              </a:defRPr>
            </a:lvl1pPr>
          </a:lstStyle>
          <a:p>
            <a:r>
              <a:rPr lang="es-ES" dirty="0"/>
              <a:t>Haga clic insertar titulo</a:t>
            </a:r>
            <a:endParaRPr lang="es-PE" dirty="0"/>
          </a:p>
        </p:txBody>
      </p:sp>
      <p:pic>
        <p:nvPicPr>
          <p:cNvPr id="12" name="Imagen 1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6200000" flipV="1">
            <a:off x="-1843135" y="2077504"/>
            <a:ext cx="4627453" cy="798628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6200000">
            <a:off x="6332687" y="2025366"/>
            <a:ext cx="4627453" cy="785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557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 noEditPoints="1"/>
          </p:cNvSpPr>
          <p:nvPr userDrawn="1"/>
        </p:nvSpPr>
        <p:spPr bwMode="auto">
          <a:xfrm>
            <a:off x="-1685" y="12125"/>
            <a:ext cx="9145685" cy="471394"/>
          </a:xfrm>
          <a:custGeom>
            <a:avLst/>
            <a:gdLst>
              <a:gd name="T0" fmla="*/ 1995 w 3840"/>
              <a:gd name="T1" fmla="*/ 29 h 232"/>
              <a:gd name="T2" fmla="*/ 1985 w 3840"/>
              <a:gd name="T3" fmla="*/ 79 h 232"/>
              <a:gd name="T4" fmla="*/ 1975 w 3840"/>
              <a:gd name="T5" fmla="*/ 61 h 232"/>
              <a:gd name="T6" fmla="*/ 1894 w 3840"/>
              <a:gd name="T7" fmla="*/ 48 h 232"/>
              <a:gd name="T8" fmla="*/ 1862 w 3840"/>
              <a:gd name="T9" fmla="*/ 89 h 232"/>
              <a:gd name="T10" fmla="*/ 1846 w 3840"/>
              <a:gd name="T11" fmla="*/ 57 h 232"/>
              <a:gd name="T12" fmla="*/ 1881 w 3840"/>
              <a:gd name="T13" fmla="*/ 0 h 232"/>
              <a:gd name="T14" fmla="*/ 1940 w 3840"/>
              <a:gd name="T15" fmla="*/ 232 h 232"/>
              <a:gd name="T16" fmla="*/ 1943 w 3840"/>
              <a:gd name="T17" fmla="*/ 198 h 232"/>
              <a:gd name="T18" fmla="*/ 1958 w 3840"/>
              <a:gd name="T19" fmla="*/ 208 h 232"/>
              <a:gd name="T20" fmla="*/ 3840 w 3840"/>
              <a:gd name="T21" fmla="*/ 0 h 232"/>
              <a:gd name="T22" fmla="*/ 1918 w 3840"/>
              <a:gd name="T23" fmla="*/ 164 h 232"/>
              <a:gd name="T24" fmla="*/ 1959 w 3840"/>
              <a:gd name="T25" fmla="*/ 145 h 232"/>
              <a:gd name="T26" fmla="*/ 1944 w 3840"/>
              <a:gd name="T27" fmla="*/ 158 h 232"/>
              <a:gd name="T28" fmla="*/ 1927 w 3840"/>
              <a:gd name="T29" fmla="*/ 181 h 232"/>
              <a:gd name="T30" fmla="*/ 1927 w 3840"/>
              <a:gd name="T31" fmla="*/ 178 h 232"/>
              <a:gd name="T32" fmla="*/ 1956 w 3840"/>
              <a:gd name="T33" fmla="*/ 160 h 232"/>
              <a:gd name="T34" fmla="*/ 1958 w 3840"/>
              <a:gd name="T35" fmla="*/ 176 h 232"/>
              <a:gd name="T36" fmla="*/ 1934 w 3840"/>
              <a:gd name="T37" fmla="*/ 189 h 232"/>
              <a:gd name="T38" fmla="*/ 1959 w 3840"/>
              <a:gd name="T39" fmla="*/ 206 h 232"/>
              <a:gd name="T40" fmla="*/ 1945 w 3840"/>
              <a:gd name="T41" fmla="*/ 195 h 232"/>
              <a:gd name="T42" fmla="*/ 1941 w 3840"/>
              <a:gd name="T43" fmla="*/ 202 h 232"/>
              <a:gd name="T44" fmla="*/ 1945 w 3840"/>
              <a:gd name="T45" fmla="*/ 189 h 232"/>
              <a:gd name="T46" fmla="*/ 1961 w 3840"/>
              <a:gd name="T47" fmla="*/ 193 h 232"/>
              <a:gd name="T48" fmla="*/ 1940 w 3840"/>
              <a:gd name="T49" fmla="*/ 189 h 232"/>
              <a:gd name="T50" fmla="*/ 1934 w 3840"/>
              <a:gd name="T51" fmla="*/ 188 h 232"/>
              <a:gd name="T52" fmla="*/ 1960 w 3840"/>
              <a:gd name="T53" fmla="*/ 179 h 232"/>
              <a:gd name="T54" fmla="*/ 1963 w 3840"/>
              <a:gd name="T55" fmla="*/ 146 h 232"/>
              <a:gd name="T56" fmla="*/ 1923 w 3840"/>
              <a:gd name="T57" fmla="*/ 155 h 232"/>
              <a:gd name="T58" fmla="*/ 1909 w 3840"/>
              <a:gd name="T59" fmla="*/ 157 h 232"/>
              <a:gd name="T60" fmla="*/ 1936 w 3840"/>
              <a:gd name="T61" fmla="*/ 127 h 232"/>
              <a:gd name="T62" fmla="*/ 1964 w 3840"/>
              <a:gd name="T63" fmla="*/ 135 h 232"/>
              <a:gd name="T64" fmla="*/ 1964 w 3840"/>
              <a:gd name="T65" fmla="*/ 131 h 232"/>
              <a:gd name="T66" fmla="*/ 1923 w 3840"/>
              <a:gd name="T67" fmla="*/ 128 h 232"/>
              <a:gd name="T68" fmla="*/ 1901 w 3840"/>
              <a:gd name="T69" fmla="*/ 148 h 232"/>
              <a:gd name="T70" fmla="*/ 1911 w 3840"/>
              <a:gd name="T71" fmla="*/ 113 h 232"/>
              <a:gd name="T72" fmla="*/ 1964 w 3840"/>
              <a:gd name="T73" fmla="*/ 116 h 232"/>
              <a:gd name="T74" fmla="*/ 1966 w 3840"/>
              <a:gd name="T75" fmla="*/ 115 h 232"/>
              <a:gd name="T76" fmla="*/ 1901 w 3840"/>
              <a:gd name="T77" fmla="*/ 118 h 232"/>
              <a:gd name="T78" fmla="*/ 1899 w 3840"/>
              <a:gd name="T79" fmla="*/ 146 h 232"/>
              <a:gd name="T80" fmla="*/ 1884 w 3840"/>
              <a:gd name="T81" fmla="*/ 110 h 232"/>
              <a:gd name="T82" fmla="*/ 1938 w 3840"/>
              <a:gd name="T83" fmla="*/ 81 h 232"/>
              <a:gd name="T84" fmla="*/ 1975 w 3840"/>
              <a:gd name="T85" fmla="*/ 105 h 232"/>
              <a:gd name="T86" fmla="*/ 1962 w 3840"/>
              <a:gd name="T87" fmla="*/ 81 h 232"/>
              <a:gd name="T88" fmla="*/ 1888 w 3840"/>
              <a:gd name="T89" fmla="*/ 100 h 232"/>
              <a:gd name="T90" fmla="*/ 1875 w 3840"/>
              <a:gd name="T91" fmla="*/ 116 h 232"/>
              <a:gd name="T92" fmla="*/ 1887 w 3840"/>
              <a:gd name="T93" fmla="*/ 54 h 232"/>
              <a:gd name="T94" fmla="*/ 1965 w 3840"/>
              <a:gd name="T95" fmla="*/ 56 h 2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3840" h="232">
                <a:moveTo>
                  <a:pt x="1950" y="0"/>
                </a:moveTo>
                <a:cubicBezTo>
                  <a:pt x="1959" y="3"/>
                  <a:pt x="1967" y="7"/>
                  <a:pt x="1976" y="12"/>
                </a:cubicBezTo>
                <a:cubicBezTo>
                  <a:pt x="1983" y="16"/>
                  <a:pt x="1989" y="22"/>
                  <a:pt x="1995" y="29"/>
                </a:cubicBezTo>
                <a:cubicBezTo>
                  <a:pt x="1998" y="34"/>
                  <a:pt x="2000" y="39"/>
                  <a:pt x="2001" y="46"/>
                </a:cubicBezTo>
                <a:cubicBezTo>
                  <a:pt x="2002" y="54"/>
                  <a:pt x="2001" y="61"/>
                  <a:pt x="1997" y="67"/>
                </a:cubicBezTo>
                <a:cubicBezTo>
                  <a:pt x="1994" y="73"/>
                  <a:pt x="1990" y="76"/>
                  <a:pt x="1985" y="79"/>
                </a:cubicBezTo>
                <a:cubicBezTo>
                  <a:pt x="1984" y="79"/>
                  <a:pt x="1983" y="80"/>
                  <a:pt x="1982" y="80"/>
                </a:cubicBezTo>
                <a:cubicBezTo>
                  <a:pt x="1984" y="74"/>
                  <a:pt x="1982" y="69"/>
                  <a:pt x="1979" y="65"/>
                </a:cubicBezTo>
                <a:cubicBezTo>
                  <a:pt x="1978" y="64"/>
                  <a:pt x="1977" y="62"/>
                  <a:pt x="1975" y="61"/>
                </a:cubicBezTo>
                <a:cubicBezTo>
                  <a:pt x="1970" y="55"/>
                  <a:pt x="1964" y="52"/>
                  <a:pt x="1958" y="49"/>
                </a:cubicBezTo>
                <a:cubicBezTo>
                  <a:pt x="1950" y="46"/>
                  <a:pt x="1941" y="44"/>
                  <a:pt x="1932" y="43"/>
                </a:cubicBezTo>
                <a:cubicBezTo>
                  <a:pt x="1919" y="43"/>
                  <a:pt x="1906" y="44"/>
                  <a:pt x="1894" y="48"/>
                </a:cubicBezTo>
                <a:cubicBezTo>
                  <a:pt x="1886" y="51"/>
                  <a:pt x="1879" y="54"/>
                  <a:pt x="1873" y="60"/>
                </a:cubicBezTo>
                <a:cubicBezTo>
                  <a:pt x="1869" y="64"/>
                  <a:pt x="1865" y="69"/>
                  <a:pt x="1863" y="76"/>
                </a:cubicBezTo>
                <a:cubicBezTo>
                  <a:pt x="1862" y="80"/>
                  <a:pt x="1862" y="84"/>
                  <a:pt x="1862" y="89"/>
                </a:cubicBezTo>
                <a:cubicBezTo>
                  <a:pt x="1862" y="89"/>
                  <a:pt x="1862" y="89"/>
                  <a:pt x="1862" y="89"/>
                </a:cubicBezTo>
                <a:cubicBezTo>
                  <a:pt x="1860" y="86"/>
                  <a:pt x="1858" y="84"/>
                  <a:pt x="1856" y="81"/>
                </a:cubicBezTo>
                <a:cubicBezTo>
                  <a:pt x="1851" y="74"/>
                  <a:pt x="1847" y="66"/>
                  <a:pt x="1846" y="57"/>
                </a:cubicBezTo>
                <a:cubicBezTo>
                  <a:pt x="1843" y="44"/>
                  <a:pt x="1845" y="32"/>
                  <a:pt x="1852" y="22"/>
                </a:cubicBezTo>
                <a:cubicBezTo>
                  <a:pt x="1858" y="14"/>
                  <a:pt x="1865" y="8"/>
                  <a:pt x="1873" y="4"/>
                </a:cubicBezTo>
                <a:cubicBezTo>
                  <a:pt x="1876" y="2"/>
                  <a:pt x="1879" y="1"/>
                  <a:pt x="1881" y="0"/>
                </a:cubicBezTo>
                <a:cubicBezTo>
                  <a:pt x="0" y="0"/>
                  <a:pt x="0" y="0"/>
                  <a:pt x="0" y="0"/>
                </a:cubicBezTo>
                <a:cubicBezTo>
                  <a:pt x="58" y="232"/>
                  <a:pt x="58" y="232"/>
                  <a:pt x="58" y="232"/>
                </a:cubicBezTo>
                <a:cubicBezTo>
                  <a:pt x="1940" y="232"/>
                  <a:pt x="1940" y="232"/>
                  <a:pt x="1940" y="232"/>
                </a:cubicBezTo>
                <a:cubicBezTo>
                  <a:pt x="1941" y="232"/>
                  <a:pt x="1941" y="231"/>
                  <a:pt x="1941" y="230"/>
                </a:cubicBezTo>
                <a:cubicBezTo>
                  <a:pt x="1943" y="221"/>
                  <a:pt x="1944" y="211"/>
                  <a:pt x="1942" y="201"/>
                </a:cubicBezTo>
                <a:cubicBezTo>
                  <a:pt x="1941" y="199"/>
                  <a:pt x="1942" y="198"/>
                  <a:pt x="1943" y="198"/>
                </a:cubicBezTo>
                <a:cubicBezTo>
                  <a:pt x="1946" y="197"/>
                  <a:pt x="1949" y="198"/>
                  <a:pt x="1952" y="199"/>
                </a:cubicBezTo>
                <a:cubicBezTo>
                  <a:pt x="1954" y="200"/>
                  <a:pt x="1955" y="201"/>
                  <a:pt x="1957" y="203"/>
                </a:cubicBezTo>
                <a:cubicBezTo>
                  <a:pt x="1958" y="204"/>
                  <a:pt x="1958" y="206"/>
                  <a:pt x="1958" y="208"/>
                </a:cubicBezTo>
                <a:cubicBezTo>
                  <a:pt x="1956" y="219"/>
                  <a:pt x="1952" y="227"/>
                  <a:pt x="1945" y="232"/>
                </a:cubicBezTo>
                <a:cubicBezTo>
                  <a:pt x="3744" y="232"/>
                  <a:pt x="3744" y="232"/>
                  <a:pt x="3744" y="232"/>
                </a:cubicBezTo>
                <a:cubicBezTo>
                  <a:pt x="3840" y="0"/>
                  <a:pt x="3840" y="0"/>
                  <a:pt x="3840" y="0"/>
                </a:cubicBezTo>
                <a:lnTo>
                  <a:pt x="1950" y="0"/>
                </a:lnTo>
                <a:close/>
                <a:moveTo>
                  <a:pt x="1918" y="176"/>
                </a:moveTo>
                <a:cubicBezTo>
                  <a:pt x="1916" y="173"/>
                  <a:pt x="1916" y="168"/>
                  <a:pt x="1918" y="164"/>
                </a:cubicBezTo>
                <a:cubicBezTo>
                  <a:pt x="1921" y="159"/>
                  <a:pt x="1924" y="156"/>
                  <a:pt x="1927" y="153"/>
                </a:cubicBezTo>
                <a:cubicBezTo>
                  <a:pt x="1934" y="148"/>
                  <a:pt x="1942" y="145"/>
                  <a:pt x="1950" y="144"/>
                </a:cubicBezTo>
                <a:cubicBezTo>
                  <a:pt x="1953" y="144"/>
                  <a:pt x="1956" y="144"/>
                  <a:pt x="1959" y="145"/>
                </a:cubicBezTo>
                <a:cubicBezTo>
                  <a:pt x="1964" y="147"/>
                  <a:pt x="1963" y="153"/>
                  <a:pt x="1961" y="156"/>
                </a:cubicBezTo>
                <a:cubicBezTo>
                  <a:pt x="1960" y="158"/>
                  <a:pt x="1959" y="158"/>
                  <a:pt x="1958" y="158"/>
                </a:cubicBezTo>
                <a:cubicBezTo>
                  <a:pt x="1953" y="156"/>
                  <a:pt x="1948" y="156"/>
                  <a:pt x="1944" y="158"/>
                </a:cubicBezTo>
                <a:cubicBezTo>
                  <a:pt x="1939" y="159"/>
                  <a:pt x="1934" y="162"/>
                  <a:pt x="1930" y="167"/>
                </a:cubicBezTo>
                <a:cubicBezTo>
                  <a:pt x="1929" y="169"/>
                  <a:pt x="1927" y="171"/>
                  <a:pt x="1926" y="173"/>
                </a:cubicBezTo>
                <a:cubicBezTo>
                  <a:pt x="1925" y="176"/>
                  <a:pt x="1926" y="178"/>
                  <a:pt x="1927" y="181"/>
                </a:cubicBezTo>
                <a:cubicBezTo>
                  <a:pt x="1927" y="182"/>
                  <a:pt x="1927" y="182"/>
                  <a:pt x="1927" y="183"/>
                </a:cubicBezTo>
                <a:cubicBezTo>
                  <a:pt x="1923" y="182"/>
                  <a:pt x="1920" y="181"/>
                  <a:pt x="1918" y="176"/>
                </a:cubicBezTo>
                <a:close/>
                <a:moveTo>
                  <a:pt x="1927" y="178"/>
                </a:moveTo>
                <a:cubicBezTo>
                  <a:pt x="1927" y="175"/>
                  <a:pt x="1928" y="173"/>
                  <a:pt x="1930" y="170"/>
                </a:cubicBezTo>
                <a:cubicBezTo>
                  <a:pt x="1933" y="166"/>
                  <a:pt x="1936" y="163"/>
                  <a:pt x="1941" y="162"/>
                </a:cubicBezTo>
                <a:cubicBezTo>
                  <a:pt x="1946" y="159"/>
                  <a:pt x="1951" y="159"/>
                  <a:pt x="1956" y="160"/>
                </a:cubicBezTo>
                <a:cubicBezTo>
                  <a:pt x="1958" y="160"/>
                  <a:pt x="1959" y="161"/>
                  <a:pt x="1961" y="162"/>
                </a:cubicBezTo>
                <a:cubicBezTo>
                  <a:pt x="1965" y="165"/>
                  <a:pt x="1965" y="171"/>
                  <a:pt x="1962" y="175"/>
                </a:cubicBezTo>
                <a:cubicBezTo>
                  <a:pt x="1961" y="176"/>
                  <a:pt x="1960" y="176"/>
                  <a:pt x="1958" y="176"/>
                </a:cubicBezTo>
                <a:cubicBezTo>
                  <a:pt x="1952" y="172"/>
                  <a:pt x="1945" y="172"/>
                  <a:pt x="1939" y="176"/>
                </a:cubicBezTo>
                <a:cubicBezTo>
                  <a:pt x="1938" y="177"/>
                  <a:pt x="1937" y="177"/>
                  <a:pt x="1936" y="178"/>
                </a:cubicBezTo>
                <a:cubicBezTo>
                  <a:pt x="1933" y="182"/>
                  <a:pt x="1932" y="184"/>
                  <a:pt x="1934" y="189"/>
                </a:cubicBezTo>
                <a:cubicBezTo>
                  <a:pt x="1930" y="188"/>
                  <a:pt x="1926" y="183"/>
                  <a:pt x="1927" y="178"/>
                </a:cubicBezTo>
                <a:close/>
                <a:moveTo>
                  <a:pt x="1962" y="204"/>
                </a:moveTo>
                <a:cubicBezTo>
                  <a:pt x="1961" y="205"/>
                  <a:pt x="1960" y="206"/>
                  <a:pt x="1959" y="206"/>
                </a:cubicBezTo>
                <a:cubicBezTo>
                  <a:pt x="1959" y="206"/>
                  <a:pt x="1959" y="206"/>
                  <a:pt x="1958" y="206"/>
                </a:cubicBezTo>
                <a:cubicBezTo>
                  <a:pt x="1959" y="202"/>
                  <a:pt x="1957" y="200"/>
                  <a:pt x="1955" y="199"/>
                </a:cubicBezTo>
                <a:cubicBezTo>
                  <a:pt x="1952" y="196"/>
                  <a:pt x="1948" y="194"/>
                  <a:pt x="1945" y="195"/>
                </a:cubicBezTo>
                <a:cubicBezTo>
                  <a:pt x="1944" y="195"/>
                  <a:pt x="1943" y="195"/>
                  <a:pt x="1942" y="195"/>
                </a:cubicBezTo>
                <a:cubicBezTo>
                  <a:pt x="1941" y="196"/>
                  <a:pt x="1941" y="198"/>
                  <a:pt x="1941" y="199"/>
                </a:cubicBezTo>
                <a:cubicBezTo>
                  <a:pt x="1941" y="200"/>
                  <a:pt x="1941" y="201"/>
                  <a:pt x="1941" y="202"/>
                </a:cubicBezTo>
                <a:cubicBezTo>
                  <a:pt x="1940" y="200"/>
                  <a:pt x="1939" y="198"/>
                  <a:pt x="1939" y="195"/>
                </a:cubicBezTo>
                <a:cubicBezTo>
                  <a:pt x="1939" y="194"/>
                  <a:pt x="1939" y="192"/>
                  <a:pt x="1940" y="192"/>
                </a:cubicBezTo>
                <a:cubicBezTo>
                  <a:pt x="1942" y="191"/>
                  <a:pt x="1943" y="190"/>
                  <a:pt x="1945" y="189"/>
                </a:cubicBezTo>
                <a:cubicBezTo>
                  <a:pt x="1951" y="189"/>
                  <a:pt x="1957" y="191"/>
                  <a:pt x="1961" y="197"/>
                </a:cubicBezTo>
                <a:cubicBezTo>
                  <a:pt x="1963" y="199"/>
                  <a:pt x="1963" y="202"/>
                  <a:pt x="1962" y="204"/>
                </a:cubicBezTo>
                <a:close/>
                <a:moveTo>
                  <a:pt x="1961" y="193"/>
                </a:moveTo>
                <a:cubicBezTo>
                  <a:pt x="1961" y="193"/>
                  <a:pt x="1960" y="192"/>
                  <a:pt x="1960" y="192"/>
                </a:cubicBezTo>
                <a:cubicBezTo>
                  <a:pt x="1955" y="187"/>
                  <a:pt x="1949" y="185"/>
                  <a:pt x="1943" y="187"/>
                </a:cubicBezTo>
                <a:cubicBezTo>
                  <a:pt x="1942" y="187"/>
                  <a:pt x="1941" y="188"/>
                  <a:pt x="1940" y="189"/>
                </a:cubicBezTo>
                <a:cubicBezTo>
                  <a:pt x="1939" y="190"/>
                  <a:pt x="1938" y="192"/>
                  <a:pt x="1938" y="194"/>
                </a:cubicBezTo>
                <a:cubicBezTo>
                  <a:pt x="1938" y="195"/>
                  <a:pt x="1938" y="195"/>
                  <a:pt x="1938" y="196"/>
                </a:cubicBezTo>
                <a:cubicBezTo>
                  <a:pt x="1936" y="194"/>
                  <a:pt x="1935" y="191"/>
                  <a:pt x="1934" y="188"/>
                </a:cubicBezTo>
                <a:cubicBezTo>
                  <a:pt x="1933" y="186"/>
                  <a:pt x="1934" y="184"/>
                  <a:pt x="1935" y="182"/>
                </a:cubicBezTo>
                <a:cubicBezTo>
                  <a:pt x="1937" y="179"/>
                  <a:pt x="1940" y="178"/>
                  <a:pt x="1943" y="177"/>
                </a:cubicBezTo>
                <a:cubicBezTo>
                  <a:pt x="1949" y="175"/>
                  <a:pt x="1955" y="176"/>
                  <a:pt x="1960" y="179"/>
                </a:cubicBezTo>
                <a:cubicBezTo>
                  <a:pt x="1961" y="180"/>
                  <a:pt x="1963" y="182"/>
                  <a:pt x="1964" y="183"/>
                </a:cubicBezTo>
                <a:cubicBezTo>
                  <a:pt x="1965" y="187"/>
                  <a:pt x="1964" y="192"/>
                  <a:pt x="1961" y="193"/>
                </a:cubicBezTo>
                <a:close/>
                <a:moveTo>
                  <a:pt x="1963" y="146"/>
                </a:moveTo>
                <a:cubicBezTo>
                  <a:pt x="1961" y="143"/>
                  <a:pt x="1959" y="142"/>
                  <a:pt x="1956" y="142"/>
                </a:cubicBezTo>
                <a:cubicBezTo>
                  <a:pt x="1951" y="140"/>
                  <a:pt x="1945" y="142"/>
                  <a:pt x="1940" y="143"/>
                </a:cubicBezTo>
                <a:cubicBezTo>
                  <a:pt x="1934" y="146"/>
                  <a:pt x="1928" y="149"/>
                  <a:pt x="1923" y="155"/>
                </a:cubicBezTo>
                <a:cubicBezTo>
                  <a:pt x="1920" y="157"/>
                  <a:pt x="1918" y="160"/>
                  <a:pt x="1916" y="164"/>
                </a:cubicBezTo>
                <a:cubicBezTo>
                  <a:pt x="1916" y="164"/>
                  <a:pt x="1916" y="164"/>
                  <a:pt x="1916" y="164"/>
                </a:cubicBezTo>
                <a:cubicBezTo>
                  <a:pt x="1913" y="162"/>
                  <a:pt x="1911" y="160"/>
                  <a:pt x="1909" y="157"/>
                </a:cubicBezTo>
                <a:cubicBezTo>
                  <a:pt x="1906" y="151"/>
                  <a:pt x="1906" y="145"/>
                  <a:pt x="1910" y="140"/>
                </a:cubicBezTo>
                <a:cubicBezTo>
                  <a:pt x="1913" y="135"/>
                  <a:pt x="1917" y="133"/>
                  <a:pt x="1921" y="131"/>
                </a:cubicBezTo>
                <a:cubicBezTo>
                  <a:pt x="1926" y="129"/>
                  <a:pt x="1931" y="128"/>
                  <a:pt x="1936" y="127"/>
                </a:cubicBezTo>
                <a:cubicBezTo>
                  <a:pt x="1942" y="127"/>
                  <a:pt x="1948" y="127"/>
                  <a:pt x="1954" y="129"/>
                </a:cubicBezTo>
                <a:cubicBezTo>
                  <a:pt x="1957" y="130"/>
                  <a:pt x="1960" y="131"/>
                  <a:pt x="1962" y="133"/>
                </a:cubicBezTo>
                <a:cubicBezTo>
                  <a:pt x="1963" y="133"/>
                  <a:pt x="1964" y="134"/>
                  <a:pt x="1964" y="135"/>
                </a:cubicBezTo>
                <a:cubicBezTo>
                  <a:pt x="1967" y="139"/>
                  <a:pt x="1966" y="143"/>
                  <a:pt x="1963" y="146"/>
                </a:cubicBezTo>
                <a:close/>
                <a:moveTo>
                  <a:pt x="1965" y="130"/>
                </a:moveTo>
                <a:cubicBezTo>
                  <a:pt x="1965" y="130"/>
                  <a:pt x="1964" y="131"/>
                  <a:pt x="1964" y="131"/>
                </a:cubicBezTo>
                <a:cubicBezTo>
                  <a:pt x="1961" y="129"/>
                  <a:pt x="1959" y="128"/>
                  <a:pt x="1956" y="127"/>
                </a:cubicBezTo>
                <a:cubicBezTo>
                  <a:pt x="1951" y="124"/>
                  <a:pt x="1945" y="124"/>
                  <a:pt x="1939" y="124"/>
                </a:cubicBezTo>
                <a:cubicBezTo>
                  <a:pt x="1934" y="124"/>
                  <a:pt x="1928" y="126"/>
                  <a:pt x="1923" y="128"/>
                </a:cubicBezTo>
                <a:cubicBezTo>
                  <a:pt x="1919" y="129"/>
                  <a:pt x="1915" y="131"/>
                  <a:pt x="1911" y="135"/>
                </a:cubicBezTo>
                <a:cubicBezTo>
                  <a:pt x="1907" y="140"/>
                  <a:pt x="1905" y="145"/>
                  <a:pt x="1907" y="153"/>
                </a:cubicBezTo>
                <a:cubicBezTo>
                  <a:pt x="1905" y="151"/>
                  <a:pt x="1903" y="150"/>
                  <a:pt x="1901" y="148"/>
                </a:cubicBezTo>
                <a:cubicBezTo>
                  <a:pt x="1898" y="144"/>
                  <a:pt x="1896" y="141"/>
                  <a:pt x="1896" y="135"/>
                </a:cubicBezTo>
                <a:cubicBezTo>
                  <a:pt x="1895" y="130"/>
                  <a:pt x="1897" y="126"/>
                  <a:pt x="1900" y="122"/>
                </a:cubicBezTo>
                <a:cubicBezTo>
                  <a:pt x="1903" y="118"/>
                  <a:pt x="1907" y="115"/>
                  <a:pt x="1911" y="113"/>
                </a:cubicBezTo>
                <a:cubicBezTo>
                  <a:pt x="1919" y="110"/>
                  <a:pt x="1927" y="108"/>
                  <a:pt x="1935" y="108"/>
                </a:cubicBezTo>
                <a:cubicBezTo>
                  <a:pt x="1942" y="107"/>
                  <a:pt x="1949" y="108"/>
                  <a:pt x="1955" y="111"/>
                </a:cubicBezTo>
                <a:cubicBezTo>
                  <a:pt x="1958" y="112"/>
                  <a:pt x="1961" y="113"/>
                  <a:pt x="1964" y="116"/>
                </a:cubicBezTo>
                <a:cubicBezTo>
                  <a:pt x="1968" y="120"/>
                  <a:pt x="1968" y="125"/>
                  <a:pt x="1965" y="130"/>
                </a:cubicBezTo>
                <a:close/>
                <a:moveTo>
                  <a:pt x="1975" y="105"/>
                </a:moveTo>
                <a:cubicBezTo>
                  <a:pt x="1973" y="109"/>
                  <a:pt x="1970" y="112"/>
                  <a:pt x="1966" y="115"/>
                </a:cubicBezTo>
                <a:cubicBezTo>
                  <a:pt x="1960" y="109"/>
                  <a:pt x="1953" y="106"/>
                  <a:pt x="1946" y="105"/>
                </a:cubicBezTo>
                <a:cubicBezTo>
                  <a:pt x="1935" y="104"/>
                  <a:pt x="1924" y="105"/>
                  <a:pt x="1914" y="109"/>
                </a:cubicBezTo>
                <a:cubicBezTo>
                  <a:pt x="1909" y="111"/>
                  <a:pt x="1905" y="113"/>
                  <a:pt x="1901" y="118"/>
                </a:cubicBezTo>
                <a:cubicBezTo>
                  <a:pt x="1899" y="120"/>
                  <a:pt x="1897" y="122"/>
                  <a:pt x="1896" y="126"/>
                </a:cubicBezTo>
                <a:cubicBezTo>
                  <a:pt x="1894" y="131"/>
                  <a:pt x="1895" y="137"/>
                  <a:pt x="1897" y="142"/>
                </a:cubicBezTo>
                <a:cubicBezTo>
                  <a:pt x="1898" y="143"/>
                  <a:pt x="1899" y="144"/>
                  <a:pt x="1899" y="146"/>
                </a:cubicBezTo>
                <a:cubicBezTo>
                  <a:pt x="1898" y="145"/>
                  <a:pt x="1896" y="145"/>
                  <a:pt x="1895" y="144"/>
                </a:cubicBezTo>
                <a:cubicBezTo>
                  <a:pt x="1890" y="141"/>
                  <a:pt x="1886" y="137"/>
                  <a:pt x="1884" y="130"/>
                </a:cubicBezTo>
                <a:cubicBezTo>
                  <a:pt x="1881" y="123"/>
                  <a:pt x="1881" y="116"/>
                  <a:pt x="1884" y="110"/>
                </a:cubicBezTo>
                <a:cubicBezTo>
                  <a:pt x="1886" y="105"/>
                  <a:pt x="1889" y="101"/>
                  <a:pt x="1893" y="98"/>
                </a:cubicBezTo>
                <a:cubicBezTo>
                  <a:pt x="1900" y="92"/>
                  <a:pt x="1908" y="88"/>
                  <a:pt x="1915" y="86"/>
                </a:cubicBezTo>
                <a:cubicBezTo>
                  <a:pt x="1923" y="83"/>
                  <a:pt x="1931" y="82"/>
                  <a:pt x="1938" y="81"/>
                </a:cubicBezTo>
                <a:cubicBezTo>
                  <a:pt x="1947" y="80"/>
                  <a:pt x="1956" y="81"/>
                  <a:pt x="1964" y="85"/>
                </a:cubicBezTo>
                <a:cubicBezTo>
                  <a:pt x="1967" y="86"/>
                  <a:pt x="1970" y="88"/>
                  <a:pt x="1973" y="91"/>
                </a:cubicBezTo>
                <a:cubicBezTo>
                  <a:pt x="1976" y="95"/>
                  <a:pt x="1977" y="100"/>
                  <a:pt x="1975" y="105"/>
                </a:cubicBezTo>
                <a:close/>
                <a:moveTo>
                  <a:pt x="1977" y="91"/>
                </a:moveTo>
                <a:cubicBezTo>
                  <a:pt x="1977" y="92"/>
                  <a:pt x="1976" y="92"/>
                  <a:pt x="1976" y="93"/>
                </a:cubicBezTo>
                <a:cubicBezTo>
                  <a:pt x="1973" y="86"/>
                  <a:pt x="1967" y="83"/>
                  <a:pt x="1962" y="81"/>
                </a:cubicBezTo>
                <a:cubicBezTo>
                  <a:pt x="1954" y="78"/>
                  <a:pt x="1946" y="78"/>
                  <a:pt x="1938" y="78"/>
                </a:cubicBezTo>
                <a:cubicBezTo>
                  <a:pt x="1926" y="79"/>
                  <a:pt x="1914" y="82"/>
                  <a:pt x="1903" y="88"/>
                </a:cubicBezTo>
                <a:cubicBezTo>
                  <a:pt x="1897" y="91"/>
                  <a:pt x="1892" y="95"/>
                  <a:pt x="1888" y="100"/>
                </a:cubicBezTo>
                <a:cubicBezTo>
                  <a:pt x="1885" y="104"/>
                  <a:pt x="1883" y="108"/>
                  <a:pt x="1881" y="113"/>
                </a:cubicBezTo>
                <a:cubicBezTo>
                  <a:pt x="1881" y="115"/>
                  <a:pt x="1881" y="118"/>
                  <a:pt x="1880" y="121"/>
                </a:cubicBezTo>
                <a:cubicBezTo>
                  <a:pt x="1879" y="119"/>
                  <a:pt x="1877" y="118"/>
                  <a:pt x="1875" y="116"/>
                </a:cubicBezTo>
                <a:cubicBezTo>
                  <a:pt x="1870" y="111"/>
                  <a:pt x="1866" y="104"/>
                  <a:pt x="1864" y="96"/>
                </a:cubicBezTo>
                <a:cubicBezTo>
                  <a:pt x="1861" y="85"/>
                  <a:pt x="1863" y="76"/>
                  <a:pt x="1869" y="68"/>
                </a:cubicBezTo>
                <a:cubicBezTo>
                  <a:pt x="1874" y="61"/>
                  <a:pt x="1880" y="57"/>
                  <a:pt x="1887" y="54"/>
                </a:cubicBezTo>
                <a:cubicBezTo>
                  <a:pt x="1894" y="50"/>
                  <a:pt x="1901" y="48"/>
                  <a:pt x="1908" y="47"/>
                </a:cubicBezTo>
                <a:cubicBezTo>
                  <a:pt x="1916" y="46"/>
                  <a:pt x="1923" y="46"/>
                  <a:pt x="1931" y="46"/>
                </a:cubicBezTo>
                <a:cubicBezTo>
                  <a:pt x="1943" y="47"/>
                  <a:pt x="1955" y="49"/>
                  <a:pt x="1965" y="56"/>
                </a:cubicBezTo>
                <a:cubicBezTo>
                  <a:pt x="1970" y="59"/>
                  <a:pt x="1974" y="62"/>
                  <a:pt x="1978" y="66"/>
                </a:cubicBezTo>
                <a:cubicBezTo>
                  <a:pt x="1985" y="75"/>
                  <a:pt x="1982" y="84"/>
                  <a:pt x="1977" y="91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3" name="Rectángulo 2"/>
          <p:cNvSpPr/>
          <p:nvPr userDrawn="1"/>
        </p:nvSpPr>
        <p:spPr>
          <a:xfrm>
            <a:off x="3760964" y="12863"/>
            <a:ext cx="3116932" cy="470656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" name="任意多边形: 形状 13">
            <a:extLst>
              <a:ext uri="{FF2B5EF4-FFF2-40B4-BE49-F238E27FC236}">
                <a16:creationId xmlns:a16="http://schemas.microsoft.com/office/drawing/2014/main" id="{F8F03C16-AFD5-40B3-9718-14A4440FF5BB}"/>
              </a:ext>
            </a:extLst>
          </p:cNvPr>
          <p:cNvSpPr/>
          <p:nvPr userDrawn="1"/>
        </p:nvSpPr>
        <p:spPr>
          <a:xfrm>
            <a:off x="-1685" y="4877964"/>
            <a:ext cx="6949949" cy="259455"/>
          </a:xfrm>
          <a:custGeom>
            <a:avLst/>
            <a:gdLst>
              <a:gd name="connsiteX0" fmla="*/ 0 w 9216572"/>
              <a:gd name="connsiteY0" fmla="*/ 0 h 333829"/>
              <a:gd name="connsiteX1" fmla="*/ 9216572 w 9216572"/>
              <a:gd name="connsiteY1" fmla="*/ 29029 h 333829"/>
              <a:gd name="connsiteX2" fmla="*/ 9056914 w 9216572"/>
              <a:gd name="connsiteY2" fmla="*/ 333829 h 333829"/>
              <a:gd name="connsiteX3" fmla="*/ 29029 w 9216572"/>
              <a:gd name="connsiteY3" fmla="*/ 333829 h 333829"/>
              <a:gd name="connsiteX4" fmla="*/ 0 w 9216572"/>
              <a:gd name="connsiteY4" fmla="*/ 0 h 333829"/>
              <a:gd name="connsiteX0" fmla="*/ 0 w 9229272"/>
              <a:gd name="connsiteY0" fmla="*/ 9071 h 342900"/>
              <a:gd name="connsiteX1" fmla="*/ 9229272 w 9229272"/>
              <a:gd name="connsiteY1" fmla="*/ 0 h 342900"/>
              <a:gd name="connsiteX2" fmla="*/ 9056914 w 9229272"/>
              <a:gd name="connsiteY2" fmla="*/ 342900 h 342900"/>
              <a:gd name="connsiteX3" fmla="*/ 29029 w 9229272"/>
              <a:gd name="connsiteY3" fmla="*/ 342900 h 342900"/>
              <a:gd name="connsiteX4" fmla="*/ 0 w 9229272"/>
              <a:gd name="connsiteY4" fmla="*/ 9071 h 342900"/>
              <a:gd name="connsiteX0" fmla="*/ 0 w 9229272"/>
              <a:gd name="connsiteY0" fmla="*/ 9071 h 355600"/>
              <a:gd name="connsiteX1" fmla="*/ 9229272 w 9229272"/>
              <a:gd name="connsiteY1" fmla="*/ 0 h 355600"/>
              <a:gd name="connsiteX2" fmla="*/ 9056914 w 9229272"/>
              <a:gd name="connsiteY2" fmla="*/ 342900 h 355600"/>
              <a:gd name="connsiteX3" fmla="*/ 3629 w 9229272"/>
              <a:gd name="connsiteY3" fmla="*/ 355600 h 355600"/>
              <a:gd name="connsiteX4" fmla="*/ 0 w 9229272"/>
              <a:gd name="connsiteY4" fmla="*/ 9071 h 355600"/>
              <a:gd name="connsiteX0" fmla="*/ 0 w 9229272"/>
              <a:gd name="connsiteY0" fmla="*/ 9071 h 355600"/>
              <a:gd name="connsiteX1" fmla="*/ 9229272 w 9229272"/>
              <a:gd name="connsiteY1" fmla="*/ 0 h 355600"/>
              <a:gd name="connsiteX2" fmla="*/ 9068590 w 9229272"/>
              <a:gd name="connsiteY2" fmla="*/ 339888 h 355600"/>
              <a:gd name="connsiteX3" fmla="*/ 3629 w 9229272"/>
              <a:gd name="connsiteY3" fmla="*/ 355600 h 355600"/>
              <a:gd name="connsiteX4" fmla="*/ 0 w 9229272"/>
              <a:gd name="connsiteY4" fmla="*/ 9071 h 35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29272" h="355600">
                <a:moveTo>
                  <a:pt x="0" y="9071"/>
                </a:moveTo>
                <a:lnTo>
                  <a:pt x="9229272" y="0"/>
                </a:lnTo>
                <a:lnTo>
                  <a:pt x="9068590" y="339888"/>
                </a:lnTo>
                <a:lnTo>
                  <a:pt x="3629" y="355600"/>
                </a:lnTo>
                <a:cubicBezTo>
                  <a:pt x="2419" y="240090"/>
                  <a:pt x="1210" y="124581"/>
                  <a:pt x="0" y="9071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: 形状 14">
            <a:extLst>
              <a:ext uri="{FF2B5EF4-FFF2-40B4-BE49-F238E27FC236}">
                <a16:creationId xmlns:a16="http://schemas.microsoft.com/office/drawing/2014/main" id="{52836657-E9F3-4A8C-B637-39756C05469A}"/>
              </a:ext>
            </a:extLst>
          </p:cNvPr>
          <p:cNvSpPr/>
          <p:nvPr userDrawn="1"/>
        </p:nvSpPr>
        <p:spPr>
          <a:xfrm>
            <a:off x="6896844" y="4767158"/>
            <a:ext cx="2247482" cy="359358"/>
          </a:xfrm>
          <a:custGeom>
            <a:avLst/>
            <a:gdLst>
              <a:gd name="connsiteX0" fmla="*/ 3009900 w 3009900"/>
              <a:gd name="connsiteY0" fmla="*/ 0 h 769620"/>
              <a:gd name="connsiteX1" fmla="*/ 3009900 w 3009900"/>
              <a:gd name="connsiteY1" fmla="*/ 769620 h 769620"/>
              <a:gd name="connsiteX2" fmla="*/ 0 w 3009900"/>
              <a:gd name="connsiteY2" fmla="*/ 746760 h 769620"/>
              <a:gd name="connsiteX3" fmla="*/ 419100 w 3009900"/>
              <a:gd name="connsiteY3" fmla="*/ 0 h 769620"/>
              <a:gd name="connsiteX4" fmla="*/ 3009900 w 3009900"/>
              <a:gd name="connsiteY4" fmla="*/ 0 h 769620"/>
              <a:gd name="connsiteX0" fmla="*/ 3009900 w 3009900"/>
              <a:gd name="connsiteY0" fmla="*/ 0 h 769620"/>
              <a:gd name="connsiteX1" fmla="*/ 3009900 w 3009900"/>
              <a:gd name="connsiteY1" fmla="*/ 769620 h 769620"/>
              <a:gd name="connsiteX2" fmla="*/ 0 w 3009900"/>
              <a:gd name="connsiteY2" fmla="*/ 746760 h 769620"/>
              <a:gd name="connsiteX3" fmla="*/ 351117 w 3009900"/>
              <a:gd name="connsiteY3" fmla="*/ 101974 h 769620"/>
              <a:gd name="connsiteX4" fmla="*/ 3009900 w 3009900"/>
              <a:gd name="connsiteY4" fmla="*/ 0 h 769620"/>
              <a:gd name="connsiteX0" fmla="*/ 3021231 w 3021231"/>
              <a:gd name="connsiteY0" fmla="*/ 0 h 667646"/>
              <a:gd name="connsiteX1" fmla="*/ 3009900 w 3021231"/>
              <a:gd name="connsiteY1" fmla="*/ 667646 h 667646"/>
              <a:gd name="connsiteX2" fmla="*/ 0 w 3021231"/>
              <a:gd name="connsiteY2" fmla="*/ 644786 h 667646"/>
              <a:gd name="connsiteX3" fmla="*/ 351117 w 3021231"/>
              <a:gd name="connsiteY3" fmla="*/ 0 h 667646"/>
              <a:gd name="connsiteX4" fmla="*/ 3021231 w 3021231"/>
              <a:gd name="connsiteY4" fmla="*/ 0 h 667646"/>
              <a:gd name="connsiteX0" fmla="*/ 3021231 w 3021231"/>
              <a:gd name="connsiteY0" fmla="*/ 0 h 667646"/>
              <a:gd name="connsiteX1" fmla="*/ 3009900 w 3021231"/>
              <a:gd name="connsiteY1" fmla="*/ 667646 h 667646"/>
              <a:gd name="connsiteX2" fmla="*/ 0 w 3021231"/>
              <a:gd name="connsiteY2" fmla="*/ 644786 h 667646"/>
              <a:gd name="connsiteX3" fmla="*/ 237812 w 3021231"/>
              <a:gd name="connsiteY3" fmla="*/ 192619 h 667646"/>
              <a:gd name="connsiteX4" fmla="*/ 3021231 w 3021231"/>
              <a:gd name="connsiteY4" fmla="*/ 0 h 667646"/>
              <a:gd name="connsiteX0" fmla="*/ 3009900 w 3009900"/>
              <a:gd name="connsiteY0" fmla="*/ 0 h 486358"/>
              <a:gd name="connsiteX1" fmla="*/ 3009900 w 3009900"/>
              <a:gd name="connsiteY1" fmla="*/ 486358 h 486358"/>
              <a:gd name="connsiteX2" fmla="*/ 0 w 3009900"/>
              <a:gd name="connsiteY2" fmla="*/ 463498 h 486358"/>
              <a:gd name="connsiteX3" fmla="*/ 237812 w 3009900"/>
              <a:gd name="connsiteY3" fmla="*/ 11331 h 486358"/>
              <a:gd name="connsiteX4" fmla="*/ 3009900 w 3009900"/>
              <a:gd name="connsiteY4" fmla="*/ 0 h 486358"/>
              <a:gd name="connsiteX0" fmla="*/ 3021230 w 3021230"/>
              <a:gd name="connsiteY0" fmla="*/ 0 h 475027"/>
              <a:gd name="connsiteX1" fmla="*/ 3009900 w 3021230"/>
              <a:gd name="connsiteY1" fmla="*/ 475027 h 475027"/>
              <a:gd name="connsiteX2" fmla="*/ 0 w 3021230"/>
              <a:gd name="connsiteY2" fmla="*/ 452167 h 475027"/>
              <a:gd name="connsiteX3" fmla="*/ 237812 w 3021230"/>
              <a:gd name="connsiteY3" fmla="*/ 0 h 475027"/>
              <a:gd name="connsiteX4" fmla="*/ 3021230 w 3021230"/>
              <a:gd name="connsiteY4" fmla="*/ 0 h 475027"/>
              <a:gd name="connsiteX0" fmla="*/ 3007245 w 3007245"/>
              <a:gd name="connsiteY0" fmla="*/ 0 h 480138"/>
              <a:gd name="connsiteX1" fmla="*/ 2995915 w 3007245"/>
              <a:gd name="connsiteY1" fmla="*/ 475027 h 480138"/>
              <a:gd name="connsiteX2" fmla="*/ 0 w 3007245"/>
              <a:gd name="connsiteY2" fmla="*/ 480138 h 480138"/>
              <a:gd name="connsiteX3" fmla="*/ 223827 w 3007245"/>
              <a:gd name="connsiteY3" fmla="*/ 0 h 480138"/>
              <a:gd name="connsiteX4" fmla="*/ 3007245 w 3007245"/>
              <a:gd name="connsiteY4" fmla="*/ 0 h 480138"/>
              <a:gd name="connsiteX0" fmla="*/ 3007245 w 3007681"/>
              <a:gd name="connsiteY0" fmla="*/ 0 h 480910"/>
              <a:gd name="connsiteX1" fmla="*/ 3007681 w 3007681"/>
              <a:gd name="connsiteY1" fmla="*/ 480910 h 480910"/>
              <a:gd name="connsiteX2" fmla="*/ 0 w 3007681"/>
              <a:gd name="connsiteY2" fmla="*/ 480138 h 480910"/>
              <a:gd name="connsiteX3" fmla="*/ 223827 w 3007681"/>
              <a:gd name="connsiteY3" fmla="*/ 0 h 480910"/>
              <a:gd name="connsiteX4" fmla="*/ 3007245 w 3007681"/>
              <a:gd name="connsiteY4" fmla="*/ 0 h 480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07681" h="480910">
                <a:moveTo>
                  <a:pt x="3007245" y="0"/>
                </a:moveTo>
                <a:cubicBezTo>
                  <a:pt x="3007390" y="160303"/>
                  <a:pt x="3007536" y="320607"/>
                  <a:pt x="3007681" y="480910"/>
                </a:cubicBezTo>
                <a:lnTo>
                  <a:pt x="0" y="480138"/>
                </a:lnTo>
                <a:lnTo>
                  <a:pt x="223827" y="0"/>
                </a:lnTo>
                <a:lnTo>
                  <a:pt x="3007245" y="0"/>
                </a:lnTo>
                <a:close/>
              </a:path>
            </a:pathLst>
          </a:custGeom>
          <a:solidFill>
            <a:srgbClr val="28A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Título 8">
            <a:extLst>
              <a:ext uri="{FF2B5EF4-FFF2-40B4-BE49-F238E27FC236}">
                <a16:creationId xmlns:a16="http://schemas.microsoft.com/office/drawing/2014/main" id="{3E964902-78B4-4E6D-B2B8-0ACCE5A871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468560" y="-29087"/>
            <a:ext cx="5455518" cy="712936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insertar titulo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402586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 noEditPoints="1"/>
          </p:cNvSpPr>
          <p:nvPr userDrawn="1"/>
        </p:nvSpPr>
        <p:spPr bwMode="auto">
          <a:xfrm>
            <a:off x="-1685" y="12125"/>
            <a:ext cx="9145685" cy="471394"/>
          </a:xfrm>
          <a:custGeom>
            <a:avLst/>
            <a:gdLst>
              <a:gd name="T0" fmla="*/ 1995 w 3840"/>
              <a:gd name="T1" fmla="*/ 29 h 232"/>
              <a:gd name="T2" fmla="*/ 1985 w 3840"/>
              <a:gd name="T3" fmla="*/ 79 h 232"/>
              <a:gd name="T4" fmla="*/ 1975 w 3840"/>
              <a:gd name="T5" fmla="*/ 61 h 232"/>
              <a:gd name="T6" fmla="*/ 1894 w 3840"/>
              <a:gd name="T7" fmla="*/ 48 h 232"/>
              <a:gd name="T8" fmla="*/ 1862 w 3840"/>
              <a:gd name="T9" fmla="*/ 89 h 232"/>
              <a:gd name="T10" fmla="*/ 1846 w 3840"/>
              <a:gd name="T11" fmla="*/ 57 h 232"/>
              <a:gd name="T12" fmla="*/ 1881 w 3840"/>
              <a:gd name="T13" fmla="*/ 0 h 232"/>
              <a:gd name="T14" fmla="*/ 1940 w 3840"/>
              <a:gd name="T15" fmla="*/ 232 h 232"/>
              <a:gd name="T16" fmla="*/ 1943 w 3840"/>
              <a:gd name="T17" fmla="*/ 198 h 232"/>
              <a:gd name="T18" fmla="*/ 1958 w 3840"/>
              <a:gd name="T19" fmla="*/ 208 h 232"/>
              <a:gd name="T20" fmla="*/ 3840 w 3840"/>
              <a:gd name="T21" fmla="*/ 0 h 232"/>
              <a:gd name="T22" fmla="*/ 1918 w 3840"/>
              <a:gd name="T23" fmla="*/ 164 h 232"/>
              <a:gd name="T24" fmla="*/ 1959 w 3840"/>
              <a:gd name="T25" fmla="*/ 145 h 232"/>
              <a:gd name="T26" fmla="*/ 1944 w 3840"/>
              <a:gd name="T27" fmla="*/ 158 h 232"/>
              <a:gd name="T28" fmla="*/ 1927 w 3840"/>
              <a:gd name="T29" fmla="*/ 181 h 232"/>
              <a:gd name="T30" fmla="*/ 1927 w 3840"/>
              <a:gd name="T31" fmla="*/ 178 h 232"/>
              <a:gd name="T32" fmla="*/ 1956 w 3840"/>
              <a:gd name="T33" fmla="*/ 160 h 232"/>
              <a:gd name="T34" fmla="*/ 1958 w 3840"/>
              <a:gd name="T35" fmla="*/ 176 h 232"/>
              <a:gd name="T36" fmla="*/ 1934 w 3840"/>
              <a:gd name="T37" fmla="*/ 189 h 232"/>
              <a:gd name="T38" fmla="*/ 1959 w 3840"/>
              <a:gd name="T39" fmla="*/ 206 h 232"/>
              <a:gd name="T40" fmla="*/ 1945 w 3840"/>
              <a:gd name="T41" fmla="*/ 195 h 232"/>
              <a:gd name="T42" fmla="*/ 1941 w 3840"/>
              <a:gd name="T43" fmla="*/ 202 h 232"/>
              <a:gd name="T44" fmla="*/ 1945 w 3840"/>
              <a:gd name="T45" fmla="*/ 189 h 232"/>
              <a:gd name="T46" fmla="*/ 1961 w 3840"/>
              <a:gd name="T47" fmla="*/ 193 h 232"/>
              <a:gd name="T48" fmla="*/ 1940 w 3840"/>
              <a:gd name="T49" fmla="*/ 189 h 232"/>
              <a:gd name="T50" fmla="*/ 1934 w 3840"/>
              <a:gd name="T51" fmla="*/ 188 h 232"/>
              <a:gd name="T52" fmla="*/ 1960 w 3840"/>
              <a:gd name="T53" fmla="*/ 179 h 232"/>
              <a:gd name="T54" fmla="*/ 1963 w 3840"/>
              <a:gd name="T55" fmla="*/ 146 h 232"/>
              <a:gd name="T56" fmla="*/ 1923 w 3840"/>
              <a:gd name="T57" fmla="*/ 155 h 232"/>
              <a:gd name="T58" fmla="*/ 1909 w 3840"/>
              <a:gd name="T59" fmla="*/ 157 h 232"/>
              <a:gd name="T60" fmla="*/ 1936 w 3840"/>
              <a:gd name="T61" fmla="*/ 127 h 232"/>
              <a:gd name="T62" fmla="*/ 1964 w 3840"/>
              <a:gd name="T63" fmla="*/ 135 h 232"/>
              <a:gd name="T64" fmla="*/ 1964 w 3840"/>
              <a:gd name="T65" fmla="*/ 131 h 232"/>
              <a:gd name="T66" fmla="*/ 1923 w 3840"/>
              <a:gd name="T67" fmla="*/ 128 h 232"/>
              <a:gd name="T68" fmla="*/ 1901 w 3840"/>
              <a:gd name="T69" fmla="*/ 148 h 232"/>
              <a:gd name="T70" fmla="*/ 1911 w 3840"/>
              <a:gd name="T71" fmla="*/ 113 h 232"/>
              <a:gd name="T72" fmla="*/ 1964 w 3840"/>
              <a:gd name="T73" fmla="*/ 116 h 232"/>
              <a:gd name="T74" fmla="*/ 1966 w 3840"/>
              <a:gd name="T75" fmla="*/ 115 h 232"/>
              <a:gd name="T76" fmla="*/ 1901 w 3840"/>
              <a:gd name="T77" fmla="*/ 118 h 232"/>
              <a:gd name="T78" fmla="*/ 1899 w 3840"/>
              <a:gd name="T79" fmla="*/ 146 h 232"/>
              <a:gd name="T80" fmla="*/ 1884 w 3840"/>
              <a:gd name="T81" fmla="*/ 110 h 232"/>
              <a:gd name="T82" fmla="*/ 1938 w 3840"/>
              <a:gd name="T83" fmla="*/ 81 h 232"/>
              <a:gd name="T84" fmla="*/ 1975 w 3840"/>
              <a:gd name="T85" fmla="*/ 105 h 232"/>
              <a:gd name="T86" fmla="*/ 1962 w 3840"/>
              <a:gd name="T87" fmla="*/ 81 h 232"/>
              <a:gd name="T88" fmla="*/ 1888 w 3840"/>
              <a:gd name="T89" fmla="*/ 100 h 232"/>
              <a:gd name="T90" fmla="*/ 1875 w 3840"/>
              <a:gd name="T91" fmla="*/ 116 h 232"/>
              <a:gd name="T92" fmla="*/ 1887 w 3840"/>
              <a:gd name="T93" fmla="*/ 54 h 232"/>
              <a:gd name="T94" fmla="*/ 1965 w 3840"/>
              <a:gd name="T95" fmla="*/ 56 h 2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3840" h="232">
                <a:moveTo>
                  <a:pt x="1950" y="0"/>
                </a:moveTo>
                <a:cubicBezTo>
                  <a:pt x="1959" y="3"/>
                  <a:pt x="1967" y="7"/>
                  <a:pt x="1976" y="12"/>
                </a:cubicBezTo>
                <a:cubicBezTo>
                  <a:pt x="1983" y="16"/>
                  <a:pt x="1989" y="22"/>
                  <a:pt x="1995" y="29"/>
                </a:cubicBezTo>
                <a:cubicBezTo>
                  <a:pt x="1998" y="34"/>
                  <a:pt x="2000" y="39"/>
                  <a:pt x="2001" y="46"/>
                </a:cubicBezTo>
                <a:cubicBezTo>
                  <a:pt x="2002" y="54"/>
                  <a:pt x="2001" y="61"/>
                  <a:pt x="1997" y="67"/>
                </a:cubicBezTo>
                <a:cubicBezTo>
                  <a:pt x="1994" y="73"/>
                  <a:pt x="1990" y="76"/>
                  <a:pt x="1985" y="79"/>
                </a:cubicBezTo>
                <a:cubicBezTo>
                  <a:pt x="1984" y="79"/>
                  <a:pt x="1983" y="80"/>
                  <a:pt x="1982" y="80"/>
                </a:cubicBezTo>
                <a:cubicBezTo>
                  <a:pt x="1984" y="74"/>
                  <a:pt x="1982" y="69"/>
                  <a:pt x="1979" y="65"/>
                </a:cubicBezTo>
                <a:cubicBezTo>
                  <a:pt x="1978" y="64"/>
                  <a:pt x="1977" y="62"/>
                  <a:pt x="1975" y="61"/>
                </a:cubicBezTo>
                <a:cubicBezTo>
                  <a:pt x="1970" y="55"/>
                  <a:pt x="1964" y="52"/>
                  <a:pt x="1958" y="49"/>
                </a:cubicBezTo>
                <a:cubicBezTo>
                  <a:pt x="1950" y="46"/>
                  <a:pt x="1941" y="44"/>
                  <a:pt x="1932" y="43"/>
                </a:cubicBezTo>
                <a:cubicBezTo>
                  <a:pt x="1919" y="43"/>
                  <a:pt x="1906" y="44"/>
                  <a:pt x="1894" y="48"/>
                </a:cubicBezTo>
                <a:cubicBezTo>
                  <a:pt x="1886" y="51"/>
                  <a:pt x="1879" y="54"/>
                  <a:pt x="1873" y="60"/>
                </a:cubicBezTo>
                <a:cubicBezTo>
                  <a:pt x="1869" y="64"/>
                  <a:pt x="1865" y="69"/>
                  <a:pt x="1863" y="76"/>
                </a:cubicBezTo>
                <a:cubicBezTo>
                  <a:pt x="1862" y="80"/>
                  <a:pt x="1862" y="84"/>
                  <a:pt x="1862" y="89"/>
                </a:cubicBezTo>
                <a:cubicBezTo>
                  <a:pt x="1862" y="89"/>
                  <a:pt x="1862" y="89"/>
                  <a:pt x="1862" y="89"/>
                </a:cubicBezTo>
                <a:cubicBezTo>
                  <a:pt x="1860" y="86"/>
                  <a:pt x="1858" y="84"/>
                  <a:pt x="1856" y="81"/>
                </a:cubicBezTo>
                <a:cubicBezTo>
                  <a:pt x="1851" y="74"/>
                  <a:pt x="1847" y="66"/>
                  <a:pt x="1846" y="57"/>
                </a:cubicBezTo>
                <a:cubicBezTo>
                  <a:pt x="1843" y="44"/>
                  <a:pt x="1845" y="32"/>
                  <a:pt x="1852" y="22"/>
                </a:cubicBezTo>
                <a:cubicBezTo>
                  <a:pt x="1858" y="14"/>
                  <a:pt x="1865" y="8"/>
                  <a:pt x="1873" y="4"/>
                </a:cubicBezTo>
                <a:cubicBezTo>
                  <a:pt x="1876" y="2"/>
                  <a:pt x="1879" y="1"/>
                  <a:pt x="1881" y="0"/>
                </a:cubicBezTo>
                <a:cubicBezTo>
                  <a:pt x="0" y="0"/>
                  <a:pt x="0" y="0"/>
                  <a:pt x="0" y="0"/>
                </a:cubicBezTo>
                <a:cubicBezTo>
                  <a:pt x="58" y="232"/>
                  <a:pt x="58" y="232"/>
                  <a:pt x="58" y="232"/>
                </a:cubicBezTo>
                <a:cubicBezTo>
                  <a:pt x="1940" y="232"/>
                  <a:pt x="1940" y="232"/>
                  <a:pt x="1940" y="232"/>
                </a:cubicBezTo>
                <a:cubicBezTo>
                  <a:pt x="1941" y="232"/>
                  <a:pt x="1941" y="231"/>
                  <a:pt x="1941" y="230"/>
                </a:cubicBezTo>
                <a:cubicBezTo>
                  <a:pt x="1943" y="221"/>
                  <a:pt x="1944" y="211"/>
                  <a:pt x="1942" y="201"/>
                </a:cubicBezTo>
                <a:cubicBezTo>
                  <a:pt x="1941" y="199"/>
                  <a:pt x="1942" y="198"/>
                  <a:pt x="1943" y="198"/>
                </a:cubicBezTo>
                <a:cubicBezTo>
                  <a:pt x="1946" y="197"/>
                  <a:pt x="1949" y="198"/>
                  <a:pt x="1952" y="199"/>
                </a:cubicBezTo>
                <a:cubicBezTo>
                  <a:pt x="1954" y="200"/>
                  <a:pt x="1955" y="201"/>
                  <a:pt x="1957" y="203"/>
                </a:cubicBezTo>
                <a:cubicBezTo>
                  <a:pt x="1958" y="204"/>
                  <a:pt x="1958" y="206"/>
                  <a:pt x="1958" y="208"/>
                </a:cubicBezTo>
                <a:cubicBezTo>
                  <a:pt x="1956" y="219"/>
                  <a:pt x="1952" y="227"/>
                  <a:pt x="1945" y="232"/>
                </a:cubicBezTo>
                <a:cubicBezTo>
                  <a:pt x="3744" y="232"/>
                  <a:pt x="3744" y="232"/>
                  <a:pt x="3744" y="232"/>
                </a:cubicBezTo>
                <a:cubicBezTo>
                  <a:pt x="3840" y="0"/>
                  <a:pt x="3840" y="0"/>
                  <a:pt x="3840" y="0"/>
                </a:cubicBezTo>
                <a:lnTo>
                  <a:pt x="1950" y="0"/>
                </a:lnTo>
                <a:close/>
                <a:moveTo>
                  <a:pt x="1918" y="176"/>
                </a:moveTo>
                <a:cubicBezTo>
                  <a:pt x="1916" y="173"/>
                  <a:pt x="1916" y="168"/>
                  <a:pt x="1918" y="164"/>
                </a:cubicBezTo>
                <a:cubicBezTo>
                  <a:pt x="1921" y="159"/>
                  <a:pt x="1924" y="156"/>
                  <a:pt x="1927" y="153"/>
                </a:cubicBezTo>
                <a:cubicBezTo>
                  <a:pt x="1934" y="148"/>
                  <a:pt x="1942" y="145"/>
                  <a:pt x="1950" y="144"/>
                </a:cubicBezTo>
                <a:cubicBezTo>
                  <a:pt x="1953" y="144"/>
                  <a:pt x="1956" y="144"/>
                  <a:pt x="1959" y="145"/>
                </a:cubicBezTo>
                <a:cubicBezTo>
                  <a:pt x="1964" y="147"/>
                  <a:pt x="1963" y="153"/>
                  <a:pt x="1961" y="156"/>
                </a:cubicBezTo>
                <a:cubicBezTo>
                  <a:pt x="1960" y="158"/>
                  <a:pt x="1959" y="158"/>
                  <a:pt x="1958" y="158"/>
                </a:cubicBezTo>
                <a:cubicBezTo>
                  <a:pt x="1953" y="156"/>
                  <a:pt x="1948" y="156"/>
                  <a:pt x="1944" y="158"/>
                </a:cubicBezTo>
                <a:cubicBezTo>
                  <a:pt x="1939" y="159"/>
                  <a:pt x="1934" y="162"/>
                  <a:pt x="1930" y="167"/>
                </a:cubicBezTo>
                <a:cubicBezTo>
                  <a:pt x="1929" y="169"/>
                  <a:pt x="1927" y="171"/>
                  <a:pt x="1926" y="173"/>
                </a:cubicBezTo>
                <a:cubicBezTo>
                  <a:pt x="1925" y="176"/>
                  <a:pt x="1926" y="178"/>
                  <a:pt x="1927" y="181"/>
                </a:cubicBezTo>
                <a:cubicBezTo>
                  <a:pt x="1927" y="182"/>
                  <a:pt x="1927" y="182"/>
                  <a:pt x="1927" y="183"/>
                </a:cubicBezTo>
                <a:cubicBezTo>
                  <a:pt x="1923" y="182"/>
                  <a:pt x="1920" y="181"/>
                  <a:pt x="1918" y="176"/>
                </a:cubicBezTo>
                <a:close/>
                <a:moveTo>
                  <a:pt x="1927" y="178"/>
                </a:moveTo>
                <a:cubicBezTo>
                  <a:pt x="1927" y="175"/>
                  <a:pt x="1928" y="173"/>
                  <a:pt x="1930" y="170"/>
                </a:cubicBezTo>
                <a:cubicBezTo>
                  <a:pt x="1933" y="166"/>
                  <a:pt x="1936" y="163"/>
                  <a:pt x="1941" y="162"/>
                </a:cubicBezTo>
                <a:cubicBezTo>
                  <a:pt x="1946" y="159"/>
                  <a:pt x="1951" y="159"/>
                  <a:pt x="1956" y="160"/>
                </a:cubicBezTo>
                <a:cubicBezTo>
                  <a:pt x="1958" y="160"/>
                  <a:pt x="1959" y="161"/>
                  <a:pt x="1961" y="162"/>
                </a:cubicBezTo>
                <a:cubicBezTo>
                  <a:pt x="1965" y="165"/>
                  <a:pt x="1965" y="171"/>
                  <a:pt x="1962" y="175"/>
                </a:cubicBezTo>
                <a:cubicBezTo>
                  <a:pt x="1961" y="176"/>
                  <a:pt x="1960" y="176"/>
                  <a:pt x="1958" y="176"/>
                </a:cubicBezTo>
                <a:cubicBezTo>
                  <a:pt x="1952" y="172"/>
                  <a:pt x="1945" y="172"/>
                  <a:pt x="1939" y="176"/>
                </a:cubicBezTo>
                <a:cubicBezTo>
                  <a:pt x="1938" y="177"/>
                  <a:pt x="1937" y="177"/>
                  <a:pt x="1936" y="178"/>
                </a:cubicBezTo>
                <a:cubicBezTo>
                  <a:pt x="1933" y="182"/>
                  <a:pt x="1932" y="184"/>
                  <a:pt x="1934" y="189"/>
                </a:cubicBezTo>
                <a:cubicBezTo>
                  <a:pt x="1930" y="188"/>
                  <a:pt x="1926" y="183"/>
                  <a:pt x="1927" y="178"/>
                </a:cubicBezTo>
                <a:close/>
                <a:moveTo>
                  <a:pt x="1962" y="204"/>
                </a:moveTo>
                <a:cubicBezTo>
                  <a:pt x="1961" y="205"/>
                  <a:pt x="1960" y="206"/>
                  <a:pt x="1959" y="206"/>
                </a:cubicBezTo>
                <a:cubicBezTo>
                  <a:pt x="1959" y="206"/>
                  <a:pt x="1959" y="206"/>
                  <a:pt x="1958" y="206"/>
                </a:cubicBezTo>
                <a:cubicBezTo>
                  <a:pt x="1959" y="202"/>
                  <a:pt x="1957" y="200"/>
                  <a:pt x="1955" y="199"/>
                </a:cubicBezTo>
                <a:cubicBezTo>
                  <a:pt x="1952" y="196"/>
                  <a:pt x="1948" y="194"/>
                  <a:pt x="1945" y="195"/>
                </a:cubicBezTo>
                <a:cubicBezTo>
                  <a:pt x="1944" y="195"/>
                  <a:pt x="1943" y="195"/>
                  <a:pt x="1942" y="195"/>
                </a:cubicBezTo>
                <a:cubicBezTo>
                  <a:pt x="1941" y="196"/>
                  <a:pt x="1941" y="198"/>
                  <a:pt x="1941" y="199"/>
                </a:cubicBezTo>
                <a:cubicBezTo>
                  <a:pt x="1941" y="200"/>
                  <a:pt x="1941" y="201"/>
                  <a:pt x="1941" y="202"/>
                </a:cubicBezTo>
                <a:cubicBezTo>
                  <a:pt x="1940" y="200"/>
                  <a:pt x="1939" y="198"/>
                  <a:pt x="1939" y="195"/>
                </a:cubicBezTo>
                <a:cubicBezTo>
                  <a:pt x="1939" y="194"/>
                  <a:pt x="1939" y="192"/>
                  <a:pt x="1940" y="192"/>
                </a:cubicBezTo>
                <a:cubicBezTo>
                  <a:pt x="1942" y="191"/>
                  <a:pt x="1943" y="190"/>
                  <a:pt x="1945" y="189"/>
                </a:cubicBezTo>
                <a:cubicBezTo>
                  <a:pt x="1951" y="189"/>
                  <a:pt x="1957" y="191"/>
                  <a:pt x="1961" y="197"/>
                </a:cubicBezTo>
                <a:cubicBezTo>
                  <a:pt x="1963" y="199"/>
                  <a:pt x="1963" y="202"/>
                  <a:pt x="1962" y="204"/>
                </a:cubicBezTo>
                <a:close/>
                <a:moveTo>
                  <a:pt x="1961" y="193"/>
                </a:moveTo>
                <a:cubicBezTo>
                  <a:pt x="1961" y="193"/>
                  <a:pt x="1960" y="192"/>
                  <a:pt x="1960" y="192"/>
                </a:cubicBezTo>
                <a:cubicBezTo>
                  <a:pt x="1955" y="187"/>
                  <a:pt x="1949" y="185"/>
                  <a:pt x="1943" y="187"/>
                </a:cubicBezTo>
                <a:cubicBezTo>
                  <a:pt x="1942" y="187"/>
                  <a:pt x="1941" y="188"/>
                  <a:pt x="1940" y="189"/>
                </a:cubicBezTo>
                <a:cubicBezTo>
                  <a:pt x="1939" y="190"/>
                  <a:pt x="1938" y="192"/>
                  <a:pt x="1938" y="194"/>
                </a:cubicBezTo>
                <a:cubicBezTo>
                  <a:pt x="1938" y="195"/>
                  <a:pt x="1938" y="195"/>
                  <a:pt x="1938" y="196"/>
                </a:cubicBezTo>
                <a:cubicBezTo>
                  <a:pt x="1936" y="194"/>
                  <a:pt x="1935" y="191"/>
                  <a:pt x="1934" y="188"/>
                </a:cubicBezTo>
                <a:cubicBezTo>
                  <a:pt x="1933" y="186"/>
                  <a:pt x="1934" y="184"/>
                  <a:pt x="1935" y="182"/>
                </a:cubicBezTo>
                <a:cubicBezTo>
                  <a:pt x="1937" y="179"/>
                  <a:pt x="1940" y="178"/>
                  <a:pt x="1943" y="177"/>
                </a:cubicBezTo>
                <a:cubicBezTo>
                  <a:pt x="1949" y="175"/>
                  <a:pt x="1955" y="176"/>
                  <a:pt x="1960" y="179"/>
                </a:cubicBezTo>
                <a:cubicBezTo>
                  <a:pt x="1961" y="180"/>
                  <a:pt x="1963" y="182"/>
                  <a:pt x="1964" y="183"/>
                </a:cubicBezTo>
                <a:cubicBezTo>
                  <a:pt x="1965" y="187"/>
                  <a:pt x="1964" y="192"/>
                  <a:pt x="1961" y="193"/>
                </a:cubicBezTo>
                <a:close/>
                <a:moveTo>
                  <a:pt x="1963" y="146"/>
                </a:moveTo>
                <a:cubicBezTo>
                  <a:pt x="1961" y="143"/>
                  <a:pt x="1959" y="142"/>
                  <a:pt x="1956" y="142"/>
                </a:cubicBezTo>
                <a:cubicBezTo>
                  <a:pt x="1951" y="140"/>
                  <a:pt x="1945" y="142"/>
                  <a:pt x="1940" y="143"/>
                </a:cubicBezTo>
                <a:cubicBezTo>
                  <a:pt x="1934" y="146"/>
                  <a:pt x="1928" y="149"/>
                  <a:pt x="1923" y="155"/>
                </a:cubicBezTo>
                <a:cubicBezTo>
                  <a:pt x="1920" y="157"/>
                  <a:pt x="1918" y="160"/>
                  <a:pt x="1916" y="164"/>
                </a:cubicBezTo>
                <a:cubicBezTo>
                  <a:pt x="1916" y="164"/>
                  <a:pt x="1916" y="164"/>
                  <a:pt x="1916" y="164"/>
                </a:cubicBezTo>
                <a:cubicBezTo>
                  <a:pt x="1913" y="162"/>
                  <a:pt x="1911" y="160"/>
                  <a:pt x="1909" y="157"/>
                </a:cubicBezTo>
                <a:cubicBezTo>
                  <a:pt x="1906" y="151"/>
                  <a:pt x="1906" y="145"/>
                  <a:pt x="1910" y="140"/>
                </a:cubicBezTo>
                <a:cubicBezTo>
                  <a:pt x="1913" y="135"/>
                  <a:pt x="1917" y="133"/>
                  <a:pt x="1921" y="131"/>
                </a:cubicBezTo>
                <a:cubicBezTo>
                  <a:pt x="1926" y="129"/>
                  <a:pt x="1931" y="128"/>
                  <a:pt x="1936" y="127"/>
                </a:cubicBezTo>
                <a:cubicBezTo>
                  <a:pt x="1942" y="127"/>
                  <a:pt x="1948" y="127"/>
                  <a:pt x="1954" y="129"/>
                </a:cubicBezTo>
                <a:cubicBezTo>
                  <a:pt x="1957" y="130"/>
                  <a:pt x="1960" y="131"/>
                  <a:pt x="1962" y="133"/>
                </a:cubicBezTo>
                <a:cubicBezTo>
                  <a:pt x="1963" y="133"/>
                  <a:pt x="1964" y="134"/>
                  <a:pt x="1964" y="135"/>
                </a:cubicBezTo>
                <a:cubicBezTo>
                  <a:pt x="1967" y="139"/>
                  <a:pt x="1966" y="143"/>
                  <a:pt x="1963" y="146"/>
                </a:cubicBezTo>
                <a:close/>
                <a:moveTo>
                  <a:pt x="1965" y="130"/>
                </a:moveTo>
                <a:cubicBezTo>
                  <a:pt x="1965" y="130"/>
                  <a:pt x="1964" y="131"/>
                  <a:pt x="1964" y="131"/>
                </a:cubicBezTo>
                <a:cubicBezTo>
                  <a:pt x="1961" y="129"/>
                  <a:pt x="1959" y="128"/>
                  <a:pt x="1956" y="127"/>
                </a:cubicBezTo>
                <a:cubicBezTo>
                  <a:pt x="1951" y="124"/>
                  <a:pt x="1945" y="124"/>
                  <a:pt x="1939" y="124"/>
                </a:cubicBezTo>
                <a:cubicBezTo>
                  <a:pt x="1934" y="124"/>
                  <a:pt x="1928" y="126"/>
                  <a:pt x="1923" y="128"/>
                </a:cubicBezTo>
                <a:cubicBezTo>
                  <a:pt x="1919" y="129"/>
                  <a:pt x="1915" y="131"/>
                  <a:pt x="1911" y="135"/>
                </a:cubicBezTo>
                <a:cubicBezTo>
                  <a:pt x="1907" y="140"/>
                  <a:pt x="1905" y="145"/>
                  <a:pt x="1907" y="153"/>
                </a:cubicBezTo>
                <a:cubicBezTo>
                  <a:pt x="1905" y="151"/>
                  <a:pt x="1903" y="150"/>
                  <a:pt x="1901" y="148"/>
                </a:cubicBezTo>
                <a:cubicBezTo>
                  <a:pt x="1898" y="144"/>
                  <a:pt x="1896" y="141"/>
                  <a:pt x="1896" y="135"/>
                </a:cubicBezTo>
                <a:cubicBezTo>
                  <a:pt x="1895" y="130"/>
                  <a:pt x="1897" y="126"/>
                  <a:pt x="1900" y="122"/>
                </a:cubicBezTo>
                <a:cubicBezTo>
                  <a:pt x="1903" y="118"/>
                  <a:pt x="1907" y="115"/>
                  <a:pt x="1911" y="113"/>
                </a:cubicBezTo>
                <a:cubicBezTo>
                  <a:pt x="1919" y="110"/>
                  <a:pt x="1927" y="108"/>
                  <a:pt x="1935" y="108"/>
                </a:cubicBezTo>
                <a:cubicBezTo>
                  <a:pt x="1942" y="107"/>
                  <a:pt x="1949" y="108"/>
                  <a:pt x="1955" y="111"/>
                </a:cubicBezTo>
                <a:cubicBezTo>
                  <a:pt x="1958" y="112"/>
                  <a:pt x="1961" y="113"/>
                  <a:pt x="1964" y="116"/>
                </a:cubicBezTo>
                <a:cubicBezTo>
                  <a:pt x="1968" y="120"/>
                  <a:pt x="1968" y="125"/>
                  <a:pt x="1965" y="130"/>
                </a:cubicBezTo>
                <a:close/>
                <a:moveTo>
                  <a:pt x="1975" y="105"/>
                </a:moveTo>
                <a:cubicBezTo>
                  <a:pt x="1973" y="109"/>
                  <a:pt x="1970" y="112"/>
                  <a:pt x="1966" y="115"/>
                </a:cubicBezTo>
                <a:cubicBezTo>
                  <a:pt x="1960" y="109"/>
                  <a:pt x="1953" y="106"/>
                  <a:pt x="1946" y="105"/>
                </a:cubicBezTo>
                <a:cubicBezTo>
                  <a:pt x="1935" y="104"/>
                  <a:pt x="1924" y="105"/>
                  <a:pt x="1914" y="109"/>
                </a:cubicBezTo>
                <a:cubicBezTo>
                  <a:pt x="1909" y="111"/>
                  <a:pt x="1905" y="113"/>
                  <a:pt x="1901" y="118"/>
                </a:cubicBezTo>
                <a:cubicBezTo>
                  <a:pt x="1899" y="120"/>
                  <a:pt x="1897" y="122"/>
                  <a:pt x="1896" y="126"/>
                </a:cubicBezTo>
                <a:cubicBezTo>
                  <a:pt x="1894" y="131"/>
                  <a:pt x="1895" y="137"/>
                  <a:pt x="1897" y="142"/>
                </a:cubicBezTo>
                <a:cubicBezTo>
                  <a:pt x="1898" y="143"/>
                  <a:pt x="1899" y="144"/>
                  <a:pt x="1899" y="146"/>
                </a:cubicBezTo>
                <a:cubicBezTo>
                  <a:pt x="1898" y="145"/>
                  <a:pt x="1896" y="145"/>
                  <a:pt x="1895" y="144"/>
                </a:cubicBezTo>
                <a:cubicBezTo>
                  <a:pt x="1890" y="141"/>
                  <a:pt x="1886" y="137"/>
                  <a:pt x="1884" y="130"/>
                </a:cubicBezTo>
                <a:cubicBezTo>
                  <a:pt x="1881" y="123"/>
                  <a:pt x="1881" y="116"/>
                  <a:pt x="1884" y="110"/>
                </a:cubicBezTo>
                <a:cubicBezTo>
                  <a:pt x="1886" y="105"/>
                  <a:pt x="1889" y="101"/>
                  <a:pt x="1893" y="98"/>
                </a:cubicBezTo>
                <a:cubicBezTo>
                  <a:pt x="1900" y="92"/>
                  <a:pt x="1908" y="88"/>
                  <a:pt x="1915" y="86"/>
                </a:cubicBezTo>
                <a:cubicBezTo>
                  <a:pt x="1923" y="83"/>
                  <a:pt x="1931" y="82"/>
                  <a:pt x="1938" y="81"/>
                </a:cubicBezTo>
                <a:cubicBezTo>
                  <a:pt x="1947" y="80"/>
                  <a:pt x="1956" y="81"/>
                  <a:pt x="1964" y="85"/>
                </a:cubicBezTo>
                <a:cubicBezTo>
                  <a:pt x="1967" y="86"/>
                  <a:pt x="1970" y="88"/>
                  <a:pt x="1973" y="91"/>
                </a:cubicBezTo>
                <a:cubicBezTo>
                  <a:pt x="1976" y="95"/>
                  <a:pt x="1977" y="100"/>
                  <a:pt x="1975" y="105"/>
                </a:cubicBezTo>
                <a:close/>
                <a:moveTo>
                  <a:pt x="1977" y="91"/>
                </a:moveTo>
                <a:cubicBezTo>
                  <a:pt x="1977" y="92"/>
                  <a:pt x="1976" y="92"/>
                  <a:pt x="1976" y="93"/>
                </a:cubicBezTo>
                <a:cubicBezTo>
                  <a:pt x="1973" y="86"/>
                  <a:pt x="1967" y="83"/>
                  <a:pt x="1962" y="81"/>
                </a:cubicBezTo>
                <a:cubicBezTo>
                  <a:pt x="1954" y="78"/>
                  <a:pt x="1946" y="78"/>
                  <a:pt x="1938" y="78"/>
                </a:cubicBezTo>
                <a:cubicBezTo>
                  <a:pt x="1926" y="79"/>
                  <a:pt x="1914" y="82"/>
                  <a:pt x="1903" y="88"/>
                </a:cubicBezTo>
                <a:cubicBezTo>
                  <a:pt x="1897" y="91"/>
                  <a:pt x="1892" y="95"/>
                  <a:pt x="1888" y="100"/>
                </a:cubicBezTo>
                <a:cubicBezTo>
                  <a:pt x="1885" y="104"/>
                  <a:pt x="1883" y="108"/>
                  <a:pt x="1881" y="113"/>
                </a:cubicBezTo>
                <a:cubicBezTo>
                  <a:pt x="1881" y="115"/>
                  <a:pt x="1881" y="118"/>
                  <a:pt x="1880" y="121"/>
                </a:cubicBezTo>
                <a:cubicBezTo>
                  <a:pt x="1879" y="119"/>
                  <a:pt x="1877" y="118"/>
                  <a:pt x="1875" y="116"/>
                </a:cubicBezTo>
                <a:cubicBezTo>
                  <a:pt x="1870" y="111"/>
                  <a:pt x="1866" y="104"/>
                  <a:pt x="1864" y="96"/>
                </a:cubicBezTo>
                <a:cubicBezTo>
                  <a:pt x="1861" y="85"/>
                  <a:pt x="1863" y="76"/>
                  <a:pt x="1869" y="68"/>
                </a:cubicBezTo>
                <a:cubicBezTo>
                  <a:pt x="1874" y="61"/>
                  <a:pt x="1880" y="57"/>
                  <a:pt x="1887" y="54"/>
                </a:cubicBezTo>
                <a:cubicBezTo>
                  <a:pt x="1894" y="50"/>
                  <a:pt x="1901" y="48"/>
                  <a:pt x="1908" y="47"/>
                </a:cubicBezTo>
                <a:cubicBezTo>
                  <a:pt x="1916" y="46"/>
                  <a:pt x="1923" y="46"/>
                  <a:pt x="1931" y="46"/>
                </a:cubicBezTo>
                <a:cubicBezTo>
                  <a:pt x="1943" y="47"/>
                  <a:pt x="1955" y="49"/>
                  <a:pt x="1965" y="56"/>
                </a:cubicBezTo>
                <a:cubicBezTo>
                  <a:pt x="1970" y="59"/>
                  <a:pt x="1974" y="62"/>
                  <a:pt x="1978" y="66"/>
                </a:cubicBezTo>
                <a:cubicBezTo>
                  <a:pt x="1985" y="75"/>
                  <a:pt x="1982" y="84"/>
                  <a:pt x="1977" y="91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3" name="Rectángulo 2"/>
          <p:cNvSpPr/>
          <p:nvPr userDrawn="1"/>
        </p:nvSpPr>
        <p:spPr>
          <a:xfrm>
            <a:off x="3760964" y="12863"/>
            <a:ext cx="3116932" cy="470656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" name="任意多边形: 形状 13">
            <a:extLst>
              <a:ext uri="{FF2B5EF4-FFF2-40B4-BE49-F238E27FC236}">
                <a16:creationId xmlns:a16="http://schemas.microsoft.com/office/drawing/2014/main" id="{F8F03C16-AFD5-40B3-9718-14A4440FF5BB}"/>
              </a:ext>
            </a:extLst>
          </p:cNvPr>
          <p:cNvSpPr/>
          <p:nvPr userDrawn="1"/>
        </p:nvSpPr>
        <p:spPr>
          <a:xfrm>
            <a:off x="-1685" y="4877964"/>
            <a:ext cx="6949949" cy="259455"/>
          </a:xfrm>
          <a:custGeom>
            <a:avLst/>
            <a:gdLst>
              <a:gd name="connsiteX0" fmla="*/ 0 w 9216572"/>
              <a:gd name="connsiteY0" fmla="*/ 0 h 333829"/>
              <a:gd name="connsiteX1" fmla="*/ 9216572 w 9216572"/>
              <a:gd name="connsiteY1" fmla="*/ 29029 h 333829"/>
              <a:gd name="connsiteX2" fmla="*/ 9056914 w 9216572"/>
              <a:gd name="connsiteY2" fmla="*/ 333829 h 333829"/>
              <a:gd name="connsiteX3" fmla="*/ 29029 w 9216572"/>
              <a:gd name="connsiteY3" fmla="*/ 333829 h 333829"/>
              <a:gd name="connsiteX4" fmla="*/ 0 w 9216572"/>
              <a:gd name="connsiteY4" fmla="*/ 0 h 333829"/>
              <a:gd name="connsiteX0" fmla="*/ 0 w 9229272"/>
              <a:gd name="connsiteY0" fmla="*/ 9071 h 342900"/>
              <a:gd name="connsiteX1" fmla="*/ 9229272 w 9229272"/>
              <a:gd name="connsiteY1" fmla="*/ 0 h 342900"/>
              <a:gd name="connsiteX2" fmla="*/ 9056914 w 9229272"/>
              <a:gd name="connsiteY2" fmla="*/ 342900 h 342900"/>
              <a:gd name="connsiteX3" fmla="*/ 29029 w 9229272"/>
              <a:gd name="connsiteY3" fmla="*/ 342900 h 342900"/>
              <a:gd name="connsiteX4" fmla="*/ 0 w 9229272"/>
              <a:gd name="connsiteY4" fmla="*/ 9071 h 342900"/>
              <a:gd name="connsiteX0" fmla="*/ 0 w 9229272"/>
              <a:gd name="connsiteY0" fmla="*/ 9071 h 355600"/>
              <a:gd name="connsiteX1" fmla="*/ 9229272 w 9229272"/>
              <a:gd name="connsiteY1" fmla="*/ 0 h 355600"/>
              <a:gd name="connsiteX2" fmla="*/ 9056914 w 9229272"/>
              <a:gd name="connsiteY2" fmla="*/ 342900 h 355600"/>
              <a:gd name="connsiteX3" fmla="*/ 3629 w 9229272"/>
              <a:gd name="connsiteY3" fmla="*/ 355600 h 355600"/>
              <a:gd name="connsiteX4" fmla="*/ 0 w 9229272"/>
              <a:gd name="connsiteY4" fmla="*/ 9071 h 355600"/>
              <a:gd name="connsiteX0" fmla="*/ 0 w 9229272"/>
              <a:gd name="connsiteY0" fmla="*/ 9071 h 355600"/>
              <a:gd name="connsiteX1" fmla="*/ 9229272 w 9229272"/>
              <a:gd name="connsiteY1" fmla="*/ 0 h 355600"/>
              <a:gd name="connsiteX2" fmla="*/ 9068590 w 9229272"/>
              <a:gd name="connsiteY2" fmla="*/ 339888 h 355600"/>
              <a:gd name="connsiteX3" fmla="*/ 3629 w 9229272"/>
              <a:gd name="connsiteY3" fmla="*/ 355600 h 355600"/>
              <a:gd name="connsiteX4" fmla="*/ 0 w 9229272"/>
              <a:gd name="connsiteY4" fmla="*/ 9071 h 35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29272" h="355600">
                <a:moveTo>
                  <a:pt x="0" y="9071"/>
                </a:moveTo>
                <a:lnTo>
                  <a:pt x="9229272" y="0"/>
                </a:lnTo>
                <a:lnTo>
                  <a:pt x="9068590" y="339888"/>
                </a:lnTo>
                <a:lnTo>
                  <a:pt x="3629" y="355600"/>
                </a:lnTo>
                <a:cubicBezTo>
                  <a:pt x="2419" y="240090"/>
                  <a:pt x="1210" y="124581"/>
                  <a:pt x="0" y="9071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: 形状 14">
            <a:extLst>
              <a:ext uri="{FF2B5EF4-FFF2-40B4-BE49-F238E27FC236}">
                <a16:creationId xmlns:a16="http://schemas.microsoft.com/office/drawing/2014/main" id="{52836657-E9F3-4A8C-B637-39756C05469A}"/>
              </a:ext>
            </a:extLst>
          </p:cNvPr>
          <p:cNvSpPr/>
          <p:nvPr userDrawn="1"/>
        </p:nvSpPr>
        <p:spPr>
          <a:xfrm>
            <a:off x="6896844" y="4767158"/>
            <a:ext cx="2247482" cy="359358"/>
          </a:xfrm>
          <a:custGeom>
            <a:avLst/>
            <a:gdLst>
              <a:gd name="connsiteX0" fmla="*/ 3009900 w 3009900"/>
              <a:gd name="connsiteY0" fmla="*/ 0 h 769620"/>
              <a:gd name="connsiteX1" fmla="*/ 3009900 w 3009900"/>
              <a:gd name="connsiteY1" fmla="*/ 769620 h 769620"/>
              <a:gd name="connsiteX2" fmla="*/ 0 w 3009900"/>
              <a:gd name="connsiteY2" fmla="*/ 746760 h 769620"/>
              <a:gd name="connsiteX3" fmla="*/ 419100 w 3009900"/>
              <a:gd name="connsiteY3" fmla="*/ 0 h 769620"/>
              <a:gd name="connsiteX4" fmla="*/ 3009900 w 3009900"/>
              <a:gd name="connsiteY4" fmla="*/ 0 h 769620"/>
              <a:gd name="connsiteX0" fmla="*/ 3009900 w 3009900"/>
              <a:gd name="connsiteY0" fmla="*/ 0 h 769620"/>
              <a:gd name="connsiteX1" fmla="*/ 3009900 w 3009900"/>
              <a:gd name="connsiteY1" fmla="*/ 769620 h 769620"/>
              <a:gd name="connsiteX2" fmla="*/ 0 w 3009900"/>
              <a:gd name="connsiteY2" fmla="*/ 746760 h 769620"/>
              <a:gd name="connsiteX3" fmla="*/ 351117 w 3009900"/>
              <a:gd name="connsiteY3" fmla="*/ 101974 h 769620"/>
              <a:gd name="connsiteX4" fmla="*/ 3009900 w 3009900"/>
              <a:gd name="connsiteY4" fmla="*/ 0 h 769620"/>
              <a:gd name="connsiteX0" fmla="*/ 3021231 w 3021231"/>
              <a:gd name="connsiteY0" fmla="*/ 0 h 667646"/>
              <a:gd name="connsiteX1" fmla="*/ 3009900 w 3021231"/>
              <a:gd name="connsiteY1" fmla="*/ 667646 h 667646"/>
              <a:gd name="connsiteX2" fmla="*/ 0 w 3021231"/>
              <a:gd name="connsiteY2" fmla="*/ 644786 h 667646"/>
              <a:gd name="connsiteX3" fmla="*/ 351117 w 3021231"/>
              <a:gd name="connsiteY3" fmla="*/ 0 h 667646"/>
              <a:gd name="connsiteX4" fmla="*/ 3021231 w 3021231"/>
              <a:gd name="connsiteY4" fmla="*/ 0 h 667646"/>
              <a:gd name="connsiteX0" fmla="*/ 3021231 w 3021231"/>
              <a:gd name="connsiteY0" fmla="*/ 0 h 667646"/>
              <a:gd name="connsiteX1" fmla="*/ 3009900 w 3021231"/>
              <a:gd name="connsiteY1" fmla="*/ 667646 h 667646"/>
              <a:gd name="connsiteX2" fmla="*/ 0 w 3021231"/>
              <a:gd name="connsiteY2" fmla="*/ 644786 h 667646"/>
              <a:gd name="connsiteX3" fmla="*/ 237812 w 3021231"/>
              <a:gd name="connsiteY3" fmla="*/ 192619 h 667646"/>
              <a:gd name="connsiteX4" fmla="*/ 3021231 w 3021231"/>
              <a:gd name="connsiteY4" fmla="*/ 0 h 667646"/>
              <a:gd name="connsiteX0" fmla="*/ 3009900 w 3009900"/>
              <a:gd name="connsiteY0" fmla="*/ 0 h 486358"/>
              <a:gd name="connsiteX1" fmla="*/ 3009900 w 3009900"/>
              <a:gd name="connsiteY1" fmla="*/ 486358 h 486358"/>
              <a:gd name="connsiteX2" fmla="*/ 0 w 3009900"/>
              <a:gd name="connsiteY2" fmla="*/ 463498 h 486358"/>
              <a:gd name="connsiteX3" fmla="*/ 237812 w 3009900"/>
              <a:gd name="connsiteY3" fmla="*/ 11331 h 486358"/>
              <a:gd name="connsiteX4" fmla="*/ 3009900 w 3009900"/>
              <a:gd name="connsiteY4" fmla="*/ 0 h 486358"/>
              <a:gd name="connsiteX0" fmla="*/ 3021230 w 3021230"/>
              <a:gd name="connsiteY0" fmla="*/ 0 h 475027"/>
              <a:gd name="connsiteX1" fmla="*/ 3009900 w 3021230"/>
              <a:gd name="connsiteY1" fmla="*/ 475027 h 475027"/>
              <a:gd name="connsiteX2" fmla="*/ 0 w 3021230"/>
              <a:gd name="connsiteY2" fmla="*/ 452167 h 475027"/>
              <a:gd name="connsiteX3" fmla="*/ 237812 w 3021230"/>
              <a:gd name="connsiteY3" fmla="*/ 0 h 475027"/>
              <a:gd name="connsiteX4" fmla="*/ 3021230 w 3021230"/>
              <a:gd name="connsiteY4" fmla="*/ 0 h 475027"/>
              <a:gd name="connsiteX0" fmla="*/ 3007245 w 3007245"/>
              <a:gd name="connsiteY0" fmla="*/ 0 h 480138"/>
              <a:gd name="connsiteX1" fmla="*/ 2995915 w 3007245"/>
              <a:gd name="connsiteY1" fmla="*/ 475027 h 480138"/>
              <a:gd name="connsiteX2" fmla="*/ 0 w 3007245"/>
              <a:gd name="connsiteY2" fmla="*/ 480138 h 480138"/>
              <a:gd name="connsiteX3" fmla="*/ 223827 w 3007245"/>
              <a:gd name="connsiteY3" fmla="*/ 0 h 480138"/>
              <a:gd name="connsiteX4" fmla="*/ 3007245 w 3007245"/>
              <a:gd name="connsiteY4" fmla="*/ 0 h 480138"/>
              <a:gd name="connsiteX0" fmla="*/ 3007245 w 3007681"/>
              <a:gd name="connsiteY0" fmla="*/ 0 h 480910"/>
              <a:gd name="connsiteX1" fmla="*/ 3007681 w 3007681"/>
              <a:gd name="connsiteY1" fmla="*/ 480910 h 480910"/>
              <a:gd name="connsiteX2" fmla="*/ 0 w 3007681"/>
              <a:gd name="connsiteY2" fmla="*/ 480138 h 480910"/>
              <a:gd name="connsiteX3" fmla="*/ 223827 w 3007681"/>
              <a:gd name="connsiteY3" fmla="*/ 0 h 480910"/>
              <a:gd name="connsiteX4" fmla="*/ 3007245 w 3007681"/>
              <a:gd name="connsiteY4" fmla="*/ 0 h 480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07681" h="480910">
                <a:moveTo>
                  <a:pt x="3007245" y="0"/>
                </a:moveTo>
                <a:cubicBezTo>
                  <a:pt x="3007390" y="160303"/>
                  <a:pt x="3007536" y="320607"/>
                  <a:pt x="3007681" y="480910"/>
                </a:cubicBezTo>
                <a:lnTo>
                  <a:pt x="0" y="480138"/>
                </a:lnTo>
                <a:lnTo>
                  <a:pt x="223827" y="0"/>
                </a:lnTo>
                <a:lnTo>
                  <a:pt x="3007245" y="0"/>
                </a:lnTo>
                <a:close/>
              </a:path>
            </a:pathLst>
          </a:custGeom>
          <a:solidFill>
            <a:srgbClr val="28A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Título 8">
            <a:extLst>
              <a:ext uri="{FF2B5EF4-FFF2-40B4-BE49-F238E27FC236}">
                <a16:creationId xmlns:a16="http://schemas.microsoft.com/office/drawing/2014/main" id="{3E964902-78B4-4E6D-B2B8-0ACCE5A871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468560" y="-29087"/>
            <a:ext cx="5455518" cy="712936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insertar titulo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734495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多边形: 形状 13">
            <a:extLst>
              <a:ext uri="{FF2B5EF4-FFF2-40B4-BE49-F238E27FC236}">
                <a16:creationId xmlns:a16="http://schemas.microsoft.com/office/drawing/2014/main" id="{F8F03C16-AFD5-40B3-9718-14A4440FF5BB}"/>
              </a:ext>
            </a:extLst>
          </p:cNvPr>
          <p:cNvSpPr/>
          <p:nvPr userDrawn="1"/>
        </p:nvSpPr>
        <p:spPr>
          <a:xfrm>
            <a:off x="-1685" y="4877964"/>
            <a:ext cx="6949949" cy="259455"/>
          </a:xfrm>
          <a:custGeom>
            <a:avLst/>
            <a:gdLst>
              <a:gd name="connsiteX0" fmla="*/ 0 w 9216572"/>
              <a:gd name="connsiteY0" fmla="*/ 0 h 333829"/>
              <a:gd name="connsiteX1" fmla="*/ 9216572 w 9216572"/>
              <a:gd name="connsiteY1" fmla="*/ 29029 h 333829"/>
              <a:gd name="connsiteX2" fmla="*/ 9056914 w 9216572"/>
              <a:gd name="connsiteY2" fmla="*/ 333829 h 333829"/>
              <a:gd name="connsiteX3" fmla="*/ 29029 w 9216572"/>
              <a:gd name="connsiteY3" fmla="*/ 333829 h 333829"/>
              <a:gd name="connsiteX4" fmla="*/ 0 w 9216572"/>
              <a:gd name="connsiteY4" fmla="*/ 0 h 333829"/>
              <a:gd name="connsiteX0" fmla="*/ 0 w 9229272"/>
              <a:gd name="connsiteY0" fmla="*/ 9071 h 342900"/>
              <a:gd name="connsiteX1" fmla="*/ 9229272 w 9229272"/>
              <a:gd name="connsiteY1" fmla="*/ 0 h 342900"/>
              <a:gd name="connsiteX2" fmla="*/ 9056914 w 9229272"/>
              <a:gd name="connsiteY2" fmla="*/ 342900 h 342900"/>
              <a:gd name="connsiteX3" fmla="*/ 29029 w 9229272"/>
              <a:gd name="connsiteY3" fmla="*/ 342900 h 342900"/>
              <a:gd name="connsiteX4" fmla="*/ 0 w 9229272"/>
              <a:gd name="connsiteY4" fmla="*/ 9071 h 342900"/>
              <a:gd name="connsiteX0" fmla="*/ 0 w 9229272"/>
              <a:gd name="connsiteY0" fmla="*/ 9071 h 355600"/>
              <a:gd name="connsiteX1" fmla="*/ 9229272 w 9229272"/>
              <a:gd name="connsiteY1" fmla="*/ 0 h 355600"/>
              <a:gd name="connsiteX2" fmla="*/ 9056914 w 9229272"/>
              <a:gd name="connsiteY2" fmla="*/ 342900 h 355600"/>
              <a:gd name="connsiteX3" fmla="*/ 3629 w 9229272"/>
              <a:gd name="connsiteY3" fmla="*/ 355600 h 355600"/>
              <a:gd name="connsiteX4" fmla="*/ 0 w 9229272"/>
              <a:gd name="connsiteY4" fmla="*/ 9071 h 355600"/>
              <a:gd name="connsiteX0" fmla="*/ 0 w 9229272"/>
              <a:gd name="connsiteY0" fmla="*/ 9071 h 355600"/>
              <a:gd name="connsiteX1" fmla="*/ 9229272 w 9229272"/>
              <a:gd name="connsiteY1" fmla="*/ 0 h 355600"/>
              <a:gd name="connsiteX2" fmla="*/ 9068590 w 9229272"/>
              <a:gd name="connsiteY2" fmla="*/ 339888 h 355600"/>
              <a:gd name="connsiteX3" fmla="*/ 3629 w 9229272"/>
              <a:gd name="connsiteY3" fmla="*/ 355600 h 355600"/>
              <a:gd name="connsiteX4" fmla="*/ 0 w 9229272"/>
              <a:gd name="connsiteY4" fmla="*/ 9071 h 35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29272" h="355600">
                <a:moveTo>
                  <a:pt x="0" y="9071"/>
                </a:moveTo>
                <a:lnTo>
                  <a:pt x="9229272" y="0"/>
                </a:lnTo>
                <a:lnTo>
                  <a:pt x="9068590" y="339888"/>
                </a:lnTo>
                <a:lnTo>
                  <a:pt x="3629" y="355600"/>
                </a:lnTo>
                <a:cubicBezTo>
                  <a:pt x="2419" y="240090"/>
                  <a:pt x="1210" y="124581"/>
                  <a:pt x="0" y="9071"/>
                </a:cubicBezTo>
                <a:close/>
              </a:path>
            </a:pathLst>
          </a:custGeom>
          <a:solidFill>
            <a:srgbClr val="28A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: 形状 14">
            <a:extLst>
              <a:ext uri="{FF2B5EF4-FFF2-40B4-BE49-F238E27FC236}">
                <a16:creationId xmlns:a16="http://schemas.microsoft.com/office/drawing/2014/main" id="{52836657-E9F3-4A8C-B637-39756C05469A}"/>
              </a:ext>
            </a:extLst>
          </p:cNvPr>
          <p:cNvSpPr/>
          <p:nvPr userDrawn="1"/>
        </p:nvSpPr>
        <p:spPr>
          <a:xfrm>
            <a:off x="6901590" y="4772829"/>
            <a:ext cx="2247482" cy="359358"/>
          </a:xfrm>
          <a:custGeom>
            <a:avLst/>
            <a:gdLst>
              <a:gd name="connsiteX0" fmla="*/ 3009900 w 3009900"/>
              <a:gd name="connsiteY0" fmla="*/ 0 h 769620"/>
              <a:gd name="connsiteX1" fmla="*/ 3009900 w 3009900"/>
              <a:gd name="connsiteY1" fmla="*/ 769620 h 769620"/>
              <a:gd name="connsiteX2" fmla="*/ 0 w 3009900"/>
              <a:gd name="connsiteY2" fmla="*/ 746760 h 769620"/>
              <a:gd name="connsiteX3" fmla="*/ 419100 w 3009900"/>
              <a:gd name="connsiteY3" fmla="*/ 0 h 769620"/>
              <a:gd name="connsiteX4" fmla="*/ 3009900 w 3009900"/>
              <a:gd name="connsiteY4" fmla="*/ 0 h 769620"/>
              <a:gd name="connsiteX0" fmla="*/ 3009900 w 3009900"/>
              <a:gd name="connsiteY0" fmla="*/ 0 h 769620"/>
              <a:gd name="connsiteX1" fmla="*/ 3009900 w 3009900"/>
              <a:gd name="connsiteY1" fmla="*/ 769620 h 769620"/>
              <a:gd name="connsiteX2" fmla="*/ 0 w 3009900"/>
              <a:gd name="connsiteY2" fmla="*/ 746760 h 769620"/>
              <a:gd name="connsiteX3" fmla="*/ 351117 w 3009900"/>
              <a:gd name="connsiteY3" fmla="*/ 101974 h 769620"/>
              <a:gd name="connsiteX4" fmla="*/ 3009900 w 3009900"/>
              <a:gd name="connsiteY4" fmla="*/ 0 h 769620"/>
              <a:gd name="connsiteX0" fmla="*/ 3021231 w 3021231"/>
              <a:gd name="connsiteY0" fmla="*/ 0 h 667646"/>
              <a:gd name="connsiteX1" fmla="*/ 3009900 w 3021231"/>
              <a:gd name="connsiteY1" fmla="*/ 667646 h 667646"/>
              <a:gd name="connsiteX2" fmla="*/ 0 w 3021231"/>
              <a:gd name="connsiteY2" fmla="*/ 644786 h 667646"/>
              <a:gd name="connsiteX3" fmla="*/ 351117 w 3021231"/>
              <a:gd name="connsiteY3" fmla="*/ 0 h 667646"/>
              <a:gd name="connsiteX4" fmla="*/ 3021231 w 3021231"/>
              <a:gd name="connsiteY4" fmla="*/ 0 h 667646"/>
              <a:gd name="connsiteX0" fmla="*/ 3021231 w 3021231"/>
              <a:gd name="connsiteY0" fmla="*/ 0 h 667646"/>
              <a:gd name="connsiteX1" fmla="*/ 3009900 w 3021231"/>
              <a:gd name="connsiteY1" fmla="*/ 667646 h 667646"/>
              <a:gd name="connsiteX2" fmla="*/ 0 w 3021231"/>
              <a:gd name="connsiteY2" fmla="*/ 644786 h 667646"/>
              <a:gd name="connsiteX3" fmla="*/ 237812 w 3021231"/>
              <a:gd name="connsiteY3" fmla="*/ 192619 h 667646"/>
              <a:gd name="connsiteX4" fmla="*/ 3021231 w 3021231"/>
              <a:gd name="connsiteY4" fmla="*/ 0 h 667646"/>
              <a:gd name="connsiteX0" fmla="*/ 3009900 w 3009900"/>
              <a:gd name="connsiteY0" fmla="*/ 0 h 486358"/>
              <a:gd name="connsiteX1" fmla="*/ 3009900 w 3009900"/>
              <a:gd name="connsiteY1" fmla="*/ 486358 h 486358"/>
              <a:gd name="connsiteX2" fmla="*/ 0 w 3009900"/>
              <a:gd name="connsiteY2" fmla="*/ 463498 h 486358"/>
              <a:gd name="connsiteX3" fmla="*/ 237812 w 3009900"/>
              <a:gd name="connsiteY3" fmla="*/ 11331 h 486358"/>
              <a:gd name="connsiteX4" fmla="*/ 3009900 w 3009900"/>
              <a:gd name="connsiteY4" fmla="*/ 0 h 486358"/>
              <a:gd name="connsiteX0" fmla="*/ 3021230 w 3021230"/>
              <a:gd name="connsiteY0" fmla="*/ 0 h 475027"/>
              <a:gd name="connsiteX1" fmla="*/ 3009900 w 3021230"/>
              <a:gd name="connsiteY1" fmla="*/ 475027 h 475027"/>
              <a:gd name="connsiteX2" fmla="*/ 0 w 3021230"/>
              <a:gd name="connsiteY2" fmla="*/ 452167 h 475027"/>
              <a:gd name="connsiteX3" fmla="*/ 237812 w 3021230"/>
              <a:gd name="connsiteY3" fmla="*/ 0 h 475027"/>
              <a:gd name="connsiteX4" fmla="*/ 3021230 w 3021230"/>
              <a:gd name="connsiteY4" fmla="*/ 0 h 475027"/>
              <a:gd name="connsiteX0" fmla="*/ 3007245 w 3007245"/>
              <a:gd name="connsiteY0" fmla="*/ 0 h 480138"/>
              <a:gd name="connsiteX1" fmla="*/ 2995915 w 3007245"/>
              <a:gd name="connsiteY1" fmla="*/ 475027 h 480138"/>
              <a:gd name="connsiteX2" fmla="*/ 0 w 3007245"/>
              <a:gd name="connsiteY2" fmla="*/ 480138 h 480138"/>
              <a:gd name="connsiteX3" fmla="*/ 223827 w 3007245"/>
              <a:gd name="connsiteY3" fmla="*/ 0 h 480138"/>
              <a:gd name="connsiteX4" fmla="*/ 3007245 w 3007245"/>
              <a:gd name="connsiteY4" fmla="*/ 0 h 480138"/>
              <a:gd name="connsiteX0" fmla="*/ 3007245 w 3007681"/>
              <a:gd name="connsiteY0" fmla="*/ 0 h 480910"/>
              <a:gd name="connsiteX1" fmla="*/ 3007681 w 3007681"/>
              <a:gd name="connsiteY1" fmla="*/ 480910 h 480910"/>
              <a:gd name="connsiteX2" fmla="*/ 0 w 3007681"/>
              <a:gd name="connsiteY2" fmla="*/ 480138 h 480910"/>
              <a:gd name="connsiteX3" fmla="*/ 223827 w 3007681"/>
              <a:gd name="connsiteY3" fmla="*/ 0 h 480910"/>
              <a:gd name="connsiteX4" fmla="*/ 3007245 w 3007681"/>
              <a:gd name="connsiteY4" fmla="*/ 0 h 480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07681" h="480910">
                <a:moveTo>
                  <a:pt x="3007245" y="0"/>
                </a:moveTo>
                <a:cubicBezTo>
                  <a:pt x="3007390" y="160303"/>
                  <a:pt x="3007536" y="320607"/>
                  <a:pt x="3007681" y="480910"/>
                </a:cubicBezTo>
                <a:lnTo>
                  <a:pt x="0" y="480138"/>
                </a:lnTo>
                <a:lnTo>
                  <a:pt x="223827" y="0"/>
                </a:lnTo>
                <a:lnTo>
                  <a:pt x="3007245" y="0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Freeform 5"/>
          <p:cNvSpPr>
            <a:spLocks noEditPoints="1"/>
          </p:cNvSpPr>
          <p:nvPr userDrawn="1"/>
        </p:nvSpPr>
        <p:spPr bwMode="auto">
          <a:xfrm>
            <a:off x="-1685" y="12125"/>
            <a:ext cx="9145685" cy="471394"/>
          </a:xfrm>
          <a:custGeom>
            <a:avLst/>
            <a:gdLst>
              <a:gd name="T0" fmla="*/ 1995 w 3840"/>
              <a:gd name="T1" fmla="*/ 29 h 232"/>
              <a:gd name="T2" fmla="*/ 1985 w 3840"/>
              <a:gd name="T3" fmla="*/ 79 h 232"/>
              <a:gd name="T4" fmla="*/ 1975 w 3840"/>
              <a:gd name="T5" fmla="*/ 61 h 232"/>
              <a:gd name="T6" fmla="*/ 1894 w 3840"/>
              <a:gd name="T7" fmla="*/ 48 h 232"/>
              <a:gd name="T8" fmla="*/ 1862 w 3840"/>
              <a:gd name="T9" fmla="*/ 89 h 232"/>
              <a:gd name="T10" fmla="*/ 1846 w 3840"/>
              <a:gd name="T11" fmla="*/ 57 h 232"/>
              <a:gd name="T12" fmla="*/ 1881 w 3840"/>
              <a:gd name="T13" fmla="*/ 0 h 232"/>
              <a:gd name="T14" fmla="*/ 1940 w 3840"/>
              <a:gd name="T15" fmla="*/ 232 h 232"/>
              <a:gd name="T16" fmla="*/ 1943 w 3840"/>
              <a:gd name="T17" fmla="*/ 198 h 232"/>
              <a:gd name="T18" fmla="*/ 1958 w 3840"/>
              <a:gd name="T19" fmla="*/ 208 h 232"/>
              <a:gd name="T20" fmla="*/ 3840 w 3840"/>
              <a:gd name="T21" fmla="*/ 0 h 232"/>
              <a:gd name="T22" fmla="*/ 1918 w 3840"/>
              <a:gd name="T23" fmla="*/ 164 h 232"/>
              <a:gd name="T24" fmla="*/ 1959 w 3840"/>
              <a:gd name="T25" fmla="*/ 145 h 232"/>
              <a:gd name="T26" fmla="*/ 1944 w 3840"/>
              <a:gd name="T27" fmla="*/ 158 h 232"/>
              <a:gd name="T28" fmla="*/ 1927 w 3840"/>
              <a:gd name="T29" fmla="*/ 181 h 232"/>
              <a:gd name="T30" fmla="*/ 1927 w 3840"/>
              <a:gd name="T31" fmla="*/ 178 h 232"/>
              <a:gd name="T32" fmla="*/ 1956 w 3840"/>
              <a:gd name="T33" fmla="*/ 160 h 232"/>
              <a:gd name="T34" fmla="*/ 1958 w 3840"/>
              <a:gd name="T35" fmla="*/ 176 h 232"/>
              <a:gd name="T36" fmla="*/ 1934 w 3840"/>
              <a:gd name="T37" fmla="*/ 189 h 232"/>
              <a:gd name="T38" fmla="*/ 1959 w 3840"/>
              <a:gd name="T39" fmla="*/ 206 h 232"/>
              <a:gd name="T40" fmla="*/ 1945 w 3840"/>
              <a:gd name="T41" fmla="*/ 195 h 232"/>
              <a:gd name="T42" fmla="*/ 1941 w 3840"/>
              <a:gd name="T43" fmla="*/ 202 h 232"/>
              <a:gd name="T44" fmla="*/ 1945 w 3840"/>
              <a:gd name="T45" fmla="*/ 189 h 232"/>
              <a:gd name="T46" fmla="*/ 1961 w 3840"/>
              <a:gd name="T47" fmla="*/ 193 h 232"/>
              <a:gd name="T48" fmla="*/ 1940 w 3840"/>
              <a:gd name="T49" fmla="*/ 189 h 232"/>
              <a:gd name="T50" fmla="*/ 1934 w 3840"/>
              <a:gd name="T51" fmla="*/ 188 h 232"/>
              <a:gd name="T52" fmla="*/ 1960 w 3840"/>
              <a:gd name="T53" fmla="*/ 179 h 232"/>
              <a:gd name="T54" fmla="*/ 1963 w 3840"/>
              <a:gd name="T55" fmla="*/ 146 h 232"/>
              <a:gd name="T56" fmla="*/ 1923 w 3840"/>
              <a:gd name="T57" fmla="*/ 155 h 232"/>
              <a:gd name="T58" fmla="*/ 1909 w 3840"/>
              <a:gd name="T59" fmla="*/ 157 h 232"/>
              <a:gd name="T60" fmla="*/ 1936 w 3840"/>
              <a:gd name="T61" fmla="*/ 127 h 232"/>
              <a:gd name="T62" fmla="*/ 1964 w 3840"/>
              <a:gd name="T63" fmla="*/ 135 h 232"/>
              <a:gd name="T64" fmla="*/ 1964 w 3840"/>
              <a:gd name="T65" fmla="*/ 131 h 232"/>
              <a:gd name="T66" fmla="*/ 1923 w 3840"/>
              <a:gd name="T67" fmla="*/ 128 h 232"/>
              <a:gd name="T68" fmla="*/ 1901 w 3840"/>
              <a:gd name="T69" fmla="*/ 148 h 232"/>
              <a:gd name="T70" fmla="*/ 1911 w 3840"/>
              <a:gd name="T71" fmla="*/ 113 h 232"/>
              <a:gd name="T72" fmla="*/ 1964 w 3840"/>
              <a:gd name="T73" fmla="*/ 116 h 232"/>
              <a:gd name="T74" fmla="*/ 1966 w 3840"/>
              <a:gd name="T75" fmla="*/ 115 h 232"/>
              <a:gd name="T76" fmla="*/ 1901 w 3840"/>
              <a:gd name="T77" fmla="*/ 118 h 232"/>
              <a:gd name="T78" fmla="*/ 1899 w 3840"/>
              <a:gd name="T79" fmla="*/ 146 h 232"/>
              <a:gd name="T80" fmla="*/ 1884 w 3840"/>
              <a:gd name="T81" fmla="*/ 110 h 232"/>
              <a:gd name="T82" fmla="*/ 1938 w 3840"/>
              <a:gd name="T83" fmla="*/ 81 h 232"/>
              <a:gd name="T84" fmla="*/ 1975 w 3840"/>
              <a:gd name="T85" fmla="*/ 105 h 232"/>
              <a:gd name="T86" fmla="*/ 1962 w 3840"/>
              <a:gd name="T87" fmla="*/ 81 h 232"/>
              <a:gd name="T88" fmla="*/ 1888 w 3840"/>
              <a:gd name="T89" fmla="*/ 100 h 232"/>
              <a:gd name="T90" fmla="*/ 1875 w 3840"/>
              <a:gd name="T91" fmla="*/ 116 h 232"/>
              <a:gd name="T92" fmla="*/ 1887 w 3840"/>
              <a:gd name="T93" fmla="*/ 54 h 232"/>
              <a:gd name="T94" fmla="*/ 1965 w 3840"/>
              <a:gd name="T95" fmla="*/ 56 h 2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3840" h="232">
                <a:moveTo>
                  <a:pt x="1950" y="0"/>
                </a:moveTo>
                <a:cubicBezTo>
                  <a:pt x="1959" y="3"/>
                  <a:pt x="1967" y="7"/>
                  <a:pt x="1976" y="12"/>
                </a:cubicBezTo>
                <a:cubicBezTo>
                  <a:pt x="1983" y="16"/>
                  <a:pt x="1989" y="22"/>
                  <a:pt x="1995" y="29"/>
                </a:cubicBezTo>
                <a:cubicBezTo>
                  <a:pt x="1998" y="34"/>
                  <a:pt x="2000" y="39"/>
                  <a:pt x="2001" y="46"/>
                </a:cubicBezTo>
                <a:cubicBezTo>
                  <a:pt x="2002" y="54"/>
                  <a:pt x="2001" y="61"/>
                  <a:pt x="1997" y="67"/>
                </a:cubicBezTo>
                <a:cubicBezTo>
                  <a:pt x="1994" y="73"/>
                  <a:pt x="1990" y="76"/>
                  <a:pt x="1985" y="79"/>
                </a:cubicBezTo>
                <a:cubicBezTo>
                  <a:pt x="1984" y="79"/>
                  <a:pt x="1983" y="80"/>
                  <a:pt x="1982" y="80"/>
                </a:cubicBezTo>
                <a:cubicBezTo>
                  <a:pt x="1984" y="74"/>
                  <a:pt x="1982" y="69"/>
                  <a:pt x="1979" y="65"/>
                </a:cubicBezTo>
                <a:cubicBezTo>
                  <a:pt x="1978" y="64"/>
                  <a:pt x="1977" y="62"/>
                  <a:pt x="1975" y="61"/>
                </a:cubicBezTo>
                <a:cubicBezTo>
                  <a:pt x="1970" y="55"/>
                  <a:pt x="1964" y="52"/>
                  <a:pt x="1958" y="49"/>
                </a:cubicBezTo>
                <a:cubicBezTo>
                  <a:pt x="1950" y="46"/>
                  <a:pt x="1941" y="44"/>
                  <a:pt x="1932" y="43"/>
                </a:cubicBezTo>
                <a:cubicBezTo>
                  <a:pt x="1919" y="43"/>
                  <a:pt x="1906" y="44"/>
                  <a:pt x="1894" y="48"/>
                </a:cubicBezTo>
                <a:cubicBezTo>
                  <a:pt x="1886" y="51"/>
                  <a:pt x="1879" y="54"/>
                  <a:pt x="1873" y="60"/>
                </a:cubicBezTo>
                <a:cubicBezTo>
                  <a:pt x="1869" y="64"/>
                  <a:pt x="1865" y="69"/>
                  <a:pt x="1863" y="76"/>
                </a:cubicBezTo>
                <a:cubicBezTo>
                  <a:pt x="1862" y="80"/>
                  <a:pt x="1862" y="84"/>
                  <a:pt x="1862" y="89"/>
                </a:cubicBezTo>
                <a:cubicBezTo>
                  <a:pt x="1862" y="89"/>
                  <a:pt x="1862" y="89"/>
                  <a:pt x="1862" y="89"/>
                </a:cubicBezTo>
                <a:cubicBezTo>
                  <a:pt x="1860" y="86"/>
                  <a:pt x="1858" y="84"/>
                  <a:pt x="1856" y="81"/>
                </a:cubicBezTo>
                <a:cubicBezTo>
                  <a:pt x="1851" y="74"/>
                  <a:pt x="1847" y="66"/>
                  <a:pt x="1846" y="57"/>
                </a:cubicBezTo>
                <a:cubicBezTo>
                  <a:pt x="1843" y="44"/>
                  <a:pt x="1845" y="32"/>
                  <a:pt x="1852" y="22"/>
                </a:cubicBezTo>
                <a:cubicBezTo>
                  <a:pt x="1858" y="14"/>
                  <a:pt x="1865" y="8"/>
                  <a:pt x="1873" y="4"/>
                </a:cubicBezTo>
                <a:cubicBezTo>
                  <a:pt x="1876" y="2"/>
                  <a:pt x="1879" y="1"/>
                  <a:pt x="1881" y="0"/>
                </a:cubicBezTo>
                <a:cubicBezTo>
                  <a:pt x="0" y="0"/>
                  <a:pt x="0" y="0"/>
                  <a:pt x="0" y="0"/>
                </a:cubicBezTo>
                <a:cubicBezTo>
                  <a:pt x="58" y="232"/>
                  <a:pt x="58" y="232"/>
                  <a:pt x="58" y="232"/>
                </a:cubicBezTo>
                <a:cubicBezTo>
                  <a:pt x="1940" y="232"/>
                  <a:pt x="1940" y="232"/>
                  <a:pt x="1940" y="232"/>
                </a:cubicBezTo>
                <a:cubicBezTo>
                  <a:pt x="1941" y="232"/>
                  <a:pt x="1941" y="231"/>
                  <a:pt x="1941" y="230"/>
                </a:cubicBezTo>
                <a:cubicBezTo>
                  <a:pt x="1943" y="221"/>
                  <a:pt x="1944" y="211"/>
                  <a:pt x="1942" y="201"/>
                </a:cubicBezTo>
                <a:cubicBezTo>
                  <a:pt x="1941" y="199"/>
                  <a:pt x="1942" y="198"/>
                  <a:pt x="1943" y="198"/>
                </a:cubicBezTo>
                <a:cubicBezTo>
                  <a:pt x="1946" y="197"/>
                  <a:pt x="1949" y="198"/>
                  <a:pt x="1952" y="199"/>
                </a:cubicBezTo>
                <a:cubicBezTo>
                  <a:pt x="1954" y="200"/>
                  <a:pt x="1955" y="201"/>
                  <a:pt x="1957" y="203"/>
                </a:cubicBezTo>
                <a:cubicBezTo>
                  <a:pt x="1958" y="204"/>
                  <a:pt x="1958" y="206"/>
                  <a:pt x="1958" y="208"/>
                </a:cubicBezTo>
                <a:cubicBezTo>
                  <a:pt x="1956" y="219"/>
                  <a:pt x="1952" y="227"/>
                  <a:pt x="1945" y="232"/>
                </a:cubicBezTo>
                <a:cubicBezTo>
                  <a:pt x="3744" y="232"/>
                  <a:pt x="3744" y="232"/>
                  <a:pt x="3744" y="232"/>
                </a:cubicBezTo>
                <a:cubicBezTo>
                  <a:pt x="3840" y="0"/>
                  <a:pt x="3840" y="0"/>
                  <a:pt x="3840" y="0"/>
                </a:cubicBezTo>
                <a:lnTo>
                  <a:pt x="1950" y="0"/>
                </a:lnTo>
                <a:close/>
                <a:moveTo>
                  <a:pt x="1918" y="176"/>
                </a:moveTo>
                <a:cubicBezTo>
                  <a:pt x="1916" y="173"/>
                  <a:pt x="1916" y="168"/>
                  <a:pt x="1918" y="164"/>
                </a:cubicBezTo>
                <a:cubicBezTo>
                  <a:pt x="1921" y="159"/>
                  <a:pt x="1924" y="156"/>
                  <a:pt x="1927" y="153"/>
                </a:cubicBezTo>
                <a:cubicBezTo>
                  <a:pt x="1934" y="148"/>
                  <a:pt x="1942" y="145"/>
                  <a:pt x="1950" y="144"/>
                </a:cubicBezTo>
                <a:cubicBezTo>
                  <a:pt x="1953" y="144"/>
                  <a:pt x="1956" y="144"/>
                  <a:pt x="1959" y="145"/>
                </a:cubicBezTo>
                <a:cubicBezTo>
                  <a:pt x="1964" y="147"/>
                  <a:pt x="1963" y="153"/>
                  <a:pt x="1961" y="156"/>
                </a:cubicBezTo>
                <a:cubicBezTo>
                  <a:pt x="1960" y="158"/>
                  <a:pt x="1959" y="158"/>
                  <a:pt x="1958" y="158"/>
                </a:cubicBezTo>
                <a:cubicBezTo>
                  <a:pt x="1953" y="156"/>
                  <a:pt x="1948" y="156"/>
                  <a:pt x="1944" y="158"/>
                </a:cubicBezTo>
                <a:cubicBezTo>
                  <a:pt x="1939" y="159"/>
                  <a:pt x="1934" y="162"/>
                  <a:pt x="1930" y="167"/>
                </a:cubicBezTo>
                <a:cubicBezTo>
                  <a:pt x="1929" y="169"/>
                  <a:pt x="1927" y="171"/>
                  <a:pt x="1926" y="173"/>
                </a:cubicBezTo>
                <a:cubicBezTo>
                  <a:pt x="1925" y="176"/>
                  <a:pt x="1926" y="178"/>
                  <a:pt x="1927" y="181"/>
                </a:cubicBezTo>
                <a:cubicBezTo>
                  <a:pt x="1927" y="182"/>
                  <a:pt x="1927" y="182"/>
                  <a:pt x="1927" y="183"/>
                </a:cubicBezTo>
                <a:cubicBezTo>
                  <a:pt x="1923" y="182"/>
                  <a:pt x="1920" y="181"/>
                  <a:pt x="1918" y="176"/>
                </a:cubicBezTo>
                <a:close/>
                <a:moveTo>
                  <a:pt x="1927" y="178"/>
                </a:moveTo>
                <a:cubicBezTo>
                  <a:pt x="1927" y="175"/>
                  <a:pt x="1928" y="173"/>
                  <a:pt x="1930" y="170"/>
                </a:cubicBezTo>
                <a:cubicBezTo>
                  <a:pt x="1933" y="166"/>
                  <a:pt x="1936" y="163"/>
                  <a:pt x="1941" y="162"/>
                </a:cubicBezTo>
                <a:cubicBezTo>
                  <a:pt x="1946" y="159"/>
                  <a:pt x="1951" y="159"/>
                  <a:pt x="1956" y="160"/>
                </a:cubicBezTo>
                <a:cubicBezTo>
                  <a:pt x="1958" y="160"/>
                  <a:pt x="1959" y="161"/>
                  <a:pt x="1961" y="162"/>
                </a:cubicBezTo>
                <a:cubicBezTo>
                  <a:pt x="1965" y="165"/>
                  <a:pt x="1965" y="171"/>
                  <a:pt x="1962" y="175"/>
                </a:cubicBezTo>
                <a:cubicBezTo>
                  <a:pt x="1961" y="176"/>
                  <a:pt x="1960" y="176"/>
                  <a:pt x="1958" y="176"/>
                </a:cubicBezTo>
                <a:cubicBezTo>
                  <a:pt x="1952" y="172"/>
                  <a:pt x="1945" y="172"/>
                  <a:pt x="1939" y="176"/>
                </a:cubicBezTo>
                <a:cubicBezTo>
                  <a:pt x="1938" y="177"/>
                  <a:pt x="1937" y="177"/>
                  <a:pt x="1936" y="178"/>
                </a:cubicBezTo>
                <a:cubicBezTo>
                  <a:pt x="1933" y="182"/>
                  <a:pt x="1932" y="184"/>
                  <a:pt x="1934" y="189"/>
                </a:cubicBezTo>
                <a:cubicBezTo>
                  <a:pt x="1930" y="188"/>
                  <a:pt x="1926" y="183"/>
                  <a:pt x="1927" y="178"/>
                </a:cubicBezTo>
                <a:close/>
                <a:moveTo>
                  <a:pt x="1962" y="204"/>
                </a:moveTo>
                <a:cubicBezTo>
                  <a:pt x="1961" y="205"/>
                  <a:pt x="1960" y="206"/>
                  <a:pt x="1959" y="206"/>
                </a:cubicBezTo>
                <a:cubicBezTo>
                  <a:pt x="1959" y="206"/>
                  <a:pt x="1959" y="206"/>
                  <a:pt x="1958" y="206"/>
                </a:cubicBezTo>
                <a:cubicBezTo>
                  <a:pt x="1959" y="202"/>
                  <a:pt x="1957" y="200"/>
                  <a:pt x="1955" y="199"/>
                </a:cubicBezTo>
                <a:cubicBezTo>
                  <a:pt x="1952" y="196"/>
                  <a:pt x="1948" y="194"/>
                  <a:pt x="1945" y="195"/>
                </a:cubicBezTo>
                <a:cubicBezTo>
                  <a:pt x="1944" y="195"/>
                  <a:pt x="1943" y="195"/>
                  <a:pt x="1942" y="195"/>
                </a:cubicBezTo>
                <a:cubicBezTo>
                  <a:pt x="1941" y="196"/>
                  <a:pt x="1941" y="198"/>
                  <a:pt x="1941" y="199"/>
                </a:cubicBezTo>
                <a:cubicBezTo>
                  <a:pt x="1941" y="200"/>
                  <a:pt x="1941" y="201"/>
                  <a:pt x="1941" y="202"/>
                </a:cubicBezTo>
                <a:cubicBezTo>
                  <a:pt x="1940" y="200"/>
                  <a:pt x="1939" y="198"/>
                  <a:pt x="1939" y="195"/>
                </a:cubicBezTo>
                <a:cubicBezTo>
                  <a:pt x="1939" y="194"/>
                  <a:pt x="1939" y="192"/>
                  <a:pt x="1940" y="192"/>
                </a:cubicBezTo>
                <a:cubicBezTo>
                  <a:pt x="1942" y="191"/>
                  <a:pt x="1943" y="190"/>
                  <a:pt x="1945" y="189"/>
                </a:cubicBezTo>
                <a:cubicBezTo>
                  <a:pt x="1951" y="189"/>
                  <a:pt x="1957" y="191"/>
                  <a:pt x="1961" y="197"/>
                </a:cubicBezTo>
                <a:cubicBezTo>
                  <a:pt x="1963" y="199"/>
                  <a:pt x="1963" y="202"/>
                  <a:pt x="1962" y="204"/>
                </a:cubicBezTo>
                <a:close/>
                <a:moveTo>
                  <a:pt x="1961" y="193"/>
                </a:moveTo>
                <a:cubicBezTo>
                  <a:pt x="1961" y="193"/>
                  <a:pt x="1960" y="192"/>
                  <a:pt x="1960" y="192"/>
                </a:cubicBezTo>
                <a:cubicBezTo>
                  <a:pt x="1955" y="187"/>
                  <a:pt x="1949" y="185"/>
                  <a:pt x="1943" y="187"/>
                </a:cubicBezTo>
                <a:cubicBezTo>
                  <a:pt x="1942" y="187"/>
                  <a:pt x="1941" y="188"/>
                  <a:pt x="1940" y="189"/>
                </a:cubicBezTo>
                <a:cubicBezTo>
                  <a:pt x="1939" y="190"/>
                  <a:pt x="1938" y="192"/>
                  <a:pt x="1938" y="194"/>
                </a:cubicBezTo>
                <a:cubicBezTo>
                  <a:pt x="1938" y="195"/>
                  <a:pt x="1938" y="195"/>
                  <a:pt x="1938" y="196"/>
                </a:cubicBezTo>
                <a:cubicBezTo>
                  <a:pt x="1936" y="194"/>
                  <a:pt x="1935" y="191"/>
                  <a:pt x="1934" y="188"/>
                </a:cubicBezTo>
                <a:cubicBezTo>
                  <a:pt x="1933" y="186"/>
                  <a:pt x="1934" y="184"/>
                  <a:pt x="1935" y="182"/>
                </a:cubicBezTo>
                <a:cubicBezTo>
                  <a:pt x="1937" y="179"/>
                  <a:pt x="1940" y="178"/>
                  <a:pt x="1943" y="177"/>
                </a:cubicBezTo>
                <a:cubicBezTo>
                  <a:pt x="1949" y="175"/>
                  <a:pt x="1955" y="176"/>
                  <a:pt x="1960" y="179"/>
                </a:cubicBezTo>
                <a:cubicBezTo>
                  <a:pt x="1961" y="180"/>
                  <a:pt x="1963" y="182"/>
                  <a:pt x="1964" y="183"/>
                </a:cubicBezTo>
                <a:cubicBezTo>
                  <a:pt x="1965" y="187"/>
                  <a:pt x="1964" y="192"/>
                  <a:pt x="1961" y="193"/>
                </a:cubicBezTo>
                <a:close/>
                <a:moveTo>
                  <a:pt x="1963" y="146"/>
                </a:moveTo>
                <a:cubicBezTo>
                  <a:pt x="1961" y="143"/>
                  <a:pt x="1959" y="142"/>
                  <a:pt x="1956" y="142"/>
                </a:cubicBezTo>
                <a:cubicBezTo>
                  <a:pt x="1951" y="140"/>
                  <a:pt x="1945" y="142"/>
                  <a:pt x="1940" y="143"/>
                </a:cubicBezTo>
                <a:cubicBezTo>
                  <a:pt x="1934" y="146"/>
                  <a:pt x="1928" y="149"/>
                  <a:pt x="1923" y="155"/>
                </a:cubicBezTo>
                <a:cubicBezTo>
                  <a:pt x="1920" y="157"/>
                  <a:pt x="1918" y="160"/>
                  <a:pt x="1916" y="164"/>
                </a:cubicBezTo>
                <a:cubicBezTo>
                  <a:pt x="1916" y="164"/>
                  <a:pt x="1916" y="164"/>
                  <a:pt x="1916" y="164"/>
                </a:cubicBezTo>
                <a:cubicBezTo>
                  <a:pt x="1913" y="162"/>
                  <a:pt x="1911" y="160"/>
                  <a:pt x="1909" y="157"/>
                </a:cubicBezTo>
                <a:cubicBezTo>
                  <a:pt x="1906" y="151"/>
                  <a:pt x="1906" y="145"/>
                  <a:pt x="1910" y="140"/>
                </a:cubicBezTo>
                <a:cubicBezTo>
                  <a:pt x="1913" y="135"/>
                  <a:pt x="1917" y="133"/>
                  <a:pt x="1921" y="131"/>
                </a:cubicBezTo>
                <a:cubicBezTo>
                  <a:pt x="1926" y="129"/>
                  <a:pt x="1931" y="128"/>
                  <a:pt x="1936" y="127"/>
                </a:cubicBezTo>
                <a:cubicBezTo>
                  <a:pt x="1942" y="127"/>
                  <a:pt x="1948" y="127"/>
                  <a:pt x="1954" y="129"/>
                </a:cubicBezTo>
                <a:cubicBezTo>
                  <a:pt x="1957" y="130"/>
                  <a:pt x="1960" y="131"/>
                  <a:pt x="1962" y="133"/>
                </a:cubicBezTo>
                <a:cubicBezTo>
                  <a:pt x="1963" y="133"/>
                  <a:pt x="1964" y="134"/>
                  <a:pt x="1964" y="135"/>
                </a:cubicBezTo>
                <a:cubicBezTo>
                  <a:pt x="1967" y="139"/>
                  <a:pt x="1966" y="143"/>
                  <a:pt x="1963" y="146"/>
                </a:cubicBezTo>
                <a:close/>
                <a:moveTo>
                  <a:pt x="1965" y="130"/>
                </a:moveTo>
                <a:cubicBezTo>
                  <a:pt x="1965" y="130"/>
                  <a:pt x="1964" y="131"/>
                  <a:pt x="1964" y="131"/>
                </a:cubicBezTo>
                <a:cubicBezTo>
                  <a:pt x="1961" y="129"/>
                  <a:pt x="1959" y="128"/>
                  <a:pt x="1956" y="127"/>
                </a:cubicBezTo>
                <a:cubicBezTo>
                  <a:pt x="1951" y="124"/>
                  <a:pt x="1945" y="124"/>
                  <a:pt x="1939" y="124"/>
                </a:cubicBezTo>
                <a:cubicBezTo>
                  <a:pt x="1934" y="124"/>
                  <a:pt x="1928" y="126"/>
                  <a:pt x="1923" y="128"/>
                </a:cubicBezTo>
                <a:cubicBezTo>
                  <a:pt x="1919" y="129"/>
                  <a:pt x="1915" y="131"/>
                  <a:pt x="1911" y="135"/>
                </a:cubicBezTo>
                <a:cubicBezTo>
                  <a:pt x="1907" y="140"/>
                  <a:pt x="1905" y="145"/>
                  <a:pt x="1907" y="153"/>
                </a:cubicBezTo>
                <a:cubicBezTo>
                  <a:pt x="1905" y="151"/>
                  <a:pt x="1903" y="150"/>
                  <a:pt x="1901" y="148"/>
                </a:cubicBezTo>
                <a:cubicBezTo>
                  <a:pt x="1898" y="144"/>
                  <a:pt x="1896" y="141"/>
                  <a:pt x="1896" y="135"/>
                </a:cubicBezTo>
                <a:cubicBezTo>
                  <a:pt x="1895" y="130"/>
                  <a:pt x="1897" y="126"/>
                  <a:pt x="1900" y="122"/>
                </a:cubicBezTo>
                <a:cubicBezTo>
                  <a:pt x="1903" y="118"/>
                  <a:pt x="1907" y="115"/>
                  <a:pt x="1911" y="113"/>
                </a:cubicBezTo>
                <a:cubicBezTo>
                  <a:pt x="1919" y="110"/>
                  <a:pt x="1927" y="108"/>
                  <a:pt x="1935" y="108"/>
                </a:cubicBezTo>
                <a:cubicBezTo>
                  <a:pt x="1942" y="107"/>
                  <a:pt x="1949" y="108"/>
                  <a:pt x="1955" y="111"/>
                </a:cubicBezTo>
                <a:cubicBezTo>
                  <a:pt x="1958" y="112"/>
                  <a:pt x="1961" y="113"/>
                  <a:pt x="1964" y="116"/>
                </a:cubicBezTo>
                <a:cubicBezTo>
                  <a:pt x="1968" y="120"/>
                  <a:pt x="1968" y="125"/>
                  <a:pt x="1965" y="130"/>
                </a:cubicBezTo>
                <a:close/>
                <a:moveTo>
                  <a:pt x="1975" y="105"/>
                </a:moveTo>
                <a:cubicBezTo>
                  <a:pt x="1973" y="109"/>
                  <a:pt x="1970" y="112"/>
                  <a:pt x="1966" y="115"/>
                </a:cubicBezTo>
                <a:cubicBezTo>
                  <a:pt x="1960" y="109"/>
                  <a:pt x="1953" y="106"/>
                  <a:pt x="1946" y="105"/>
                </a:cubicBezTo>
                <a:cubicBezTo>
                  <a:pt x="1935" y="104"/>
                  <a:pt x="1924" y="105"/>
                  <a:pt x="1914" y="109"/>
                </a:cubicBezTo>
                <a:cubicBezTo>
                  <a:pt x="1909" y="111"/>
                  <a:pt x="1905" y="113"/>
                  <a:pt x="1901" y="118"/>
                </a:cubicBezTo>
                <a:cubicBezTo>
                  <a:pt x="1899" y="120"/>
                  <a:pt x="1897" y="122"/>
                  <a:pt x="1896" y="126"/>
                </a:cubicBezTo>
                <a:cubicBezTo>
                  <a:pt x="1894" y="131"/>
                  <a:pt x="1895" y="137"/>
                  <a:pt x="1897" y="142"/>
                </a:cubicBezTo>
                <a:cubicBezTo>
                  <a:pt x="1898" y="143"/>
                  <a:pt x="1899" y="144"/>
                  <a:pt x="1899" y="146"/>
                </a:cubicBezTo>
                <a:cubicBezTo>
                  <a:pt x="1898" y="145"/>
                  <a:pt x="1896" y="145"/>
                  <a:pt x="1895" y="144"/>
                </a:cubicBezTo>
                <a:cubicBezTo>
                  <a:pt x="1890" y="141"/>
                  <a:pt x="1886" y="137"/>
                  <a:pt x="1884" y="130"/>
                </a:cubicBezTo>
                <a:cubicBezTo>
                  <a:pt x="1881" y="123"/>
                  <a:pt x="1881" y="116"/>
                  <a:pt x="1884" y="110"/>
                </a:cubicBezTo>
                <a:cubicBezTo>
                  <a:pt x="1886" y="105"/>
                  <a:pt x="1889" y="101"/>
                  <a:pt x="1893" y="98"/>
                </a:cubicBezTo>
                <a:cubicBezTo>
                  <a:pt x="1900" y="92"/>
                  <a:pt x="1908" y="88"/>
                  <a:pt x="1915" y="86"/>
                </a:cubicBezTo>
                <a:cubicBezTo>
                  <a:pt x="1923" y="83"/>
                  <a:pt x="1931" y="82"/>
                  <a:pt x="1938" y="81"/>
                </a:cubicBezTo>
                <a:cubicBezTo>
                  <a:pt x="1947" y="80"/>
                  <a:pt x="1956" y="81"/>
                  <a:pt x="1964" y="85"/>
                </a:cubicBezTo>
                <a:cubicBezTo>
                  <a:pt x="1967" y="86"/>
                  <a:pt x="1970" y="88"/>
                  <a:pt x="1973" y="91"/>
                </a:cubicBezTo>
                <a:cubicBezTo>
                  <a:pt x="1976" y="95"/>
                  <a:pt x="1977" y="100"/>
                  <a:pt x="1975" y="105"/>
                </a:cubicBezTo>
                <a:close/>
                <a:moveTo>
                  <a:pt x="1977" y="91"/>
                </a:moveTo>
                <a:cubicBezTo>
                  <a:pt x="1977" y="92"/>
                  <a:pt x="1976" y="92"/>
                  <a:pt x="1976" y="93"/>
                </a:cubicBezTo>
                <a:cubicBezTo>
                  <a:pt x="1973" y="86"/>
                  <a:pt x="1967" y="83"/>
                  <a:pt x="1962" y="81"/>
                </a:cubicBezTo>
                <a:cubicBezTo>
                  <a:pt x="1954" y="78"/>
                  <a:pt x="1946" y="78"/>
                  <a:pt x="1938" y="78"/>
                </a:cubicBezTo>
                <a:cubicBezTo>
                  <a:pt x="1926" y="79"/>
                  <a:pt x="1914" y="82"/>
                  <a:pt x="1903" y="88"/>
                </a:cubicBezTo>
                <a:cubicBezTo>
                  <a:pt x="1897" y="91"/>
                  <a:pt x="1892" y="95"/>
                  <a:pt x="1888" y="100"/>
                </a:cubicBezTo>
                <a:cubicBezTo>
                  <a:pt x="1885" y="104"/>
                  <a:pt x="1883" y="108"/>
                  <a:pt x="1881" y="113"/>
                </a:cubicBezTo>
                <a:cubicBezTo>
                  <a:pt x="1881" y="115"/>
                  <a:pt x="1881" y="118"/>
                  <a:pt x="1880" y="121"/>
                </a:cubicBezTo>
                <a:cubicBezTo>
                  <a:pt x="1879" y="119"/>
                  <a:pt x="1877" y="118"/>
                  <a:pt x="1875" y="116"/>
                </a:cubicBezTo>
                <a:cubicBezTo>
                  <a:pt x="1870" y="111"/>
                  <a:pt x="1866" y="104"/>
                  <a:pt x="1864" y="96"/>
                </a:cubicBezTo>
                <a:cubicBezTo>
                  <a:pt x="1861" y="85"/>
                  <a:pt x="1863" y="76"/>
                  <a:pt x="1869" y="68"/>
                </a:cubicBezTo>
                <a:cubicBezTo>
                  <a:pt x="1874" y="61"/>
                  <a:pt x="1880" y="57"/>
                  <a:pt x="1887" y="54"/>
                </a:cubicBezTo>
                <a:cubicBezTo>
                  <a:pt x="1894" y="50"/>
                  <a:pt x="1901" y="48"/>
                  <a:pt x="1908" y="47"/>
                </a:cubicBezTo>
                <a:cubicBezTo>
                  <a:pt x="1916" y="46"/>
                  <a:pt x="1923" y="46"/>
                  <a:pt x="1931" y="46"/>
                </a:cubicBezTo>
                <a:cubicBezTo>
                  <a:pt x="1943" y="47"/>
                  <a:pt x="1955" y="49"/>
                  <a:pt x="1965" y="56"/>
                </a:cubicBezTo>
                <a:cubicBezTo>
                  <a:pt x="1970" y="59"/>
                  <a:pt x="1974" y="62"/>
                  <a:pt x="1978" y="66"/>
                </a:cubicBezTo>
                <a:cubicBezTo>
                  <a:pt x="1985" y="75"/>
                  <a:pt x="1982" y="84"/>
                  <a:pt x="1977" y="91"/>
                </a:cubicBezTo>
                <a:close/>
              </a:path>
            </a:pathLst>
          </a:custGeom>
          <a:solidFill>
            <a:srgbClr val="28AB8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1" name="Título 8">
            <a:extLst>
              <a:ext uri="{FF2B5EF4-FFF2-40B4-BE49-F238E27FC236}">
                <a16:creationId xmlns:a16="http://schemas.microsoft.com/office/drawing/2014/main" id="{3E964902-78B4-4E6D-B2B8-0ACCE5A871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685" y="1912402"/>
            <a:ext cx="5455518" cy="712936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insertar titulo</a:t>
            </a:r>
            <a:endParaRPr lang="es-PE" dirty="0"/>
          </a:p>
        </p:txBody>
      </p:sp>
      <p:sp>
        <p:nvSpPr>
          <p:cNvPr id="2" name="Rectángulo 1"/>
          <p:cNvSpPr/>
          <p:nvPr userDrawn="1"/>
        </p:nvSpPr>
        <p:spPr>
          <a:xfrm>
            <a:off x="3473289" y="12125"/>
            <a:ext cx="2898911" cy="471393"/>
          </a:xfrm>
          <a:prstGeom prst="rect">
            <a:avLst/>
          </a:prstGeom>
          <a:solidFill>
            <a:srgbClr val="28A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rgbClr val="28AB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1777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70" r:id="rId2"/>
    <p:sldLayoutId id="2147483675" r:id="rId3"/>
    <p:sldLayoutId id="2147483656" r:id="rId4"/>
    <p:sldLayoutId id="2147483680" r:id="rId5"/>
    <p:sldLayoutId id="2147483681" r:id="rId6"/>
    <p:sldLayoutId id="2147483672" r:id="rId7"/>
    <p:sldLayoutId id="2147483682" r:id="rId8"/>
    <p:sldLayoutId id="2147483673" r:id="rId9"/>
    <p:sldLayoutId id="2147483657" r:id="rId10"/>
    <p:sldLayoutId id="2147483658" r:id="rId11"/>
    <p:sldLayoutId id="2147483659" r:id="rId12"/>
    <p:sldLayoutId id="2147483660" r:id="rId13"/>
    <p:sldLayoutId id="2147483674" r:id="rId14"/>
    <p:sldLayoutId id="2147483671" r:id="rId15"/>
    <p:sldLayoutId id="2147483661" r:id="rId16"/>
    <p:sldLayoutId id="2147483662" r:id="rId17"/>
    <p:sldLayoutId id="2147483663" r:id="rId18"/>
    <p:sldLayoutId id="2147483664" r:id="rId19"/>
    <p:sldLayoutId id="2147483665" r:id="rId20"/>
    <p:sldLayoutId id="2147483666" r:id="rId21"/>
    <p:sldLayoutId id="2147483667" r:id="rId22"/>
    <p:sldLayoutId id="2147483668" r:id="rId23"/>
    <p:sldLayoutId id="2147483669" r:id="rId24"/>
    <p:sldLayoutId id="2147483676" r:id="rId25"/>
    <p:sldLayoutId id="2147483677" r:id="rId26"/>
    <p:sldLayoutId id="2147483678" r:id="rId27"/>
    <p:sldLayoutId id="2147483679" r:id="rId28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微软雅黑" pitchFamily="34" charset="-122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微软雅黑" pitchFamily="34" charset="-122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微软雅黑" pitchFamily="34" charset="-122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微软雅黑" pitchFamily="34" charset="-122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微软雅黑" pitchFamily="34" charset="-122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微软雅黑" pitchFamily="34" charset="-122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6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9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5" Type="http://schemas.openxmlformats.org/officeDocument/2006/relationships/image" Target="../media/image31.emf"/><Relationship Id="rId4" Type="http://schemas.openxmlformats.org/officeDocument/2006/relationships/image" Target="../media/image30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4.xml"/><Relationship Id="rId5" Type="http://schemas.openxmlformats.org/officeDocument/2006/relationships/image" Target="../media/image32.emf"/><Relationship Id="rId4" Type="http://schemas.openxmlformats.org/officeDocument/2006/relationships/image" Target="../media/image27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Relationship Id="rId4" Type="http://schemas.openxmlformats.org/officeDocument/2006/relationships/image" Target="../media/image33.em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12.emf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6.xml"/><Relationship Id="rId6" Type="http://schemas.openxmlformats.org/officeDocument/2006/relationships/image" Target="../media/image36.emf"/><Relationship Id="rId5" Type="http://schemas.openxmlformats.org/officeDocument/2006/relationships/image" Target="../media/image7.emf"/><Relationship Id="rId4" Type="http://schemas.openxmlformats.org/officeDocument/2006/relationships/image" Target="../media/image35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2.xml"/><Relationship Id="rId1" Type="http://schemas.openxmlformats.org/officeDocument/2006/relationships/themeOverride" Target="../theme/themeOverride7.xml"/><Relationship Id="rId4" Type="http://schemas.openxmlformats.org/officeDocument/2006/relationships/image" Target="../media/image37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8.xml"/><Relationship Id="rId4" Type="http://schemas.openxmlformats.org/officeDocument/2006/relationships/image" Target="../media/image8.emf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3.xml"/><Relationship Id="rId1" Type="http://schemas.openxmlformats.org/officeDocument/2006/relationships/themeOverride" Target="../theme/themeOverride9.xml"/><Relationship Id="rId5" Type="http://schemas.openxmlformats.org/officeDocument/2006/relationships/image" Target="../media/image19.emf"/><Relationship Id="rId4" Type="http://schemas.openxmlformats.org/officeDocument/2006/relationships/image" Target="../media/image26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10.xml"/><Relationship Id="rId4" Type="http://schemas.openxmlformats.org/officeDocument/2006/relationships/image" Target="../media/image39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5.xml"/><Relationship Id="rId1" Type="http://schemas.openxmlformats.org/officeDocument/2006/relationships/themeOverride" Target="../theme/themeOverride11.xml"/><Relationship Id="rId4" Type="http://schemas.openxmlformats.org/officeDocument/2006/relationships/image" Target="../media/image2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12.xml"/><Relationship Id="rId5" Type="http://schemas.openxmlformats.org/officeDocument/2006/relationships/image" Target="../media/image42.emf"/><Relationship Id="rId4" Type="http://schemas.openxmlformats.org/officeDocument/2006/relationships/image" Target="../media/image41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4.xml"/><Relationship Id="rId1" Type="http://schemas.openxmlformats.org/officeDocument/2006/relationships/themeOverride" Target="../theme/themeOverride13.xml"/><Relationship Id="rId4" Type="http://schemas.openxmlformats.org/officeDocument/2006/relationships/image" Target="../media/image43.e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5.xml"/><Relationship Id="rId1" Type="http://schemas.openxmlformats.org/officeDocument/2006/relationships/themeOverride" Target="../theme/themeOverride14.xml"/><Relationship Id="rId4" Type="http://schemas.openxmlformats.org/officeDocument/2006/relationships/image" Target="../media/image44.e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15.xml"/><Relationship Id="rId4" Type="http://schemas.openxmlformats.org/officeDocument/2006/relationships/image" Target="../media/image45.emf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6.xml"/><Relationship Id="rId1" Type="http://schemas.openxmlformats.org/officeDocument/2006/relationships/themeOverride" Target="../theme/themeOverride16.xml"/><Relationship Id="rId5" Type="http://schemas.openxmlformats.org/officeDocument/2006/relationships/image" Target="../media/image7.emf"/><Relationship Id="rId4" Type="http://schemas.openxmlformats.org/officeDocument/2006/relationships/image" Target="../media/image47.e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1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4.xml"/><Relationship Id="rId1" Type="http://schemas.openxmlformats.org/officeDocument/2006/relationships/themeOverride" Target="../theme/themeOverride18.xml"/><Relationship Id="rId4" Type="http://schemas.openxmlformats.org/officeDocument/2006/relationships/image" Target="../media/image49.e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3.emf"/><Relationship Id="rId4" Type="http://schemas.openxmlformats.org/officeDocument/2006/relationships/image" Target="../media/image40.emf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emf"/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9.emf"/><Relationship Id="rId5" Type="http://schemas.openxmlformats.org/officeDocument/2006/relationships/image" Target="../media/image23.emf"/><Relationship Id="rId4" Type="http://schemas.openxmlformats.org/officeDocument/2006/relationships/image" Target="../media/image54.em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7.emf"/><Relationship Id="rId5" Type="http://schemas.openxmlformats.org/officeDocument/2006/relationships/image" Target="../media/image56.emf"/><Relationship Id="rId4" Type="http://schemas.openxmlformats.org/officeDocument/2006/relationships/image" Target="../media/image21.em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emf"/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8.emf"/><Relationship Id="rId4" Type="http://schemas.openxmlformats.org/officeDocument/2006/relationships/image" Target="../media/image50.emf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emf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4.emf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13.emf"/><Relationship Id="rId5" Type="http://schemas.openxmlformats.org/officeDocument/2006/relationships/image" Target="../media/image12.emf"/><Relationship Id="rId4" Type="http://schemas.openxmlformats.org/officeDocument/2006/relationships/image" Target="../media/image8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25">
            <a:extLst>
              <a:ext uri="{FF2B5EF4-FFF2-40B4-BE49-F238E27FC236}">
                <a16:creationId xmlns:a16="http://schemas.microsoft.com/office/drawing/2014/main" id="{AF6D9DC7-61D1-42E3-A9E8-31E9BEAF9CA8}"/>
              </a:ext>
            </a:extLst>
          </p:cNvPr>
          <p:cNvSpPr/>
          <p:nvPr/>
        </p:nvSpPr>
        <p:spPr>
          <a:xfrm>
            <a:off x="251520" y="425493"/>
            <a:ext cx="86814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9600" b="1" spc="300" dirty="0">
                <a:solidFill>
                  <a:srgbClr val="00B0F0"/>
                </a:solidFill>
                <a:latin typeface="Arial Black" panose="020B0A04020102020204" pitchFamily="34" charset="0"/>
                <a:cs typeface="+mn-ea"/>
                <a:sym typeface="+mn-lt"/>
              </a:rPr>
              <a:t>BACTERIUM</a:t>
            </a:r>
            <a:endParaRPr lang="zh-CN" altLang="en-US" sz="9600" b="1" spc="300" dirty="0">
              <a:solidFill>
                <a:srgbClr val="00B0F0"/>
              </a:solidFill>
              <a:latin typeface="Arial Black" panose="020B0A04020102020204" pitchFamily="34" charset="0"/>
              <a:cs typeface="+mn-ea"/>
              <a:sym typeface="+mn-lt"/>
            </a:endParaRPr>
          </a:p>
        </p:txBody>
      </p:sp>
      <p:sp>
        <p:nvSpPr>
          <p:cNvPr id="3" name="TextBox 7">
            <a:extLst>
              <a:ext uri="{FF2B5EF4-FFF2-40B4-BE49-F238E27FC236}">
                <a16:creationId xmlns:a16="http://schemas.microsoft.com/office/drawing/2014/main" id="{EF43CBE8-2283-4FBA-AE57-4475E2E234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4922" y="3520657"/>
            <a:ext cx="3896959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>
              <a:defRPr/>
            </a:pPr>
            <a:r>
              <a:rPr lang="en-US" altLang="zh-CN" sz="3600" b="1" dirty="0">
                <a:solidFill>
                  <a:srgbClr val="28AB8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Free Template</a:t>
            </a:r>
            <a:endParaRPr lang="zh-CN" altLang="en-US" sz="3600" b="1" dirty="0">
              <a:solidFill>
                <a:srgbClr val="28AB8D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4" name="TextBox 36">
            <a:extLst>
              <a:ext uri="{FF2B5EF4-FFF2-40B4-BE49-F238E27FC236}">
                <a16:creationId xmlns:a16="http://schemas.microsoft.com/office/drawing/2014/main" id="{89051DEC-9677-4F25-AC51-FD11F6B64C91}"/>
              </a:ext>
            </a:extLst>
          </p:cNvPr>
          <p:cNvSpPr txBox="1">
            <a:spLocks/>
          </p:cNvSpPr>
          <p:nvPr/>
        </p:nvSpPr>
        <p:spPr>
          <a:xfrm>
            <a:off x="1060999" y="4203833"/>
            <a:ext cx="3710899" cy="300020"/>
          </a:xfrm>
          <a:prstGeom prst="rect">
            <a:avLst/>
          </a:prstGeom>
        </p:spPr>
        <p:txBody>
          <a:bodyPr vert="horz" wrap="square" lIns="360000" tIns="0" rIns="0" bIns="0" anchor="ctr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1200" b="1" dirty="0">
                <a:latin typeface="+mn-lt"/>
                <a:ea typeface="+mn-ea"/>
                <a:cs typeface="+mn-ea"/>
                <a:sym typeface="+mn-lt"/>
              </a:rPr>
              <a:t>This part of the content is displayed as a text typesetting (recommended to use the theme font)</a:t>
            </a:r>
            <a:endParaRPr lang="zh-CN" altLang="en-US" sz="1200" b="1" dirty="0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DCC091D-1B88-4CD9-B17D-0ED7D93ACB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6300000">
            <a:off x="2347728" y="1914953"/>
            <a:ext cx="1372368" cy="1535071"/>
          </a:xfrm>
          <a:prstGeom prst="rect">
            <a:avLst/>
          </a:prstGeom>
        </p:spPr>
      </p:pic>
      <p:grpSp>
        <p:nvGrpSpPr>
          <p:cNvPr id="6" name="Grupo 5">
            <a:extLst>
              <a:ext uri="{FF2B5EF4-FFF2-40B4-BE49-F238E27FC236}">
                <a16:creationId xmlns:a16="http://schemas.microsoft.com/office/drawing/2014/main" id="{F3FB3E8D-5B65-4BD3-85E2-EAD0E7FE7068}"/>
              </a:ext>
            </a:extLst>
          </p:cNvPr>
          <p:cNvGrpSpPr/>
          <p:nvPr/>
        </p:nvGrpSpPr>
        <p:grpSpPr>
          <a:xfrm>
            <a:off x="5064262" y="1796958"/>
            <a:ext cx="3557527" cy="2940405"/>
            <a:chOff x="4705305" y="1652143"/>
            <a:chExt cx="4130595" cy="3414063"/>
          </a:xfrm>
        </p:grpSpPr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F310ECDC-58BF-421C-A20B-A0F20E67A0D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05305" y="1652143"/>
              <a:ext cx="4130595" cy="3414063"/>
            </a:xfrm>
            <a:prstGeom prst="rect">
              <a:avLst/>
            </a:prstGeom>
          </p:spPr>
        </p:pic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C04CA583-7D1A-4317-8E33-7CAAEF9E445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527299" y="2069522"/>
              <a:ext cx="2739281" cy="2456616"/>
            </a:xfrm>
            <a:prstGeom prst="rect">
              <a:avLst/>
            </a:prstGeom>
          </p:spPr>
        </p:pic>
      </p:grpSp>
      <p:sp>
        <p:nvSpPr>
          <p:cNvPr id="9" name="Rectángulo 8">
            <a:extLst>
              <a:ext uri="{FF2B5EF4-FFF2-40B4-BE49-F238E27FC236}">
                <a16:creationId xmlns:a16="http://schemas.microsoft.com/office/drawing/2014/main" id="{C81468E8-AD36-4618-94AA-24A1E9B87F9D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28AB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0386194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28765A1A-E430-484C-9685-50871E6809BA}"/>
              </a:ext>
            </a:extLst>
          </p:cNvPr>
          <p:cNvSpPr txBox="1"/>
          <p:nvPr/>
        </p:nvSpPr>
        <p:spPr>
          <a:xfrm>
            <a:off x="4150864" y="3599144"/>
            <a:ext cx="39702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6385521-B375-4DB9-941A-4E49D95E96A0}"/>
              </a:ext>
            </a:extLst>
          </p:cNvPr>
          <p:cNvSpPr txBox="1"/>
          <p:nvPr/>
        </p:nvSpPr>
        <p:spPr>
          <a:xfrm>
            <a:off x="3906909" y="2607953"/>
            <a:ext cx="457836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8594" indent="-128594">
              <a:buFont typeface="Wingdings" pitchFamily="2" charset="2"/>
              <a:buChar char="v"/>
            </a:pPr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9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28594" indent="-128594">
              <a:buFont typeface="Wingdings" pitchFamily="2" charset="2"/>
              <a:buChar char="v"/>
            </a:pPr>
            <a:endParaRPr lang="en-US" altLang="ko-KR" sz="9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28594" indent="-128594">
              <a:buFont typeface="Wingdings" pitchFamily="2" charset="2"/>
              <a:buChar char="v"/>
            </a:pPr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</a:p>
          <a:p>
            <a:pPr marL="128594" indent="-128594">
              <a:buFont typeface="Wingdings" pitchFamily="2" charset="2"/>
              <a:buChar char="v"/>
            </a:pPr>
            <a:endParaRPr lang="en-US" altLang="ko-KR" sz="9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28594" indent="-128594">
              <a:buFont typeface="Wingdings" pitchFamily="2" charset="2"/>
              <a:buChar char="v"/>
            </a:pPr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9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9BF6604-FAB0-4259-8E3A-A8B3F7568A24}"/>
              </a:ext>
            </a:extLst>
          </p:cNvPr>
          <p:cNvSpPr txBox="1"/>
          <p:nvPr/>
        </p:nvSpPr>
        <p:spPr>
          <a:xfrm>
            <a:off x="388830" y="790312"/>
            <a:ext cx="3256199" cy="646331"/>
          </a:xfrm>
          <a:prstGeom prst="rect">
            <a:avLst/>
          </a:prstGeom>
          <a:noFill/>
        </p:spPr>
        <p:txBody>
          <a:bodyPr wrap="square" lIns="36000" tIns="0" rIns="18000" bIns="0" rtlCol="0">
            <a:spAutoFit/>
          </a:bodyPr>
          <a:lstStyle/>
          <a:p>
            <a:r>
              <a:rPr lang="en-US" altLang="ko-KR" sz="2100" dirty="0">
                <a:solidFill>
                  <a:schemeClr val="accent4">
                    <a:lumMod val="75000"/>
                  </a:schemeClr>
                </a:solidFill>
                <a:latin typeface="+mj-lt"/>
                <a:cs typeface="Arial" pitchFamily="34" charset="0"/>
              </a:rPr>
              <a:t>We Create Professional Presentation Designed</a:t>
            </a:r>
            <a:endParaRPr lang="ko-KR" altLang="en-US" sz="2100" dirty="0">
              <a:solidFill>
                <a:schemeClr val="accent4">
                  <a:lumMod val="7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10" name="TextBox 11">
            <a:extLst>
              <a:ext uri="{FF2B5EF4-FFF2-40B4-BE49-F238E27FC236}">
                <a16:creationId xmlns:a16="http://schemas.microsoft.com/office/drawing/2014/main" id="{28765A1A-E430-484C-9685-50871E6809BA}"/>
              </a:ext>
            </a:extLst>
          </p:cNvPr>
          <p:cNvSpPr txBox="1"/>
          <p:nvPr/>
        </p:nvSpPr>
        <p:spPr>
          <a:xfrm>
            <a:off x="4150864" y="1616764"/>
            <a:ext cx="39702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grpSp>
        <p:nvGrpSpPr>
          <p:cNvPr id="29" name="Grupo 28"/>
          <p:cNvGrpSpPr/>
          <p:nvPr/>
        </p:nvGrpSpPr>
        <p:grpSpPr>
          <a:xfrm>
            <a:off x="286513" y="1939929"/>
            <a:ext cx="3358516" cy="2758567"/>
            <a:chOff x="539750" y="2130425"/>
            <a:chExt cx="2674938" cy="2197100"/>
          </a:xfrm>
        </p:grpSpPr>
        <p:sp>
          <p:nvSpPr>
            <p:cNvPr id="8" name="Freeform 5"/>
            <p:cNvSpPr>
              <a:spLocks noEditPoints="1"/>
            </p:cNvSpPr>
            <p:nvPr/>
          </p:nvSpPr>
          <p:spPr bwMode="auto">
            <a:xfrm>
              <a:off x="539750" y="2130425"/>
              <a:ext cx="2217738" cy="2197100"/>
            </a:xfrm>
            <a:custGeom>
              <a:avLst/>
              <a:gdLst>
                <a:gd name="T0" fmla="*/ 26 w 215"/>
                <a:gd name="T1" fmla="*/ 200 h 213"/>
                <a:gd name="T2" fmla="*/ 14 w 215"/>
                <a:gd name="T3" fmla="*/ 202 h 213"/>
                <a:gd name="T4" fmla="*/ 14 w 215"/>
                <a:gd name="T5" fmla="*/ 195 h 213"/>
                <a:gd name="T6" fmla="*/ 3 w 215"/>
                <a:gd name="T7" fmla="*/ 185 h 213"/>
                <a:gd name="T8" fmla="*/ 0 w 215"/>
                <a:gd name="T9" fmla="*/ 177 h 213"/>
                <a:gd name="T10" fmla="*/ 8 w 215"/>
                <a:gd name="T11" fmla="*/ 170 h 213"/>
                <a:gd name="T12" fmla="*/ 13 w 215"/>
                <a:gd name="T13" fmla="*/ 162 h 213"/>
                <a:gd name="T14" fmla="*/ 17 w 215"/>
                <a:gd name="T15" fmla="*/ 155 h 213"/>
                <a:gd name="T16" fmla="*/ 12 w 215"/>
                <a:gd name="T17" fmla="*/ 146 h 213"/>
                <a:gd name="T18" fmla="*/ 21 w 215"/>
                <a:gd name="T19" fmla="*/ 139 h 213"/>
                <a:gd name="T20" fmla="*/ 35 w 215"/>
                <a:gd name="T21" fmla="*/ 120 h 213"/>
                <a:gd name="T22" fmla="*/ 50 w 215"/>
                <a:gd name="T23" fmla="*/ 93 h 213"/>
                <a:gd name="T24" fmla="*/ 57 w 215"/>
                <a:gd name="T25" fmla="*/ 84 h 213"/>
                <a:gd name="T26" fmla="*/ 98 w 215"/>
                <a:gd name="T27" fmla="*/ 59 h 213"/>
                <a:gd name="T28" fmla="*/ 118 w 215"/>
                <a:gd name="T29" fmla="*/ 40 h 213"/>
                <a:gd name="T30" fmla="*/ 129 w 215"/>
                <a:gd name="T31" fmla="*/ 30 h 213"/>
                <a:gd name="T32" fmla="*/ 141 w 215"/>
                <a:gd name="T33" fmla="*/ 24 h 213"/>
                <a:gd name="T34" fmla="*/ 150 w 215"/>
                <a:gd name="T35" fmla="*/ 5 h 213"/>
                <a:gd name="T36" fmla="*/ 160 w 215"/>
                <a:gd name="T37" fmla="*/ 1 h 213"/>
                <a:gd name="T38" fmla="*/ 166 w 215"/>
                <a:gd name="T39" fmla="*/ 0 h 213"/>
                <a:gd name="T40" fmla="*/ 172 w 215"/>
                <a:gd name="T41" fmla="*/ 1 h 213"/>
                <a:gd name="T42" fmla="*/ 188 w 215"/>
                <a:gd name="T43" fmla="*/ 13 h 213"/>
                <a:gd name="T44" fmla="*/ 198 w 215"/>
                <a:gd name="T45" fmla="*/ 25 h 213"/>
                <a:gd name="T46" fmla="*/ 203 w 215"/>
                <a:gd name="T47" fmla="*/ 37 h 213"/>
                <a:gd name="T48" fmla="*/ 203 w 215"/>
                <a:gd name="T49" fmla="*/ 42 h 213"/>
                <a:gd name="T50" fmla="*/ 203 w 215"/>
                <a:gd name="T51" fmla="*/ 47 h 213"/>
                <a:gd name="T52" fmla="*/ 203 w 215"/>
                <a:gd name="T53" fmla="*/ 53 h 213"/>
                <a:gd name="T54" fmla="*/ 198 w 215"/>
                <a:gd name="T55" fmla="*/ 70 h 213"/>
                <a:gd name="T56" fmla="*/ 195 w 215"/>
                <a:gd name="T57" fmla="*/ 74 h 213"/>
                <a:gd name="T58" fmla="*/ 183 w 215"/>
                <a:gd name="T59" fmla="*/ 92 h 213"/>
                <a:gd name="T60" fmla="*/ 181 w 215"/>
                <a:gd name="T61" fmla="*/ 95 h 213"/>
                <a:gd name="T62" fmla="*/ 162 w 215"/>
                <a:gd name="T63" fmla="*/ 116 h 213"/>
                <a:gd name="T64" fmla="*/ 161 w 215"/>
                <a:gd name="T65" fmla="*/ 121 h 213"/>
                <a:gd name="T66" fmla="*/ 151 w 215"/>
                <a:gd name="T67" fmla="*/ 129 h 213"/>
                <a:gd name="T68" fmla="*/ 136 w 215"/>
                <a:gd name="T69" fmla="*/ 143 h 213"/>
                <a:gd name="T70" fmla="*/ 125 w 215"/>
                <a:gd name="T71" fmla="*/ 155 h 213"/>
                <a:gd name="T72" fmla="*/ 121 w 215"/>
                <a:gd name="T73" fmla="*/ 156 h 213"/>
                <a:gd name="T74" fmla="*/ 118 w 215"/>
                <a:gd name="T75" fmla="*/ 163 h 213"/>
                <a:gd name="T76" fmla="*/ 108 w 215"/>
                <a:gd name="T77" fmla="*/ 167 h 213"/>
                <a:gd name="T78" fmla="*/ 93 w 215"/>
                <a:gd name="T79" fmla="*/ 179 h 213"/>
                <a:gd name="T80" fmla="*/ 89 w 215"/>
                <a:gd name="T81" fmla="*/ 191 h 213"/>
                <a:gd name="T82" fmla="*/ 85 w 215"/>
                <a:gd name="T83" fmla="*/ 193 h 213"/>
                <a:gd name="T84" fmla="*/ 62 w 215"/>
                <a:gd name="T85" fmla="*/ 206 h 213"/>
                <a:gd name="T86" fmla="*/ 56 w 215"/>
                <a:gd name="T87" fmla="*/ 205 h 213"/>
                <a:gd name="T88" fmla="*/ 49 w 215"/>
                <a:gd name="T89" fmla="*/ 198 h 213"/>
                <a:gd name="T90" fmla="*/ 36 w 215"/>
                <a:gd name="T91" fmla="*/ 203 h 213"/>
                <a:gd name="T92" fmla="*/ 51 w 215"/>
                <a:gd name="T93" fmla="*/ 183 h 213"/>
                <a:gd name="T94" fmla="*/ 174 w 215"/>
                <a:gd name="T95" fmla="*/ 31 h 213"/>
                <a:gd name="T96" fmla="*/ 28 w 215"/>
                <a:gd name="T97" fmla="*/ 156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15" h="213">
                  <a:moveTo>
                    <a:pt x="33" y="200"/>
                  </a:moveTo>
                  <a:cubicBezTo>
                    <a:pt x="32" y="202"/>
                    <a:pt x="32" y="204"/>
                    <a:pt x="30" y="207"/>
                  </a:cubicBezTo>
                  <a:cubicBezTo>
                    <a:pt x="30" y="203"/>
                    <a:pt x="31" y="201"/>
                    <a:pt x="31" y="198"/>
                  </a:cubicBezTo>
                  <a:cubicBezTo>
                    <a:pt x="29" y="199"/>
                    <a:pt x="28" y="200"/>
                    <a:pt x="26" y="200"/>
                  </a:cubicBezTo>
                  <a:cubicBezTo>
                    <a:pt x="26" y="199"/>
                    <a:pt x="26" y="198"/>
                    <a:pt x="26" y="196"/>
                  </a:cubicBezTo>
                  <a:cubicBezTo>
                    <a:pt x="24" y="198"/>
                    <a:pt x="23" y="198"/>
                    <a:pt x="22" y="200"/>
                  </a:cubicBezTo>
                  <a:cubicBezTo>
                    <a:pt x="22" y="198"/>
                    <a:pt x="23" y="196"/>
                    <a:pt x="23" y="193"/>
                  </a:cubicBezTo>
                  <a:cubicBezTo>
                    <a:pt x="19" y="197"/>
                    <a:pt x="16" y="199"/>
                    <a:pt x="14" y="202"/>
                  </a:cubicBezTo>
                  <a:cubicBezTo>
                    <a:pt x="13" y="201"/>
                    <a:pt x="13" y="201"/>
                    <a:pt x="13" y="201"/>
                  </a:cubicBezTo>
                  <a:cubicBezTo>
                    <a:pt x="15" y="198"/>
                    <a:pt x="18" y="196"/>
                    <a:pt x="20" y="193"/>
                  </a:cubicBezTo>
                  <a:cubicBezTo>
                    <a:pt x="20" y="193"/>
                    <a:pt x="20" y="192"/>
                    <a:pt x="20" y="192"/>
                  </a:cubicBezTo>
                  <a:cubicBezTo>
                    <a:pt x="18" y="193"/>
                    <a:pt x="16" y="194"/>
                    <a:pt x="14" y="195"/>
                  </a:cubicBezTo>
                  <a:cubicBezTo>
                    <a:pt x="14" y="195"/>
                    <a:pt x="14" y="195"/>
                    <a:pt x="13" y="195"/>
                  </a:cubicBezTo>
                  <a:cubicBezTo>
                    <a:pt x="15" y="193"/>
                    <a:pt x="16" y="192"/>
                    <a:pt x="18" y="190"/>
                  </a:cubicBezTo>
                  <a:cubicBezTo>
                    <a:pt x="16" y="188"/>
                    <a:pt x="15" y="185"/>
                    <a:pt x="13" y="183"/>
                  </a:cubicBezTo>
                  <a:cubicBezTo>
                    <a:pt x="10" y="184"/>
                    <a:pt x="7" y="185"/>
                    <a:pt x="3" y="185"/>
                  </a:cubicBezTo>
                  <a:cubicBezTo>
                    <a:pt x="3" y="185"/>
                    <a:pt x="3" y="185"/>
                    <a:pt x="3" y="184"/>
                  </a:cubicBezTo>
                  <a:cubicBezTo>
                    <a:pt x="6" y="183"/>
                    <a:pt x="10" y="182"/>
                    <a:pt x="13" y="181"/>
                  </a:cubicBezTo>
                  <a:cubicBezTo>
                    <a:pt x="13" y="180"/>
                    <a:pt x="13" y="180"/>
                    <a:pt x="13" y="179"/>
                  </a:cubicBezTo>
                  <a:cubicBezTo>
                    <a:pt x="9" y="178"/>
                    <a:pt x="5" y="178"/>
                    <a:pt x="0" y="177"/>
                  </a:cubicBezTo>
                  <a:cubicBezTo>
                    <a:pt x="0" y="176"/>
                    <a:pt x="0" y="176"/>
                    <a:pt x="0" y="176"/>
                  </a:cubicBezTo>
                  <a:cubicBezTo>
                    <a:pt x="4" y="176"/>
                    <a:pt x="7" y="176"/>
                    <a:pt x="11" y="177"/>
                  </a:cubicBezTo>
                  <a:cubicBezTo>
                    <a:pt x="11" y="176"/>
                    <a:pt x="12" y="176"/>
                    <a:pt x="12" y="175"/>
                  </a:cubicBezTo>
                  <a:cubicBezTo>
                    <a:pt x="11" y="173"/>
                    <a:pt x="9" y="172"/>
                    <a:pt x="8" y="170"/>
                  </a:cubicBezTo>
                  <a:cubicBezTo>
                    <a:pt x="10" y="169"/>
                    <a:pt x="11" y="168"/>
                    <a:pt x="14" y="165"/>
                  </a:cubicBezTo>
                  <a:cubicBezTo>
                    <a:pt x="9" y="163"/>
                    <a:pt x="5" y="162"/>
                    <a:pt x="1" y="161"/>
                  </a:cubicBezTo>
                  <a:cubicBezTo>
                    <a:pt x="1" y="161"/>
                    <a:pt x="1" y="161"/>
                    <a:pt x="1" y="160"/>
                  </a:cubicBezTo>
                  <a:cubicBezTo>
                    <a:pt x="5" y="161"/>
                    <a:pt x="9" y="162"/>
                    <a:pt x="13" y="162"/>
                  </a:cubicBezTo>
                  <a:cubicBezTo>
                    <a:pt x="13" y="161"/>
                    <a:pt x="14" y="159"/>
                    <a:pt x="15" y="157"/>
                  </a:cubicBezTo>
                  <a:cubicBezTo>
                    <a:pt x="11" y="156"/>
                    <a:pt x="8" y="155"/>
                    <a:pt x="5" y="154"/>
                  </a:cubicBezTo>
                  <a:cubicBezTo>
                    <a:pt x="5" y="153"/>
                    <a:pt x="5" y="153"/>
                    <a:pt x="5" y="153"/>
                  </a:cubicBezTo>
                  <a:cubicBezTo>
                    <a:pt x="9" y="153"/>
                    <a:pt x="12" y="154"/>
                    <a:pt x="17" y="155"/>
                  </a:cubicBezTo>
                  <a:cubicBezTo>
                    <a:pt x="14" y="152"/>
                    <a:pt x="13" y="151"/>
                    <a:pt x="10" y="150"/>
                  </a:cubicBezTo>
                  <a:cubicBezTo>
                    <a:pt x="13" y="150"/>
                    <a:pt x="15" y="151"/>
                    <a:pt x="17" y="151"/>
                  </a:cubicBezTo>
                  <a:cubicBezTo>
                    <a:pt x="17" y="151"/>
                    <a:pt x="17" y="150"/>
                    <a:pt x="18" y="150"/>
                  </a:cubicBezTo>
                  <a:cubicBezTo>
                    <a:pt x="16" y="149"/>
                    <a:pt x="14" y="147"/>
                    <a:pt x="12" y="146"/>
                  </a:cubicBezTo>
                  <a:cubicBezTo>
                    <a:pt x="15" y="146"/>
                    <a:pt x="17" y="147"/>
                    <a:pt x="21" y="147"/>
                  </a:cubicBezTo>
                  <a:cubicBezTo>
                    <a:pt x="19" y="144"/>
                    <a:pt x="18" y="143"/>
                    <a:pt x="17" y="141"/>
                  </a:cubicBezTo>
                  <a:cubicBezTo>
                    <a:pt x="18" y="142"/>
                    <a:pt x="20" y="142"/>
                    <a:pt x="23" y="143"/>
                  </a:cubicBezTo>
                  <a:cubicBezTo>
                    <a:pt x="22" y="141"/>
                    <a:pt x="21" y="140"/>
                    <a:pt x="21" y="139"/>
                  </a:cubicBezTo>
                  <a:cubicBezTo>
                    <a:pt x="23" y="138"/>
                    <a:pt x="25" y="136"/>
                    <a:pt x="27" y="134"/>
                  </a:cubicBezTo>
                  <a:cubicBezTo>
                    <a:pt x="26" y="133"/>
                    <a:pt x="24" y="132"/>
                    <a:pt x="23" y="130"/>
                  </a:cubicBezTo>
                  <a:cubicBezTo>
                    <a:pt x="25" y="131"/>
                    <a:pt x="28" y="132"/>
                    <a:pt x="29" y="131"/>
                  </a:cubicBezTo>
                  <a:cubicBezTo>
                    <a:pt x="31" y="128"/>
                    <a:pt x="33" y="125"/>
                    <a:pt x="35" y="120"/>
                  </a:cubicBezTo>
                  <a:cubicBezTo>
                    <a:pt x="39" y="121"/>
                    <a:pt x="53" y="104"/>
                    <a:pt x="52" y="100"/>
                  </a:cubicBezTo>
                  <a:cubicBezTo>
                    <a:pt x="53" y="100"/>
                    <a:pt x="55" y="100"/>
                    <a:pt x="56" y="100"/>
                  </a:cubicBezTo>
                  <a:cubicBezTo>
                    <a:pt x="56" y="99"/>
                    <a:pt x="56" y="97"/>
                    <a:pt x="55" y="96"/>
                  </a:cubicBezTo>
                  <a:cubicBezTo>
                    <a:pt x="53" y="95"/>
                    <a:pt x="52" y="94"/>
                    <a:pt x="50" y="93"/>
                  </a:cubicBezTo>
                  <a:cubicBezTo>
                    <a:pt x="50" y="92"/>
                    <a:pt x="51" y="91"/>
                    <a:pt x="51" y="91"/>
                  </a:cubicBezTo>
                  <a:cubicBezTo>
                    <a:pt x="54" y="93"/>
                    <a:pt x="56" y="95"/>
                    <a:pt x="58" y="97"/>
                  </a:cubicBezTo>
                  <a:cubicBezTo>
                    <a:pt x="60" y="95"/>
                    <a:pt x="61" y="93"/>
                    <a:pt x="63" y="91"/>
                  </a:cubicBezTo>
                  <a:cubicBezTo>
                    <a:pt x="61" y="89"/>
                    <a:pt x="59" y="86"/>
                    <a:pt x="57" y="84"/>
                  </a:cubicBezTo>
                  <a:cubicBezTo>
                    <a:pt x="58" y="84"/>
                    <a:pt x="58" y="84"/>
                    <a:pt x="58" y="84"/>
                  </a:cubicBezTo>
                  <a:cubicBezTo>
                    <a:pt x="60" y="86"/>
                    <a:pt x="62" y="89"/>
                    <a:pt x="64" y="92"/>
                  </a:cubicBezTo>
                  <a:cubicBezTo>
                    <a:pt x="69" y="86"/>
                    <a:pt x="72" y="82"/>
                    <a:pt x="76" y="78"/>
                  </a:cubicBezTo>
                  <a:cubicBezTo>
                    <a:pt x="85" y="75"/>
                    <a:pt x="88" y="64"/>
                    <a:pt x="98" y="59"/>
                  </a:cubicBezTo>
                  <a:cubicBezTo>
                    <a:pt x="96" y="56"/>
                    <a:pt x="93" y="54"/>
                    <a:pt x="91" y="51"/>
                  </a:cubicBezTo>
                  <a:cubicBezTo>
                    <a:pt x="91" y="51"/>
                    <a:pt x="92" y="51"/>
                    <a:pt x="92" y="50"/>
                  </a:cubicBezTo>
                  <a:cubicBezTo>
                    <a:pt x="94" y="53"/>
                    <a:pt x="97" y="55"/>
                    <a:pt x="99" y="56"/>
                  </a:cubicBezTo>
                  <a:cubicBezTo>
                    <a:pt x="105" y="51"/>
                    <a:pt x="111" y="46"/>
                    <a:pt x="118" y="40"/>
                  </a:cubicBezTo>
                  <a:cubicBezTo>
                    <a:pt x="116" y="37"/>
                    <a:pt x="113" y="35"/>
                    <a:pt x="111" y="32"/>
                  </a:cubicBezTo>
                  <a:cubicBezTo>
                    <a:pt x="111" y="32"/>
                    <a:pt x="112" y="32"/>
                    <a:pt x="112" y="31"/>
                  </a:cubicBezTo>
                  <a:cubicBezTo>
                    <a:pt x="114" y="34"/>
                    <a:pt x="117" y="36"/>
                    <a:pt x="119" y="38"/>
                  </a:cubicBezTo>
                  <a:cubicBezTo>
                    <a:pt x="122" y="35"/>
                    <a:pt x="126" y="33"/>
                    <a:pt x="129" y="30"/>
                  </a:cubicBezTo>
                  <a:cubicBezTo>
                    <a:pt x="132" y="27"/>
                    <a:pt x="136" y="27"/>
                    <a:pt x="139" y="23"/>
                  </a:cubicBezTo>
                  <a:cubicBezTo>
                    <a:pt x="137" y="20"/>
                    <a:pt x="135" y="18"/>
                    <a:pt x="133" y="15"/>
                  </a:cubicBezTo>
                  <a:cubicBezTo>
                    <a:pt x="133" y="15"/>
                    <a:pt x="133" y="14"/>
                    <a:pt x="133" y="14"/>
                  </a:cubicBezTo>
                  <a:cubicBezTo>
                    <a:pt x="136" y="17"/>
                    <a:pt x="138" y="20"/>
                    <a:pt x="141" y="24"/>
                  </a:cubicBezTo>
                  <a:cubicBezTo>
                    <a:pt x="143" y="20"/>
                    <a:pt x="145" y="18"/>
                    <a:pt x="146" y="16"/>
                  </a:cubicBezTo>
                  <a:cubicBezTo>
                    <a:pt x="146" y="16"/>
                    <a:pt x="147" y="17"/>
                    <a:pt x="148" y="18"/>
                  </a:cubicBezTo>
                  <a:cubicBezTo>
                    <a:pt x="150" y="17"/>
                    <a:pt x="152" y="16"/>
                    <a:pt x="154" y="15"/>
                  </a:cubicBezTo>
                  <a:cubicBezTo>
                    <a:pt x="153" y="11"/>
                    <a:pt x="152" y="8"/>
                    <a:pt x="150" y="5"/>
                  </a:cubicBezTo>
                  <a:cubicBezTo>
                    <a:pt x="151" y="5"/>
                    <a:pt x="151" y="5"/>
                    <a:pt x="151" y="5"/>
                  </a:cubicBezTo>
                  <a:cubicBezTo>
                    <a:pt x="153" y="8"/>
                    <a:pt x="154" y="11"/>
                    <a:pt x="156" y="14"/>
                  </a:cubicBezTo>
                  <a:cubicBezTo>
                    <a:pt x="158" y="13"/>
                    <a:pt x="160" y="12"/>
                    <a:pt x="162" y="12"/>
                  </a:cubicBezTo>
                  <a:cubicBezTo>
                    <a:pt x="161" y="9"/>
                    <a:pt x="161" y="6"/>
                    <a:pt x="160" y="1"/>
                  </a:cubicBezTo>
                  <a:cubicBezTo>
                    <a:pt x="162" y="6"/>
                    <a:pt x="163" y="9"/>
                    <a:pt x="165" y="12"/>
                  </a:cubicBezTo>
                  <a:cubicBezTo>
                    <a:pt x="166" y="11"/>
                    <a:pt x="166" y="11"/>
                    <a:pt x="167" y="11"/>
                  </a:cubicBezTo>
                  <a:cubicBezTo>
                    <a:pt x="166" y="8"/>
                    <a:pt x="166" y="4"/>
                    <a:pt x="165" y="1"/>
                  </a:cubicBezTo>
                  <a:cubicBezTo>
                    <a:pt x="165" y="1"/>
                    <a:pt x="166" y="1"/>
                    <a:pt x="166" y="0"/>
                  </a:cubicBezTo>
                  <a:cubicBezTo>
                    <a:pt x="167" y="4"/>
                    <a:pt x="168" y="7"/>
                    <a:pt x="169" y="10"/>
                  </a:cubicBezTo>
                  <a:cubicBezTo>
                    <a:pt x="170" y="10"/>
                    <a:pt x="170" y="10"/>
                    <a:pt x="171" y="10"/>
                  </a:cubicBezTo>
                  <a:cubicBezTo>
                    <a:pt x="171" y="7"/>
                    <a:pt x="171" y="4"/>
                    <a:pt x="171" y="1"/>
                  </a:cubicBezTo>
                  <a:cubicBezTo>
                    <a:pt x="171" y="1"/>
                    <a:pt x="172" y="1"/>
                    <a:pt x="172" y="1"/>
                  </a:cubicBezTo>
                  <a:cubicBezTo>
                    <a:pt x="172" y="3"/>
                    <a:pt x="172" y="4"/>
                    <a:pt x="173" y="6"/>
                  </a:cubicBezTo>
                  <a:cubicBezTo>
                    <a:pt x="173" y="7"/>
                    <a:pt x="173" y="9"/>
                    <a:pt x="175" y="11"/>
                  </a:cubicBezTo>
                  <a:cubicBezTo>
                    <a:pt x="176" y="9"/>
                    <a:pt x="177" y="8"/>
                    <a:pt x="178" y="6"/>
                  </a:cubicBezTo>
                  <a:cubicBezTo>
                    <a:pt x="179" y="12"/>
                    <a:pt x="183" y="14"/>
                    <a:pt x="188" y="13"/>
                  </a:cubicBezTo>
                  <a:cubicBezTo>
                    <a:pt x="191" y="16"/>
                    <a:pt x="193" y="19"/>
                    <a:pt x="196" y="23"/>
                  </a:cubicBezTo>
                  <a:cubicBezTo>
                    <a:pt x="198" y="22"/>
                    <a:pt x="200" y="21"/>
                    <a:pt x="202" y="20"/>
                  </a:cubicBezTo>
                  <a:cubicBezTo>
                    <a:pt x="202" y="20"/>
                    <a:pt x="202" y="20"/>
                    <a:pt x="202" y="21"/>
                  </a:cubicBezTo>
                  <a:cubicBezTo>
                    <a:pt x="201" y="22"/>
                    <a:pt x="199" y="24"/>
                    <a:pt x="198" y="25"/>
                  </a:cubicBezTo>
                  <a:cubicBezTo>
                    <a:pt x="199" y="28"/>
                    <a:pt x="201" y="31"/>
                    <a:pt x="203" y="35"/>
                  </a:cubicBezTo>
                  <a:cubicBezTo>
                    <a:pt x="205" y="35"/>
                    <a:pt x="209" y="34"/>
                    <a:pt x="212" y="34"/>
                  </a:cubicBezTo>
                  <a:cubicBezTo>
                    <a:pt x="212" y="34"/>
                    <a:pt x="212" y="35"/>
                    <a:pt x="213" y="35"/>
                  </a:cubicBezTo>
                  <a:cubicBezTo>
                    <a:pt x="209" y="36"/>
                    <a:pt x="206" y="36"/>
                    <a:pt x="203" y="37"/>
                  </a:cubicBezTo>
                  <a:cubicBezTo>
                    <a:pt x="203" y="38"/>
                    <a:pt x="203" y="38"/>
                    <a:pt x="203" y="39"/>
                  </a:cubicBezTo>
                  <a:cubicBezTo>
                    <a:pt x="206" y="39"/>
                    <a:pt x="208" y="39"/>
                    <a:pt x="211" y="39"/>
                  </a:cubicBezTo>
                  <a:cubicBezTo>
                    <a:pt x="211" y="39"/>
                    <a:pt x="211" y="39"/>
                    <a:pt x="211" y="39"/>
                  </a:cubicBezTo>
                  <a:cubicBezTo>
                    <a:pt x="208" y="40"/>
                    <a:pt x="206" y="41"/>
                    <a:pt x="203" y="42"/>
                  </a:cubicBezTo>
                  <a:cubicBezTo>
                    <a:pt x="203" y="42"/>
                    <a:pt x="203" y="43"/>
                    <a:pt x="203" y="43"/>
                  </a:cubicBezTo>
                  <a:cubicBezTo>
                    <a:pt x="207" y="44"/>
                    <a:pt x="211" y="45"/>
                    <a:pt x="215" y="46"/>
                  </a:cubicBezTo>
                  <a:cubicBezTo>
                    <a:pt x="214" y="46"/>
                    <a:pt x="214" y="47"/>
                    <a:pt x="214" y="47"/>
                  </a:cubicBezTo>
                  <a:cubicBezTo>
                    <a:pt x="211" y="47"/>
                    <a:pt x="207" y="47"/>
                    <a:pt x="203" y="47"/>
                  </a:cubicBezTo>
                  <a:cubicBezTo>
                    <a:pt x="203" y="47"/>
                    <a:pt x="203" y="48"/>
                    <a:pt x="203" y="49"/>
                  </a:cubicBezTo>
                  <a:cubicBezTo>
                    <a:pt x="205" y="49"/>
                    <a:pt x="206" y="50"/>
                    <a:pt x="209" y="51"/>
                  </a:cubicBezTo>
                  <a:cubicBezTo>
                    <a:pt x="207" y="51"/>
                    <a:pt x="205" y="51"/>
                    <a:pt x="203" y="52"/>
                  </a:cubicBezTo>
                  <a:cubicBezTo>
                    <a:pt x="203" y="52"/>
                    <a:pt x="203" y="52"/>
                    <a:pt x="203" y="53"/>
                  </a:cubicBezTo>
                  <a:cubicBezTo>
                    <a:pt x="206" y="54"/>
                    <a:pt x="210" y="55"/>
                    <a:pt x="213" y="56"/>
                  </a:cubicBezTo>
                  <a:cubicBezTo>
                    <a:pt x="213" y="56"/>
                    <a:pt x="213" y="56"/>
                    <a:pt x="213" y="56"/>
                  </a:cubicBezTo>
                  <a:cubicBezTo>
                    <a:pt x="210" y="56"/>
                    <a:pt x="206" y="56"/>
                    <a:pt x="203" y="55"/>
                  </a:cubicBezTo>
                  <a:cubicBezTo>
                    <a:pt x="201" y="60"/>
                    <a:pt x="200" y="65"/>
                    <a:pt x="198" y="70"/>
                  </a:cubicBezTo>
                  <a:cubicBezTo>
                    <a:pt x="199" y="72"/>
                    <a:pt x="201" y="73"/>
                    <a:pt x="204" y="74"/>
                  </a:cubicBezTo>
                  <a:cubicBezTo>
                    <a:pt x="204" y="75"/>
                    <a:pt x="204" y="75"/>
                    <a:pt x="203" y="75"/>
                  </a:cubicBezTo>
                  <a:cubicBezTo>
                    <a:pt x="201" y="74"/>
                    <a:pt x="198" y="73"/>
                    <a:pt x="195" y="72"/>
                  </a:cubicBezTo>
                  <a:cubicBezTo>
                    <a:pt x="195" y="73"/>
                    <a:pt x="195" y="73"/>
                    <a:pt x="195" y="74"/>
                  </a:cubicBezTo>
                  <a:cubicBezTo>
                    <a:pt x="196" y="75"/>
                    <a:pt x="197" y="76"/>
                    <a:pt x="198" y="78"/>
                  </a:cubicBezTo>
                  <a:cubicBezTo>
                    <a:pt x="196" y="78"/>
                    <a:pt x="195" y="77"/>
                    <a:pt x="192" y="77"/>
                  </a:cubicBezTo>
                  <a:cubicBezTo>
                    <a:pt x="194" y="78"/>
                    <a:pt x="194" y="79"/>
                    <a:pt x="195" y="80"/>
                  </a:cubicBezTo>
                  <a:cubicBezTo>
                    <a:pt x="187" y="80"/>
                    <a:pt x="188" y="89"/>
                    <a:pt x="183" y="92"/>
                  </a:cubicBezTo>
                  <a:cubicBezTo>
                    <a:pt x="184" y="93"/>
                    <a:pt x="186" y="95"/>
                    <a:pt x="187" y="96"/>
                  </a:cubicBezTo>
                  <a:cubicBezTo>
                    <a:pt x="187" y="96"/>
                    <a:pt x="186" y="97"/>
                    <a:pt x="186" y="97"/>
                  </a:cubicBezTo>
                  <a:cubicBezTo>
                    <a:pt x="185" y="96"/>
                    <a:pt x="183" y="95"/>
                    <a:pt x="181" y="94"/>
                  </a:cubicBezTo>
                  <a:cubicBezTo>
                    <a:pt x="181" y="94"/>
                    <a:pt x="181" y="94"/>
                    <a:pt x="181" y="95"/>
                  </a:cubicBezTo>
                  <a:cubicBezTo>
                    <a:pt x="182" y="96"/>
                    <a:pt x="183" y="98"/>
                    <a:pt x="184" y="100"/>
                  </a:cubicBezTo>
                  <a:cubicBezTo>
                    <a:pt x="182" y="99"/>
                    <a:pt x="180" y="98"/>
                    <a:pt x="178" y="97"/>
                  </a:cubicBezTo>
                  <a:cubicBezTo>
                    <a:pt x="176" y="101"/>
                    <a:pt x="174" y="104"/>
                    <a:pt x="172" y="108"/>
                  </a:cubicBezTo>
                  <a:cubicBezTo>
                    <a:pt x="167" y="106"/>
                    <a:pt x="166" y="114"/>
                    <a:pt x="162" y="116"/>
                  </a:cubicBezTo>
                  <a:cubicBezTo>
                    <a:pt x="164" y="119"/>
                    <a:pt x="166" y="121"/>
                    <a:pt x="168" y="123"/>
                  </a:cubicBezTo>
                  <a:cubicBezTo>
                    <a:pt x="168" y="123"/>
                    <a:pt x="168" y="124"/>
                    <a:pt x="167" y="124"/>
                  </a:cubicBezTo>
                  <a:cubicBezTo>
                    <a:pt x="165" y="122"/>
                    <a:pt x="163" y="120"/>
                    <a:pt x="159" y="117"/>
                  </a:cubicBezTo>
                  <a:cubicBezTo>
                    <a:pt x="160" y="120"/>
                    <a:pt x="161" y="122"/>
                    <a:pt x="161" y="121"/>
                  </a:cubicBezTo>
                  <a:cubicBezTo>
                    <a:pt x="157" y="123"/>
                    <a:pt x="155" y="124"/>
                    <a:pt x="150" y="126"/>
                  </a:cubicBezTo>
                  <a:cubicBezTo>
                    <a:pt x="154" y="129"/>
                    <a:pt x="157" y="130"/>
                    <a:pt x="159" y="132"/>
                  </a:cubicBezTo>
                  <a:cubicBezTo>
                    <a:pt x="159" y="133"/>
                    <a:pt x="158" y="133"/>
                    <a:pt x="158" y="134"/>
                  </a:cubicBezTo>
                  <a:cubicBezTo>
                    <a:pt x="155" y="132"/>
                    <a:pt x="153" y="130"/>
                    <a:pt x="151" y="129"/>
                  </a:cubicBezTo>
                  <a:cubicBezTo>
                    <a:pt x="147" y="133"/>
                    <a:pt x="142" y="136"/>
                    <a:pt x="138" y="141"/>
                  </a:cubicBezTo>
                  <a:cubicBezTo>
                    <a:pt x="140" y="143"/>
                    <a:pt x="142" y="145"/>
                    <a:pt x="144" y="148"/>
                  </a:cubicBezTo>
                  <a:cubicBezTo>
                    <a:pt x="143" y="148"/>
                    <a:pt x="143" y="148"/>
                    <a:pt x="143" y="148"/>
                  </a:cubicBezTo>
                  <a:cubicBezTo>
                    <a:pt x="141" y="146"/>
                    <a:pt x="138" y="144"/>
                    <a:pt x="136" y="143"/>
                  </a:cubicBezTo>
                  <a:cubicBezTo>
                    <a:pt x="135" y="143"/>
                    <a:pt x="135" y="144"/>
                    <a:pt x="134" y="144"/>
                  </a:cubicBezTo>
                  <a:cubicBezTo>
                    <a:pt x="135" y="146"/>
                    <a:pt x="137" y="147"/>
                    <a:pt x="139" y="150"/>
                  </a:cubicBezTo>
                  <a:cubicBezTo>
                    <a:pt x="136" y="149"/>
                    <a:pt x="134" y="147"/>
                    <a:pt x="132" y="146"/>
                  </a:cubicBezTo>
                  <a:cubicBezTo>
                    <a:pt x="130" y="149"/>
                    <a:pt x="127" y="152"/>
                    <a:pt x="125" y="155"/>
                  </a:cubicBezTo>
                  <a:cubicBezTo>
                    <a:pt x="126" y="156"/>
                    <a:pt x="128" y="159"/>
                    <a:pt x="130" y="161"/>
                  </a:cubicBezTo>
                  <a:cubicBezTo>
                    <a:pt x="129" y="162"/>
                    <a:pt x="129" y="163"/>
                    <a:pt x="128" y="163"/>
                  </a:cubicBezTo>
                  <a:cubicBezTo>
                    <a:pt x="126" y="160"/>
                    <a:pt x="125" y="158"/>
                    <a:pt x="123" y="155"/>
                  </a:cubicBezTo>
                  <a:cubicBezTo>
                    <a:pt x="122" y="155"/>
                    <a:pt x="122" y="156"/>
                    <a:pt x="121" y="156"/>
                  </a:cubicBezTo>
                  <a:cubicBezTo>
                    <a:pt x="123" y="158"/>
                    <a:pt x="124" y="161"/>
                    <a:pt x="126" y="163"/>
                  </a:cubicBezTo>
                  <a:cubicBezTo>
                    <a:pt x="125" y="163"/>
                    <a:pt x="125" y="163"/>
                    <a:pt x="125" y="163"/>
                  </a:cubicBezTo>
                  <a:cubicBezTo>
                    <a:pt x="123" y="162"/>
                    <a:pt x="121" y="160"/>
                    <a:pt x="118" y="157"/>
                  </a:cubicBezTo>
                  <a:cubicBezTo>
                    <a:pt x="118" y="160"/>
                    <a:pt x="118" y="162"/>
                    <a:pt x="118" y="163"/>
                  </a:cubicBezTo>
                  <a:cubicBezTo>
                    <a:pt x="117" y="163"/>
                    <a:pt x="115" y="162"/>
                    <a:pt x="114" y="162"/>
                  </a:cubicBezTo>
                  <a:cubicBezTo>
                    <a:pt x="113" y="165"/>
                    <a:pt x="113" y="167"/>
                    <a:pt x="112" y="169"/>
                  </a:cubicBezTo>
                  <a:cubicBezTo>
                    <a:pt x="111" y="169"/>
                    <a:pt x="110" y="167"/>
                    <a:pt x="109" y="166"/>
                  </a:cubicBezTo>
                  <a:cubicBezTo>
                    <a:pt x="109" y="166"/>
                    <a:pt x="108" y="167"/>
                    <a:pt x="108" y="167"/>
                  </a:cubicBezTo>
                  <a:cubicBezTo>
                    <a:pt x="109" y="171"/>
                    <a:pt x="110" y="174"/>
                    <a:pt x="112" y="178"/>
                  </a:cubicBezTo>
                  <a:cubicBezTo>
                    <a:pt x="111" y="178"/>
                    <a:pt x="111" y="178"/>
                    <a:pt x="111" y="178"/>
                  </a:cubicBezTo>
                  <a:cubicBezTo>
                    <a:pt x="109" y="175"/>
                    <a:pt x="108" y="172"/>
                    <a:pt x="106" y="169"/>
                  </a:cubicBezTo>
                  <a:cubicBezTo>
                    <a:pt x="101" y="172"/>
                    <a:pt x="97" y="176"/>
                    <a:pt x="93" y="179"/>
                  </a:cubicBezTo>
                  <a:cubicBezTo>
                    <a:pt x="94" y="182"/>
                    <a:pt x="95" y="185"/>
                    <a:pt x="96" y="188"/>
                  </a:cubicBezTo>
                  <a:cubicBezTo>
                    <a:pt x="96" y="188"/>
                    <a:pt x="95" y="188"/>
                    <a:pt x="95" y="188"/>
                  </a:cubicBezTo>
                  <a:cubicBezTo>
                    <a:pt x="94" y="185"/>
                    <a:pt x="92" y="182"/>
                    <a:pt x="91" y="179"/>
                  </a:cubicBezTo>
                  <a:cubicBezTo>
                    <a:pt x="84" y="183"/>
                    <a:pt x="91" y="187"/>
                    <a:pt x="89" y="191"/>
                  </a:cubicBezTo>
                  <a:cubicBezTo>
                    <a:pt x="88" y="188"/>
                    <a:pt x="86" y="185"/>
                    <a:pt x="85" y="183"/>
                  </a:cubicBezTo>
                  <a:cubicBezTo>
                    <a:pt x="85" y="183"/>
                    <a:pt x="84" y="183"/>
                    <a:pt x="83" y="183"/>
                  </a:cubicBezTo>
                  <a:cubicBezTo>
                    <a:pt x="84" y="186"/>
                    <a:pt x="85" y="190"/>
                    <a:pt x="86" y="193"/>
                  </a:cubicBezTo>
                  <a:cubicBezTo>
                    <a:pt x="86" y="193"/>
                    <a:pt x="86" y="193"/>
                    <a:pt x="85" y="193"/>
                  </a:cubicBezTo>
                  <a:cubicBezTo>
                    <a:pt x="84" y="191"/>
                    <a:pt x="83" y="188"/>
                    <a:pt x="82" y="185"/>
                  </a:cubicBezTo>
                  <a:cubicBezTo>
                    <a:pt x="75" y="189"/>
                    <a:pt x="68" y="192"/>
                    <a:pt x="61" y="196"/>
                  </a:cubicBezTo>
                  <a:cubicBezTo>
                    <a:pt x="62" y="198"/>
                    <a:pt x="62" y="202"/>
                    <a:pt x="63" y="205"/>
                  </a:cubicBezTo>
                  <a:cubicBezTo>
                    <a:pt x="62" y="206"/>
                    <a:pt x="62" y="206"/>
                    <a:pt x="62" y="206"/>
                  </a:cubicBezTo>
                  <a:cubicBezTo>
                    <a:pt x="61" y="202"/>
                    <a:pt x="60" y="199"/>
                    <a:pt x="59" y="196"/>
                  </a:cubicBezTo>
                  <a:cubicBezTo>
                    <a:pt x="58" y="196"/>
                    <a:pt x="58" y="196"/>
                    <a:pt x="58" y="196"/>
                  </a:cubicBezTo>
                  <a:cubicBezTo>
                    <a:pt x="57" y="199"/>
                    <a:pt x="57" y="202"/>
                    <a:pt x="57" y="205"/>
                  </a:cubicBezTo>
                  <a:cubicBezTo>
                    <a:pt x="57" y="205"/>
                    <a:pt x="56" y="205"/>
                    <a:pt x="56" y="205"/>
                  </a:cubicBezTo>
                  <a:cubicBezTo>
                    <a:pt x="56" y="203"/>
                    <a:pt x="56" y="200"/>
                    <a:pt x="55" y="197"/>
                  </a:cubicBezTo>
                  <a:cubicBezTo>
                    <a:pt x="55" y="197"/>
                    <a:pt x="54" y="197"/>
                    <a:pt x="53" y="196"/>
                  </a:cubicBezTo>
                  <a:cubicBezTo>
                    <a:pt x="52" y="200"/>
                    <a:pt x="50" y="203"/>
                    <a:pt x="49" y="206"/>
                  </a:cubicBezTo>
                  <a:cubicBezTo>
                    <a:pt x="49" y="204"/>
                    <a:pt x="49" y="201"/>
                    <a:pt x="49" y="198"/>
                  </a:cubicBezTo>
                  <a:cubicBezTo>
                    <a:pt x="39" y="200"/>
                    <a:pt x="45" y="208"/>
                    <a:pt x="41" y="213"/>
                  </a:cubicBezTo>
                  <a:cubicBezTo>
                    <a:pt x="41" y="209"/>
                    <a:pt x="42" y="206"/>
                    <a:pt x="41" y="203"/>
                  </a:cubicBezTo>
                  <a:cubicBezTo>
                    <a:pt x="41" y="202"/>
                    <a:pt x="40" y="201"/>
                    <a:pt x="40" y="200"/>
                  </a:cubicBezTo>
                  <a:cubicBezTo>
                    <a:pt x="38" y="201"/>
                    <a:pt x="37" y="201"/>
                    <a:pt x="36" y="203"/>
                  </a:cubicBezTo>
                  <a:cubicBezTo>
                    <a:pt x="36" y="205"/>
                    <a:pt x="36" y="209"/>
                    <a:pt x="34" y="212"/>
                  </a:cubicBezTo>
                  <a:cubicBezTo>
                    <a:pt x="34" y="208"/>
                    <a:pt x="34" y="204"/>
                    <a:pt x="34" y="201"/>
                  </a:cubicBezTo>
                  <a:cubicBezTo>
                    <a:pt x="34" y="200"/>
                    <a:pt x="34" y="200"/>
                    <a:pt x="33" y="200"/>
                  </a:cubicBezTo>
                  <a:close/>
                  <a:moveTo>
                    <a:pt x="51" y="183"/>
                  </a:moveTo>
                  <a:cubicBezTo>
                    <a:pt x="63" y="182"/>
                    <a:pt x="75" y="176"/>
                    <a:pt x="87" y="169"/>
                  </a:cubicBezTo>
                  <a:cubicBezTo>
                    <a:pt x="122" y="147"/>
                    <a:pt x="150" y="118"/>
                    <a:pt x="175" y="85"/>
                  </a:cubicBezTo>
                  <a:cubicBezTo>
                    <a:pt x="180" y="78"/>
                    <a:pt x="183" y="69"/>
                    <a:pt x="185" y="61"/>
                  </a:cubicBezTo>
                  <a:cubicBezTo>
                    <a:pt x="188" y="49"/>
                    <a:pt x="183" y="39"/>
                    <a:pt x="174" y="31"/>
                  </a:cubicBezTo>
                  <a:cubicBezTo>
                    <a:pt x="165" y="24"/>
                    <a:pt x="156" y="26"/>
                    <a:pt x="147" y="30"/>
                  </a:cubicBezTo>
                  <a:cubicBezTo>
                    <a:pt x="142" y="32"/>
                    <a:pt x="137" y="35"/>
                    <a:pt x="132" y="38"/>
                  </a:cubicBezTo>
                  <a:cubicBezTo>
                    <a:pt x="98" y="65"/>
                    <a:pt x="67" y="94"/>
                    <a:pt x="40" y="129"/>
                  </a:cubicBezTo>
                  <a:cubicBezTo>
                    <a:pt x="35" y="137"/>
                    <a:pt x="31" y="147"/>
                    <a:pt x="28" y="156"/>
                  </a:cubicBezTo>
                  <a:cubicBezTo>
                    <a:pt x="25" y="170"/>
                    <a:pt x="36" y="183"/>
                    <a:pt x="51" y="183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1344613" y="3078163"/>
              <a:ext cx="339725" cy="361950"/>
            </a:xfrm>
            <a:custGeom>
              <a:avLst/>
              <a:gdLst>
                <a:gd name="T0" fmla="*/ 11 w 33"/>
                <a:gd name="T1" fmla="*/ 17 h 35"/>
                <a:gd name="T2" fmla="*/ 6 w 33"/>
                <a:gd name="T3" fmla="*/ 11 h 35"/>
                <a:gd name="T4" fmla="*/ 8 w 33"/>
                <a:gd name="T5" fmla="*/ 4 h 35"/>
                <a:gd name="T6" fmla="*/ 16 w 33"/>
                <a:gd name="T7" fmla="*/ 1 h 35"/>
                <a:gd name="T8" fmla="*/ 20 w 33"/>
                <a:gd name="T9" fmla="*/ 6 h 35"/>
                <a:gd name="T10" fmla="*/ 21 w 33"/>
                <a:gd name="T11" fmla="*/ 7 h 35"/>
                <a:gd name="T12" fmla="*/ 11 w 33"/>
                <a:gd name="T13" fmla="*/ 32 h 35"/>
                <a:gd name="T14" fmla="*/ 1 w 33"/>
                <a:gd name="T15" fmla="*/ 31 h 35"/>
                <a:gd name="T16" fmla="*/ 4 w 33"/>
                <a:gd name="T17" fmla="*/ 20 h 35"/>
                <a:gd name="T18" fmla="*/ 11 w 33"/>
                <a:gd name="T19" fmla="*/ 17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3" h="35">
                  <a:moveTo>
                    <a:pt x="11" y="17"/>
                  </a:moveTo>
                  <a:cubicBezTo>
                    <a:pt x="9" y="14"/>
                    <a:pt x="7" y="13"/>
                    <a:pt x="6" y="11"/>
                  </a:cubicBezTo>
                  <a:cubicBezTo>
                    <a:pt x="6" y="9"/>
                    <a:pt x="6" y="5"/>
                    <a:pt x="8" y="4"/>
                  </a:cubicBezTo>
                  <a:cubicBezTo>
                    <a:pt x="9" y="2"/>
                    <a:pt x="13" y="0"/>
                    <a:pt x="16" y="1"/>
                  </a:cubicBezTo>
                  <a:cubicBezTo>
                    <a:pt x="17" y="1"/>
                    <a:pt x="19" y="4"/>
                    <a:pt x="20" y="6"/>
                  </a:cubicBezTo>
                  <a:cubicBezTo>
                    <a:pt x="21" y="6"/>
                    <a:pt x="20" y="7"/>
                    <a:pt x="21" y="7"/>
                  </a:cubicBezTo>
                  <a:cubicBezTo>
                    <a:pt x="33" y="21"/>
                    <a:pt x="16" y="24"/>
                    <a:pt x="11" y="32"/>
                  </a:cubicBezTo>
                  <a:cubicBezTo>
                    <a:pt x="9" y="35"/>
                    <a:pt x="3" y="35"/>
                    <a:pt x="1" y="31"/>
                  </a:cubicBezTo>
                  <a:cubicBezTo>
                    <a:pt x="0" y="28"/>
                    <a:pt x="2" y="23"/>
                    <a:pt x="4" y="20"/>
                  </a:cubicBezTo>
                  <a:cubicBezTo>
                    <a:pt x="5" y="19"/>
                    <a:pt x="8" y="18"/>
                    <a:pt x="11" y="17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922463" y="2903538"/>
              <a:ext cx="215900" cy="298450"/>
            </a:xfrm>
            <a:custGeom>
              <a:avLst/>
              <a:gdLst>
                <a:gd name="T0" fmla="*/ 21 w 21"/>
                <a:gd name="T1" fmla="*/ 23 h 29"/>
                <a:gd name="T2" fmla="*/ 14 w 21"/>
                <a:gd name="T3" fmla="*/ 29 h 29"/>
                <a:gd name="T4" fmla="*/ 5 w 21"/>
                <a:gd name="T5" fmla="*/ 24 h 29"/>
                <a:gd name="T6" fmla="*/ 0 w 21"/>
                <a:gd name="T7" fmla="*/ 11 h 29"/>
                <a:gd name="T8" fmla="*/ 4 w 21"/>
                <a:gd name="T9" fmla="*/ 1 h 29"/>
                <a:gd name="T10" fmla="*/ 14 w 21"/>
                <a:gd name="T11" fmla="*/ 4 h 29"/>
                <a:gd name="T12" fmla="*/ 21 w 21"/>
                <a:gd name="T13" fmla="*/ 2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29">
                  <a:moveTo>
                    <a:pt x="21" y="23"/>
                  </a:moveTo>
                  <a:cubicBezTo>
                    <a:pt x="19" y="25"/>
                    <a:pt x="17" y="29"/>
                    <a:pt x="14" y="29"/>
                  </a:cubicBezTo>
                  <a:cubicBezTo>
                    <a:pt x="11" y="29"/>
                    <a:pt x="7" y="26"/>
                    <a:pt x="5" y="24"/>
                  </a:cubicBezTo>
                  <a:cubicBezTo>
                    <a:pt x="2" y="20"/>
                    <a:pt x="1" y="15"/>
                    <a:pt x="0" y="11"/>
                  </a:cubicBezTo>
                  <a:cubicBezTo>
                    <a:pt x="0" y="7"/>
                    <a:pt x="2" y="2"/>
                    <a:pt x="4" y="1"/>
                  </a:cubicBezTo>
                  <a:cubicBezTo>
                    <a:pt x="7" y="0"/>
                    <a:pt x="12" y="2"/>
                    <a:pt x="14" y="4"/>
                  </a:cubicBezTo>
                  <a:cubicBezTo>
                    <a:pt x="17" y="9"/>
                    <a:pt x="18" y="16"/>
                    <a:pt x="21" y="23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4" name="Freeform 8"/>
            <p:cNvSpPr>
              <a:spLocks/>
            </p:cNvSpPr>
            <p:nvPr/>
          </p:nvSpPr>
          <p:spPr bwMode="auto">
            <a:xfrm>
              <a:off x="1468438" y="3460750"/>
              <a:ext cx="206375" cy="215900"/>
            </a:xfrm>
            <a:custGeom>
              <a:avLst/>
              <a:gdLst>
                <a:gd name="T0" fmla="*/ 0 w 20"/>
                <a:gd name="T1" fmla="*/ 16 h 21"/>
                <a:gd name="T2" fmla="*/ 13 w 20"/>
                <a:gd name="T3" fmla="*/ 1 h 21"/>
                <a:gd name="T4" fmla="*/ 19 w 20"/>
                <a:gd name="T5" fmla="*/ 7 h 21"/>
                <a:gd name="T6" fmla="*/ 6 w 20"/>
                <a:gd name="T7" fmla="*/ 20 h 21"/>
                <a:gd name="T8" fmla="*/ 0 w 20"/>
                <a:gd name="T9" fmla="*/ 16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1">
                  <a:moveTo>
                    <a:pt x="0" y="16"/>
                  </a:moveTo>
                  <a:cubicBezTo>
                    <a:pt x="0" y="8"/>
                    <a:pt x="7" y="0"/>
                    <a:pt x="13" y="1"/>
                  </a:cubicBezTo>
                  <a:cubicBezTo>
                    <a:pt x="15" y="2"/>
                    <a:pt x="19" y="5"/>
                    <a:pt x="19" y="7"/>
                  </a:cubicBezTo>
                  <a:cubicBezTo>
                    <a:pt x="20" y="13"/>
                    <a:pt x="12" y="21"/>
                    <a:pt x="6" y="20"/>
                  </a:cubicBezTo>
                  <a:cubicBezTo>
                    <a:pt x="4" y="20"/>
                    <a:pt x="1" y="17"/>
                    <a:pt x="0" y="16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5" name="Freeform 9"/>
            <p:cNvSpPr>
              <a:spLocks/>
            </p:cNvSpPr>
            <p:nvPr/>
          </p:nvSpPr>
          <p:spPr bwMode="auto">
            <a:xfrm>
              <a:off x="982663" y="3646488"/>
              <a:ext cx="206375" cy="174625"/>
            </a:xfrm>
            <a:custGeom>
              <a:avLst/>
              <a:gdLst>
                <a:gd name="T0" fmla="*/ 8 w 20"/>
                <a:gd name="T1" fmla="*/ 0 h 17"/>
                <a:gd name="T2" fmla="*/ 20 w 20"/>
                <a:gd name="T3" fmla="*/ 9 h 17"/>
                <a:gd name="T4" fmla="*/ 11 w 20"/>
                <a:gd name="T5" fmla="*/ 17 h 17"/>
                <a:gd name="T6" fmla="*/ 0 w 20"/>
                <a:gd name="T7" fmla="*/ 8 h 17"/>
                <a:gd name="T8" fmla="*/ 8 w 20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7">
                  <a:moveTo>
                    <a:pt x="8" y="0"/>
                  </a:moveTo>
                  <a:cubicBezTo>
                    <a:pt x="15" y="0"/>
                    <a:pt x="20" y="4"/>
                    <a:pt x="20" y="9"/>
                  </a:cubicBezTo>
                  <a:cubicBezTo>
                    <a:pt x="20" y="15"/>
                    <a:pt x="16" y="17"/>
                    <a:pt x="11" y="17"/>
                  </a:cubicBezTo>
                  <a:cubicBezTo>
                    <a:pt x="5" y="17"/>
                    <a:pt x="0" y="12"/>
                    <a:pt x="0" y="8"/>
                  </a:cubicBezTo>
                  <a:cubicBezTo>
                    <a:pt x="1" y="2"/>
                    <a:pt x="4" y="0"/>
                    <a:pt x="8" y="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6" name="Freeform 10"/>
            <p:cNvSpPr>
              <a:spLocks/>
            </p:cNvSpPr>
            <p:nvPr/>
          </p:nvSpPr>
          <p:spPr bwMode="auto">
            <a:xfrm>
              <a:off x="1581150" y="2871788"/>
              <a:ext cx="185738" cy="206375"/>
            </a:xfrm>
            <a:custGeom>
              <a:avLst/>
              <a:gdLst>
                <a:gd name="T0" fmla="*/ 18 w 18"/>
                <a:gd name="T1" fmla="*/ 10 h 20"/>
                <a:gd name="T2" fmla="*/ 9 w 18"/>
                <a:gd name="T3" fmla="*/ 20 h 20"/>
                <a:gd name="T4" fmla="*/ 1 w 18"/>
                <a:gd name="T5" fmla="*/ 10 h 20"/>
                <a:gd name="T6" fmla="*/ 9 w 18"/>
                <a:gd name="T7" fmla="*/ 1 h 20"/>
                <a:gd name="T8" fmla="*/ 18 w 18"/>
                <a:gd name="T9" fmla="*/ 1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20">
                  <a:moveTo>
                    <a:pt x="18" y="10"/>
                  </a:moveTo>
                  <a:cubicBezTo>
                    <a:pt x="18" y="16"/>
                    <a:pt x="14" y="20"/>
                    <a:pt x="9" y="20"/>
                  </a:cubicBezTo>
                  <a:cubicBezTo>
                    <a:pt x="3" y="20"/>
                    <a:pt x="1" y="16"/>
                    <a:pt x="1" y="10"/>
                  </a:cubicBezTo>
                  <a:cubicBezTo>
                    <a:pt x="0" y="5"/>
                    <a:pt x="5" y="0"/>
                    <a:pt x="9" y="1"/>
                  </a:cubicBezTo>
                  <a:cubicBezTo>
                    <a:pt x="15" y="1"/>
                    <a:pt x="17" y="5"/>
                    <a:pt x="18" y="1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8" name="Freeform 11"/>
            <p:cNvSpPr>
              <a:spLocks/>
            </p:cNvSpPr>
            <p:nvPr/>
          </p:nvSpPr>
          <p:spPr bwMode="auto">
            <a:xfrm>
              <a:off x="1035050" y="3325813"/>
              <a:ext cx="185738" cy="185738"/>
            </a:xfrm>
            <a:custGeom>
              <a:avLst/>
              <a:gdLst>
                <a:gd name="T0" fmla="*/ 15 w 18"/>
                <a:gd name="T1" fmla="*/ 0 h 18"/>
                <a:gd name="T2" fmla="*/ 18 w 18"/>
                <a:gd name="T3" fmla="*/ 6 h 18"/>
                <a:gd name="T4" fmla="*/ 6 w 18"/>
                <a:gd name="T5" fmla="*/ 17 h 18"/>
                <a:gd name="T6" fmla="*/ 1 w 18"/>
                <a:gd name="T7" fmla="*/ 12 h 18"/>
                <a:gd name="T8" fmla="*/ 15 w 18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18">
                  <a:moveTo>
                    <a:pt x="15" y="0"/>
                  </a:moveTo>
                  <a:cubicBezTo>
                    <a:pt x="16" y="2"/>
                    <a:pt x="18" y="4"/>
                    <a:pt x="18" y="6"/>
                  </a:cubicBezTo>
                  <a:cubicBezTo>
                    <a:pt x="18" y="11"/>
                    <a:pt x="11" y="18"/>
                    <a:pt x="6" y="17"/>
                  </a:cubicBezTo>
                  <a:cubicBezTo>
                    <a:pt x="4" y="17"/>
                    <a:pt x="1" y="14"/>
                    <a:pt x="1" y="12"/>
                  </a:cubicBezTo>
                  <a:cubicBezTo>
                    <a:pt x="0" y="7"/>
                    <a:pt x="8" y="0"/>
                    <a:pt x="15" y="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9" name="Freeform 12"/>
            <p:cNvSpPr>
              <a:spLocks/>
            </p:cNvSpPr>
            <p:nvPr/>
          </p:nvSpPr>
          <p:spPr bwMode="auto">
            <a:xfrm>
              <a:off x="1633538" y="3222625"/>
              <a:ext cx="153988" cy="155575"/>
            </a:xfrm>
            <a:custGeom>
              <a:avLst/>
              <a:gdLst>
                <a:gd name="T0" fmla="*/ 0 w 15"/>
                <a:gd name="T1" fmla="*/ 7 h 15"/>
                <a:gd name="T2" fmla="*/ 9 w 15"/>
                <a:gd name="T3" fmla="*/ 0 h 15"/>
                <a:gd name="T4" fmla="*/ 15 w 15"/>
                <a:gd name="T5" fmla="*/ 8 h 15"/>
                <a:gd name="T6" fmla="*/ 9 w 15"/>
                <a:gd name="T7" fmla="*/ 15 h 15"/>
                <a:gd name="T8" fmla="*/ 0 w 15"/>
                <a:gd name="T9" fmla="*/ 7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5">
                  <a:moveTo>
                    <a:pt x="0" y="7"/>
                  </a:moveTo>
                  <a:cubicBezTo>
                    <a:pt x="4" y="4"/>
                    <a:pt x="7" y="2"/>
                    <a:pt x="9" y="0"/>
                  </a:cubicBezTo>
                  <a:cubicBezTo>
                    <a:pt x="11" y="3"/>
                    <a:pt x="15" y="5"/>
                    <a:pt x="15" y="8"/>
                  </a:cubicBezTo>
                  <a:cubicBezTo>
                    <a:pt x="15" y="10"/>
                    <a:pt x="11" y="14"/>
                    <a:pt x="9" y="15"/>
                  </a:cubicBezTo>
                  <a:cubicBezTo>
                    <a:pt x="6" y="15"/>
                    <a:pt x="4" y="11"/>
                    <a:pt x="0" y="7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0" name="Freeform 13"/>
            <p:cNvSpPr>
              <a:spLocks/>
            </p:cNvSpPr>
            <p:nvPr/>
          </p:nvSpPr>
          <p:spPr bwMode="auto">
            <a:xfrm>
              <a:off x="1943100" y="2573338"/>
              <a:ext cx="163513" cy="134938"/>
            </a:xfrm>
            <a:custGeom>
              <a:avLst/>
              <a:gdLst>
                <a:gd name="T0" fmla="*/ 16 w 16"/>
                <a:gd name="T1" fmla="*/ 7 h 13"/>
                <a:gd name="T2" fmla="*/ 6 w 16"/>
                <a:gd name="T3" fmla="*/ 13 h 13"/>
                <a:gd name="T4" fmla="*/ 0 w 16"/>
                <a:gd name="T5" fmla="*/ 7 h 13"/>
                <a:gd name="T6" fmla="*/ 8 w 16"/>
                <a:gd name="T7" fmla="*/ 1 h 13"/>
                <a:gd name="T8" fmla="*/ 16 w 16"/>
                <a:gd name="T9" fmla="*/ 7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3">
                  <a:moveTo>
                    <a:pt x="16" y="7"/>
                  </a:moveTo>
                  <a:cubicBezTo>
                    <a:pt x="11" y="10"/>
                    <a:pt x="9" y="13"/>
                    <a:pt x="6" y="13"/>
                  </a:cubicBezTo>
                  <a:cubicBezTo>
                    <a:pt x="4" y="13"/>
                    <a:pt x="2" y="9"/>
                    <a:pt x="0" y="7"/>
                  </a:cubicBezTo>
                  <a:cubicBezTo>
                    <a:pt x="2" y="5"/>
                    <a:pt x="5" y="2"/>
                    <a:pt x="8" y="1"/>
                  </a:cubicBezTo>
                  <a:cubicBezTo>
                    <a:pt x="9" y="0"/>
                    <a:pt x="12" y="3"/>
                    <a:pt x="16" y="7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1" name="Freeform 14"/>
            <p:cNvSpPr>
              <a:spLocks/>
            </p:cNvSpPr>
            <p:nvPr/>
          </p:nvSpPr>
          <p:spPr bwMode="auto">
            <a:xfrm>
              <a:off x="1250950" y="3470275"/>
              <a:ext cx="134938" cy="114300"/>
            </a:xfrm>
            <a:custGeom>
              <a:avLst/>
              <a:gdLst>
                <a:gd name="T0" fmla="*/ 13 w 13"/>
                <a:gd name="T1" fmla="*/ 5 h 11"/>
                <a:gd name="T2" fmla="*/ 5 w 13"/>
                <a:gd name="T3" fmla="*/ 11 h 11"/>
                <a:gd name="T4" fmla="*/ 0 w 13"/>
                <a:gd name="T5" fmla="*/ 7 h 11"/>
                <a:gd name="T6" fmla="*/ 6 w 13"/>
                <a:gd name="T7" fmla="*/ 0 h 11"/>
                <a:gd name="T8" fmla="*/ 13 w 13"/>
                <a:gd name="T9" fmla="*/ 5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1">
                  <a:moveTo>
                    <a:pt x="13" y="5"/>
                  </a:moveTo>
                  <a:cubicBezTo>
                    <a:pt x="9" y="8"/>
                    <a:pt x="7" y="10"/>
                    <a:pt x="5" y="11"/>
                  </a:cubicBezTo>
                  <a:cubicBezTo>
                    <a:pt x="3" y="11"/>
                    <a:pt x="1" y="8"/>
                    <a:pt x="0" y="7"/>
                  </a:cubicBezTo>
                  <a:cubicBezTo>
                    <a:pt x="2" y="4"/>
                    <a:pt x="4" y="2"/>
                    <a:pt x="6" y="0"/>
                  </a:cubicBezTo>
                  <a:cubicBezTo>
                    <a:pt x="7" y="0"/>
                    <a:pt x="10" y="3"/>
                    <a:pt x="13" y="5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4" name="Freeform 18"/>
            <p:cNvSpPr>
              <a:spLocks noEditPoints="1"/>
            </p:cNvSpPr>
            <p:nvPr/>
          </p:nvSpPr>
          <p:spPr bwMode="auto">
            <a:xfrm>
              <a:off x="2757488" y="2898776"/>
              <a:ext cx="457200" cy="1150937"/>
            </a:xfrm>
            <a:custGeom>
              <a:avLst/>
              <a:gdLst>
                <a:gd name="T0" fmla="*/ 42 w 42"/>
                <a:gd name="T1" fmla="*/ 31 h 110"/>
                <a:gd name="T2" fmla="*/ 29 w 42"/>
                <a:gd name="T3" fmla="*/ 97 h 110"/>
                <a:gd name="T4" fmla="*/ 27 w 42"/>
                <a:gd name="T5" fmla="*/ 100 h 110"/>
                <a:gd name="T6" fmla="*/ 12 w 42"/>
                <a:gd name="T7" fmla="*/ 108 h 110"/>
                <a:gd name="T8" fmla="*/ 1 w 42"/>
                <a:gd name="T9" fmla="*/ 94 h 110"/>
                <a:gd name="T10" fmla="*/ 1 w 42"/>
                <a:gd name="T11" fmla="*/ 54 h 110"/>
                <a:gd name="T12" fmla="*/ 9 w 42"/>
                <a:gd name="T13" fmla="*/ 12 h 110"/>
                <a:gd name="T14" fmla="*/ 24 w 42"/>
                <a:gd name="T15" fmla="*/ 0 h 110"/>
                <a:gd name="T16" fmla="*/ 39 w 42"/>
                <a:gd name="T17" fmla="*/ 13 h 110"/>
                <a:gd name="T18" fmla="*/ 42 w 42"/>
                <a:gd name="T19" fmla="*/ 31 h 110"/>
                <a:gd name="T20" fmla="*/ 39 w 42"/>
                <a:gd name="T21" fmla="*/ 38 h 110"/>
                <a:gd name="T22" fmla="*/ 37 w 42"/>
                <a:gd name="T23" fmla="*/ 38 h 110"/>
                <a:gd name="T24" fmla="*/ 35 w 42"/>
                <a:gd name="T25" fmla="*/ 22 h 110"/>
                <a:gd name="T26" fmla="*/ 22 w 42"/>
                <a:gd name="T27" fmla="*/ 10 h 110"/>
                <a:gd name="T28" fmla="*/ 10 w 42"/>
                <a:gd name="T29" fmla="*/ 20 h 110"/>
                <a:gd name="T30" fmla="*/ 3 w 42"/>
                <a:gd name="T31" fmla="*/ 82 h 110"/>
                <a:gd name="T32" fmla="*/ 14 w 42"/>
                <a:gd name="T33" fmla="*/ 98 h 110"/>
                <a:gd name="T34" fmla="*/ 28 w 42"/>
                <a:gd name="T35" fmla="*/ 85 h 110"/>
                <a:gd name="T36" fmla="*/ 39 w 42"/>
                <a:gd name="T37" fmla="*/ 38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2" h="110">
                  <a:moveTo>
                    <a:pt x="42" y="31"/>
                  </a:moveTo>
                  <a:cubicBezTo>
                    <a:pt x="40" y="56"/>
                    <a:pt x="39" y="77"/>
                    <a:pt x="29" y="97"/>
                  </a:cubicBezTo>
                  <a:cubicBezTo>
                    <a:pt x="28" y="98"/>
                    <a:pt x="28" y="99"/>
                    <a:pt x="27" y="100"/>
                  </a:cubicBezTo>
                  <a:cubicBezTo>
                    <a:pt x="23" y="104"/>
                    <a:pt x="20" y="110"/>
                    <a:pt x="12" y="108"/>
                  </a:cubicBezTo>
                  <a:cubicBezTo>
                    <a:pt x="5" y="106"/>
                    <a:pt x="1" y="100"/>
                    <a:pt x="1" y="94"/>
                  </a:cubicBezTo>
                  <a:cubicBezTo>
                    <a:pt x="0" y="81"/>
                    <a:pt x="0" y="67"/>
                    <a:pt x="1" y="54"/>
                  </a:cubicBezTo>
                  <a:cubicBezTo>
                    <a:pt x="3" y="40"/>
                    <a:pt x="6" y="26"/>
                    <a:pt x="9" y="12"/>
                  </a:cubicBezTo>
                  <a:cubicBezTo>
                    <a:pt x="11" y="5"/>
                    <a:pt x="16" y="0"/>
                    <a:pt x="24" y="0"/>
                  </a:cubicBezTo>
                  <a:cubicBezTo>
                    <a:pt x="30" y="1"/>
                    <a:pt x="37" y="6"/>
                    <a:pt x="39" y="13"/>
                  </a:cubicBezTo>
                  <a:cubicBezTo>
                    <a:pt x="40" y="20"/>
                    <a:pt x="41" y="27"/>
                    <a:pt x="42" y="31"/>
                  </a:cubicBezTo>
                  <a:close/>
                  <a:moveTo>
                    <a:pt x="39" y="38"/>
                  </a:moveTo>
                  <a:cubicBezTo>
                    <a:pt x="38" y="38"/>
                    <a:pt x="38" y="38"/>
                    <a:pt x="37" y="38"/>
                  </a:cubicBezTo>
                  <a:cubicBezTo>
                    <a:pt x="37" y="33"/>
                    <a:pt x="36" y="27"/>
                    <a:pt x="35" y="22"/>
                  </a:cubicBezTo>
                  <a:cubicBezTo>
                    <a:pt x="34" y="15"/>
                    <a:pt x="30" y="11"/>
                    <a:pt x="22" y="10"/>
                  </a:cubicBezTo>
                  <a:cubicBezTo>
                    <a:pt x="15" y="10"/>
                    <a:pt x="12" y="15"/>
                    <a:pt x="10" y="20"/>
                  </a:cubicBezTo>
                  <a:cubicBezTo>
                    <a:pt x="4" y="40"/>
                    <a:pt x="2" y="61"/>
                    <a:pt x="3" y="82"/>
                  </a:cubicBezTo>
                  <a:cubicBezTo>
                    <a:pt x="4" y="93"/>
                    <a:pt x="8" y="97"/>
                    <a:pt x="14" y="98"/>
                  </a:cubicBezTo>
                  <a:cubicBezTo>
                    <a:pt x="23" y="98"/>
                    <a:pt x="26" y="91"/>
                    <a:pt x="28" y="85"/>
                  </a:cubicBezTo>
                  <a:cubicBezTo>
                    <a:pt x="32" y="70"/>
                    <a:pt x="35" y="54"/>
                    <a:pt x="39" y="38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5" name="Freeform 19"/>
            <p:cNvSpPr>
              <a:spLocks/>
            </p:cNvSpPr>
            <p:nvPr/>
          </p:nvSpPr>
          <p:spPr bwMode="auto">
            <a:xfrm>
              <a:off x="2865438" y="3452813"/>
              <a:ext cx="98425" cy="147637"/>
            </a:xfrm>
            <a:custGeom>
              <a:avLst/>
              <a:gdLst>
                <a:gd name="T0" fmla="*/ 9 w 9"/>
                <a:gd name="T1" fmla="*/ 5 h 14"/>
                <a:gd name="T2" fmla="*/ 8 w 9"/>
                <a:gd name="T3" fmla="*/ 11 h 14"/>
                <a:gd name="T4" fmla="*/ 5 w 9"/>
                <a:gd name="T5" fmla="*/ 14 h 14"/>
                <a:gd name="T6" fmla="*/ 2 w 9"/>
                <a:gd name="T7" fmla="*/ 11 h 14"/>
                <a:gd name="T8" fmla="*/ 2 w 9"/>
                <a:gd name="T9" fmla="*/ 7 h 14"/>
                <a:gd name="T10" fmla="*/ 0 w 9"/>
                <a:gd name="T11" fmla="*/ 2 h 14"/>
                <a:gd name="T12" fmla="*/ 4 w 9"/>
                <a:gd name="T13" fmla="*/ 1 h 14"/>
                <a:gd name="T14" fmla="*/ 9 w 9"/>
                <a:gd name="T15" fmla="*/ 5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14">
                  <a:moveTo>
                    <a:pt x="9" y="5"/>
                  </a:moveTo>
                  <a:cubicBezTo>
                    <a:pt x="9" y="8"/>
                    <a:pt x="9" y="10"/>
                    <a:pt x="8" y="11"/>
                  </a:cubicBezTo>
                  <a:cubicBezTo>
                    <a:pt x="7" y="13"/>
                    <a:pt x="6" y="13"/>
                    <a:pt x="5" y="14"/>
                  </a:cubicBezTo>
                  <a:cubicBezTo>
                    <a:pt x="4" y="13"/>
                    <a:pt x="3" y="12"/>
                    <a:pt x="2" y="11"/>
                  </a:cubicBezTo>
                  <a:cubicBezTo>
                    <a:pt x="2" y="9"/>
                    <a:pt x="2" y="8"/>
                    <a:pt x="2" y="7"/>
                  </a:cubicBezTo>
                  <a:cubicBezTo>
                    <a:pt x="1" y="5"/>
                    <a:pt x="0" y="3"/>
                    <a:pt x="0" y="2"/>
                  </a:cubicBezTo>
                  <a:cubicBezTo>
                    <a:pt x="1" y="1"/>
                    <a:pt x="3" y="0"/>
                    <a:pt x="4" y="1"/>
                  </a:cubicBezTo>
                  <a:cubicBezTo>
                    <a:pt x="6" y="2"/>
                    <a:pt x="8" y="4"/>
                    <a:pt x="9" y="5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6" name="Freeform 20"/>
            <p:cNvSpPr>
              <a:spLocks/>
            </p:cNvSpPr>
            <p:nvPr/>
          </p:nvSpPr>
          <p:spPr bwMode="auto">
            <a:xfrm>
              <a:off x="2986088" y="3233738"/>
              <a:ext cx="130175" cy="115887"/>
            </a:xfrm>
            <a:custGeom>
              <a:avLst/>
              <a:gdLst>
                <a:gd name="T0" fmla="*/ 3 w 12"/>
                <a:gd name="T1" fmla="*/ 0 h 11"/>
                <a:gd name="T2" fmla="*/ 12 w 12"/>
                <a:gd name="T3" fmla="*/ 8 h 11"/>
                <a:gd name="T4" fmla="*/ 9 w 12"/>
                <a:gd name="T5" fmla="*/ 11 h 11"/>
                <a:gd name="T6" fmla="*/ 0 w 12"/>
                <a:gd name="T7" fmla="*/ 5 h 11"/>
                <a:gd name="T8" fmla="*/ 3 w 12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1">
                  <a:moveTo>
                    <a:pt x="3" y="0"/>
                  </a:moveTo>
                  <a:cubicBezTo>
                    <a:pt x="7" y="3"/>
                    <a:pt x="10" y="5"/>
                    <a:pt x="12" y="8"/>
                  </a:cubicBezTo>
                  <a:cubicBezTo>
                    <a:pt x="11" y="9"/>
                    <a:pt x="9" y="11"/>
                    <a:pt x="9" y="11"/>
                  </a:cubicBezTo>
                  <a:cubicBezTo>
                    <a:pt x="6" y="9"/>
                    <a:pt x="3" y="7"/>
                    <a:pt x="0" y="5"/>
                  </a:cubicBezTo>
                  <a:cubicBezTo>
                    <a:pt x="0" y="5"/>
                    <a:pt x="2" y="2"/>
                    <a:pt x="3" y="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7" name="Freeform 21"/>
            <p:cNvSpPr>
              <a:spLocks/>
            </p:cNvSpPr>
            <p:nvPr/>
          </p:nvSpPr>
          <p:spPr bwMode="auto">
            <a:xfrm>
              <a:off x="3008313" y="3536950"/>
              <a:ext cx="76200" cy="114300"/>
            </a:xfrm>
            <a:custGeom>
              <a:avLst/>
              <a:gdLst>
                <a:gd name="T0" fmla="*/ 4 w 7"/>
                <a:gd name="T1" fmla="*/ 0 h 11"/>
                <a:gd name="T2" fmla="*/ 6 w 7"/>
                <a:gd name="T3" fmla="*/ 7 h 11"/>
                <a:gd name="T4" fmla="*/ 3 w 7"/>
                <a:gd name="T5" fmla="*/ 11 h 11"/>
                <a:gd name="T6" fmla="*/ 0 w 7"/>
                <a:gd name="T7" fmla="*/ 6 h 11"/>
                <a:gd name="T8" fmla="*/ 4 w 7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1">
                  <a:moveTo>
                    <a:pt x="4" y="0"/>
                  </a:moveTo>
                  <a:cubicBezTo>
                    <a:pt x="5" y="3"/>
                    <a:pt x="7" y="5"/>
                    <a:pt x="6" y="7"/>
                  </a:cubicBezTo>
                  <a:cubicBezTo>
                    <a:pt x="6" y="8"/>
                    <a:pt x="4" y="10"/>
                    <a:pt x="3" y="11"/>
                  </a:cubicBezTo>
                  <a:cubicBezTo>
                    <a:pt x="2" y="9"/>
                    <a:pt x="0" y="8"/>
                    <a:pt x="0" y="6"/>
                  </a:cubicBezTo>
                  <a:cubicBezTo>
                    <a:pt x="0" y="5"/>
                    <a:pt x="2" y="3"/>
                    <a:pt x="4" y="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8" name="Freeform 22"/>
            <p:cNvSpPr>
              <a:spLocks/>
            </p:cNvSpPr>
            <p:nvPr/>
          </p:nvSpPr>
          <p:spPr bwMode="auto">
            <a:xfrm>
              <a:off x="2876550" y="3756025"/>
              <a:ext cx="98425" cy="73025"/>
            </a:xfrm>
            <a:custGeom>
              <a:avLst/>
              <a:gdLst>
                <a:gd name="T0" fmla="*/ 9 w 9"/>
                <a:gd name="T1" fmla="*/ 3 h 7"/>
                <a:gd name="T2" fmla="*/ 4 w 9"/>
                <a:gd name="T3" fmla="*/ 7 h 7"/>
                <a:gd name="T4" fmla="*/ 0 w 9"/>
                <a:gd name="T5" fmla="*/ 4 h 7"/>
                <a:gd name="T6" fmla="*/ 4 w 9"/>
                <a:gd name="T7" fmla="*/ 0 h 7"/>
                <a:gd name="T8" fmla="*/ 9 w 9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7">
                  <a:moveTo>
                    <a:pt x="9" y="3"/>
                  </a:moveTo>
                  <a:cubicBezTo>
                    <a:pt x="7" y="5"/>
                    <a:pt x="5" y="7"/>
                    <a:pt x="4" y="7"/>
                  </a:cubicBezTo>
                  <a:cubicBezTo>
                    <a:pt x="3" y="7"/>
                    <a:pt x="1" y="5"/>
                    <a:pt x="0" y="4"/>
                  </a:cubicBezTo>
                  <a:cubicBezTo>
                    <a:pt x="1" y="3"/>
                    <a:pt x="2" y="1"/>
                    <a:pt x="4" y="0"/>
                  </a:cubicBezTo>
                  <a:cubicBezTo>
                    <a:pt x="5" y="0"/>
                    <a:pt x="7" y="2"/>
                    <a:pt x="9" y="3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30643313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-112715" y="0"/>
            <a:ext cx="5455518" cy="712936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  <a:br>
              <a:rPr lang="en-US" dirty="0">
                <a:solidFill>
                  <a:srgbClr val="056768"/>
                </a:solidFill>
              </a:rPr>
            </a:br>
            <a:endParaRPr lang="es-AR" dirty="0"/>
          </a:p>
        </p:txBody>
      </p: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FEA7201E-DFAB-4288-B2F5-98AE78CF016F}"/>
              </a:ext>
            </a:extLst>
          </p:cNvPr>
          <p:cNvGrpSpPr/>
          <p:nvPr/>
        </p:nvGrpSpPr>
        <p:grpSpPr>
          <a:xfrm flipH="1">
            <a:off x="4716016" y="3718145"/>
            <a:ext cx="2956959" cy="691280"/>
            <a:chOff x="5022053" y="5270531"/>
            <a:chExt cx="5545081" cy="637434"/>
          </a:xfrm>
        </p:grpSpPr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1D89BCB5-82E4-45BD-B9FB-7BD11483AC53}"/>
                </a:ext>
              </a:extLst>
            </p:cNvPr>
            <p:cNvSpPr txBox="1"/>
            <p:nvPr/>
          </p:nvSpPr>
          <p:spPr>
            <a:xfrm>
              <a:off x="5022053" y="5439691"/>
              <a:ext cx="5545081" cy="4682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rgbClr val="056768"/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</a:t>
              </a:r>
              <a:endParaRPr lang="ko-KR" altLang="en-US" sz="900" dirty="0">
                <a:solidFill>
                  <a:srgbClr val="056768"/>
                </a:solidFill>
                <a:cs typeface="Arial" pitchFamily="34" charset="0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842D339B-AB60-4F47-AD6B-2DA1BCDEFE2B}"/>
                </a:ext>
              </a:extLst>
            </p:cNvPr>
            <p:cNvSpPr txBox="1"/>
            <p:nvPr/>
          </p:nvSpPr>
          <p:spPr>
            <a:xfrm>
              <a:off x="5189584" y="5270531"/>
              <a:ext cx="3856900" cy="2128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rgbClr val="056768"/>
                  </a:solidFill>
                  <a:cs typeface="Arial" pitchFamily="34" charset="0"/>
                </a:rPr>
                <a:t>Your Text Here</a:t>
              </a:r>
              <a:endParaRPr lang="ko-KR" altLang="en-US" sz="900" dirty="0">
                <a:solidFill>
                  <a:srgbClr val="056768"/>
                </a:solidFill>
                <a:cs typeface="Arial" pitchFamily="34" charset="0"/>
              </a:endParaRPr>
            </a:p>
          </p:txBody>
        </p:sp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4E923B08-B761-44A0-A28F-BCC14452D318}"/>
              </a:ext>
            </a:extLst>
          </p:cNvPr>
          <p:cNvGrpSpPr/>
          <p:nvPr/>
        </p:nvGrpSpPr>
        <p:grpSpPr>
          <a:xfrm flipH="1">
            <a:off x="5308063" y="1139795"/>
            <a:ext cx="2144538" cy="1028977"/>
            <a:chOff x="5479252" y="2893359"/>
            <a:chExt cx="5087882" cy="1167435"/>
          </a:xfrm>
        </p:grpSpPr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D2B85D0B-BED5-469E-AAAA-76AB43B928F6}"/>
                </a:ext>
              </a:extLst>
            </p:cNvPr>
            <p:cNvSpPr txBox="1"/>
            <p:nvPr/>
          </p:nvSpPr>
          <p:spPr>
            <a:xfrm>
              <a:off x="5479252" y="3170358"/>
              <a:ext cx="5087882" cy="8904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rgbClr val="056768"/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</a:t>
              </a:r>
              <a:endParaRPr lang="ko-KR" altLang="en-US" sz="900" dirty="0">
                <a:solidFill>
                  <a:srgbClr val="056768"/>
                </a:solidFill>
                <a:cs typeface="Arial" pitchFamily="34" charset="0"/>
              </a:endParaRP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13CEE617-3CF3-4346-BBC7-A76AB915EC80}"/>
                </a:ext>
              </a:extLst>
            </p:cNvPr>
            <p:cNvSpPr txBox="1"/>
            <p:nvPr/>
          </p:nvSpPr>
          <p:spPr>
            <a:xfrm>
              <a:off x="5479349" y="2893359"/>
              <a:ext cx="5086620" cy="2618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rgbClr val="056768"/>
                  </a:solidFill>
                  <a:cs typeface="Arial" pitchFamily="34" charset="0"/>
                </a:rPr>
                <a:t>Your Text Here</a:t>
              </a:r>
              <a:endParaRPr lang="ko-KR" altLang="en-US" sz="900" dirty="0">
                <a:solidFill>
                  <a:srgbClr val="056768"/>
                </a:solidFill>
                <a:cs typeface="Arial" pitchFamily="34" charset="0"/>
              </a:endParaRPr>
            </a:p>
          </p:txBody>
        </p:sp>
      </p:grpSp>
      <p:sp>
        <p:nvSpPr>
          <p:cNvPr id="110" name="Oval 109">
            <a:extLst>
              <a:ext uri="{FF2B5EF4-FFF2-40B4-BE49-F238E27FC236}">
                <a16:creationId xmlns:a16="http://schemas.microsoft.com/office/drawing/2014/main" id="{92F79A74-FF85-440E-9A91-3464DB61F68D}"/>
              </a:ext>
            </a:extLst>
          </p:cNvPr>
          <p:cNvSpPr/>
          <p:nvPr/>
        </p:nvSpPr>
        <p:spPr>
          <a:xfrm flipH="1">
            <a:off x="320586" y="1393095"/>
            <a:ext cx="410264" cy="41026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900">
              <a:solidFill>
                <a:srgbClr val="056768"/>
              </a:solidFill>
            </a:endParaRPr>
          </a:p>
        </p:txBody>
      </p: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A33B26CF-CE7B-42B0-8316-E43CED9F4DE8}"/>
              </a:ext>
            </a:extLst>
          </p:cNvPr>
          <p:cNvGrpSpPr/>
          <p:nvPr/>
        </p:nvGrpSpPr>
        <p:grpSpPr>
          <a:xfrm>
            <a:off x="757159" y="1397967"/>
            <a:ext cx="1322485" cy="1408078"/>
            <a:chOff x="1624864" y="1758693"/>
            <a:chExt cx="6605789" cy="1877437"/>
          </a:xfrm>
        </p:grpSpPr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216AFD70-6286-4460-B5FB-5CFEB347AD58}"/>
                </a:ext>
              </a:extLst>
            </p:cNvPr>
            <p:cNvSpPr txBox="1"/>
            <p:nvPr/>
          </p:nvSpPr>
          <p:spPr>
            <a:xfrm flipH="1">
              <a:off x="1624864" y="2035692"/>
              <a:ext cx="6605789" cy="160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rgbClr val="056768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endParaRPr lang="ko-KR" altLang="en-US" sz="900" dirty="0">
                <a:solidFill>
                  <a:srgbClr val="056768"/>
                </a:solidFill>
                <a:cs typeface="Arial" pitchFamily="34" charset="0"/>
              </a:endParaRP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A88DC418-1C22-42B6-B80A-0CA6A71B7AD2}"/>
                </a:ext>
              </a:extLst>
            </p:cNvPr>
            <p:cNvSpPr txBox="1"/>
            <p:nvPr/>
          </p:nvSpPr>
          <p:spPr>
            <a:xfrm flipH="1">
              <a:off x="1626033" y="1758693"/>
              <a:ext cx="6604620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rgbClr val="056768"/>
                  </a:solidFill>
                  <a:cs typeface="Arial" pitchFamily="34" charset="0"/>
                </a:rPr>
                <a:t>Your Text Here</a:t>
              </a:r>
              <a:endParaRPr lang="ko-KR" altLang="en-US" sz="900" dirty="0">
                <a:solidFill>
                  <a:srgbClr val="056768"/>
                </a:solidFill>
                <a:cs typeface="Arial" pitchFamily="34" charset="0"/>
              </a:endParaRPr>
            </a:p>
          </p:txBody>
        </p:sp>
      </p:grpSp>
      <p:sp>
        <p:nvSpPr>
          <p:cNvPr id="109" name="Rectangle 9">
            <a:extLst>
              <a:ext uri="{FF2B5EF4-FFF2-40B4-BE49-F238E27FC236}">
                <a16:creationId xmlns:a16="http://schemas.microsoft.com/office/drawing/2014/main" id="{857B8B47-B42D-4931-B3A8-5310338BAF35}"/>
              </a:ext>
            </a:extLst>
          </p:cNvPr>
          <p:cNvSpPr/>
          <p:nvPr/>
        </p:nvSpPr>
        <p:spPr>
          <a:xfrm flipH="1">
            <a:off x="412876" y="1488699"/>
            <a:ext cx="219412" cy="219056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350" dirty="0">
              <a:solidFill>
                <a:srgbClr val="056768"/>
              </a:solidFill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B9331177-AC4C-4BF7-BD5B-EDF30D987250}"/>
              </a:ext>
            </a:extLst>
          </p:cNvPr>
          <p:cNvSpPr/>
          <p:nvPr/>
        </p:nvSpPr>
        <p:spPr>
          <a:xfrm flipH="1">
            <a:off x="320586" y="3095094"/>
            <a:ext cx="410264" cy="41026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900">
              <a:solidFill>
                <a:srgbClr val="056768"/>
              </a:solidFill>
            </a:endParaRPr>
          </a:p>
        </p:txBody>
      </p:sp>
      <p:grpSp>
        <p:nvGrpSpPr>
          <p:cNvPr id="123" name="Group 122">
            <a:extLst>
              <a:ext uri="{FF2B5EF4-FFF2-40B4-BE49-F238E27FC236}">
                <a16:creationId xmlns:a16="http://schemas.microsoft.com/office/drawing/2014/main" id="{8EC69D4E-76F7-452A-8D31-56BFA3A3C0D8}"/>
              </a:ext>
            </a:extLst>
          </p:cNvPr>
          <p:cNvGrpSpPr/>
          <p:nvPr/>
        </p:nvGrpSpPr>
        <p:grpSpPr>
          <a:xfrm>
            <a:off x="776252" y="3099965"/>
            <a:ext cx="1823704" cy="1131079"/>
            <a:chOff x="1624868" y="4028025"/>
            <a:chExt cx="5278779" cy="1508104"/>
          </a:xfrm>
        </p:grpSpPr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20755BE1-F577-47F1-9F06-0B3DD0688A7C}"/>
                </a:ext>
              </a:extLst>
            </p:cNvPr>
            <p:cNvSpPr txBox="1"/>
            <p:nvPr/>
          </p:nvSpPr>
          <p:spPr>
            <a:xfrm flipH="1">
              <a:off x="1624868" y="4305023"/>
              <a:ext cx="5261970" cy="12311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rgbClr val="056768"/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</a:t>
              </a:r>
              <a:endParaRPr lang="ko-KR" altLang="en-US" sz="900" dirty="0">
                <a:solidFill>
                  <a:srgbClr val="056768"/>
                </a:solidFill>
                <a:cs typeface="Arial" pitchFamily="34" charset="0"/>
              </a:endParaRP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506CD6E2-8214-4C97-86C2-7A6049E70878}"/>
                </a:ext>
              </a:extLst>
            </p:cNvPr>
            <p:cNvSpPr txBox="1"/>
            <p:nvPr/>
          </p:nvSpPr>
          <p:spPr>
            <a:xfrm flipH="1">
              <a:off x="1626034" y="4028025"/>
              <a:ext cx="5277613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rgbClr val="056768"/>
                  </a:solidFill>
                  <a:cs typeface="Arial" pitchFamily="34" charset="0"/>
                </a:rPr>
                <a:t>Your Text Here</a:t>
              </a:r>
              <a:endParaRPr lang="ko-KR" altLang="en-US" sz="900" dirty="0">
                <a:solidFill>
                  <a:srgbClr val="056768"/>
                </a:solidFill>
                <a:cs typeface="Arial" pitchFamily="34" charset="0"/>
              </a:endParaRPr>
            </a:p>
          </p:txBody>
        </p:sp>
      </p:grpSp>
      <p:sp>
        <p:nvSpPr>
          <p:cNvPr id="116" name="Freeform 18">
            <a:extLst>
              <a:ext uri="{FF2B5EF4-FFF2-40B4-BE49-F238E27FC236}">
                <a16:creationId xmlns:a16="http://schemas.microsoft.com/office/drawing/2014/main" id="{759D7368-A154-46A0-B8A4-992CCEE7F4E1}"/>
              </a:ext>
            </a:extLst>
          </p:cNvPr>
          <p:cNvSpPr/>
          <p:nvPr/>
        </p:nvSpPr>
        <p:spPr>
          <a:xfrm flipH="1">
            <a:off x="399589" y="3162039"/>
            <a:ext cx="252257" cy="203591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350" dirty="0">
              <a:solidFill>
                <a:srgbClr val="056768"/>
              </a:solidFill>
            </a:endParaRPr>
          </a:p>
        </p:txBody>
      </p:sp>
      <p:sp>
        <p:nvSpPr>
          <p:cNvPr id="30" name="Oval 116">
            <a:extLst>
              <a:ext uri="{FF2B5EF4-FFF2-40B4-BE49-F238E27FC236}">
                <a16:creationId xmlns:a16="http://schemas.microsoft.com/office/drawing/2014/main" id="{B9331177-AC4C-4BF7-BD5B-EDF30D987250}"/>
              </a:ext>
            </a:extLst>
          </p:cNvPr>
          <p:cNvSpPr/>
          <p:nvPr/>
        </p:nvSpPr>
        <p:spPr>
          <a:xfrm flipH="1">
            <a:off x="4921412" y="1159944"/>
            <a:ext cx="410264" cy="41026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900">
              <a:solidFill>
                <a:srgbClr val="056768"/>
              </a:solidFill>
            </a:endParaRPr>
          </a:p>
        </p:txBody>
      </p:sp>
      <p:sp>
        <p:nvSpPr>
          <p:cNvPr id="31" name="Freeform 18">
            <a:extLst>
              <a:ext uri="{FF2B5EF4-FFF2-40B4-BE49-F238E27FC236}">
                <a16:creationId xmlns:a16="http://schemas.microsoft.com/office/drawing/2014/main" id="{759D7368-A154-46A0-B8A4-992CCEE7F4E1}"/>
              </a:ext>
            </a:extLst>
          </p:cNvPr>
          <p:cNvSpPr/>
          <p:nvPr/>
        </p:nvSpPr>
        <p:spPr>
          <a:xfrm flipH="1">
            <a:off x="5000415" y="1226889"/>
            <a:ext cx="252257" cy="203591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350" dirty="0">
              <a:solidFill>
                <a:srgbClr val="056768"/>
              </a:solidFill>
            </a:endParaRPr>
          </a:p>
        </p:txBody>
      </p:sp>
      <p:sp>
        <p:nvSpPr>
          <p:cNvPr id="32" name="Oval 109">
            <a:extLst>
              <a:ext uri="{FF2B5EF4-FFF2-40B4-BE49-F238E27FC236}">
                <a16:creationId xmlns:a16="http://schemas.microsoft.com/office/drawing/2014/main" id="{92F79A74-FF85-440E-9A91-3464DB61F68D}"/>
              </a:ext>
            </a:extLst>
          </p:cNvPr>
          <p:cNvSpPr/>
          <p:nvPr/>
        </p:nvSpPr>
        <p:spPr>
          <a:xfrm flipH="1">
            <a:off x="6940440" y="3064381"/>
            <a:ext cx="410264" cy="41026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900">
              <a:solidFill>
                <a:srgbClr val="056768"/>
              </a:solidFill>
            </a:endParaRPr>
          </a:p>
        </p:txBody>
      </p:sp>
      <p:sp>
        <p:nvSpPr>
          <p:cNvPr id="33" name="Rectangle 9">
            <a:extLst>
              <a:ext uri="{FF2B5EF4-FFF2-40B4-BE49-F238E27FC236}">
                <a16:creationId xmlns:a16="http://schemas.microsoft.com/office/drawing/2014/main" id="{857B8B47-B42D-4931-B3A8-5310338BAF35}"/>
              </a:ext>
            </a:extLst>
          </p:cNvPr>
          <p:cNvSpPr/>
          <p:nvPr/>
        </p:nvSpPr>
        <p:spPr>
          <a:xfrm flipH="1">
            <a:off x="7032730" y="3159985"/>
            <a:ext cx="219412" cy="219056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ko-KR" altLang="en-US" sz="1350" dirty="0">
              <a:solidFill>
                <a:srgbClr val="056768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8836" y="2133044"/>
            <a:ext cx="1683249" cy="1437381"/>
          </a:xfrm>
          <a:prstGeom prst="rect">
            <a:avLst/>
          </a:prstGeom>
        </p:spPr>
      </p:pic>
      <p:pic>
        <p:nvPicPr>
          <p:cNvPr id="25" name="Imagen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6194" y="1833941"/>
            <a:ext cx="1108574" cy="946647"/>
          </a:xfrm>
          <a:prstGeom prst="rect">
            <a:avLst/>
          </a:prstGeom>
        </p:spPr>
      </p:pic>
      <p:pic>
        <p:nvPicPr>
          <p:cNvPr id="26" name="Imagen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9410" y="1197759"/>
            <a:ext cx="1883388" cy="1608286"/>
          </a:xfrm>
          <a:prstGeom prst="rect">
            <a:avLst/>
          </a:prstGeom>
        </p:spPr>
      </p:pic>
      <p:pic>
        <p:nvPicPr>
          <p:cNvPr id="27" name="Imagen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2826895" y="2807779"/>
            <a:ext cx="1883388" cy="1608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205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C58F753-2709-4751-AA5D-1E6F72A6747E}"/>
              </a:ext>
            </a:extLst>
          </p:cNvPr>
          <p:cNvSpPr/>
          <p:nvPr userDrawn="1"/>
        </p:nvSpPr>
        <p:spPr>
          <a:xfrm rot="10800000">
            <a:off x="920" y="2400823"/>
            <a:ext cx="5998282" cy="12397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F746ABA-0452-421D-991F-4801B85045EA}"/>
              </a:ext>
            </a:extLst>
          </p:cNvPr>
          <p:cNvSpPr txBox="1"/>
          <p:nvPr/>
        </p:nvSpPr>
        <p:spPr>
          <a:xfrm>
            <a:off x="501143" y="3402856"/>
            <a:ext cx="4418766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4CF34D6-BEB0-440D-AD63-7FE76390C181}"/>
              </a:ext>
            </a:extLst>
          </p:cNvPr>
          <p:cNvSpPr txBox="1"/>
          <p:nvPr/>
        </p:nvSpPr>
        <p:spPr>
          <a:xfrm>
            <a:off x="501144" y="2703175"/>
            <a:ext cx="3910883" cy="646331"/>
          </a:xfrm>
          <a:prstGeom prst="rect">
            <a:avLst/>
          </a:prstGeom>
          <a:noFill/>
        </p:spPr>
        <p:txBody>
          <a:bodyPr wrap="square" lIns="27000" tIns="0" rIns="27000" bIns="0" rtlCol="0" anchor="ctr">
            <a:spAutoFit/>
          </a:bodyPr>
          <a:lstStyle/>
          <a:p>
            <a:r>
              <a:rPr lang="en-US" altLang="ko-KR" sz="2100" dirty="0">
                <a:solidFill>
                  <a:schemeClr val="accent4">
                    <a:lumMod val="75000"/>
                  </a:schemeClr>
                </a:solidFill>
              </a:rPr>
              <a:t>We Create Quality </a:t>
            </a:r>
          </a:p>
          <a:p>
            <a:r>
              <a:rPr lang="en-US" altLang="ko-KR" sz="2100" dirty="0">
                <a:solidFill>
                  <a:schemeClr val="accent4">
                    <a:lumMod val="75000"/>
                  </a:schemeClr>
                </a:solidFill>
              </a:rPr>
              <a:t>Professional PPT Presentation</a:t>
            </a:r>
            <a:endParaRPr lang="ko-KR" altLang="en-US" sz="21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F5ED0E8-AD84-4FD9-B7DF-928A21546F6E}"/>
              </a:ext>
            </a:extLst>
          </p:cNvPr>
          <p:cNvSpPr txBox="1"/>
          <p:nvPr/>
        </p:nvSpPr>
        <p:spPr>
          <a:xfrm>
            <a:off x="501144" y="522247"/>
            <a:ext cx="4863813" cy="6001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300" b="1" dirty="0">
                <a:solidFill>
                  <a:schemeClr val="accent4">
                    <a:lumMod val="75000"/>
                  </a:schemeClr>
                </a:solidFill>
                <a:latin typeface="+mj-lt"/>
                <a:cs typeface="Arial" pitchFamily="34" charset="0"/>
              </a:rPr>
              <a:t>Awesome </a:t>
            </a:r>
            <a:r>
              <a:rPr lang="en-GB" altLang="ko-KR" sz="3300" b="1" dirty="0">
                <a:solidFill>
                  <a:schemeClr val="accent4">
                    <a:lumMod val="75000"/>
                  </a:schemeClr>
                </a:solidFill>
                <a:latin typeface="+mj-lt"/>
                <a:cs typeface="Arial" pitchFamily="34" charset="0"/>
              </a:rPr>
              <a:t>P</a:t>
            </a:r>
            <a:r>
              <a:rPr lang="en-US" altLang="ko-KR" sz="3300" b="1" dirty="0">
                <a:solidFill>
                  <a:schemeClr val="accent4">
                    <a:lumMod val="75000"/>
                  </a:schemeClr>
                </a:solidFill>
                <a:latin typeface="+mj-lt"/>
                <a:cs typeface="Arial" pitchFamily="34" charset="0"/>
              </a:rPr>
              <a:t>resentation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04E57C4-C36F-486D-B717-4B3D00FEAF5A}"/>
              </a:ext>
            </a:extLst>
          </p:cNvPr>
          <p:cNvSpPr txBox="1"/>
          <p:nvPr/>
        </p:nvSpPr>
        <p:spPr>
          <a:xfrm>
            <a:off x="501144" y="1312110"/>
            <a:ext cx="415089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5657A1C-09B6-4B9A-A24E-C3C636DB03E6}"/>
              </a:ext>
            </a:extLst>
          </p:cNvPr>
          <p:cNvSpPr txBox="1"/>
          <p:nvPr/>
        </p:nvSpPr>
        <p:spPr>
          <a:xfrm>
            <a:off x="0" y="3904398"/>
            <a:ext cx="3910883" cy="646331"/>
          </a:xfrm>
          <a:prstGeom prst="rect">
            <a:avLst/>
          </a:prstGeom>
          <a:noFill/>
        </p:spPr>
        <p:txBody>
          <a:bodyPr wrap="square" lIns="27000" tIns="0" rIns="27000" bIns="0" rtlCol="0" anchor="ctr">
            <a:spAutoFit/>
          </a:bodyPr>
          <a:lstStyle/>
          <a:p>
            <a:pPr algn="r"/>
            <a:r>
              <a:rPr lang="en-US" altLang="ko-KR" sz="2100" dirty="0">
                <a:solidFill>
                  <a:schemeClr val="accent4">
                    <a:lumMod val="75000"/>
                  </a:schemeClr>
                </a:solidFill>
              </a:rPr>
              <a:t>We Create Quality </a:t>
            </a:r>
          </a:p>
          <a:p>
            <a:pPr algn="r"/>
            <a:r>
              <a:rPr lang="en-US" altLang="ko-KR" sz="2100" dirty="0">
                <a:solidFill>
                  <a:schemeClr val="accent4">
                    <a:lumMod val="75000"/>
                  </a:schemeClr>
                </a:solidFill>
              </a:rPr>
              <a:t>Professional PPT Presentation</a:t>
            </a:r>
            <a:endParaRPr lang="ko-KR" altLang="en-US" sz="21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7145" y="1208019"/>
            <a:ext cx="4137302" cy="339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170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o 11">
            <a:extLst>
              <a:ext uri="{FF2B5EF4-FFF2-40B4-BE49-F238E27FC236}">
                <a16:creationId xmlns:a16="http://schemas.microsoft.com/office/drawing/2014/main" id="{A0AF8CFD-CCFE-44C6-A452-C7FC1B2285C2}"/>
              </a:ext>
            </a:extLst>
          </p:cNvPr>
          <p:cNvGrpSpPr/>
          <p:nvPr/>
        </p:nvGrpSpPr>
        <p:grpSpPr>
          <a:xfrm>
            <a:off x="323528" y="915566"/>
            <a:ext cx="8167628" cy="3562759"/>
            <a:chOff x="-502804" y="725061"/>
            <a:chExt cx="9822939" cy="4284814"/>
          </a:xfrm>
        </p:grpSpPr>
        <p:grpSp>
          <p:nvGrpSpPr>
            <p:cNvPr id="13" name="Grupo 12">
              <a:extLst>
                <a:ext uri="{FF2B5EF4-FFF2-40B4-BE49-F238E27FC236}">
                  <a16:creationId xmlns:a16="http://schemas.microsoft.com/office/drawing/2014/main" id="{645E3B87-C22F-4B9F-9E2F-ACDD1A3D95B7}"/>
                </a:ext>
              </a:extLst>
            </p:cNvPr>
            <p:cNvGrpSpPr/>
            <p:nvPr userDrawn="1"/>
          </p:nvGrpSpPr>
          <p:grpSpPr>
            <a:xfrm>
              <a:off x="3782935" y="725061"/>
              <a:ext cx="5537200" cy="3878285"/>
              <a:chOff x="11125200" y="-1249363"/>
              <a:chExt cx="10571163" cy="7404101"/>
            </a:xfrm>
          </p:grpSpPr>
          <p:sp>
            <p:nvSpPr>
              <p:cNvPr id="267" name="Freeform 5">
                <a:extLst>
                  <a:ext uri="{FF2B5EF4-FFF2-40B4-BE49-F238E27FC236}">
                    <a16:creationId xmlns:a16="http://schemas.microsoft.com/office/drawing/2014/main" id="{5DF03635-02CA-4358-985D-876BC755998E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0321588" y="3425825"/>
                <a:ext cx="1173163" cy="1320800"/>
              </a:xfrm>
              <a:custGeom>
                <a:avLst/>
                <a:gdLst>
                  <a:gd name="T0" fmla="*/ 212 w 477"/>
                  <a:gd name="T1" fmla="*/ 366 h 537"/>
                  <a:gd name="T2" fmla="*/ 180 w 477"/>
                  <a:gd name="T3" fmla="*/ 373 h 537"/>
                  <a:gd name="T4" fmla="*/ 190 w 477"/>
                  <a:gd name="T5" fmla="*/ 332 h 537"/>
                  <a:gd name="T6" fmla="*/ 182 w 477"/>
                  <a:gd name="T7" fmla="*/ 324 h 537"/>
                  <a:gd name="T8" fmla="*/ 143 w 477"/>
                  <a:gd name="T9" fmla="*/ 319 h 537"/>
                  <a:gd name="T10" fmla="*/ 159 w 477"/>
                  <a:gd name="T11" fmla="*/ 287 h 537"/>
                  <a:gd name="T12" fmla="*/ 112 w 477"/>
                  <a:gd name="T13" fmla="*/ 293 h 537"/>
                  <a:gd name="T14" fmla="*/ 130 w 477"/>
                  <a:gd name="T15" fmla="*/ 263 h 537"/>
                  <a:gd name="T16" fmla="*/ 91 w 477"/>
                  <a:gd name="T17" fmla="*/ 263 h 537"/>
                  <a:gd name="T18" fmla="*/ 101 w 477"/>
                  <a:gd name="T19" fmla="*/ 235 h 537"/>
                  <a:gd name="T20" fmla="*/ 92 w 477"/>
                  <a:gd name="T21" fmla="*/ 222 h 537"/>
                  <a:gd name="T22" fmla="*/ 75 w 477"/>
                  <a:gd name="T23" fmla="*/ 222 h 537"/>
                  <a:gd name="T24" fmla="*/ 51 w 477"/>
                  <a:gd name="T25" fmla="*/ 239 h 537"/>
                  <a:gd name="T26" fmla="*/ 52 w 477"/>
                  <a:gd name="T27" fmla="*/ 193 h 537"/>
                  <a:gd name="T28" fmla="*/ 20 w 477"/>
                  <a:gd name="T29" fmla="*/ 209 h 537"/>
                  <a:gd name="T30" fmla="*/ 4 w 477"/>
                  <a:gd name="T31" fmla="*/ 82 h 537"/>
                  <a:gd name="T32" fmla="*/ 147 w 477"/>
                  <a:gd name="T33" fmla="*/ 33 h 537"/>
                  <a:gd name="T34" fmla="*/ 182 w 477"/>
                  <a:gd name="T35" fmla="*/ 11 h 537"/>
                  <a:gd name="T36" fmla="*/ 194 w 477"/>
                  <a:gd name="T37" fmla="*/ 62 h 537"/>
                  <a:gd name="T38" fmla="*/ 227 w 477"/>
                  <a:gd name="T39" fmla="*/ 42 h 537"/>
                  <a:gd name="T40" fmla="*/ 224 w 477"/>
                  <a:gd name="T41" fmla="*/ 88 h 537"/>
                  <a:gd name="T42" fmla="*/ 260 w 477"/>
                  <a:gd name="T43" fmla="*/ 69 h 537"/>
                  <a:gd name="T44" fmla="*/ 243 w 477"/>
                  <a:gd name="T45" fmla="*/ 103 h 537"/>
                  <a:gd name="T46" fmla="*/ 297 w 477"/>
                  <a:gd name="T47" fmla="*/ 108 h 537"/>
                  <a:gd name="T48" fmla="*/ 291 w 477"/>
                  <a:gd name="T49" fmla="*/ 130 h 537"/>
                  <a:gd name="T50" fmla="*/ 308 w 477"/>
                  <a:gd name="T51" fmla="*/ 169 h 537"/>
                  <a:gd name="T52" fmla="*/ 345 w 477"/>
                  <a:gd name="T53" fmla="*/ 151 h 537"/>
                  <a:gd name="T54" fmla="*/ 337 w 477"/>
                  <a:gd name="T55" fmla="*/ 209 h 537"/>
                  <a:gd name="T56" fmla="*/ 377 w 477"/>
                  <a:gd name="T57" fmla="*/ 190 h 537"/>
                  <a:gd name="T58" fmla="*/ 346 w 477"/>
                  <a:gd name="T59" fmla="*/ 223 h 537"/>
                  <a:gd name="T60" fmla="*/ 398 w 477"/>
                  <a:gd name="T61" fmla="*/ 234 h 537"/>
                  <a:gd name="T62" fmla="*/ 374 w 477"/>
                  <a:gd name="T63" fmla="*/ 267 h 537"/>
                  <a:gd name="T64" fmla="*/ 431 w 477"/>
                  <a:gd name="T65" fmla="*/ 281 h 537"/>
                  <a:gd name="T66" fmla="*/ 399 w 477"/>
                  <a:gd name="T67" fmla="*/ 313 h 537"/>
                  <a:gd name="T68" fmla="*/ 453 w 477"/>
                  <a:gd name="T69" fmla="*/ 330 h 537"/>
                  <a:gd name="T70" fmla="*/ 420 w 477"/>
                  <a:gd name="T71" fmla="*/ 361 h 537"/>
                  <a:gd name="T72" fmla="*/ 469 w 477"/>
                  <a:gd name="T73" fmla="*/ 381 h 537"/>
                  <a:gd name="T74" fmla="*/ 438 w 477"/>
                  <a:gd name="T75" fmla="*/ 406 h 537"/>
                  <a:gd name="T76" fmla="*/ 370 w 477"/>
                  <a:gd name="T77" fmla="*/ 534 h 537"/>
                  <a:gd name="T78" fmla="*/ 262 w 477"/>
                  <a:gd name="T79" fmla="*/ 476 h 537"/>
                  <a:gd name="T80" fmla="*/ 229 w 477"/>
                  <a:gd name="T81" fmla="*/ 477 h 537"/>
                  <a:gd name="T82" fmla="*/ 247 w 477"/>
                  <a:gd name="T83" fmla="*/ 439 h 537"/>
                  <a:gd name="T84" fmla="*/ 243 w 477"/>
                  <a:gd name="T85" fmla="*/ 428 h 537"/>
                  <a:gd name="T86" fmla="*/ 205 w 477"/>
                  <a:gd name="T87" fmla="*/ 416 h 537"/>
                  <a:gd name="T88" fmla="*/ 226 w 477"/>
                  <a:gd name="T89" fmla="*/ 391 h 537"/>
                  <a:gd name="T90" fmla="*/ 426 w 477"/>
                  <a:gd name="T91" fmla="*/ 413 h 537"/>
                  <a:gd name="T92" fmla="*/ 359 w 477"/>
                  <a:gd name="T93" fmla="*/ 264 h 537"/>
                  <a:gd name="T94" fmla="*/ 265 w 477"/>
                  <a:gd name="T95" fmla="*/ 143 h 537"/>
                  <a:gd name="T96" fmla="*/ 118 w 477"/>
                  <a:gd name="T97" fmla="*/ 35 h 537"/>
                  <a:gd name="T98" fmla="*/ 20 w 477"/>
                  <a:gd name="T99" fmla="*/ 138 h 537"/>
                  <a:gd name="T100" fmla="*/ 57 w 477"/>
                  <a:gd name="T101" fmla="*/ 182 h 537"/>
                  <a:gd name="T102" fmla="*/ 89 w 477"/>
                  <a:gd name="T103" fmla="*/ 205 h 537"/>
                  <a:gd name="T104" fmla="*/ 122 w 477"/>
                  <a:gd name="T105" fmla="*/ 233 h 537"/>
                  <a:gd name="T106" fmla="*/ 151 w 477"/>
                  <a:gd name="T107" fmla="*/ 260 h 537"/>
                  <a:gd name="T108" fmla="*/ 177 w 477"/>
                  <a:gd name="T109" fmla="*/ 289 h 537"/>
                  <a:gd name="T110" fmla="*/ 202 w 477"/>
                  <a:gd name="T111" fmla="*/ 321 h 537"/>
                  <a:gd name="T112" fmla="*/ 224 w 477"/>
                  <a:gd name="T113" fmla="*/ 355 h 537"/>
                  <a:gd name="T114" fmla="*/ 244 w 477"/>
                  <a:gd name="T115" fmla="*/ 392 h 537"/>
                  <a:gd name="T116" fmla="*/ 261 w 477"/>
                  <a:gd name="T117" fmla="*/ 429 h 537"/>
                  <a:gd name="T118" fmla="*/ 276 w 477"/>
                  <a:gd name="T119" fmla="*/ 472 h 537"/>
                  <a:gd name="T120" fmla="*/ 406 w 477"/>
                  <a:gd name="T121" fmla="*/ 498 h 5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477" h="537">
                    <a:moveTo>
                      <a:pt x="225" y="385"/>
                    </a:moveTo>
                    <a:cubicBezTo>
                      <a:pt x="225" y="382"/>
                      <a:pt x="222" y="379"/>
                      <a:pt x="221" y="376"/>
                    </a:cubicBezTo>
                    <a:cubicBezTo>
                      <a:pt x="219" y="373"/>
                      <a:pt x="218" y="370"/>
                      <a:pt x="216" y="367"/>
                    </a:cubicBezTo>
                    <a:cubicBezTo>
                      <a:pt x="215" y="365"/>
                      <a:pt x="214" y="365"/>
                      <a:pt x="212" y="366"/>
                    </a:cubicBezTo>
                    <a:cubicBezTo>
                      <a:pt x="204" y="371"/>
                      <a:pt x="196" y="376"/>
                      <a:pt x="188" y="382"/>
                    </a:cubicBezTo>
                    <a:cubicBezTo>
                      <a:pt x="186" y="383"/>
                      <a:pt x="184" y="384"/>
                      <a:pt x="181" y="383"/>
                    </a:cubicBezTo>
                    <a:cubicBezTo>
                      <a:pt x="179" y="383"/>
                      <a:pt x="177" y="381"/>
                      <a:pt x="177" y="378"/>
                    </a:cubicBezTo>
                    <a:cubicBezTo>
                      <a:pt x="177" y="376"/>
                      <a:pt x="178" y="374"/>
                      <a:pt x="180" y="373"/>
                    </a:cubicBezTo>
                    <a:cubicBezTo>
                      <a:pt x="188" y="367"/>
                      <a:pt x="197" y="362"/>
                      <a:pt x="205" y="357"/>
                    </a:cubicBezTo>
                    <a:cubicBezTo>
                      <a:pt x="208" y="355"/>
                      <a:pt x="208" y="354"/>
                      <a:pt x="206" y="351"/>
                    </a:cubicBezTo>
                    <a:cubicBezTo>
                      <a:pt x="202" y="345"/>
                      <a:pt x="198" y="339"/>
                      <a:pt x="194" y="333"/>
                    </a:cubicBezTo>
                    <a:cubicBezTo>
                      <a:pt x="193" y="331"/>
                      <a:pt x="192" y="331"/>
                      <a:pt x="190" y="332"/>
                    </a:cubicBezTo>
                    <a:cubicBezTo>
                      <a:pt x="182" y="338"/>
                      <a:pt x="174" y="344"/>
                      <a:pt x="166" y="350"/>
                    </a:cubicBezTo>
                    <a:cubicBezTo>
                      <a:pt x="162" y="353"/>
                      <a:pt x="157" y="352"/>
                      <a:pt x="156" y="347"/>
                    </a:cubicBezTo>
                    <a:cubicBezTo>
                      <a:pt x="156" y="344"/>
                      <a:pt x="157" y="342"/>
                      <a:pt x="159" y="340"/>
                    </a:cubicBezTo>
                    <a:cubicBezTo>
                      <a:pt x="167" y="335"/>
                      <a:pt x="174" y="330"/>
                      <a:pt x="182" y="324"/>
                    </a:cubicBezTo>
                    <a:cubicBezTo>
                      <a:pt x="186" y="321"/>
                      <a:pt x="186" y="322"/>
                      <a:pt x="183" y="318"/>
                    </a:cubicBezTo>
                    <a:cubicBezTo>
                      <a:pt x="179" y="312"/>
                      <a:pt x="174" y="307"/>
                      <a:pt x="171" y="301"/>
                    </a:cubicBezTo>
                    <a:cubicBezTo>
                      <a:pt x="169" y="299"/>
                      <a:pt x="168" y="299"/>
                      <a:pt x="166" y="301"/>
                    </a:cubicBezTo>
                    <a:cubicBezTo>
                      <a:pt x="159" y="307"/>
                      <a:pt x="151" y="313"/>
                      <a:pt x="143" y="319"/>
                    </a:cubicBezTo>
                    <a:cubicBezTo>
                      <a:pt x="140" y="322"/>
                      <a:pt x="137" y="322"/>
                      <a:pt x="134" y="320"/>
                    </a:cubicBezTo>
                    <a:cubicBezTo>
                      <a:pt x="132" y="317"/>
                      <a:pt x="132" y="313"/>
                      <a:pt x="135" y="311"/>
                    </a:cubicBezTo>
                    <a:cubicBezTo>
                      <a:pt x="143" y="304"/>
                      <a:pt x="151" y="298"/>
                      <a:pt x="158" y="292"/>
                    </a:cubicBezTo>
                    <a:cubicBezTo>
                      <a:pt x="160" y="290"/>
                      <a:pt x="161" y="289"/>
                      <a:pt x="159" y="287"/>
                    </a:cubicBezTo>
                    <a:cubicBezTo>
                      <a:pt x="154" y="281"/>
                      <a:pt x="149" y="276"/>
                      <a:pt x="144" y="270"/>
                    </a:cubicBezTo>
                    <a:cubicBezTo>
                      <a:pt x="142" y="269"/>
                      <a:pt x="141" y="269"/>
                      <a:pt x="140" y="270"/>
                    </a:cubicBezTo>
                    <a:cubicBezTo>
                      <a:pt x="133" y="277"/>
                      <a:pt x="126" y="284"/>
                      <a:pt x="118" y="290"/>
                    </a:cubicBezTo>
                    <a:cubicBezTo>
                      <a:pt x="117" y="292"/>
                      <a:pt x="115" y="293"/>
                      <a:pt x="112" y="293"/>
                    </a:cubicBezTo>
                    <a:cubicBezTo>
                      <a:pt x="110" y="292"/>
                      <a:pt x="108" y="291"/>
                      <a:pt x="108" y="289"/>
                    </a:cubicBezTo>
                    <a:cubicBezTo>
                      <a:pt x="107" y="286"/>
                      <a:pt x="108" y="284"/>
                      <a:pt x="110" y="282"/>
                    </a:cubicBezTo>
                    <a:cubicBezTo>
                      <a:pt x="116" y="277"/>
                      <a:pt x="122" y="271"/>
                      <a:pt x="128" y="265"/>
                    </a:cubicBezTo>
                    <a:cubicBezTo>
                      <a:pt x="129" y="264"/>
                      <a:pt x="129" y="264"/>
                      <a:pt x="130" y="263"/>
                    </a:cubicBezTo>
                    <a:cubicBezTo>
                      <a:pt x="134" y="260"/>
                      <a:pt x="133" y="260"/>
                      <a:pt x="130" y="256"/>
                    </a:cubicBezTo>
                    <a:cubicBezTo>
                      <a:pt x="126" y="252"/>
                      <a:pt x="121" y="248"/>
                      <a:pt x="117" y="244"/>
                    </a:cubicBezTo>
                    <a:cubicBezTo>
                      <a:pt x="113" y="240"/>
                      <a:pt x="112" y="240"/>
                      <a:pt x="109" y="244"/>
                    </a:cubicBezTo>
                    <a:cubicBezTo>
                      <a:pt x="103" y="251"/>
                      <a:pt x="97" y="257"/>
                      <a:pt x="91" y="263"/>
                    </a:cubicBezTo>
                    <a:cubicBezTo>
                      <a:pt x="88" y="267"/>
                      <a:pt x="84" y="267"/>
                      <a:pt x="81" y="265"/>
                    </a:cubicBezTo>
                    <a:cubicBezTo>
                      <a:pt x="79" y="262"/>
                      <a:pt x="79" y="258"/>
                      <a:pt x="82" y="255"/>
                    </a:cubicBezTo>
                    <a:cubicBezTo>
                      <a:pt x="87" y="251"/>
                      <a:pt x="91" y="246"/>
                      <a:pt x="95" y="242"/>
                    </a:cubicBezTo>
                    <a:cubicBezTo>
                      <a:pt x="98" y="240"/>
                      <a:pt x="100" y="238"/>
                      <a:pt x="101" y="235"/>
                    </a:cubicBezTo>
                    <a:cubicBezTo>
                      <a:pt x="101" y="235"/>
                      <a:pt x="101" y="235"/>
                      <a:pt x="101" y="235"/>
                    </a:cubicBezTo>
                    <a:cubicBezTo>
                      <a:pt x="105" y="233"/>
                      <a:pt x="105" y="232"/>
                      <a:pt x="102" y="230"/>
                    </a:cubicBezTo>
                    <a:cubicBezTo>
                      <a:pt x="99" y="227"/>
                      <a:pt x="96" y="225"/>
                      <a:pt x="92" y="222"/>
                    </a:cubicBezTo>
                    <a:cubicBezTo>
                      <a:pt x="92" y="222"/>
                      <a:pt x="92" y="222"/>
                      <a:pt x="92" y="222"/>
                    </a:cubicBezTo>
                    <a:cubicBezTo>
                      <a:pt x="90" y="219"/>
                      <a:pt x="86" y="217"/>
                      <a:pt x="83" y="214"/>
                    </a:cubicBezTo>
                    <a:cubicBezTo>
                      <a:pt x="82" y="214"/>
                      <a:pt x="82" y="214"/>
                      <a:pt x="81" y="215"/>
                    </a:cubicBezTo>
                    <a:cubicBezTo>
                      <a:pt x="79" y="217"/>
                      <a:pt x="77" y="219"/>
                      <a:pt x="76" y="221"/>
                    </a:cubicBezTo>
                    <a:cubicBezTo>
                      <a:pt x="76" y="221"/>
                      <a:pt x="75" y="222"/>
                      <a:pt x="75" y="222"/>
                    </a:cubicBezTo>
                    <a:cubicBezTo>
                      <a:pt x="75" y="222"/>
                      <a:pt x="75" y="222"/>
                      <a:pt x="75" y="222"/>
                    </a:cubicBezTo>
                    <a:cubicBezTo>
                      <a:pt x="70" y="228"/>
                      <a:pt x="66" y="233"/>
                      <a:pt x="61" y="239"/>
                    </a:cubicBezTo>
                    <a:cubicBezTo>
                      <a:pt x="60" y="240"/>
                      <a:pt x="59" y="241"/>
                      <a:pt x="57" y="242"/>
                    </a:cubicBezTo>
                    <a:cubicBezTo>
                      <a:pt x="55" y="242"/>
                      <a:pt x="52" y="241"/>
                      <a:pt x="51" y="239"/>
                    </a:cubicBezTo>
                    <a:cubicBezTo>
                      <a:pt x="49" y="237"/>
                      <a:pt x="50" y="234"/>
                      <a:pt x="51" y="232"/>
                    </a:cubicBezTo>
                    <a:cubicBezTo>
                      <a:pt x="58" y="225"/>
                      <a:pt x="64" y="217"/>
                      <a:pt x="70" y="210"/>
                    </a:cubicBezTo>
                    <a:cubicBezTo>
                      <a:pt x="72" y="208"/>
                      <a:pt x="72" y="206"/>
                      <a:pt x="70" y="205"/>
                    </a:cubicBezTo>
                    <a:cubicBezTo>
                      <a:pt x="64" y="201"/>
                      <a:pt x="58" y="197"/>
                      <a:pt x="52" y="193"/>
                    </a:cubicBezTo>
                    <a:cubicBezTo>
                      <a:pt x="49" y="191"/>
                      <a:pt x="48" y="191"/>
                      <a:pt x="46" y="194"/>
                    </a:cubicBezTo>
                    <a:cubicBezTo>
                      <a:pt x="41" y="201"/>
                      <a:pt x="35" y="209"/>
                      <a:pt x="29" y="216"/>
                    </a:cubicBezTo>
                    <a:cubicBezTo>
                      <a:pt x="27" y="219"/>
                      <a:pt x="23" y="221"/>
                      <a:pt x="20" y="218"/>
                    </a:cubicBezTo>
                    <a:cubicBezTo>
                      <a:pt x="18" y="216"/>
                      <a:pt x="17" y="212"/>
                      <a:pt x="20" y="209"/>
                    </a:cubicBezTo>
                    <a:cubicBezTo>
                      <a:pt x="26" y="201"/>
                      <a:pt x="32" y="193"/>
                      <a:pt x="38" y="185"/>
                    </a:cubicBezTo>
                    <a:cubicBezTo>
                      <a:pt x="39" y="184"/>
                      <a:pt x="39" y="183"/>
                      <a:pt x="38" y="182"/>
                    </a:cubicBezTo>
                    <a:cubicBezTo>
                      <a:pt x="22" y="167"/>
                      <a:pt x="10" y="149"/>
                      <a:pt x="4" y="128"/>
                    </a:cubicBezTo>
                    <a:cubicBezTo>
                      <a:pt x="0" y="113"/>
                      <a:pt x="0" y="97"/>
                      <a:pt x="4" y="82"/>
                    </a:cubicBezTo>
                    <a:cubicBezTo>
                      <a:pt x="7" y="72"/>
                      <a:pt x="12" y="62"/>
                      <a:pt x="18" y="54"/>
                    </a:cubicBezTo>
                    <a:cubicBezTo>
                      <a:pt x="27" y="42"/>
                      <a:pt x="39" y="33"/>
                      <a:pt x="54" y="28"/>
                    </a:cubicBezTo>
                    <a:cubicBezTo>
                      <a:pt x="80" y="18"/>
                      <a:pt x="107" y="19"/>
                      <a:pt x="133" y="28"/>
                    </a:cubicBezTo>
                    <a:cubicBezTo>
                      <a:pt x="138" y="29"/>
                      <a:pt x="142" y="31"/>
                      <a:pt x="147" y="33"/>
                    </a:cubicBezTo>
                    <a:cubicBezTo>
                      <a:pt x="149" y="34"/>
                      <a:pt x="150" y="34"/>
                      <a:pt x="151" y="32"/>
                    </a:cubicBezTo>
                    <a:cubicBezTo>
                      <a:pt x="158" y="23"/>
                      <a:pt x="165" y="13"/>
                      <a:pt x="172" y="4"/>
                    </a:cubicBezTo>
                    <a:cubicBezTo>
                      <a:pt x="175" y="1"/>
                      <a:pt x="178" y="0"/>
                      <a:pt x="181" y="2"/>
                    </a:cubicBezTo>
                    <a:cubicBezTo>
                      <a:pt x="184" y="4"/>
                      <a:pt x="184" y="8"/>
                      <a:pt x="182" y="11"/>
                    </a:cubicBezTo>
                    <a:cubicBezTo>
                      <a:pt x="175" y="20"/>
                      <a:pt x="168" y="29"/>
                      <a:pt x="161" y="38"/>
                    </a:cubicBezTo>
                    <a:cubicBezTo>
                      <a:pt x="160" y="40"/>
                      <a:pt x="160" y="41"/>
                      <a:pt x="162" y="43"/>
                    </a:cubicBezTo>
                    <a:cubicBezTo>
                      <a:pt x="172" y="49"/>
                      <a:pt x="182" y="56"/>
                      <a:pt x="191" y="63"/>
                    </a:cubicBezTo>
                    <a:cubicBezTo>
                      <a:pt x="192" y="64"/>
                      <a:pt x="193" y="64"/>
                      <a:pt x="194" y="62"/>
                    </a:cubicBezTo>
                    <a:cubicBezTo>
                      <a:pt x="200" y="56"/>
                      <a:pt x="206" y="49"/>
                      <a:pt x="211" y="42"/>
                    </a:cubicBezTo>
                    <a:cubicBezTo>
                      <a:pt x="214" y="39"/>
                      <a:pt x="216" y="37"/>
                      <a:pt x="218" y="34"/>
                    </a:cubicBezTo>
                    <a:cubicBezTo>
                      <a:pt x="220" y="32"/>
                      <a:pt x="224" y="32"/>
                      <a:pt x="226" y="34"/>
                    </a:cubicBezTo>
                    <a:cubicBezTo>
                      <a:pt x="229" y="36"/>
                      <a:pt x="229" y="40"/>
                      <a:pt x="227" y="42"/>
                    </a:cubicBezTo>
                    <a:cubicBezTo>
                      <a:pt x="224" y="46"/>
                      <a:pt x="220" y="50"/>
                      <a:pt x="217" y="54"/>
                    </a:cubicBezTo>
                    <a:cubicBezTo>
                      <a:pt x="213" y="59"/>
                      <a:pt x="209" y="64"/>
                      <a:pt x="204" y="69"/>
                    </a:cubicBezTo>
                    <a:cubicBezTo>
                      <a:pt x="203" y="71"/>
                      <a:pt x="203" y="72"/>
                      <a:pt x="205" y="73"/>
                    </a:cubicBezTo>
                    <a:cubicBezTo>
                      <a:pt x="211" y="78"/>
                      <a:pt x="217" y="83"/>
                      <a:pt x="224" y="88"/>
                    </a:cubicBezTo>
                    <a:cubicBezTo>
                      <a:pt x="226" y="91"/>
                      <a:pt x="229" y="93"/>
                      <a:pt x="231" y="95"/>
                    </a:cubicBezTo>
                    <a:cubicBezTo>
                      <a:pt x="233" y="97"/>
                      <a:pt x="234" y="96"/>
                      <a:pt x="235" y="95"/>
                    </a:cubicBezTo>
                    <a:cubicBezTo>
                      <a:pt x="242" y="87"/>
                      <a:pt x="250" y="80"/>
                      <a:pt x="257" y="72"/>
                    </a:cubicBezTo>
                    <a:cubicBezTo>
                      <a:pt x="258" y="71"/>
                      <a:pt x="259" y="70"/>
                      <a:pt x="260" y="69"/>
                    </a:cubicBezTo>
                    <a:cubicBezTo>
                      <a:pt x="263" y="66"/>
                      <a:pt x="266" y="66"/>
                      <a:pt x="268" y="68"/>
                    </a:cubicBezTo>
                    <a:cubicBezTo>
                      <a:pt x="271" y="71"/>
                      <a:pt x="271" y="74"/>
                      <a:pt x="269" y="76"/>
                    </a:cubicBezTo>
                    <a:cubicBezTo>
                      <a:pt x="264" y="82"/>
                      <a:pt x="259" y="87"/>
                      <a:pt x="254" y="93"/>
                    </a:cubicBezTo>
                    <a:cubicBezTo>
                      <a:pt x="250" y="96"/>
                      <a:pt x="247" y="100"/>
                      <a:pt x="243" y="103"/>
                    </a:cubicBezTo>
                    <a:cubicBezTo>
                      <a:pt x="242" y="104"/>
                      <a:pt x="243" y="105"/>
                      <a:pt x="244" y="106"/>
                    </a:cubicBezTo>
                    <a:cubicBezTo>
                      <a:pt x="253" y="114"/>
                      <a:pt x="261" y="122"/>
                      <a:pt x="270" y="131"/>
                    </a:cubicBezTo>
                    <a:cubicBezTo>
                      <a:pt x="271" y="132"/>
                      <a:pt x="272" y="132"/>
                      <a:pt x="273" y="131"/>
                    </a:cubicBezTo>
                    <a:cubicBezTo>
                      <a:pt x="281" y="123"/>
                      <a:pt x="289" y="116"/>
                      <a:pt x="297" y="108"/>
                    </a:cubicBezTo>
                    <a:cubicBezTo>
                      <a:pt x="299" y="107"/>
                      <a:pt x="300" y="105"/>
                      <a:pt x="302" y="105"/>
                    </a:cubicBezTo>
                    <a:cubicBezTo>
                      <a:pt x="305" y="104"/>
                      <a:pt x="307" y="105"/>
                      <a:pt x="309" y="107"/>
                    </a:cubicBezTo>
                    <a:cubicBezTo>
                      <a:pt x="310" y="110"/>
                      <a:pt x="310" y="113"/>
                      <a:pt x="308" y="115"/>
                    </a:cubicBezTo>
                    <a:cubicBezTo>
                      <a:pt x="302" y="120"/>
                      <a:pt x="297" y="125"/>
                      <a:pt x="291" y="130"/>
                    </a:cubicBezTo>
                    <a:cubicBezTo>
                      <a:pt x="288" y="133"/>
                      <a:pt x="284" y="137"/>
                      <a:pt x="281" y="140"/>
                    </a:cubicBezTo>
                    <a:cubicBezTo>
                      <a:pt x="280" y="141"/>
                      <a:pt x="280" y="141"/>
                      <a:pt x="281" y="142"/>
                    </a:cubicBezTo>
                    <a:cubicBezTo>
                      <a:pt x="289" y="151"/>
                      <a:pt x="297" y="160"/>
                      <a:pt x="304" y="169"/>
                    </a:cubicBezTo>
                    <a:cubicBezTo>
                      <a:pt x="306" y="170"/>
                      <a:pt x="307" y="171"/>
                      <a:pt x="308" y="169"/>
                    </a:cubicBezTo>
                    <a:cubicBezTo>
                      <a:pt x="314" y="164"/>
                      <a:pt x="320" y="160"/>
                      <a:pt x="325" y="154"/>
                    </a:cubicBezTo>
                    <a:cubicBezTo>
                      <a:pt x="329" y="151"/>
                      <a:pt x="333" y="148"/>
                      <a:pt x="337" y="145"/>
                    </a:cubicBezTo>
                    <a:cubicBezTo>
                      <a:pt x="339" y="144"/>
                      <a:pt x="341" y="144"/>
                      <a:pt x="343" y="146"/>
                    </a:cubicBezTo>
                    <a:cubicBezTo>
                      <a:pt x="345" y="147"/>
                      <a:pt x="346" y="149"/>
                      <a:pt x="345" y="151"/>
                    </a:cubicBezTo>
                    <a:cubicBezTo>
                      <a:pt x="345" y="153"/>
                      <a:pt x="344" y="155"/>
                      <a:pt x="342" y="156"/>
                    </a:cubicBezTo>
                    <a:cubicBezTo>
                      <a:pt x="334" y="163"/>
                      <a:pt x="325" y="170"/>
                      <a:pt x="317" y="177"/>
                    </a:cubicBezTo>
                    <a:cubicBezTo>
                      <a:pt x="314" y="179"/>
                      <a:pt x="314" y="180"/>
                      <a:pt x="316" y="183"/>
                    </a:cubicBezTo>
                    <a:cubicBezTo>
                      <a:pt x="323" y="191"/>
                      <a:pt x="330" y="200"/>
                      <a:pt x="337" y="209"/>
                    </a:cubicBezTo>
                    <a:cubicBezTo>
                      <a:pt x="338" y="211"/>
                      <a:pt x="339" y="211"/>
                      <a:pt x="340" y="210"/>
                    </a:cubicBezTo>
                    <a:cubicBezTo>
                      <a:pt x="345" y="206"/>
                      <a:pt x="350" y="203"/>
                      <a:pt x="354" y="199"/>
                    </a:cubicBezTo>
                    <a:cubicBezTo>
                      <a:pt x="359" y="196"/>
                      <a:pt x="364" y="192"/>
                      <a:pt x="370" y="189"/>
                    </a:cubicBezTo>
                    <a:cubicBezTo>
                      <a:pt x="372" y="187"/>
                      <a:pt x="376" y="187"/>
                      <a:pt x="377" y="190"/>
                    </a:cubicBezTo>
                    <a:cubicBezTo>
                      <a:pt x="379" y="193"/>
                      <a:pt x="379" y="196"/>
                      <a:pt x="376" y="198"/>
                    </a:cubicBezTo>
                    <a:cubicBezTo>
                      <a:pt x="369" y="204"/>
                      <a:pt x="361" y="209"/>
                      <a:pt x="354" y="214"/>
                    </a:cubicBezTo>
                    <a:cubicBezTo>
                      <a:pt x="352" y="216"/>
                      <a:pt x="349" y="218"/>
                      <a:pt x="347" y="219"/>
                    </a:cubicBezTo>
                    <a:cubicBezTo>
                      <a:pt x="345" y="220"/>
                      <a:pt x="345" y="221"/>
                      <a:pt x="346" y="223"/>
                    </a:cubicBezTo>
                    <a:cubicBezTo>
                      <a:pt x="352" y="231"/>
                      <a:pt x="357" y="239"/>
                      <a:pt x="362" y="247"/>
                    </a:cubicBezTo>
                    <a:cubicBezTo>
                      <a:pt x="363" y="249"/>
                      <a:pt x="365" y="250"/>
                      <a:pt x="365" y="252"/>
                    </a:cubicBezTo>
                    <a:cubicBezTo>
                      <a:pt x="366" y="254"/>
                      <a:pt x="368" y="254"/>
                      <a:pt x="369" y="253"/>
                    </a:cubicBezTo>
                    <a:cubicBezTo>
                      <a:pt x="379" y="247"/>
                      <a:pt x="389" y="240"/>
                      <a:pt x="398" y="234"/>
                    </a:cubicBezTo>
                    <a:cubicBezTo>
                      <a:pt x="402" y="232"/>
                      <a:pt x="406" y="232"/>
                      <a:pt x="407" y="235"/>
                    </a:cubicBezTo>
                    <a:cubicBezTo>
                      <a:pt x="409" y="238"/>
                      <a:pt x="408" y="242"/>
                      <a:pt x="405" y="244"/>
                    </a:cubicBezTo>
                    <a:cubicBezTo>
                      <a:pt x="395" y="250"/>
                      <a:pt x="385" y="257"/>
                      <a:pt x="375" y="263"/>
                    </a:cubicBezTo>
                    <a:cubicBezTo>
                      <a:pt x="374" y="264"/>
                      <a:pt x="373" y="265"/>
                      <a:pt x="374" y="267"/>
                    </a:cubicBezTo>
                    <a:cubicBezTo>
                      <a:pt x="380" y="276"/>
                      <a:pt x="386" y="287"/>
                      <a:pt x="391" y="297"/>
                    </a:cubicBezTo>
                    <a:cubicBezTo>
                      <a:pt x="392" y="299"/>
                      <a:pt x="393" y="299"/>
                      <a:pt x="394" y="298"/>
                    </a:cubicBezTo>
                    <a:cubicBezTo>
                      <a:pt x="404" y="293"/>
                      <a:pt x="413" y="288"/>
                      <a:pt x="422" y="283"/>
                    </a:cubicBezTo>
                    <a:cubicBezTo>
                      <a:pt x="425" y="281"/>
                      <a:pt x="428" y="279"/>
                      <a:pt x="431" y="281"/>
                    </a:cubicBezTo>
                    <a:cubicBezTo>
                      <a:pt x="435" y="283"/>
                      <a:pt x="436" y="288"/>
                      <a:pt x="432" y="291"/>
                    </a:cubicBezTo>
                    <a:cubicBezTo>
                      <a:pt x="424" y="295"/>
                      <a:pt x="416" y="300"/>
                      <a:pt x="407" y="305"/>
                    </a:cubicBezTo>
                    <a:cubicBezTo>
                      <a:pt x="405" y="306"/>
                      <a:pt x="402" y="307"/>
                      <a:pt x="400" y="309"/>
                    </a:cubicBezTo>
                    <a:cubicBezTo>
                      <a:pt x="398" y="310"/>
                      <a:pt x="398" y="311"/>
                      <a:pt x="399" y="313"/>
                    </a:cubicBezTo>
                    <a:cubicBezTo>
                      <a:pt x="404" y="323"/>
                      <a:pt x="409" y="334"/>
                      <a:pt x="414" y="344"/>
                    </a:cubicBezTo>
                    <a:cubicBezTo>
                      <a:pt x="414" y="346"/>
                      <a:pt x="415" y="346"/>
                      <a:pt x="417" y="346"/>
                    </a:cubicBezTo>
                    <a:cubicBezTo>
                      <a:pt x="426" y="341"/>
                      <a:pt x="435" y="337"/>
                      <a:pt x="444" y="332"/>
                    </a:cubicBezTo>
                    <a:cubicBezTo>
                      <a:pt x="447" y="331"/>
                      <a:pt x="450" y="329"/>
                      <a:pt x="453" y="330"/>
                    </a:cubicBezTo>
                    <a:cubicBezTo>
                      <a:pt x="456" y="331"/>
                      <a:pt x="457" y="333"/>
                      <a:pt x="457" y="335"/>
                    </a:cubicBezTo>
                    <a:cubicBezTo>
                      <a:pt x="457" y="338"/>
                      <a:pt x="456" y="340"/>
                      <a:pt x="454" y="341"/>
                    </a:cubicBezTo>
                    <a:cubicBezTo>
                      <a:pt x="443" y="346"/>
                      <a:pt x="433" y="351"/>
                      <a:pt x="422" y="356"/>
                    </a:cubicBezTo>
                    <a:cubicBezTo>
                      <a:pt x="419" y="357"/>
                      <a:pt x="419" y="357"/>
                      <a:pt x="420" y="361"/>
                    </a:cubicBezTo>
                    <a:cubicBezTo>
                      <a:pt x="424" y="371"/>
                      <a:pt x="428" y="381"/>
                      <a:pt x="432" y="391"/>
                    </a:cubicBezTo>
                    <a:cubicBezTo>
                      <a:pt x="433" y="396"/>
                      <a:pt x="433" y="396"/>
                      <a:pt x="437" y="394"/>
                    </a:cubicBezTo>
                    <a:cubicBezTo>
                      <a:pt x="447" y="390"/>
                      <a:pt x="456" y="386"/>
                      <a:pt x="466" y="383"/>
                    </a:cubicBezTo>
                    <a:cubicBezTo>
                      <a:pt x="467" y="382"/>
                      <a:pt x="468" y="382"/>
                      <a:pt x="469" y="381"/>
                    </a:cubicBezTo>
                    <a:cubicBezTo>
                      <a:pt x="472" y="381"/>
                      <a:pt x="475" y="382"/>
                      <a:pt x="476" y="385"/>
                    </a:cubicBezTo>
                    <a:cubicBezTo>
                      <a:pt x="477" y="388"/>
                      <a:pt x="476" y="391"/>
                      <a:pt x="473" y="392"/>
                    </a:cubicBezTo>
                    <a:cubicBezTo>
                      <a:pt x="466" y="395"/>
                      <a:pt x="459" y="398"/>
                      <a:pt x="453" y="400"/>
                    </a:cubicBezTo>
                    <a:cubicBezTo>
                      <a:pt x="448" y="402"/>
                      <a:pt x="443" y="404"/>
                      <a:pt x="438" y="406"/>
                    </a:cubicBezTo>
                    <a:cubicBezTo>
                      <a:pt x="436" y="407"/>
                      <a:pt x="437" y="408"/>
                      <a:pt x="437" y="410"/>
                    </a:cubicBezTo>
                    <a:cubicBezTo>
                      <a:pt x="439" y="422"/>
                      <a:pt x="440" y="434"/>
                      <a:pt x="439" y="447"/>
                    </a:cubicBezTo>
                    <a:cubicBezTo>
                      <a:pt x="436" y="468"/>
                      <a:pt x="429" y="488"/>
                      <a:pt x="416" y="505"/>
                    </a:cubicBezTo>
                    <a:cubicBezTo>
                      <a:pt x="404" y="520"/>
                      <a:pt x="389" y="530"/>
                      <a:pt x="370" y="534"/>
                    </a:cubicBezTo>
                    <a:cubicBezTo>
                      <a:pt x="353" y="537"/>
                      <a:pt x="337" y="535"/>
                      <a:pt x="321" y="529"/>
                    </a:cubicBezTo>
                    <a:cubicBezTo>
                      <a:pt x="304" y="523"/>
                      <a:pt x="291" y="512"/>
                      <a:pt x="279" y="498"/>
                    </a:cubicBezTo>
                    <a:cubicBezTo>
                      <a:pt x="274" y="492"/>
                      <a:pt x="270" y="485"/>
                      <a:pt x="266" y="478"/>
                    </a:cubicBezTo>
                    <a:cubicBezTo>
                      <a:pt x="265" y="476"/>
                      <a:pt x="264" y="476"/>
                      <a:pt x="262" y="476"/>
                    </a:cubicBezTo>
                    <a:cubicBezTo>
                      <a:pt x="254" y="480"/>
                      <a:pt x="245" y="483"/>
                      <a:pt x="237" y="487"/>
                    </a:cubicBezTo>
                    <a:cubicBezTo>
                      <a:pt x="235" y="487"/>
                      <a:pt x="234" y="488"/>
                      <a:pt x="233" y="488"/>
                    </a:cubicBezTo>
                    <a:cubicBezTo>
                      <a:pt x="230" y="489"/>
                      <a:pt x="227" y="488"/>
                      <a:pt x="226" y="485"/>
                    </a:cubicBezTo>
                    <a:cubicBezTo>
                      <a:pt x="224" y="482"/>
                      <a:pt x="226" y="479"/>
                      <a:pt x="229" y="477"/>
                    </a:cubicBezTo>
                    <a:cubicBezTo>
                      <a:pt x="238" y="473"/>
                      <a:pt x="248" y="470"/>
                      <a:pt x="258" y="466"/>
                    </a:cubicBezTo>
                    <a:cubicBezTo>
                      <a:pt x="260" y="465"/>
                      <a:pt x="260" y="464"/>
                      <a:pt x="260" y="462"/>
                    </a:cubicBezTo>
                    <a:cubicBezTo>
                      <a:pt x="257" y="455"/>
                      <a:pt x="254" y="448"/>
                      <a:pt x="251" y="440"/>
                    </a:cubicBezTo>
                    <a:cubicBezTo>
                      <a:pt x="251" y="438"/>
                      <a:pt x="249" y="438"/>
                      <a:pt x="247" y="439"/>
                    </a:cubicBezTo>
                    <a:cubicBezTo>
                      <a:pt x="238" y="443"/>
                      <a:pt x="229" y="447"/>
                      <a:pt x="220" y="451"/>
                    </a:cubicBezTo>
                    <a:cubicBezTo>
                      <a:pt x="216" y="453"/>
                      <a:pt x="213" y="451"/>
                      <a:pt x="212" y="447"/>
                    </a:cubicBezTo>
                    <a:cubicBezTo>
                      <a:pt x="211" y="445"/>
                      <a:pt x="213" y="442"/>
                      <a:pt x="216" y="441"/>
                    </a:cubicBezTo>
                    <a:cubicBezTo>
                      <a:pt x="225" y="436"/>
                      <a:pt x="234" y="432"/>
                      <a:pt x="243" y="428"/>
                    </a:cubicBezTo>
                    <a:cubicBezTo>
                      <a:pt x="245" y="427"/>
                      <a:pt x="246" y="426"/>
                      <a:pt x="245" y="424"/>
                    </a:cubicBezTo>
                    <a:cubicBezTo>
                      <a:pt x="241" y="417"/>
                      <a:pt x="238" y="410"/>
                      <a:pt x="235" y="403"/>
                    </a:cubicBezTo>
                    <a:cubicBezTo>
                      <a:pt x="234" y="401"/>
                      <a:pt x="233" y="400"/>
                      <a:pt x="231" y="402"/>
                    </a:cubicBezTo>
                    <a:cubicBezTo>
                      <a:pt x="223" y="406"/>
                      <a:pt x="214" y="411"/>
                      <a:pt x="205" y="416"/>
                    </a:cubicBezTo>
                    <a:cubicBezTo>
                      <a:pt x="202" y="418"/>
                      <a:pt x="198" y="417"/>
                      <a:pt x="196" y="414"/>
                    </a:cubicBezTo>
                    <a:cubicBezTo>
                      <a:pt x="195" y="411"/>
                      <a:pt x="196" y="408"/>
                      <a:pt x="200" y="405"/>
                    </a:cubicBezTo>
                    <a:cubicBezTo>
                      <a:pt x="208" y="401"/>
                      <a:pt x="216" y="397"/>
                      <a:pt x="224" y="392"/>
                    </a:cubicBezTo>
                    <a:cubicBezTo>
                      <a:pt x="225" y="392"/>
                      <a:pt x="225" y="391"/>
                      <a:pt x="226" y="391"/>
                    </a:cubicBezTo>
                    <a:cubicBezTo>
                      <a:pt x="228" y="391"/>
                      <a:pt x="229" y="390"/>
                      <a:pt x="228" y="389"/>
                    </a:cubicBezTo>
                    <a:cubicBezTo>
                      <a:pt x="228" y="388"/>
                      <a:pt x="227" y="386"/>
                      <a:pt x="225" y="385"/>
                    </a:cubicBezTo>
                    <a:close/>
                    <a:moveTo>
                      <a:pt x="428" y="432"/>
                    </a:moveTo>
                    <a:cubicBezTo>
                      <a:pt x="428" y="427"/>
                      <a:pt x="427" y="420"/>
                      <a:pt x="426" y="413"/>
                    </a:cubicBezTo>
                    <a:cubicBezTo>
                      <a:pt x="423" y="400"/>
                      <a:pt x="418" y="388"/>
                      <a:pt x="413" y="375"/>
                    </a:cubicBezTo>
                    <a:cubicBezTo>
                      <a:pt x="408" y="361"/>
                      <a:pt x="402" y="348"/>
                      <a:pt x="396" y="334"/>
                    </a:cubicBezTo>
                    <a:cubicBezTo>
                      <a:pt x="390" y="321"/>
                      <a:pt x="384" y="308"/>
                      <a:pt x="377" y="296"/>
                    </a:cubicBezTo>
                    <a:cubicBezTo>
                      <a:pt x="371" y="285"/>
                      <a:pt x="365" y="274"/>
                      <a:pt x="359" y="264"/>
                    </a:cubicBezTo>
                    <a:cubicBezTo>
                      <a:pt x="352" y="253"/>
                      <a:pt x="346" y="243"/>
                      <a:pt x="339" y="233"/>
                    </a:cubicBezTo>
                    <a:cubicBezTo>
                      <a:pt x="332" y="223"/>
                      <a:pt x="325" y="213"/>
                      <a:pt x="318" y="204"/>
                    </a:cubicBezTo>
                    <a:cubicBezTo>
                      <a:pt x="309" y="193"/>
                      <a:pt x="300" y="182"/>
                      <a:pt x="291" y="171"/>
                    </a:cubicBezTo>
                    <a:cubicBezTo>
                      <a:pt x="283" y="162"/>
                      <a:pt x="274" y="152"/>
                      <a:pt x="265" y="143"/>
                    </a:cubicBezTo>
                    <a:cubicBezTo>
                      <a:pt x="256" y="134"/>
                      <a:pt x="247" y="125"/>
                      <a:pt x="237" y="116"/>
                    </a:cubicBezTo>
                    <a:cubicBezTo>
                      <a:pt x="226" y="105"/>
                      <a:pt x="213" y="95"/>
                      <a:pt x="201" y="85"/>
                    </a:cubicBezTo>
                    <a:cubicBezTo>
                      <a:pt x="186" y="74"/>
                      <a:pt x="172" y="63"/>
                      <a:pt x="156" y="53"/>
                    </a:cubicBezTo>
                    <a:cubicBezTo>
                      <a:pt x="145" y="45"/>
                      <a:pt x="132" y="39"/>
                      <a:pt x="118" y="35"/>
                    </a:cubicBezTo>
                    <a:cubicBezTo>
                      <a:pt x="102" y="32"/>
                      <a:pt x="86" y="31"/>
                      <a:pt x="69" y="35"/>
                    </a:cubicBezTo>
                    <a:cubicBezTo>
                      <a:pt x="53" y="39"/>
                      <a:pt x="40" y="46"/>
                      <a:pt x="29" y="59"/>
                    </a:cubicBezTo>
                    <a:cubicBezTo>
                      <a:pt x="21" y="68"/>
                      <a:pt x="17" y="79"/>
                      <a:pt x="14" y="91"/>
                    </a:cubicBezTo>
                    <a:cubicBezTo>
                      <a:pt x="12" y="107"/>
                      <a:pt x="13" y="123"/>
                      <a:pt x="20" y="138"/>
                    </a:cubicBezTo>
                    <a:cubicBezTo>
                      <a:pt x="26" y="151"/>
                      <a:pt x="35" y="163"/>
                      <a:pt x="46" y="173"/>
                    </a:cubicBezTo>
                    <a:cubicBezTo>
                      <a:pt x="47" y="174"/>
                      <a:pt x="48" y="174"/>
                      <a:pt x="49" y="174"/>
                    </a:cubicBezTo>
                    <a:cubicBezTo>
                      <a:pt x="51" y="175"/>
                      <a:pt x="54" y="175"/>
                      <a:pt x="54" y="178"/>
                    </a:cubicBezTo>
                    <a:cubicBezTo>
                      <a:pt x="54" y="180"/>
                      <a:pt x="56" y="181"/>
                      <a:pt x="57" y="182"/>
                    </a:cubicBezTo>
                    <a:cubicBezTo>
                      <a:pt x="65" y="187"/>
                      <a:pt x="72" y="192"/>
                      <a:pt x="79" y="197"/>
                    </a:cubicBezTo>
                    <a:cubicBezTo>
                      <a:pt x="80" y="198"/>
                      <a:pt x="81" y="198"/>
                      <a:pt x="82" y="198"/>
                    </a:cubicBezTo>
                    <a:cubicBezTo>
                      <a:pt x="86" y="198"/>
                      <a:pt x="88" y="200"/>
                      <a:pt x="88" y="204"/>
                    </a:cubicBezTo>
                    <a:cubicBezTo>
                      <a:pt x="89" y="204"/>
                      <a:pt x="89" y="204"/>
                      <a:pt x="89" y="205"/>
                    </a:cubicBezTo>
                    <a:cubicBezTo>
                      <a:pt x="96" y="210"/>
                      <a:pt x="103" y="216"/>
                      <a:pt x="110" y="222"/>
                    </a:cubicBezTo>
                    <a:cubicBezTo>
                      <a:pt x="111" y="223"/>
                      <a:pt x="113" y="225"/>
                      <a:pt x="116" y="225"/>
                    </a:cubicBezTo>
                    <a:cubicBezTo>
                      <a:pt x="118" y="224"/>
                      <a:pt x="120" y="226"/>
                      <a:pt x="120" y="229"/>
                    </a:cubicBezTo>
                    <a:cubicBezTo>
                      <a:pt x="120" y="230"/>
                      <a:pt x="121" y="232"/>
                      <a:pt x="122" y="233"/>
                    </a:cubicBezTo>
                    <a:cubicBezTo>
                      <a:pt x="129" y="239"/>
                      <a:pt x="135" y="244"/>
                      <a:pt x="141" y="251"/>
                    </a:cubicBezTo>
                    <a:cubicBezTo>
                      <a:pt x="142" y="252"/>
                      <a:pt x="143" y="253"/>
                      <a:pt x="144" y="253"/>
                    </a:cubicBezTo>
                    <a:cubicBezTo>
                      <a:pt x="148" y="253"/>
                      <a:pt x="149" y="255"/>
                      <a:pt x="150" y="258"/>
                    </a:cubicBezTo>
                    <a:cubicBezTo>
                      <a:pt x="150" y="259"/>
                      <a:pt x="150" y="260"/>
                      <a:pt x="151" y="260"/>
                    </a:cubicBezTo>
                    <a:cubicBezTo>
                      <a:pt x="153" y="263"/>
                      <a:pt x="156" y="266"/>
                      <a:pt x="159" y="269"/>
                    </a:cubicBezTo>
                    <a:cubicBezTo>
                      <a:pt x="162" y="272"/>
                      <a:pt x="165" y="276"/>
                      <a:pt x="168" y="280"/>
                    </a:cubicBezTo>
                    <a:cubicBezTo>
                      <a:pt x="169" y="281"/>
                      <a:pt x="170" y="282"/>
                      <a:pt x="172" y="283"/>
                    </a:cubicBezTo>
                    <a:cubicBezTo>
                      <a:pt x="175" y="284"/>
                      <a:pt x="177" y="286"/>
                      <a:pt x="177" y="289"/>
                    </a:cubicBezTo>
                    <a:cubicBezTo>
                      <a:pt x="177" y="290"/>
                      <a:pt x="177" y="291"/>
                      <a:pt x="178" y="292"/>
                    </a:cubicBezTo>
                    <a:cubicBezTo>
                      <a:pt x="183" y="298"/>
                      <a:pt x="189" y="305"/>
                      <a:pt x="194" y="312"/>
                    </a:cubicBezTo>
                    <a:cubicBezTo>
                      <a:pt x="195" y="314"/>
                      <a:pt x="196" y="315"/>
                      <a:pt x="198" y="316"/>
                    </a:cubicBezTo>
                    <a:cubicBezTo>
                      <a:pt x="201" y="317"/>
                      <a:pt x="202" y="318"/>
                      <a:pt x="202" y="321"/>
                    </a:cubicBezTo>
                    <a:cubicBezTo>
                      <a:pt x="202" y="322"/>
                      <a:pt x="202" y="323"/>
                      <a:pt x="203" y="325"/>
                    </a:cubicBezTo>
                    <a:cubicBezTo>
                      <a:pt x="207" y="331"/>
                      <a:pt x="212" y="338"/>
                      <a:pt x="216" y="345"/>
                    </a:cubicBezTo>
                    <a:cubicBezTo>
                      <a:pt x="218" y="348"/>
                      <a:pt x="219" y="350"/>
                      <a:pt x="222" y="351"/>
                    </a:cubicBezTo>
                    <a:cubicBezTo>
                      <a:pt x="224" y="351"/>
                      <a:pt x="224" y="353"/>
                      <a:pt x="224" y="355"/>
                    </a:cubicBezTo>
                    <a:cubicBezTo>
                      <a:pt x="224" y="357"/>
                      <a:pt x="224" y="358"/>
                      <a:pt x="225" y="360"/>
                    </a:cubicBezTo>
                    <a:cubicBezTo>
                      <a:pt x="229" y="367"/>
                      <a:pt x="233" y="374"/>
                      <a:pt x="237" y="381"/>
                    </a:cubicBezTo>
                    <a:cubicBezTo>
                      <a:pt x="238" y="383"/>
                      <a:pt x="239" y="386"/>
                      <a:pt x="242" y="387"/>
                    </a:cubicBezTo>
                    <a:cubicBezTo>
                      <a:pt x="244" y="387"/>
                      <a:pt x="245" y="390"/>
                      <a:pt x="244" y="392"/>
                    </a:cubicBezTo>
                    <a:cubicBezTo>
                      <a:pt x="244" y="393"/>
                      <a:pt x="244" y="395"/>
                      <a:pt x="245" y="396"/>
                    </a:cubicBezTo>
                    <a:cubicBezTo>
                      <a:pt x="248" y="402"/>
                      <a:pt x="250" y="408"/>
                      <a:pt x="253" y="414"/>
                    </a:cubicBezTo>
                    <a:cubicBezTo>
                      <a:pt x="255" y="417"/>
                      <a:pt x="255" y="422"/>
                      <a:pt x="260" y="424"/>
                    </a:cubicBezTo>
                    <a:cubicBezTo>
                      <a:pt x="261" y="425"/>
                      <a:pt x="262" y="427"/>
                      <a:pt x="261" y="429"/>
                    </a:cubicBezTo>
                    <a:cubicBezTo>
                      <a:pt x="260" y="431"/>
                      <a:pt x="261" y="434"/>
                      <a:pt x="262" y="436"/>
                    </a:cubicBezTo>
                    <a:cubicBezTo>
                      <a:pt x="263" y="438"/>
                      <a:pt x="264" y="440"/>
                      <a:pt x="265" y="442"/>
                    </a:cubicBezTo>
                    <a:cubicBezTo>
                      <a:pt x="267" y="448"/>
                      <a:pt x="268" y="454"/>
                      <a:pt x="271" y="459"/>
                    </a:cubicBezTo>
                    <a:cubicBezTo>
                      <a:pt x="273" y="463"/>
                      <a:pt x="275" y="467"/>
                      <a:pt x="276" y="472"/>
                    </a:cubicBezTo>
                    <a:cubicBezTo>
                      <a:pt x="277" y="476"/>
                      <a:pt x="280" y="480"/>
                      <a:pt x="283" y="484"/>
                    </a:cubicBezTo>
                    <a:cubicBezTo>
                      <a:pt x="290" y="493"/>
                      <a:pt x="297" y="501"/>
                      <a:pt x="307" y="508"/>
                    </a:cubicBezTo>
                    <a:cubicBezTo>
                      <a:pt x="324" y="520"/>
                      <a:pt x="343" y="525"/>
                      <a:pt x="363" y="523"/>
                    </a:cubicBezTo>
                    <a:cubicBezTo>
                      <a:pt x="381" y="520"/>
                      <a:pt x="395" y="512"/>
                      <a:pt x="406" y="498"/>
                    </a:cubicBezTo>
                    <a:cubicBezTo>
                      <a:pt x="421" y="480"/>
                      <a:pt x="428" y="458"/>
                      <a:pt x="428" y="432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68" name="Freeform 6">
                <a:extLst>
                  <a:ext uri="{FF2B5EF4-FFF2-40B4-BE49-F238E27FC236}">
                    <a16:creationId xmlns:a16="http://schemas.microsoft.com/office/drawing/2014/main" id="{D9DBB357-8569-49C1-8492-D953B55374D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0505738" y="397192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B6DB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69" name="Freeform 7">
                <a:extLst>
                  <a:ext uri="{FF2B5EF4-FFF2-40B4-BE49-F238E27FC236}">
                    <a16:creationId xmlns:a16="http://schemas.microsoft.com/office/drawing/2014/main" id="{CB8DDFE2-2A9D-4AAB-8C46-619E384083BF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1077238" y="4240212"/>
                <a:ext cx="250825" cy="296863"/>
              </a:xfrm>
              <a:custGeom>
                <a:avLst/>
                <a:gdLst>
                  <a:gd name="T0" fmla="*/ 102 w 102"/>
                  <a:gd name="T1" fmla="*/ 64 h 121"/>
                  <a:gd name="T2" fmla="*/ 91 w 102"/>
                  <a:gd name="T3" fmla="*/ 100 h 121"/>
                  <a:gd name="T4" fmla="*/ 46 w 102"/>
                  <a:gd name="T5" fmla="*/ 117 h 121"/>
                  <a:gd name="T6" fmla="*/ 11 w 102"/>
                  <a:gd name="T7" fmla="*/ 91 h 121"/>
                  <a:gd name="T8" fmla="*/ 1 w 102"/>
                  <a:gd name="T9" fmla="*/ 47 h 121"/>
                  <a:gd name="T10" fmla="*/ 12 w 102"/>
                  <a:gd name="T11" fmla="*/ 20 h 121"/>
                  <a:gd name="T12" fmla="*/ 34 w 102"/>
                  <a:gd name="T13" fmla="*/ 3 h 121"/>
                  <a:gd name="T14" fmla="*/ 65 w 102"/>
                  <a:gd name="T15" fmla="*/ 5 h 121"/>
                  <a:gd name="T16" fmla="*/ 99 w 102"/>
                  <a:gd name="T17" fmla="*/ 43 h 121"/>
                  <a:gd name="T18" fmla="*/ 102 w 102"/>
                  <a:gd name="T19" fmla="*/ 64 h 121"/>
                  <a:gd name="T20" fmla="*/ 12 w 102"/>
                  <a:gd name="T21" fmla="*/ 58 h 121"/>
                  <a:gd name="T22" fmla="*/ 15 w 102"/>
                  <a:gd name="T23" fmla="*/ 72 h 121"/>
                  <a:gd name="T24" fmla="*/ 38 w 102"/>
                  <a:gd name="T25" fmla="*/ 102 h 121"/>
                  <a:gd name="T26" fmla="*/ 76 w 102"/>
                  <a:gd name="T27" fmla="*/ 99 h 121"/>
                  <a:gd name="T28" fmla="*/ 90 w 102"/>
                  <a:gd name="T29" fmla="*/ 67 h 121"/>
                  <a:gd name="T30" fmla="*/ 65 w 102"/>
                  <a:gd name="T31" fmla="*/ 18 h 121"/>
                  <a:gd name="T32" fmla="*/ 24 w 102"/>
                  <a:gd name="T33" fmla="*/ 24 h 121"/>
                  <a:gd name="T34" fmla="*/ 12 w 102"/>
                  <a:gd name="T35" fmla="*/ 58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02" h="121">
                    <a:moveTo>
                      <a:pt x="102" y="64"/>
                    </a:moveTo>
                    <a:cubicBezTo>
                      <a:pt x="102" y="78"/>
                      <a:pt x="99" y="89"/>
                      <a:pt x="91" y="100"/>
                    </a:cubicBezTo>
                    <a:cubicBezTo>
                      <a:pt x="81" y="114"/>
                      <a:pt x="63" y="121"/>
                      <a:pt x="46" y="117"/>
                    </a:cubicBezTo>
                    <a:cubicBezTo>
                      <a:pt x="30" y="113"/>
                      <a:pt x="19" y="104"/>
                      <a:pt x="11" y="91"/>
                    </a:cubicBezTo>
                    <a:cubicBezTo>
                      <a:pt x="2" y="77"/>
                      <a:pt x="0" y="63"/>
                      <a:pt x="1" y="47"/>
                    </a:cubicBezTo>
                    <a:cubicBezTo>
                      <a:pt x="2" y="37"/>
                      <a:pt x="6" y="28"/>
                      <a:pt x="12" y="20"/>
                    </a:cubicBezTo>
                    <a:cubicBezTo>
                      <a:pt x="18" y="12"/>
                      <a:pt x="25" y="6"/>
                      <a:pt x="34" y="3"/>
                    </a:cubicBezTo>
                    <a:cubicBezTo>
                      <a:pt x="45" y="0"/>
                      <a:pt x="55" y="1"/>
                      <a:pt x="65" y="5"/>
                    </a:cubicBezTo>
                    <a:cubicBezTo>
                      <a:pt x="82" y="12"/>
                      <a:pt x="93" y="26"/>
                      <a:pt x="99" y="43"/>
                    </a:cubicBezTo>
                    <a:cubicBezTo>
                      <a:pt x="101" y="50"/>
                      <a:pt x="102" y="57"/>
                      <a:pt x="102" y="64"/>
                    </a:cubicBezTo>
                    <a:close/>
                    <a:moveTo>
                      <a:pt x="12" y="58"/>
                    </a:moveTo>
                    <a:cubicBezTo>
                      <a:pt x="12" y="61"/>
                      <a:pt x="13" y="66"/>
                      <a:pt x="15" y="72"/>
                    </a:cubicBezTo>
                    <a:cubicBezTo>
                      <a:pt x="19" y="85"/>
                      <a:pt x="27" y="95"/>
                      <a:pt x="38" y="102"/>
                    </a:cubicBezTo>
                    <a:cubicBezTo>
                      <a:pt x="49" y="108"/>
                      <a:pt x="65" y="108"/>
                      <a:pt x="76" y="99"/>
                    </a:cubicBezTo>
                    <a:cubicBezTo>
                      <a:pt x="86" y="91"/>
                      <a:pt x="90" y="80"/>
                      <a:pt x="90" y="67"/>
                    </a:cubicBezTo>
                    <a:cubicBezTo>
                      <a:pt x="91" y="46"/>
                      <a:pt x="83" y="29"/>
                      <a:pt x="65" y="18"/>
                    </a:cubicBezTo>
                    <a:cubicBezTo>
                      <a:pt x="51" y="10"/>
                      <a:pt x="35" y="12"/>
                      <a:pt x="24" y="24"/>
                    </a:cubicBezTo>
                    <a:cubicBezTo>
                      <a:pt x="16" y="33"/>
                      <a:pt x="12" y="44"/>
                      <a:pt x="12" y="58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70" name="Freeform 8">
                <a:extLst>
                  <a:ext uri="{FF2B5EF4-FFF2-40B4-BE49-F238E27FC236}">
                    <a16:creationId xmlns:a16="http://schemas.microsoft.com/office/drawing/2014/main" id="{19BFA092-D9E0-4DC6-8D45-EB3098C85E10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0473988" y="3673475"/>
                <a:ext cx="222250" cy="212725"/>
              </a:xfrm>
              <a:custGeom>
                <a:avLst/>
                <a:gdLst>
                  <a:gd name="T0" fmla="*/ 1 w 90"/>
                  <a:gd name="T1" fmla="*/ 38 h 86"/>
                  <a:gd name="T2" fmla="*/ 32 w 90"/>
                  <a:gd name="T3" fmla="*/ 3 h 86"/>
                  <a:gd name="T4" fmla="*/ 77 w 90"/>
                  <a:gd name="T5" fmla="*/ 20 h 86"/>
                  <a:gd name="T6" fmla="*/ 83 w 90"/>
                  <a:gd name="T7" fmla="*/ 62 h 86"/>
                  <a:gd name="T8" fmla="*/ 65 w 90"/>
                  <a:gd name="T9" fmla="*/ 79 h 86"/>
                  <a:gd name="T10" fmla="*/ 18 w 90"/>
                  <a:gd name="T11" fmla="*/ 73 h 86"/>
                  <a:gd name="T12" fmla="*/ 1 w 90"/>
                  <a:gd name="T13" fmla="*/ 38 h 86"/>
                  <a:gd name="T14" fmla="*/ 48 w 90"/>
                  <a:gd name="T15" fmla="*/ 71 h 86"/>
                  <a:gd name="T16" fmla="*/ 57 w 90"/>
                  <a:gd name="T17" fmla="*/ 69 h 86"/>
                  <a:gd name="T18" fmla="*/ 71 w 90"/>
                  <a:gd name="T19" fmla="*/ 59 h 86"/>
                  <a:gd name="T20" fmla="*/ 71 w 90"/>
                  <a:gd name="T21" fmla="*/ 31 h 86"/>
                  <a:gd name="T22" fmla="*/ 37 w 90"/>
                  <a:gd name="T23" fmla="*/ 14 h 86"/>
                  <a:gd name="T24" fmla="*/ 14 w 90"/>
                  <a:gd name="T25" fmla="*/ 48 h 86"/>
                  <a:gd name="T26" fmla="*/ 48 w 90"/>
                  <a:gd name="T27" fmla="*/ 71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90" h="86">
                    <a:moveTo>
                      <a:pt x="1" y="38"/>
                    </a:moveTo>
                    <a:cubicBezTo>
                      <a:pt x="0" y="20"/>
                      <a:pt x="14" y="6"/>
                      <a:pt x="32" y="3"/>
                    </a:cubicBezTo>
                    <a:cubicBezTo>
                      <a:pt x="50" y="0"/>
                      <a:pt x="65" y="6"/>
                      <a:pt x="77" y="20"/>
                    </a:cubicBezTo>
                    <a:cubicBezTo>
                      <a:pt x="88" y="32"/>
                      <a:pt x="90" y="47"/>
                      <a:pt x="83" y="62"/>
                    </a:cubicBezTo>
                    <a:cubicBezTo>
                      <a:pt x="80" y="70"/>
                      <a:pt x="73" y="76"/>
                      <a:pt x="65" y="79"/>
                    </a:cubicBezTo>
                    <a:cubicBezTo>
                      <a:pt x="48" y="86"/>
                      <a:pt x="32" y="84"/>
                      <a:pt x="18" y="73"/>
                    </a:cubicBezTo>
                    <a:cubicBezTo>
                      <a:pt x="7" y="65"/>
                      <a:pt x="1" y="54"/>
                      <a:pt x="1" y="38"/>
                    </a:cubicBezTo>
                    <a:close/>
                    <a:moveTo>
                      <a:pt x="48" y="71"/>
                    </a:moveTo>
                    <a:cubicBezTo>
                      <a:pt x="51" y="72"/>
                      <a:pt x="54" y="70"/>
                      <a:pt x="57" y="69"/>
                    </a:cubicBezTo>
                    <a:cubicBezTo>
                      <a:pt x="63" y="68"/>
                      <a:pt x="68" y="64"/>
                      <a:pt x="71" y="59"/>
                    </a:cubicBezTo>
                    <a:cubicBezTo>
                      <a:pt x="77" y="50"/>
                      <a:pt x="77" y="40"/>
                      <a:pt x="71" y="31"/>
                    </a:cubicBezTo>
                    <a:cubicBezTo>
                      <a:pt x="63" y="19"/>
                      <a:pt x="51" y="14"/>
                      <a:pt x="37" y="14"/>
                    </a:cubicBezTo>
                    <a:cubicBezTo>
                      <a:pt x="19" y="15"/>
                      <a:pt x="8" y="32"/>
                      <a:pt x="14" y="48"/>
                    </a:cubicBezTo>
                    <a:cubicBezTo>
                      <a:pt x="18" y="62"/>
                      <a:pt x="32" y="71"/>
                      <a:pt x="48" y="71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71" name="Freeform 9">
                <a:extLst>
                  <a:ext uri="{FF2B5EF4-FFF2-40B4-BE49-F238E27FC236}">
                    <a16:creationId xmlns:a16="http://schemas.microsoft.com/office/drawing/2014/main" id="{56919555-B178-4305-99EB-8C0F381D93E9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0942300" y="3941762"/>
                <a:ext cx="176213" cy="190500"/>
              </a:xfrm>
              <a:custGeom>
                <a:avLst/>
                <a:gdLst>
                  <a:gd name="T0" fmla="*/ 0 w 72"/>
                  <a:gd name="T1" fmla="*/ 35 h 77"/>
                  <a:gd name="T2" fmla="*/ 11 w 72"/>
                  <a:gd name="T3" fmla="*/ 10 h 77"/>
                  <a:gd name="T4" fmla="*/ 44 w 72"/>
                  <a:gd name="T5" fmla="*/ 5 h 77"/>
                  <a:gd name="T6" fmla="*/ 70 w 72"/>
                  <a:gd name="T7" fmla="*/ 36 h 77"/>
                  <a:gd name="T8" fmla="*/ 58 w 72"/>
                  <a:gd name="T9" fmla="*/ 70 h 77"/>
                  <a:gd name="T10" fmla="*/ 32 w 72"/>
                  <a:gd name="T11" fmla="*/ 76 h 77"/>
                  <a:gd name="T12" fmla="*/ 5 w 72"/>
                  <a:gd name="T13" fmla="*/ 56 h 77"/>
                  <a:gd name="T14" fmla="*/ 0 w 72"/>
                  <a:gd name="T15" fmla="*/ 35 h 77"/>
                  <a:gd name="T16" fmla="*/ 51 w 72"/>
                  <a:gd name="T17" fmla="*/ 60 h 77"/>
                  <a:gd name="T18" fmla="*/ 51 w 72"/>
                  <a:gd name="T19" fmla="*/ 60 h 77"/>
                  <a:gd name="T20" fmla="*/ 56 w 72"/>
                  <a:gd name="T21" fmla="*/ 56 h 77"/>
                  <a:gd name="T22" fmla="*/ 56 w 72"/>
                  <a:gd name="T23" fmla="*/ 55 h 77"/>
                  <a:gd name="T24" fmla="*/ 58 w 72"/>
                  <a:gd name="T25" fmla="*/ 50 h 77"/>
                  <a:gd name="T26" fmla="*/ 58 w 72"/>
                  <a:gd name="T27" fmla="*/ 48 h 77"/>
                  <a:gd name="T28" fmla="*/ 58 w 72"/>
                  <a:gd name="T29" fmla="*/ 38 h 77"/>
                  <a:gd name="T30" fmla="*/ 58 w 72"/>
                  <a:gd name="T31" fmla="*/ 37 h 77"/>
                  <a:gd name="T32" fmla="*/ 58 w 72"/>
                  <a:gd name="T33" fmla="*/ 36 h 77"/>
                  <a:gd name="T34" fmla="*/ 58 w 72"/>
                  <a:gd name="T35" fmla="*/ 35 h 77"/>
                  <a:gd name="T36" fmla="*/ 55 w 72"/>
                  <a:gd name="T37" fmla="*/ 30 h 77"/>
                  <a:gd name="T38" fmla="*/ 55 w 72"/>
                  <a:gd name="T39" fmla="*/ 30 h 77"/>
                  <a:gd name="T40" fmla="*/ 50 w 72"/>
                  <a:gd name="T41" fmla="*/ 23 h 77"/>
                  <a:gd name="T42" fmla="*/ 50 w 72"/>
                  <a:gd name="T43" fmla="*/ 23 h 77"/>
                  <a:gd name="T44" fmla="*/ 48 w 72"/>
                  <a:gd name="T45" fmla="*/ 21 h 77"/>
                  <a:gd name="T46" fmla="*/ 48 w 72"/>
                  <a:gd name="T47" fmla="*/ 20 h 77"/>
                  <a:gd name="T48" fmla="*/ 38 w 72"/>
                  <a:gd name="T49" fmla="*/ 16 h 77"/>
                  <a:gd name="T50" fmla="*/ 38 w 72"/>
                  <a:gd name="T51" fmla="*/ 16 h 77"/>
                  <a:gd name="T52" fmla="*/ 38 w 72"/>
                  <a:gd name="T53" fmla="*/ 15 h 77"/>
                  <a:gd name="T54" fmla="*/ 36 w 72"/>
                  <a:gd name="T55" fmla="*/ 15 h 77"/>
                  <a:gd name="T56" fmla="*/ 31 w 72"/>
                  <a:gd name="T57" fmla="*/ 14 h 77"/>
                  <a:gd name="T58" fmla="*/ 28 w 72"/>
                  <a:gd name="T59" fmla="*/ 14 h 77"/>
                  <a:gd name="T60" fmla="*/ 14 w 72"/>
                  <a:gd name="T61" fmla="*/ 25 h 77"/>
                  <a:gd name="T62" fmla="*/ 14 w 72"/>
                  <a:gd name="T63" fmla="*/ 25 h 77"/>
                  <a:gd name="T64" fmla="*/ 12 w 72"/>
                  <a:gd name="T65" fmla="*/ 31 h 77"/>
                  <a:gd name="T66" fmla="*/ 12 w 72"/>
                  <a:gd name="T67" fmla="*/ 32 h 77"/>
                  <a:gd name="T68" fmla="*/ 12 w 72"/>
                  <a:gd name="T69" fmla="*/ 39 h 77"/>
                  <a:gd name="T70" fmla="*/ 12 w 72"/>
                  <a:gd name="T71" fmla="*/ 40 h 77"/>
                  <a:gd name="T72" fmla="*/ 12 w 72"/>
                  <a:gd name="T73" fmla="*/ 42 h 77"/>
                  <a:gd name="T74" fmla="*/ 13 w 72"/>
                  <a:gd name="T75" fmla="*/ 43 h 77"/>
                  <a:gd name="T76" fmla="*/ 13 w 72"/>
                  <a:gd name="T77" fmla="*/ 44 h 77"/>
                  <a:gd name="T78" fmla="*/ 13 w 72"/>
                  <a:gd name="T79" fmla="*/ 45 h 77"/>
                  <a:gd name="T80" fmla="*/ 13 w 72"/>
                  <a:gd name="T81" fmla="*/ 46 h 77"/>
                  <a:gd name="T82" fmla="*/ 13 w 72"/>
                  <a:gd name="T83" fmla="*/ 46 h 77"/>
                  <a:gd name="T84" fmla="*/ 19 w 72"/>
                  <a:gd name="T85" fmla="*/ 55 h 77"/>
                  <a:gd name="T86" fmla="*/ 19 w 72"/>
                  <a:gd name="T87" fmla="*/ 55 h 77"/>
                  <a:gd name="T88" fmla="*/ 23 w 72"/>
                  <a:gd name="T89" fmla="*/ 59 h 77"/>
                  <a:gd name="T90" fmla="*/ 24 w 72"/>
                  <a:gd name="T91" fmla="*/ 60 h 77"/>
                  <a:gd name="T92" fmla="*/ 29 w 72"/>
                  <a:gd name="T93" fmla="*/ 63 h 77"/>
                  <a:gd name="T94" fmla="*/ 46 w 72"/>
                  <a:gd name="T95" fmla="*/ 63 h 77"/>
                  <a:gd name="T96" fmla="*/ 49 w 72"/>
                  <a:gd name="T97" fmla="*/ 62 h 77"/>
                  <a:gd name="T98" fmla="*/ 50 w 72"/>
                  <a:gd name="T99" fmla="*/ 61 h 77"/>
                  <a:gd name="T100" fmla="*/ 51 w 72"/>
                  <a:gd name="T101" fmla="*/ 61 h 77"/>
                  <a:gd name="T102" fmla="*/ 51 w 72"/>
                  <a:gd name="T103" fmla="*/ 6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72" h="77">
                    <a:moveTo>
                      <a:pt x="0" y="35"/>
                    </a:moveTo>
                    <a:cubicBezTo>
                      <a:pt x="0" y="25"/>
                      <a:pt x="3" y="16"/>
                      <a:pt x="11" y="10"/>
                    </a:cubicBezTo>
                    <a:cubicBezTo>
                      <a:pt x="21" y="2"/>
                      <a:pt x="32" y="0"/>
                      <a:pt x="44" y="5"/>
                    </a:cubicBezTo>
                    <a:cubicBezTo>
                      <a:pt x="57" y="11"/>
                      <a:pt x="66" y="21"/>
                      <a:pt x="70" y="36"/>
                    </a:cubicBezTo>
                    <a:cubicBezTo>
                      <a:pt x="72" y="49"/>
                      <a:pt x="69" y="61"/>
                      <a:pt x="58" y="70"/>
                    </a:cubicBezTo>
                    <a:cubicBezTo>
                      <a:pt x="50" y="76"/>
                      <a:pt x="42" y="77"/>
                      <a:pt x="32" y="76"/>
                    </a:cubicBezTo>
                    <a:cubicBezTo>
                      <a:pt x="20" y="73"/>
                      <a:pt x="12" y="66"/>
                      <a:pt x="5" y="56"/>
                    </a:cubicBezTo>
                    <a:cubicBezTo>
                      <a:pt x="1" y="49"/>
                      <a:pt x="0" y="43"/>
                      <a:pt x="0" y="35"/>
                    </a:cubicBezTo>
                    <a:close/>
                    <a:moveTo>
                      <a:pt x="51" y="60"/>
                    </a:moveTo>
                    <a:cubicBezTo>
                      <a:pt x="51" y="60"/>
                      <a:pt x="51" y="60"/>
                      <a:pt x="51" y="60"/>
                    </a:cubicBezTo>
                    <a:cubicBezTo>
                      <a:pt x="53" y="59"/>
                      <a:pt x="55" y="58"/>
                      <a:pt x="56" y="56"/>
                    </a:cubicBezTo>
                    <a:cubicBezTo>
                      <a:pt x="56" y="56"/>
                      <a:pt x="56" y="55"/>
                      <a:pt x="56" y="55"/>
                    </a:cubicBezTo>
                    <a:cubicBezTo>
                      <a:pt x="57" y="54"/>
                      <a:pt x="58" y="52"/>
                      <a:pt x="58" y="50"/>
                    </a:cubicBezTo>
                    <a:cubicBezTo>
                      <a:pt x="58" y="50"/>
                      <a:pt x="58" y="49"/>
                      <a:pt x="58" y="48"/>
                    </a:cubicBezTo>
                    <a:cubicBezTo>
                      <a:pt x="59" y="45"/>
                      <a:pt x="59" y="42"/>
                      <a:pt x="58" y="38"/>
                    </a:cubicBezTo>
                    <a:cubicBezTo>
                      <a:pt x="58" y="38"/>
                      <a:pt x="58" y="38"/>
                      <a:pt x="58" y="37"/>
                    </a:cubicBezTo>
                    <a:cubicBezTo>
                      <a:pt x="58" y="37"/>
                      <a:pt x="58" y="36"/>
                      <a:pt x="58" y="36"/>
                    </a:cubicBezTo>
                    <a:cubicBezTo>
                      <a:pt x="58" y="36"/>
                      <a:pt x="58" y="36"/>
                      <a:pt x="58" y="35"/>
                    </a:cubicBezTo>
                    <a:cubicBezTo>
                      <a:pt x="57" y="33"/>
                      <a:pt x="57" y="32"/>
                      <a:pt x="55" y="30"/>
                    </a:cubicBezTo>
                    <a:cubicBezTo>
                      <a:pt x="55" y="30"/>
                      <a:pt x="55" y="30"/>
                      <a:pt x="55" y="30"/>
                    </a:cubicBezTo>
                    <a:cubicBezTo>
                      <a:pt x="54" y="27"/>
                      <a:pt x="52" y="25"/>
                      <a:pt x="50" y="23"/>
                    </a:cubicBezTo>
                    <a:cubicBezTo>
                      <a:pt x="50" y="23"/>
                      <a:pt x="50" y="23"/>
                      <a:pt x="50" y="23"/>
                    </a:cubicBezTo>
                    <a:cubicBezTo>
                      <a:pt x="49" y="22"/>
                      <a:pt x="49" y="21"/>
                      <a:pt x="48" y="21"/>
                    </a:cubicBezTo>
                    <a:cubicBezTo>
                      <a:pt x="48" y="21"/>
                      <a:pt x="48" y="21"/>
                      <a:pt x="48" y="20"/>
                    </a:cubicBezTo>
                    <a:cubicBezTo>
                      <a:pt x="45" y="18"/>
                      <a:pt x="42" y="16"/>
                      <a:pt x="38" y="16"/>
                    </a:cubicBezTo>
                    <a:cubicBezTo>
                      <a:pt x="38" y="16"/>
                      <a:pt x="38" y="16"/>
                      <a:pt x="38" y="16"/>
                    </a:cubicBezTo>
                    <a:cubicBezTo>
                      <a:pt x="38" y="15"/>
                      <a:pt x="38" y="15"/>
                      <a:pt x="38" y="15"/>
                    </a:cubicBezTo>
                    <a:cubicBezTo>
                      <a:pt x="37" y="15"/>
                      <a:pt x="37" y="15"/>
                      <a:pt x="36" y="15"/>
                    </a:cubicBezTo>
                    <a:cubicBezTo>
                      <a:pt x="35" y="14"/>
                      <a:pt x="33" y="13"/>
                      <a:pt x="31" y="14"/>
                    </a:cubicBezTo>
                    <a:cubicBezTo>
                      <a:pt x="30" y="14"/>
                      <a:pt x="29" y="14"/>
                      <a:pt x="28" y="14"/>
                    </a:cubicBezTo>
                    <a:cubicBezTo>
                      <a:pt x="21" y="15"/>
                      <a:pt x="16" y="19"/>
                      <a:pt x="14" y="25"/>
                    </a:cubicBezTo>
                    <a:cubicBezTo>
                      <a:pt x="14" y="25"/>
                      <a:pt x="14" y="25"/>
                      <a:pt x="14" y="25"/>
                    </a:cubicBezTo>
                    <a:cubicBezTo>
                      <a:pt x="12" y="27"/>
                      <a:pt x="12" y="29"/>
                      <a:pt x="12" y="31"/>
                    </a:cubicBezTo>
                    <a:cubicBezTo>
                      <a:pt x="12" y="31"/>
                      <a:pt x="12" y="31"/>
                      <a:pt x="12" y="32"/>
                    </a:cubicBezTo>
                    <a:cubicBezTo>
                      <a:pt x="11" y="34"/>
                      <a:pt x="11" y="37"/>
                      <a:pt x="12" y="39"/>
                    </a:cubicBezTo>
                    <a:cubicBezTo>
                      <a:pt x="12" y="39"/>
                      <a:pt x="12" y="40"/>
                      <a:pt x="12" y="40"/>
                    </a:cubicBezTo>
                    <a:cubicBezTo>
                      <a:pt x="12" y="41"/>
                      <a:pt x="12" y="42"/>
                      <a:pt x="12" y="42"/>
                    </a:cubicBezTo>
                    <a:cubicBezTo>
                      <a:pt x="12" y="43"/>
                      <a:pt x="12" y="43"/>
                      <a:pt x="13" y="43"/>
                    </a:cubicBezTo>
                    <a:cubicBezTo>
                      <a:pt x="13" y="44"/>
                      <a:pt x="13" y="44"/>
                      <a:pt x="13" y="44"/>
                    </a:cubicBezTo>
                    <a:cubicBezTo>
                      <a:pt x="13" y="44"/>
                      <a:pt x="13" y="45"/>
                      <a:pt x="13" y="45"/>
                    </a:cubicBezTo>
                    <a:cubicBezTo>
                      <a:pt x="13" y="45"/>
                      <a:pt x="13" y="46"/>
                      <a:pt x="13" y="46"/>
                    </a:cubicBezTo>
                    <a:cubicBezTo>
                      <a:pt x="13" y="46"/>
                      <a:pt x="13" y="46"/>
                      <a:pt x="13" y="46"/>
                    </a:cubicBezTo>
                    <a:cubicBezTo>
                      <a:pt x="14" y="50"/>
                      <a:pt x="17" y="53"/>
                      <a:pt x="19" y="55"/>
                    </a:cubicBezTo>
                    <a:cubicBezTo>
                      <a:pt x="19" y="55"/>
                      <a:pt x="19" y="55"/>
                      <a:pt x="19" y="55"/>
                    </a:cubicBezTo>
                    <a:cubicBezTo>
                      <a:pt x="20" y="57"/>
                      <a:pt x="21" y="58"/>
                      <a:pt x="23" y="59"/>
                    </a:cubicBezTo>
                    <a:cubicBezTo>
                      <a:pt x="24" y="59"/>
                      <a:pt x="24" y="59"/>
                      <a:pt x="24" y="60"/>
                    </a:cubicBezTo>
                    <a:cubicBezTo>
                      <a:pt x="25" y="61"/>
                      <a:pt x="27" y="62"/>
                      <a:pt x="29" y="63"/>
                    </a:cubicBezTo>
                    <a:cubicBezTo>
                      <a:pt x="34" y="65"/>
                      <a:pt x="40" y="66"/>
                      <a:pt x="46" y="63"/>
                    </a:cubicBezTo>
                    <a:cubicBezTo>
                      <a:pt x="47" y="63"/>
                      <a:pt x="48" y="62"/>
                      <a:pt x="49" y="62"/>
                    </a:cubicBezTo>
                    <a:cubicBezTo>
                      <a:pt x="50" y="62"/>
                      <a:pt x="50" y="62"/>
                      <a:pt x="50" y="61"/>
                    </a:cubicBezTo>
                    <a:cubicBezTo>
                      <a:pt x="50" y="61"/>
                      <a:pt x="51" y="61"/>
                      <a:pt x="51" y="61"/>
                    </a:cubicBezTo>
                    <a:cubicBezTo>
                      <a:pt x="51" y="61"/>
                      <a:pt x="51" y="60"/>
                      <a:pt x="51" y="60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72" name="Freeform 10">
                <a:extLst>
                  <a:ext uri="{FF2B5EF4-FFF2-40B4-BE49-F238E27FC236}">
                    <a16:creationId xmlns:a16="http://schemas.microsoft.com/office/drawing/2014/main" id="{CDC01510-992B-4B8B-BA87-04761C0F9E4E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0764500" y="3738562"/>
                <a:ext cx="130175" cy="131763"/>
              </a:xfrm>
              <a:custGeom>
                <a:avLst/>
                <a:gdLst>
                  <a:gd name="T0" fmla="*/ 1 w 53"/>
                  <a:gd name="T1" fmla="*/ 25 h 54"/>
                  <a:gd name="T2" fmla="*/ 27 w 53"/>
                  <a:gd name="T3" fmla="*/ 3 h 54"/>
                  <a:gd name="T4" fmla="*/ 52 w 53"/>
                  <a:gd name="T5" fmla="*/ 28 h 54"/>
                  <a:gd name="T6" fmla="*/ 33 w 53"/>
                  <a:gd name="T7" fmla="*/ 52 h 54"/>
                  <a:gd name="T8" fmla="*/ 1 w 53"/>
                  <a:gd name="T9" fmla="*/ 29 h 54"/>
                  <a:gd name="T10" fmla="*/ 1 w 53"/>
                  <a:gd name="T11" fmla="*/ 25 h 54"/>
                  <a:gd name="T12" fmla="*/ 29 w 53"/>
                  <a:gd name="T13" fmla="*/ 41 h 54"/>
                  <a:gd name="T14" fmla="*/ 40 w 53"/>
                  <a:gd name="T15" fmla="*/ 29 h 54"/>
                  <a:gd name="T16" fmla="*/ 19 w 53"/>
                  <a:gd name="T17" fmla="*/ 15 h 54"/>
                  <a:gd name="T18" fmla="*/ 12 w 53"/>
                  <a:gd name="T19" fmla="*/ 26 h 54"/>
                  <a:gd name="T20" fmla="*/ 29 w 53"/>
                  <a:gd name="T21" fmla="*/ 4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3" h="54">
                    <a:moveTo>
                      <a:pt x="1" y="25"/>
                    </a:moveTo>
                    <a:cubicBezTo>
                      <a:pt x="0" y="10"/>
                      <a:pt x="13" y="0"/>
                      <a:pt x="27" y="3"/>
                    </a:cubicBezTo>
                    <a:cubicBezTo>
                      <a:pt x="40" y="5"/>
                      <a:pt x="50" y="16"/>
                      <a:pt x="52" y="28"/>
                    </a:cubicBezTo>
                    <a:cubicBezTo>
                      <a:pt x="53" y="39"/>
                      <a:pt x="46" y="51"/>
                      <a:pt x="33" y="52"/>
                    </a:cubicBezTo>
                    <a:cubicBezTo>
                      <a:pt x="18" y="54"/>
                      <a:pt x="4" y="44"/>
                      <a:pt x="1" y="29"/>
                    </a:cubicBezTo>
                    <a:cubicBezTo>
                      <a:pt x="1" y="28"/>
                      <a:pt x="1" y="26"/>
                      <a:pt x="1" y="25"/>
                    </a:cubicBezTo>
                    <a:close/>
                    <a:moveTo>
                      <a:pt x="29" y="41"/>
                    </a:moveTo>
                    <a:cubicBezTo>
                      <a:pt x="36" y="41"/>
                      <a:pt x="41" y="36"/>
                      <a:pt x="40" y="29"/>
                    </a:cubicBezTo>
                    <a:cubicBezTo>
                      <a:pt x="39" y="20"/>
                      <a:pt x="28" y="12"/>
                      <a:pt x="19" y="15"/>
                    </a:cubicBezTo>
                    <a:cubicBezTo>
                      <a:pt x="14" y="16"/>
                      <a:pt x="11" y="21"/>
                      <a:pt x="12" y="26"/>
                    </a:cubicBezTo>
                    <a:cubicBezTo>
                      <a:pt x="13" y="34"/>
                      <a:pt x="21" y="41"/>
                      <a:pt x="29" y="41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73" name="Freeform 11">
                <a:extLst>
                  <a:ext uri="{FF2B5EF4-FFF2-40B4-BE49-F238E27FC236}">
                    <a16:creationId xmlns:a16="http://schemas.microsoft.com/office/drawing/2014/main" id="{D257745F-D953-4424-B411-0498377EE1BE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0920075" y="4210050"/>
                <a:ext cx="107950" cy="112713"/>
              </a:xfrm>
              <a:custGeom>
                <a:avLst/>
                <a:gdLst>
                  <a:gd name="T0" fmla="*/ 23 w 44"/>
                  <a:gd name="T1" fmla="*/ 46 h 46"/>
                  <a:gd name="T2" fmla="*/ 0 w 44"/>
                  <a:gd name="T3" fmla="*/ 21 h 46"/>
                  <a:gd name="T4" fmla="*/ 22 w 44"/>
                  <a:gd name="T5" fmla="*/ 0 h 46"/>
                  <a:gd name="T6" fmla="*/ 44 w 44"/>
                  <a:gd name="T7" fmla="*/ 24 h 46"/>
                  <a:gd name="T8" fmla="*/ 23 w 44"/>
                  <a:gd name="T9" fmla="*/ 46 h 46"/>
                  <a:gd name="T10" fmla="*/ 32 w 44"/>
                  <a:gd name="T11" fmla="*/ 24 h 46"/>
                  <a:gd name="T12" fmla="*/ 21 w 44"/>
                  <a:gd name="T13" fmla="*/ 11 h 46"/>
                  <a:gd name="T14" fmla="*/ 12 w 44"/>
                  <a:gd name="T15" fmla="*/ 22 h 46"/>
                  <a:gd name="T16" fmla="*/ 23 w 44"/>
                  <a:gd name="T17" fmla="*/ 34 h 46"/>
                  <a:gd name="T18" fmla="*/ 32 w 44"/>
                  <a:gd name="T19" fmla="*/ 24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4" h="46">
                    <a:moveTo>
                      <a:pt x="23" y="46"/>
                    </a:moveTo>
                    <a:cubicBezTo>
                      <a:pt x="11" y="46"/>
                      <a:pt x="0" y="35"/>
                      <a:pt x="0" y="21"/>
                    </a:cubicBezTo>
                    <a:cubicBezTo>
                      <a:pt x="1" y="9"/>
                      <a:pt x="10" y="0"/>
                      <a:pt x="22" y="0"/>
                    </a:cubicBezTo>
                    <a:cubicBezTo>
                      <a:pt x="34" y="0"/>
                      <a:pt x="44" y="11"/>
                      <a:pt x="44" y="24"/>
                    </a:cubicBezTo>
                    <a:cubicBezTo>
                      <a:pt x="44" y="36"/>
                      <a:pt x="34" y="46"/>
                      <a:pt x="23" y="46"/>
                    </a:cubicBezTo>
                    <a:close/>
                    <a:moveTo>
                      <a:pt x="32" y="24"/>
                    </a:moveTo>
                    <a:cubicBezTo>
                      <a:pt x="32" y="17"/>
                      <a:pt x="27" y="12"/>
                      <a:pt x="21" y="11"/>
                    </a:cubicBezTo>
                    <a:cubicBezTo>
                      <a:pt x="15" y="11"/>
                      <a:pt x="12" y="16"/>
                      <a:pt x="12" y="22"/>
                    </a:cubicBezTo>
                    <a:cubicBezTo>
                      <a:pt x="12" y="29"/>
                      <a:pt x="17" y="34"/>
                      <a:pt x="23" y="34"/>
                    </a:cubicBezTo>
                    <a:cubicBezTo>
                      <a:pt x="29" y="34"/>
                      <a:pt x="32" y="30"/>
                      <a:pt x="32" y="24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74" name="Freeform 12">
                <a:extLst>
                  <a:ext uri="{FF2B5EF4-FFF2-40B4-BE49-F238E27FC236}">
                    <a16:creationId xmlns:a16="http://schemas.microsoft.com/office/drawing/2014/main" id="{B54FA9E5-D21D-4C14-B80C-D9C4D6B2D096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0737513" y="3962400"/>
                <a:ext cx="107950" cy="107950"/>
              </a:xfrm>
              <a:custGeom>
                <a:avLst/>
                <a:gdLst>
                  <a:gd name="T0" fmla="*/ 23 w 44"/>
                  <a:gd name="T1" fmla="*/ 43 h 44"/>
                  <a:gd name="T2" fmla="*/ 0 w 44"/>
                  <a:gd name="T3" fmla="*/ 21 h 44"/>
                  <a:gd name="T4" fmla="*/ 20 w 44"/>
                  <a:gd name="T5" fmla="*/ 1 h 44"/>
                  <a:gd name="T6" fmla="*/ 43 w 44"/>
                  <a:gd name="T7" fmla="*/ 24 h 44"/>
                  <a:gd name="T8" fmla="*/ 23 w 44"/>
                  <a:gd name="T9" fmla="*/ 43 h 44"/>
                  <a:gd name="T10" fmla="*/ 23 w 44"/>
                  <a:gd name="T11" fmla="*/ 31 h 44"/>
                  <a:gd name="T12" fmla="*/ 32 w 44"/>
                  <a:gd name="T13" fmla="*/ 23 h 44"/>
                  <a:gd name="T14" fmla="*/ 21 w 44"/>
                  <a:gd name="T15" fmla="*/ 12 h 44"/>
                  <a:gd name="T16" fmla="*/ 12 w 44"/>
                  <a:gd name="T17" fmla="*/ 21 h 44"/>
                  <a:gd name="T18" fmla="*/ 23 w 44"/>
                  <a:gd name="T19" fmla="*/ 31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4" h="44">
                    <a:moveTo>
                      <a:pt x="23" y="43"/>
                    </a:moveTo>
                    <a:cubicBezTo>
                      <a:pt x="12" y="44"/>
                      <a:pt x="1" y="33"/>
                      <a:pt x="0" y="21"/>
                    </a:cubicBezTo>
                    <a:cubicBezTo>
                      <a:pt x="0" y="10"/>
                      <a:pt x="9" y="1"/>
                      <a:pt x="20" y="1"/>
                    </a:cubicBezTo>
                    <a:cubicBezTo>
                      <a:pt x="33" y="0"/>
                      <a:pt x="44" y="11"/>
                      <a:pt x="43" y="24"/>
                    </a:cubicBezTo>
                    <a:cubicBezTo>
                      <a:pt x="43" y="33"/>
                      <a:pt x="35" y="43"/>
                      <a:pt x="23" y="43"/>
                    </a:cubicBezTo>
                    <a:close/>
                    <a:moveTo>
                      <a:pt x="23" y="31"/>
                    </a:moveTo>
                    <a:cubicBezTo>
                      <a:pt x="28" y="31"/>
                      <a:pt x="32" y="28"/>
                      <a:pt x="32" y="23"/>
                    </a:cubicBezTo>
                    <a:cubicBezTo>
                      <a:pt x="32" y="17"/>
                      <a:pt x="27" y="13"/>
                      <a:pt x="21" y="12"/>
                    </a:cubicBezTo>
                    <a:cubicBezTo>
                      <a:pt x="16" y="12"/>
                      <a:pt x="12" y="16"/>
                      <a:pt x="12" y="21"/>
                    </a:cubicBezTo>
                    <a:cubicBezTo>
                      <a:pt x="12" y="27"/>
                      <a:pt x="17" y="31"/>
                      <a:pt x="23" y="31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75" name="Freeform 13">
                <a:extLst>
                  <a:ext uri="{FF2B5EF4-FFF2-40B4-BE49-F238E27FC236}">
                    <a16:creationId xmlns:a16="http://schemas.microsoft.com/office/drawing/2014/main" id="{3392FE96-9DBE-493A-8EA7-A05B36E2214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0286663" y="4356100"/>
                <a:ext cx="34925" cy="33338"/>
              </a:xfrm>
              <a:custGeom>
                <a:avLst/>
                <a:gdLst>
                  <a:gd name="T0" fmla="*/ 6 w 14"/>
                  <a:gd name="T1" fmla="*/ 14 h 14"/>
                  <a:gd name="T2" fmla="*/ 1 w 14"/>
                  <a:gd name="T3" fmla="*/ 7 h 14"/>
                  <a:gd name="T4" fmla="*/ 7 w 14"/>
                  <a:gd name="T5" fmla="*/ 0 h 14"/>
                  <a:gd name="T6" fmla="*/ 14 w 14"/>
                  <a:gd name="T7" fmla="*/ 7 h 14"/>
                  <a:gd name="T8" fmla="*/ 8 w 14"/>
                  <a:gd name="T9" fmla="*/ 14 h 14"/>
                  <a:gd name="T10" fmla="*/ 6 w 14"/>
                  <a:gd name="T11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" h="14">
                    <a:moveTo>
                      <a:pt x="6" y="14"/>
                    </a:moveTo>
                    <a:cubicBezTo>
                      <a:pt x="4" y="12"/>
                      <a:pt x="1" y="9"/>
                      <a:pt x="1" y="7"/>
                    </a:cubicBezTo>
                    <a:cubicBezTo>
                      <a:pt x="0" y="3"/>
                      <a:pt x="3" y="0"/>
                      <a:pt x="7" y="0"/>
                    </a:cubicBezTo>
                    <a:cubicBezTo>
                      <a:pt x="11" y="0"/>
                      <a:pt x="14" y="3"/>
                      <a:pt x="14" y="7"/>
                    </a:cubicBezTo>
                    <a:cubicBezTo>
                      <a:pt x="13" y="10"/>
                      <a:pt x="10" y="12"/>
                      <a:pt x="8" y="14"/>
                    </a:cubicBezTo>
                    <a:cubicBezTo>
                      <a:pt x="8" y="14"/>
                      <a:pt x="7" y="14"/>
                      <a:pt x="6" y="14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76" name="Freeform 14">
                <a:extLst>
                  <a:ext uri="{FF2B5EF4-FFF2-40B4-BE49-F238E27FC236}">
                    <a16:creationId xmlns:a16="http://schemas.microsoft.com/office/drawing/2014/main" id="{12C9A338-AA37-4A9A-805D-759E68FE7151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0437475" y="-950913"/>
                <a:ext cx="93663" cy="95250"/>
              </a:xfrm>
              <a:custGeom>
                <a:avLst/>
                <a:gdLst>
                  <a:gd name="T0" fmla="*/ 19 w 38"/>
                  <a:gd name="T1" fmla="*/ 1 h 39"/>
                  <a:gd name="T2" fmla="*/ 38 w 38"/>
                  <a:gd name="T3" fmla="*/ 20 h 39"/>
                  <a:gd name="T4" fmla="*/ 19 w 38"/>
                  <a:gd name="T5" fmla="*/ 39 h 39"/>
                  <a:gd name="T6" fmla="*/ 0 w 38"/>
                  <a:gd name="T7" fmla="*/ 19 h 39"/>
                  <a:gd name="T8" fmla="*/ 19 w 38"/>
                  <a:gd name="T9" fmla="*/ 1 h 39"/>
                  <a:gd name="T10" fmla="*/ 31 w 38"/>
                  <a:gd name="T11" fmla="*/ 19 h 39"/>
                  <a:gd name="T12" fmla="*/ 19 w 38"/>
                  <a:gd name="T13" fmla="*/ 8 h 39"/>
                  <a:gd name="T14" fmla="*/ 7 w 38"/>
                  <a:gd name="T15" fmla="*/ 19 h 39"/>
                  <a:gd name="T16" fmla="*/ 20 w 38"/>
                  <a:gd name="T17" fmla="*/ 31 h 39"/>
                  <a:gd name="T18" fmla="*/ 31 w 38"/>
                  <a:gd name="T19" fmla="*/ 19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8" h="39">
                    <a:moveTo>
                      <a:pt x="19" y="1"/>
                    </a:moveTo>
                    <a:cubicBezTo>
                      <a:pt x="30" y="1"/>
                      <a:pt x="38" y="9"/>
                      <a:pt x="38" y="20"/>
                    </a:cubicBezTo>
                    <a:cubicBezTo>
                      <a:pt x="38" y="30"/>
                      <a:pt x="29" y="38"/>
                      <a:pt x="19" y="39"/>
                    </a:cubicBezTo>
                    <a:cubicBezTo>
                      <a:pt x="9" y="39"/>
                      <a:pt x="0" y="30"/>
                      <a:pt x="0" y="19"/>
                    </a:cubicBezTo>
                    <a:cubicBezTo>
                      <a:pt x="0" y="9"/>
                      <a:pt x="9" y="0"/>
                      <a:pt x="19" y="1"/>
                    </a:cubicBezTo>
                    <a:close/>
                    <a:moveTo>
                      <a:pt x="31" y="19"/>
                    </a:moveTo>
                    <a:cubicBezTo>
                      <a:pt x="31" y="13"/>
                      <a:pt x="25" y="8"/>
                      <a:pt x="19" y="8"/>
                    </a:cubicBezTo>
                    <a:cubicBezTo>
                      <a:pt x="13" y="8"/>
                      <a:pt x="7" y="13"/>
                      <a:pt x="7" y="19"/>
                    </a:cubicBezTo>
                    <a:cubicBezTo>
                      <a:pt x="7" y="26"/>
                      <a:pt x="13" y="32"/>
                      <a:pt x="20" y="31"/>
                    </a:cubicBezTo>
                    <a:cubicBezTo>
                      <a:pt x="26" y="31"/>
                      <a:pt x="31" y="25"/>
                      <a:pt x="31" y="19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77" name="Freeform 15">
                <a:extLst>
                  <a:ext uri="{FF2B5EF4-FFF2-40B4-BE49-F238E27FC236}">
                    <a16:creationId xmlns:a16="http://schemas.microsoft.com/office/drawing/2014/main" id="{BD842F91-2042-4116-B460-854F0BF810D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0469225" y="-904876"/>
                <a:ext cx="22225" cy="30163"/>
              </a:xfrm>
              <a:custGeom>
                <a:avLst/>
                <a:gdLst>
                  <a:gd name="T0" fmla="*/ 5 w 9"/>
                  <a:gd name="T1" fmla="*/ 12 h 12"/>
                  <a:gd name="T2" fmla="*/ 0 w 9"/>
                  <a:gd name="T3" fmla="*/ 4 h 12"/>
                  <a:gd name="T4" fmla="*/ 4 w 9"/>
                  <a:gd name="T5" fmla="*/ 0 h 12"/>
                  <a:gd name="T6" fmla="*/ 9 w 9"/>
                  <a:gd name="T7" fmla="*/ 4 h 12"/>
                  <a:gd name="T8" fmla="*/ 5 w 9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12">
                    <a:moveTo>
                      <a:pt x="5" y="12"/>
                    </a:moveTo>
                    <a:cubicBezTo>
                      <a:pt x="2" y="8"/>
                      <a:pt x="0" y="6"/>
                      <a:pt x="0" y="4"/>
                    </a:cubicBezTo>
                    <a:cubicBezTo>
                      <a:pt x="0" y="3"/>
                      <a:pt x="2" y="0"/>
                      <a:pt x="4" y="0"/>
                    </a:cubicBezTo>
                    <a:cubicBezTo>
                      <a:pt x="6" y="0"/>
                      <a:pt x="9" y="2"/>
                      <a:pt x="9" y="4"/>
                    </a:cubicBezTo>
                    <a:cubicBezTo>
                      <a:pt x="9" y="6"/>
                      <a:pt x="7" y="8"/>
                      <a:pt x="5" y="12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78" name="Freeform 16">
                <a:extLst>
                  <a:ext uri="{FF2B5EF4-FFF2-40B4-BE49-F238E27FC236}">
                    <a16:creationId xmlns:a16="http://schemas.microsoft.com/office/drawing/2014/main" id="{E68D4D86-5B58-4302-AF94-19C75A4C6762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0620038" y="1973262"/>
                <a:ext cx="717550" cy="808038"/>
              </a:xfrm>
              <a:custGeom>
                <a:avLst/>
                <a:gdLst>
                  <a:gd name="T0" fmla="*/ 130 w 292"/>
                  <a:gd name="T1" fmla="*/ 224 h 328"/>
                  <a:gd name="T2" fmla="*/ 110 w 292"/>
                  <a:gd name="T3" fmla="*/ 228 h 328"/>
                  <a:gd name="T4" fmla="*/ 117 w 292"/>
                  <a:gd name="T5" fmla="*/ 203 h 328"/>
                  <a:gd name="T6" fmla="*/ 112 w 292"/>
                  <a:gd name="T7" fmla="*/ 198 h 328"/>
                  <a:gd name="T8" fmla="*/ 88 w 292"/>
                  <a:gd name="T9" fmla="*/ 195 h 328"/>
                  <a:gd name="T10" fmla="*/ 97 w 292"/>
                  <a:gd name="T11" fmla="*/ 175 h 328"/>
                  <a:gd name="T12" fmla="*/ 69 w 292"/>
                  <a:gd name="T13" fmla="*/ 179 h 328"/>
                  <a:gd name="T14" fmla="*/ 80 w 292"/>
                  <a:gd name="T15" fmla="*/ 161 h 328"/>
                  <a:gd name="T16" fmla="*/ 56 w 292"/>
                  <a:gd name="T17" fmla="*/ 161 h 328"/>
                  <a:gd name="T18" fmla="*/ 62 w 292"/>
                  <a:gd name="T19" fmla="*/ 144 h 328"/>
                  <a:gd name="T20" fmla="*/ 57 w 292"/>
                  <a:gd name="T21" fmla="*/ 136 h 328"/>
                  <a:gd name="T22" fmla="*/ 46 w 292"/>
                  <a:gd name="T23" fmla="*/ 136 h 328"/>
                  <a:gd name="T24" fmla="*/ 31 w 292"/>
                  <a:gd name="T25" fmla="*/ 146 h 328"/>
                  <a:gd name="T26" fmla="*/ 32 w 292"/>
                  <a:gd name="T27" fmla="*/ 118 h 328"/>
                  <a:gd name="T28" fmla="*/ 12 w 292"/>
                  <a:gd name="T29" fmla="*/ 128 h 328"/>
                  <a:gd name="T30" fmla="*/ 3 w 292"/>
                  <a:gd name="T31" fmla="*/ 50 h 328"/>
                  <a:gd name="T32" fmla="*/ 90 w 292"/>
                  <a:gd name="T33" fmla="*/ 20 h 328"/>
                  <a:gd name="T34" fmla="*/ 111 w 292"/>
                  <a:gd name="T35" fmla="*/ 6 h 328"/>
                  <a:gd name="T36" fmla="*/ 119 w 292"/>
                  <a:gd name="T37" fmla="*/ 38 h 328"/>
                  <a:gd name="T38" fmla="*/ 139 w 292"/>
                  <a:gd name="T39" fmla="*/ 26 h 328"/>
                  <a:gd name="T40" fmla="*/ 137 w 292"/>
                  <a:gd name="T41" fmla="*/ 54 h 328"/>
                  <a:gd name="T42" fmla="*/ 160 w 292"/>
                  <a:gd name="T43" fmla="*/ 42 h 328"/>
                  <a:gd name="T44" fmla="*/ 149 w 292"/>
                  <a:gd name="T45" fmla="*/ 63 h 328"/>
                  <a:gd name="T46" fmla="*/ 182 w 292"/>
                  <a:gd name="T47" fmla="*/ 66 h 328"/>
                  <a:gd name="T48" fmla="*/ 178 w 292"/>
                  <a:gd name="T49" fmla="*/ 79 h 328"/>
                  <a:gd name="T50" fmla="*/ 189 w 292"/>
                  <a:gd name="T51" fmla="*/ 103 h 328"/>
                  <a:gd name="T52" fmla="*/ 212 w 292"/>
                  <a:gd name="T53" fmla="*/ 92 h 328"/>
                  <a:gd name="T54" fmla="*/ 206 w 292"/>
                  <a:gd name="T55" fmla="*/ 128 h 328"/>
                  <a:gd name="T56" fmla="*/ 231 w 292"/>
                  <a:gd name="T57" fmla="*/ 116 h 328"/>
                  <a:gd name="T58" fmla="*/ 212 w 292"/>
                  <a:gd name="T59" fmla="*/ 136 h 328"/>
                  <a:gd name="T60" fmla="*/ 244 w 292"/>
                  <a:gd name="T61" fmla="*/ 143 h 328"/>
                  <a:gd name="T62" fmla="*/ 229 w 292"/>
                  <a:gd name="T63" fmla="*/ 163 h 328"/>
                  <a:gd name="T64" fmla="*/ 264 w 292"/>
                  <a:gd name="T65" fmla="*/ 172 h 328"/>
                  <a:gd name="T66" fmla="*/ 244 w 292"/>
                  <a:gd name="T67" fmla="*/ 191 h 328"/>
                  <a:gd name="T68" fmla="*/ 278 w 292"/>
                  <a:gd name="T69" fmla="*/ 202 h 328"/>
                  <a:gd name="T70" fmla="*/ 257 w 292"/>
                  <a:gd name="T71" fmla="*/ 221 h 328"/>
                  <a:gd name="T72" fmla="*/ 287 w 292"/>
                  <a:gd name="T73" fmla="*/ 233 h 328"/>
                  <a:gd name="T74" fmla="*/ 268 w 292"/>
                  <a:gd name="T75" fmla="*/ 248 h 328"/>
                  <a:gd name="T76" fmla="*/ 227 w 292"/>
                  <a:gd name="T77" fmla="*/ 326 h 328"/>
                  <a:gd name="T78" fmla="*/ 161 w 292"/>
                  <a:gd name="T79" fmla="*/ 291 h 328"/>
                  <a:gd name="T80" fmla="*/ 140 w 292"/>
                  <a:gd name="T81" fmla="*/ 292 h 328"/>
                  <a:gd name="T82" fmla="*/ 151 w 292"/>
                  <a:gd name="T83" fmla="*/ 268 h 328"/>
                  <a:gd name="T84" fmla="*/ 149 w 292"/>
                  <a:gd name="T85" fmla="*/ 262 h 328"/>
                  <a:gd name="T86" fmla="*/ 126 w 292"/>
                  <a:gd name="T87" fmla="*/ 254 h 328"/>
                  <a:gd name="T88" fmla="*/ 139 w 292"/>
                  <a:gd name="T89" fmla="*/ 239 h 328"/>
                  <a:gd name="T90" fmla="*/ 261 w 292"/>
                  <a:gd name="T91" fmla="*/ 253 h 328"/>
                  <a:gd name="T92" fmla="*/ 220 w 292"/>
                  <a:gd name="T93" fmla="*/ 161 h 328"/>
                  <a:gd name="T94" fmla="*/ 163 w 292"/>
                  <a:gd name="T95" fmla="*/ 87 h 328"/>
                  <a:gd name="T96" fmla="*/ 73 w 292"/>
                  <a:gd name="T97" fmla="*/ 21 h 328"/>
                  <a:gd name="T98" fmla="*/ 12 w 292"/>
                  <a:gd name="T99" fmla="*/ 84 h 328"/>
                  <a:gd name="T100" fmla="*/ 35 w 292"/>
                  <a:gd name="T101" fmla="*/ 111 h 328"/>
                  <a:gd name="T102" fmla="*/ 55 w 292"/>
                  <a:gd name="T103" fmla="*/ 125 h 328"/>
                  <a:gd name="T104" fmla="*/ 75 w 292"/>
                  <a:gd name="T105" fmla="*/ 142 h 328"/>
                  <a:gd name="T106" fmla="*/ 92 w 292"/>
                  <a:gd name="T107" fmla="*/ 159 h 328"/>
                  <a:gd name="T108" fmla="*/ 108 w 292"/>
                  <a:gd name="T109" fmla="*/ 177 h 328"/>
                  <a:gd name="T110" fmla="*/ 124 w 292"/>
                  <a:gd name="T111" fmla="*/ 196 h 328"/>
                  <a:gd name="T112" fmla="*/ 137 w 292"/>
                  <a:gd name="T113" fmla="*/ 217 h 328"/>
                  <a:gd name="T114" fmla="*/ 150 w 292"/>
                  <a:gd name="T115" fmla="*/ 239 h 328"/>
                  <a:gd name="T116" fmla="*/ 160 w 292"/>
                  <a:gd name="T117" fmla="*/ 262 h 328"/>
                  <a:gd name="T118" fmla="*/ 169 w 292"/>
                  <a:gd name="T119" fmla="*/ 289 h 328"/>
                  <a:gd name="T120" fmla="*/ 249 w 292"/>
                  <a:gd name="T121" fmla="*/ 305 h 3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292" h="328">
                    <a:moveTo>
                      <a:pt x="138" y="236"/>
                    </a:moveTo>
                    <a:cubicBezTo>
                      <a:pt x="138" y="233"/>
                      <a:pt x="136" y="232"/>
                      <a:pt x="135" y="230"/>
                    </a:cubicBezTo>
                    <a:cubicBezTo>
                      <a:pt x="134" y="228"/>
                      <a:pt x="133" y="226"/>
                      <a:pt x="132" y="225"/>
                    </a:cubicBezTo>
                    <a:cubicBezTo>
                      <a:pt x="132" y="223"/>
                      <a:pt x="131" y="223"/>
                      <a:pt x="130" y="224"/>
                    </a:cubicBezTo>
                    <a:cubicBezTo>
                      <a:pt x="125" y="227"/>
                      <a:pt x="120" y="230"/>
                      <a:pt x="115" y="233"/>
                    </a:cubicBezTo>
                    <a:cubicBezTo>
                      <a:pt x="114" y="234"/>
                      <a:pt x="113" y="235"/>
                      <a:pt x="111" y="234"/>
                    </a:cubicBezTo>
                    <a:cubicBezTo>
                      <a:pt x="110" y="234"/>
                      <a:pt x="109" y="233"/>
                      <a:pt x="109" y="231"/>
                    </a:cubicBezTo>
                    <a:cubicBezTo>
                      <a:pt x="108" y="230"/>
                      <a:pt x="109" y="229"/>
                      <a:pt x="110" y="228"/>
                    </a:cubicBezTo>
                    <a:cubicBezTo>
                      <a:pt x="115" y="225"/>
                      <a:pt x="121" y="221"/>
                      <a:pt x="126" y="218"/>
                    </a:cubicBezTo>
                    <a:cubicBezTo>
                      <a:pt x="127" y="217"/>
                      <a:pt x="128" y="216"/>
                      <a:pt x="126" y="215"/>
                    </a:cubicBezTo>
                    <a:cubicBezTo>
                      <a:pt x="124" y="211"/>
                      <a:pt x="122" y="207"/>
                      <a:pt x="119" y="204"/>
                    </a:cubicBezTo>
                    <a:cubicBezTo>
                      <a:pt x="118" y="202"/>
                      <a:pt x="118" y="202"/>
                      <a:pt x="117" y="203"/>
                    </a:cubicBezTo>
                    <a:cubicBezTo>
                      <a:pt x="112" y="207"/>
                      <a:pt x="107" y="210"/>
                      <a:pt x="102" y="214"/>
                    </a:cubicBezTo>
                    <a:cubicBezTo>
                      <a:pt x="99" y="216"/>
                      <a:pt x="96" y="215"/>
                      <a:pt x="96" y="212"/>
                    </a:cubicBezTo>
                    <a:cubicBezTo>
                      <a:pt x="95" y="210"/>
                      <a:pt x="96" y="209"/>
                      <a:pt x="98" y="208"/>
                    </a:cubicBezTo>
                    <a:cubicBezTo>
                      <a:pt x="102" y="205"/>
                      <a:pt x="107" y="201"/>
                      <a:pt x="112" y="198"/>
                    </a:cubicBezTo>
                    <a:cubicBezTo>
                      <a:pt x="114" y="196"/>
                      <a:pt x="114" y="197"/>
                      <a:pt x="112" y="194"/>
                    </a:cubicBezTo>
                    <a:cubicBezTo>
                      <a:pt x="110" y="191"/>
                      <a:pt x="107" y="188"/>
                      <a:pt x="105" y="184"/>
                    </a:cubicBezTo>
                    <a:cubicBezTo>
                      <a:pt x="104" y="183"/>
                      <a:pt x="103" y="183"/>
                      <a:pt x="102" y="184"/>
                    </a:cubicBezTo>
                    <a:cubicBezTo>
                      <a:pt x="97" y="188"/>
                      <a:pt x="93" y="191"/>
                      <a:pt x="88" y="195"/>
                    </a:cubicBezTo>
                    <a:cubicBezTo>
                      <a:pt x="86" y="197"/>
                      <a:pt x="84" y="197"/>
                      <a:pt x="82" y="195"/>
                    </a:cubicBezTo>
                    <a:cubicBezTo>
                      <a:pt x="81" y="194"/>
                      <a:pt x="81" y="191"/>
                      <a:pt x="83" y="190"/>
                    </a:cubicBezTo>
                    <a:cubicBezTo>
                      <a:pt x="88" y="186"/>
                      <a:pt x="92" y="182"/>
                      <a:pt x="97" y="178"/>
                    </a:cubicBezTo>
                    <a:cubicBezTo>
                      <a:pt x="98" y="177"/>
                      <a:pt x="99" y="177"/>
                      <a:pt x="97" y="175"/>
                    </a:cubicBezTo>
                    <a:cubicBezTo>
                      <a:pt x="94" y="172"/>
                      <a:pt x="91" y="168"/>
                      <a:pt x="88" y="165"/>
                    </a:cubicBezTo>
                    <a:cubicBezTo>
                      <a:pt x="87" y="164"/>
                      <a:pt x="87" y="164"/>
                      <a:pt x="86" y="165"/>
                    </a:cubicBezTo>
                    <a:cubicBezTo>
                      <a:pt x="82" y="169"/>
                      <a:pt x="77" y="173"/>
                      <a:pt x="73" y="177"/>
                    </a:cubicBezTo>
                    <a:cubicBezTo>
                      <a:pt x="72" y="178"/>
                      <a:pt x="70" y="179"/>
                      <a:pt x="69" y="179"/>
                    </a:cubicBezTo>
                    <a:cubicBezTo>
                      <a:pt x="68" y="179"/>
                      <a:pt x="66" y="178"/>
                      <a:pt x="66" y="177"/>
                    </a:cubicBezTo>
                    <a:cubicBezTo>
                      <a:pt x="66" y="175"/>
                      <a:pt x="66" y="174"/>
                      <a:pt x="67" y="173"/>
                    </a:cubicBezTo>
                    <a:cubicBezTo>
                      <a:pt x="71" y="169"/>
                      <a:pt x="75" y="165"/>
                      <a:pt x="79" y="162"/>
                    </a:cubicBezTo>
                    <a:cubicBezTo>
                      <a:pt x="79" y="162"/>
                      <a:pt x="79" y="161"/>
                      <a:pt x="80" y="161"/>
                    </a:cubicBezTo>
                    <a:cubicBezTo>
                      <a:pt x="82" y="159"/>
                      <a:pt x="82" y="159"/>
                      <a:pt x="80" y="156"/>
                    </a:cubicBezTo>
                    <a:cubicBezTo>
                      <a:pt x="77" y="154"/>
                      <a:pt x="74" y="152"/>
                      <a:pt x="72" y="149"/>
                    </a:cubicBezTo>
                    <a:cubicBezTo>
                      <a:pt x="70" y="147"/>
                      <a:pt x="69" y="147"/>
                      <a:pt x="67" y="149"/>
                    </a:cubicBezTo>
                    <a:cubicBezTo>
                      <a:pt x="64" y="153"/>
                      <a:pt x="60" y="157"/>
                      <a:pt x="56" y="161"/>
                    </a:cubicBezTo>
                    <a:cubicBezTo>
                      <a:pt x="54" y="163"/>
                      <a:pt x="52" y="163"/>
                      <a:pt x="50" y="162"/>
                    </a:cubicBezTo>
                    <a:cubicBezTo>
                      <a:pt x="48" y="160"/>
                      <a:pt x="48" y="158"/>
                      <a:pt x="51" y="156"/>
                    </a:cubicBezTo>
                    <a:cubicBezTo>
                      <a:pt x="53" y="153"/>
                      <a:pt x="56" y="150"/>
                      <a:pt x="58" y="148"/>
                    </a:cubicBezTo>
                    <a:cubicBezTo>
                      <a:pt x="60" y="146"/>
                      <a:pt x="61" y="145"/>
                      <a:pt x="62" y="144"/>
                    </a:cubicBezTo>
                    <a:cubicBezTo>
                      <a:pt x="62" y="144"/>
                      <a:pt x="62" y="144"/>
                      <a:pt x="62" y="144"/>
                    </a:cubicBezTo>
                    <a:cubicBezTo>
                      <a:pt x="64" y="142"/>
                      <a:pt x="64" y="142"/>
                      <a:pt x="63" y="141"/>
                    </a:cubicBezTo>
                    <a:cubicBezTo>
                      <a:pt x="61" y="139"/>
                      <a:pt x="59" y="137"/>
                      <a:pt x="57" y="136"/>
                    </a:cubicBezTo>
                    <a:cubicBezTo>
                      <a:pt x="57" y="136"/>
                      <a:pt x="57" y="136"/>
                      <a:pt x="57" y="136"/>
                    </a:cubicBezTo>
                    <a:cubicBezTo>
                      <a:pt x="55" y="134"/>
                      <a:pt x="53" y="133"/>
                      <a:pt x="51" y="131"/>
                    </a:cubicBezTo>
                    <a:cubicBezTo>
                      <a:pt x="50" y="130"/>
                      <a:pt x="50" y="131"/>
                      <a:pt x="50" y="131"/>
                    </a:cubicBezTo>
                    <a:cubicBezTo>
                      <a:pt x="49" y="132"/>
                      <a:pt x="47" y="134"/>
                      <a:pt x="47" y="135"/>
                    </a:cubicBezTo>
                    <a:cubicBezTo>
                      <a:pt x="46" y="135"/>
                      <a:pt x="46" y="135"/>
                      <a:pt x="46" y="136"/>
                    </a:cubicBezTo>
                    <a:cubicBezTo>
                      <a:pt x="46" y="136"/>
                      <a:pt x="46" y="136"/>
                      <a:pt x="46" y="136"/>
                    </a:cubicBezTo>
                    <a:cubicBezTo>
                      <a:pt x="43" y="139"/>
                      <a:pt x="40" y="143"/>
                      <a:pt x="38" y="146"/>
                    </a:cubicBezTo>
                    <a:cubicBezTo>
                      <a:pt x="37" y="147"/>
                      <a:pt x="36" y="147"/>
                      <a:pt x="35" y="148"/>
                    </a:cubicBezTo>
                    <a:cubicBezTo>
                      <a:pt x="34" y="148"/>
                      <a:pt x="32" y="147"/>
                      <a:pt x="31" y="146"/>
                    </a:cubicBezTo>
                    <a:cubicBezTo>
                      <a:pt x="30" y="145"/>
                      <a:pt x="31" y="143"/>
                      <a:pt x="32" y="142"/>
                    </a:cubicBezTo>
                    <a:cubicBezTo>
                      <a:pt x="35" y="137"/>
                      <a:pt x="39" y="133"/>
                      <a:pt x="43" y="128"/>
                    </a:cubicBezTo>
                    <a:cubicBezTo>
                      <a:pt x="44" y="127"/>
                      <a:pt x="44" y="126"/>
                      <a:pt x="43" y="125"/>
                    </a:cubicBezTo>
                    <a:cubicBezTo>
                      <a:pt x="39" y="122"/>
                      <a:pt x="36" y="120"/>
                      <a:pt x="32" y="118"/>
                    </a:cubicBezTo>
                    <a:cubicBezTo>
                      <a:pt x="30" y="116"/>
                      <a:pt x="30" y="116"/>
                      <a:pt x="28" y="118"/>
                    </a:cubicBezTo>
                    <a:cubicBezTo>
                      <a:pt x="25" y="123"/>
                      <a:pt x="21" y="128"/>
                      <a:pt x="18" y="132"/>
                    </a:cubicBezTo>
                    <a:cubicBezTo>
                      <a:pt x="17" y="134"/>
                      <a:pt x="14" y="135"/>
                      <a:pt x="13" y="133"/>
                    </a:cubicBezTo>
                    <a:cubicBezTo>
                      <a:pt x="11" y="132"/>
                      <a:pt x="11" y="130"/>
                      <a:pt x="12" y="128"/>
                    </a:cubicBezTo>
                    <a:cubicBezTo>
                      <a:pt x="16" y="123"/>
                      <a:pt x="20" y="118"/>
                      <a:pt x="23" y="113"/>
                    </a:cubicBezTo>
                    <a:cubicBezTo>
                      <a:pt x="24" y="112"/>
                      <a:pt x="24" y="112"/>
                      <a:pt x="23" y="111"/>
                    </a:cubicBezTo>
                    <a:cubicBezTo>
                      <a:pt x="13" y="102"/>
                      <a:pt x="6" y="91"/>
                      <a:pt x="3" y="78"/>
                    </a:cubicBezTo>
                    <a:cubicBezTo>
                      <a:pt x="0" y="69"/>
                      <a:pt x="0" y="59"/>
                      <a:pt x="3" y="50"/>
                    </a:cubicBezTo>
                    <a:cubicBezTo>
                      <a:pt x="4" y="44"/>
                      <a:pt x="7" y="38"/>
                      <a:pt x="11" y="33"/>
                    </a:cubicBezTo>
                    <a:cubicBezTo>
                      <a:pt x="17" y="25"/>
                      <a:pt x="24" y="20"/>
                      <a:pt x="33" y="17"/>
                    </a:cubicBezTo>
                    <a:cubicBezTo>
                      <a:pt x="49" y="11"/>
                      <a:pt x="65" y="11"/>
                      <a:pt x="82" y="17"/>
                    </a:cubicBezTo>
                    <a:cubicBezTo>
                      <a:pt x="85" y="18"/>
                      <a:pt x="87" y="19"/>
                      <a:pt x="90" y="20"/>
                    </a:cubicBezTo>
                    <a:cubicBezTo>
                      <a:pt x="91" y="21"/>
                      <a:pt x="92" y="21"/>
                      <a:pt x="93" y="19"/>
                    </a:cubicBezTo>
                    <a:cubicBezTo>
                      <a:pt x="97" y="14"/>
                      <a:pt x="101" y="8"/>
                      <a:pt x="106" y="2"/>
                    </a:cubicBezTo>
                    <a:cubicBezTo>
                      <a:pt x="107" y="0"/>
                      <a:pt x="109" y="0"/>
                      <a:pt x="111" y="1"/>
                    </a:cubicBezTo>
                    <a:cubicBezTo>
                      <a:pt x="113" y="2"/>
                      <a:pt x="113" y="4"/>
                      <a:pt x="111" y="6"/>
                    </a:cubicBezTo>
                    <a:cubicBezTo>
                      <a:pt x="107" y="12"/>
                      <a:pt x="103" y="17"/>
                      <a:pt x="99" y="23"/>
                    </a:cubicBezTo>
                    <a:cubicBezTo>
                      <a:pt x="98" y="24"/>
                      <a:pt x="98" y="25"/>
                      <a:pt x="99" y="26"/>
                    </a:cubicBezTo>
                    <a:cubicBezTo>
                      <a:pt x="105" y="30"/>
                      <a:pt x="111" y="34"/>
                      <a:pt x="117" y="38"/>
                    </a:cubicBezTo>
                    <a:cubicBezTo>
                      <a:pt x="118" y="39"/>
                      <a:pt x="118" y="39"/>
                      <a:pt x="119" y="38"/>
                    </a:cubicBezTo>
                    <a:cubicBezTo>
                      <a:pt x="123" y="34"/>
                      <a:pt x="126" y="30"/>
                      <a:pt x="130" y="25"/>
                    </a:cubicBezTo>
                    <a:cubicBezTo>
                      <a:pt x="131" y="24"/>
                      <a:pt x="132" y="22"/>
                      <a:pt x="134" y="20"/>
                    </a:cubicBezTo>
                    <a:cubicBezTo>
                      <a:pt x="135" y="19"/>
                      <a:pt x="137" y="19"/>
                      <a:pt x="139" y="20"/>
                    </a:cubicBezTo>
                    <a:cubicBezTo>
                      <a:pt x="140" y="22"/>
                      <a:pt x="140" y="24"/>
                      <a:pt x="139" y="26"/>
                    </a:cubicBezTo>
                    <a:cubicBezTo>
                      <a:pt x="137" y="28"/>
                      <a:pt x="135" y="30"/>
                      <a:pt x="133" y="33"/>
                    </a:cubicBezTo>
                    <a:cubicBezTo>
                      <a:pt x="130" y="36"/>
                      <a:pt x="128" y="39"/>
                      <a:pt x="125" y="42"/>
                    </a:cubicBezTo>
                    <a:cubicBezTo>
                      <a:pt x="124" y="43"/>
                      <a:pt x="124" y="44"/>
                      <a:pt x="125" y="44"/>
                    </a:cubicBezTo>
                    <a:cubicBezTo>
                      <a:pt x="129" y="48"/>
                      <a:pt x="133" y="51"/>
                      <a:pt x="137" y="54"/>
                    </a:cubicBezTo>
                    <a:cubicBezTo>
                      <a:pt x="139" y="55"/>
                      <a:pt x="140" y="56"/>
                      <a:pt x="142" y="58"/>
                    </a:cubicBezTo>
                    <a:cubicBezTo>
                      <a:pt x="143" y="59"/>
                      <a:pt x="143" y="59"/>
                      <a:pt x="144" y="58"/>
                    </a:cubicBezTo>
                    <a:cubicBezTo>
                      <a:pt x="149" y="53"/>
                      <a:pt x="153" y="49"/>
                      <a:pt x="157" y="44"/>
                    </a:cubicBezTo>
                    <a:cubicBezTo>
                      <a:pt x="158" y="43"/>
                      <a:pt x="159" y="42"/>
                      <a:pt x="160" y="42"/>
                    </a:cubicBezTo>
                    <a:cubicBezTo>
                      <a:pt x="161" y="40"/>
                      <a:pt x="163" y="40"/>
                      <a:pt x="164" y="42"/>
                    </a:cubicBezTo>
                    <a:cubicBezTo>
                      <a:pt x="166" y="43"/>
                      <a:pt x="166" y="45"/>
                      <a:pt x="165" y="46"/>
                    </a:cubicBezTo>
                    <a:cubicBezTo>
                      <a:pt x="162" y="50"/>
                      <a:pt x="159" y="53"/>
                      <a:pt x="155" y="56"/>
                    </a:cubicBezTo>
                    <a:cubicBezTo>
                      <a:pt x="153" y="59"/>
                      <a:pt x="151" y="61"/>
                      <a:pt x="149" y="63"/>
                    </a:cubicBezTo>
                    <a:cubicBezTo>
                      <a:pt x="149" y="64"/>
                      <a:pt x="149" y="64"/>
                      <a:pt x="149" y="65"/>
                    </a:cubicBezTo>
                    <a:cubicBezTo>
                      <a:pt x="155" y="69"/>
                      <a:pt x="160" y="75"/>
                      <a:pt x="165" y="80"/>
                    </a:cubicBezTo>
                    <a:cubicBezTo>
                      <a:pt x="166" y="80"/>
                      <a:pt x="167" y="80"/>
                      <a:pt x="167" y="80"/>
                    </a:cubicBezTo>
                    <a:cubicBezTo>
                      <a:pt x="172" y="75"/>
                      <a:pt x="177" y="70"/>
                      <a:pt x="182" y="66"/>
                    </a:cubicBezTo>
                    <a:cubicBezTo>
                      <a:pt x="183" y="65"/>
                      <a:pt x="184" y="64"/>
                      <a:pt x="185" y="64"/>
                    </a:cubicBezTo>
                    <a:cubicBezTo>
                      <a:pt x="187" y="63"/>
                      <a:pt x="188" y="64"/>
                      <a:pt x="189" y="65"/>
                    </a:cubicBezTo>
                    <a:cubicBezTo>
                      <a:pt x="190" y="67"/>
                      <a:pt x="190" y="69"/>
                      <a:pt x="189" y="70"/>
                    </a:cubicBezTo>
                    <a:cubicBezTo>
                      <a:pt x="185" y="73"/>
                      <a:pt x="182" y="76"/>
                      <a:pt x="178" y="79"/>
                    </a:cubicBezTo>
                    <a:cubicBezTo>
                      <a:pt x="176" y="81"/>
                      <a:pt x="174" y="83"/>
                      <a:pt x="172" y="85"/>
                    </a:cubicBezTo>
                    <a:cubicBezTo>
                      <a:pt x="171" y="86"/>
                      <a:pt x="171" y="86"/>
                      <a:pt x="172" y="87"/>
                    </a:cubicBezTo>
                    <a:cubicBezTo>
                      <a:pt x="177" y="92"/>
                      <a:pt x="182" y="97"/>
                      <a:pt x="186" y="103"/>
                    </a:cubicBezTo>
                    <a:cubicBezTo>
                      <a:pt x="187" y="104"/>
                      <a:pt x="188" y="104"/>
                      <a:pt x="189" y="103"/>
                    </a:cubicBezTo>
                    <a:cubicBezTo>
                      <a:pt x="192" y="100"/>
                      <a:pt x="196" y="97"/>
                      <a:pt x="199" y="94"/>
                    </a:cubicBezTo>
                    <a:cubicBezTo>
                      <a:pt x="201" y="92"/>
                      <a:pt x="204" y="90"/>
                      <a:pt x="207" y="89"/>
                    </a:cubicBezTo>
                    <a:cubicBezTo>
                      <a:pt x="208" y="88"/>
                      <a:pt x="209" y="88"/>
                      <a:pt x="210" y="89"/>
                    </a:cubicBezTo>
                    <a:cubicBezTo>
                      <a:pt x="211" y="90"/>
                      <a:pt x="212" y="91"/>
                      <a:pt x="212" y="92"/>
                    </a:cubicBezTo>
                    <a:cubicBezTo>
                      <a:pt x="211" y="93"/>
                      <a:pt x="211" y="95"/>
                      <a:pt x="210" y="95"/>
                    </a:cubicBezTo>
                    <a:cubicBezTo>
                      <a:pt x="205" y="100"/>
                      <a:pt x="199" y="104"/>
                      <a:pt x="194" y="108"/>
                    </a:cubicBezTo>
                    <a:cubicBezTo>
                      <a:pt x="193" y="109"/>
                      <a:pt x="192" y="110"/>
                      <a:pt x="194" y="112"/>
                    </a:cubicBezTo>
                    <a:cubicBezTo>
                      <a:pt x="198" y="117"/>
                      <a:pt x="202" y="122"/>
                      <a:pt x="206" y="128"/>
                    </a:cubicBezTo>
                    <a:cubicBezTo>
                      <a:pt x="207" y="129"/>
                      <a:pt x="208" y="129"/>
                      <a:pt x="208" y="128"/>
                    </a:cubicBezTo>
                    <a:cubicBezTo>
                      <a:pt x="211" y="126"/>
                      <a:pt x="214" y="124"/>
                      <a:pt x="217" y="122"/>
                    </a:cubicBezTo>
                    <a:cubicBezTo>
                      <a:pt x="220" y="120"/>
                      <a:pt x="223" y="117"/>
                      <a:pt x="226" y="115"/>
                    </a:cubicBezTo>
                    <a:cubicBezTo>
                      <a:pt x="228" y="114"/>
                      <a:pt x="230" y="114"/>
                      <a:pt x="231" y="116"/>
                    </a:cubicBezTo>
                    <a:cubicBezTo>
                      <a:pt x="232" y="118"/>
                      <a:pt x="232" y="119"/>
                      <a:pt x="230" y="121"/>
                    </a:cubicBezTo>
                    <a:cubicBezTo>
                      <a:pt x="226" y="124"/>
                      <a:pt x="221" y="127"/>
                      <a:pt x="217" y="131"/>
                    </a:cubicBezTo>
                    <a:cubicBezTo>
                      <a:pt x="215" y="132"/>
                      <a:pt x="214" y="133"/>
                      <a:pt x="213" y="134"/>
                    </a:cubicBezTo>
                    <a:cubicBezTo>
                      <a:pt x="211" y="135"/>
                      <a:pt x="211" y="135"/>
                      <a:pt x="212" y="136"/>
                    </a:cubicBezTo>
                    <a:cubicBezTo>
                      <a:pt x="215" y="141"/>
                      <a:pt x="219" y="146"/>
                      <a:pt x="222" y="151"/>
                    </a:cubicBezTo>
                    <a:cubicBezTo>
                      <a:pt x="223" y="152"/>
                      <a:pt x="223" y="153"/>
                      <a:pt x="224" y="154"/>
                    </a:cubicBezTo>
                    <a:cubicBezTo>
                      <a:pt x="224" y="155"/>
                      <a:pt x="225" y="155"/>
                      <a:pt x="226" y="155"/>
                    </a:cubicBezTo>
                    <a:cubicBezTo>
                      <a:pt x="232" y="151"/>
                      <a:pt x="238" y="147"/>
                      <a:pt x="244" y="143"/>
                    </a:cubicBezTo>
                    <a:cubicBezTo>
                      <a:pt x="246" y="142"/>
                      <a:pt x="248" y="142"/>
                      <a:pt x="249" y="144"/>
                    </a:cubicBezTo>
                    <a:cubicBezTo>
                      <a:pt x="251" y="146"/>
                      <a:pt x="250" y="148"/>
                      <a:pt x="248" y="149"/>
                    </a:cubicBezTo>
                    <a:cubicBezTo>
                      <a:pt x="242" y="153"/>
                      <a:pt x="236" y="157"/>
                      <a:pt x="230" y="161"/>
                    </a:cubicBezTo>
                    <a:cubicBezTo>
                      <a:pt x="229" y="161"/>
                      <a:pt x="228" y="162"/>
                      <a:pt x="229" y="163"/>
                    </a:cubicBezTo>
                    <a:cubicBezTo>
                      <a:pt x="233" y="169"/>
                      <a:pt x="236" y="175"/>
                      <a:pt x="240" y="182"/>
                    </a:cubicBezTo>
                    <a:cubicBezTo>
                      <a:pt x="240" y="183"/>
                      <a:pt x="241" y="183"/>
                      <a:pt x="242" y="182"/>
                    </a:cubicBezTo>
                    <a:cubicBezTo>
                      <a:pt x="247" y="179"/>
                      <a:pt x="253" y="176"/>
                      <a:pt x="259" y="173"/>
                    </a:cubicBezTo>
                    <a:cubicBezTo>
                      <a:pt x="260" y="172"/>
                      <a:pt x="262" y="170"/>
                      <a:pt x="264" y="172"/>
                    </a:cubicBezTo>
                    <a:cubicBezTo>
                      <a:pt x="267" y="173"/>
                      <a:pt x="267" y="176"/>
                      <a:pt x="265" y="178"/>
                    </a:cubicBezTo>
                    <a:cubicBezTo>
                      <a:pt x="260" y="181"/>
                      <a:pt x="255" y="183"/>
                      <a:pt x="250" y="186"/>
                    </a:cubicBezTo>
                    <a:cubicBezTo>
                      <a:pt x="248" y="187"/>
                      <a:pt x="246" y="188"/>
                      <a:pt x="245" y="189"/>
                    </a:cubicBezTo>
                    <a:cubicBezTo>
                      <a:pt x="244" y="189"/>
                      <a:pt x="244" y="190"/>
                      <a:pt x="244" y="191"/>
                    </a:cubicBezTo>
                    <a:cubicBezTo>
                      <a:pt x="247" y="197"/>
                      <a:pt x="251" y="204"/>
                      <a:pt x="253" y="210"/>
                    </a:cubicBezTo>
                    <a:cubicBezTo>
                      <a:pt x="254" y="211"/>
                      <a:pt x="254" y="212"/>
                      <a:pt x="255" y="211"/>
                    </a:cubicBezTo>
                    <a:cubicBezTo>
                      <a:pt x="261" y="208"/>
                      <a:pt x="267" y="206"/>
                      <a:pt x="272" y="203"/>
                    </a:cubicBezTo>
                    <a:cubicBezTo>
                      <a:pt x="274" y="202"/>
                      <a:pt x="275" y="201"/>
                      <a:pt x="278" y="202"/>
                    </a:cubicBezTo>
                    <a:cubicBezTo>
                      <a:pt x="279" y="202"/>
                      <a:pt x="280" y="203"/>
                      <a:pt x="280" y="205"/>
                    </a:cubicBezTo>
                    <a:cubicBezTo>
                      <a:pt x="280" y="207"/>
                      <a:pt x="279" y="208"/>
                      <a:pt x="278" y="208"/>
                    </a:cubicBezTo>
                    <a:cubicBezTo>
                      <a:pt x="272" y="211"/>
                      <a:pt x="265" y="214"/>
                      <a:pt x="259" y="217"/>
                    </a:cubicBezTo>
                    <a:cubicBezTo>
                      <a:pt x="257" y="218"/>
                      <a:pt x="257" y="218"/>
                      <a:pt x="257" y="221"/>
                    </a:cubicBezTo>
                    <a:cubicBezTo>
                      <a:pt x="260" y="227"/>
                      <a:pt x="262" y="233"/>
                      <a:pt x="264" y="239"/>
                    </a:cubicBezTo>
                    <a:cubicBezTo>
                      <a:pt x="265" y="242"/>
                      <a:pt x="265" y="242"/>
                      <a:pt x="268" y="241"/>
                    </a:cubicBezTo>
                    <a:cubicBezTo>
                      <a:pt x="274" y="239"/>
                      <a:pt x="280" y="236"/>
                      <a:pt x="285" y="234"/>
                    </a:cubicBezTo>
                    <a:cubicBezTo>
                      <a:pt x="286" y="234"/>
                      <a:pt x="287" y="233"/>
                      <a:pt x="287" y="233"/>
                    </a:cubicBezTo>
                    <a:cubicBezTo>
                      <a:pt x="289" y="233"/>
                      <a:pt x="291" y="234"/>
                      <a:pt x="292" y="235"/>
                    </a:cubicBezTo>
                    <a:cubicBezTo>
                      <a:pt x="292" y="237"/>
                      <a:pt x="292" y="239"/>
                      <a:pt x="290" y="240"/>
                    </a:cubicBezTo>
                    <a:cubicBezTo>
                      <a:pt x="286" y="242"/>
                      <a:pt x="281" y="243"/>
                      <a:pt x="277" y="245"/>
                    </a:cubicBezTo>
                    <a:cubicBezTo>
                      <a:pt x="274" y="246"/>
                      <a:pt x="271" y="247"/>
                      <a:pt x="268" y="248"/>
                    </a:cubicBezTo>
                    <a:cubicBezTo>
                      <a:pt x="267" y="249"/>
                      <a:pt x="267" y="250"/>
                      <a:pt x="268" y="251"/>
                    </a:cubicBezTo>
                    <a:cubicBezTo>
                      <a:pt x="269" y="258"/>
                      <a:pt x="269" y="266"/>
                      <a:pt x="269" y="273"/>
                    </a:cubicBezTo>
                    <a:cubicBezTo>
                      <a:pt x="267" y="286"/>
                      <a:pt x="263" y="298"/>
                      <a:pt x="255" y="309"/>
                    </a:cubicBezTo>
                    <a:cubicBezTo>
                      <a:pt x="247" y="318"/>
                      <a:pt x="238" y="324"/>
                      <a:pt x="227" y="326"/>
                    </a:cubicBezTo>
                    <a:cubicBezTo>
                      <a:pt x="217" y="328"/>
                      <a:pt x="207" y="327"/>
                      <a:pt x="197" y="324"/>
                    </a:cubicBezTo>
                    <a:cubicBezTo>
                      <a:pt x="186" y="320"/>
                      <a:pt x="178" y="313"/>
                      <a:pt x="171" y="305"/>
                    </a:cubicBezTo>
                    <a:cubicBezTo>
                      <a:pt x="168" y="301"/>
                      <a:pt x="165" y="297"/>
                      <a:pt x="163" y="292"/>
                    </a:cubicBezTo>
                    <a:cubicBezTo>
                      <a:pt x="162" y="291"/>
                      <a:pt x="162" y="291"/>
                      <a:pt x="161" y="291"/>
                    </a:cubicBezTo>
                    <a:cubicBezTo>
                      <a:pt x="156" y="294"/>
                      <a:pt x="150" y="296"/>
                      <a:pt x="145" y="298"/>
                    </a:cubicBezTo>
                    <a:cubicBezTo>
                      <a:pt x="144" y="298"/>
                      <a:pt x="143" y="298"/>
                      <a:pt x="143" y="299"/>
                    </a:cubicBezTo>
                    <a:cubicBezTo>
                      <a:pt x="141" y="299"/>
                      <a:pt x="139" y="298"/>
                      <a:pt x="138" y="296"/>
                    </a:cubicBezTo>
                    <a:cubicBezTo>
                      <a:pt x="138" y="295"/>
                      <a:pt x="138" y="293"/>
                      <a:pt x="140" y="292"/>
                    </a:cubicBezTo>
                    <a:cubicBezTo>
                      <a:pt x="146" y="290"/>
                      <a:pt x="152" y="287"/>
                      <a:pt x="158" y="285"/>
                    </a:cubicBezTo>
                    <a:cubicBezTo>
                      <a:pt x="159" y="284"/>
                      <a:pt x="159" y="284"/>
                      <a:pt x="159" y="283"/>
                    </a:cubicBezTo>
                    <a:cubicBezTo>
                      <a:pt x="157" y="278"/>
                      <a:pt x="156" y="274"/>
                      <a:pt x="154" y="269"/>
                    </a:cubicBezTo>
                    <a:cubicBezTo>
                      <a:pt x="154" y="268"/>
                      <a:pt x="153" y="268"/>
                      <a:pt x="151" y="268"/>
                    </a:cubicBezTo>
                    <a:cubicBezTo>
                      <a:pt x="146" y="271"/>
                      <a:pt x="141" y="273"/>
                      <a:pt x="135" y="276"/>
                    </a:cubicBezTo>
                    <a:cubicBezTo>
                      <a:pt x="133" y="277"/>
                      <a:pt x="130" y="276"/>
                      <a:pt x="130" y="274"/>
                    </a:cubicBezTo>
                    <a:cubicBezTo>
                      <a:pt x="129" y="272"/>
                      <a:pt x="130" y="270"/>
                      <a:pt x="132" y="269"/>
                    </a:cubicBezTo>
                    <a:cubicBezTo>
                      <a:pt x="138" y="267"/>
                      <a:pt x="143" y="264"/>
                      <a:pt x="149" y="262"/>
                    </a:cubicBezTo>
                    <a:cubicBezTo>
                      <a:pt x="150" y="261"/>
                      <a:pt x="151" y="260"/>
                      <a:pt x="150" y="259"/>
                    </a:cubicBezTo>
                    <a:cubicBezTo>
                      <a:pt x="148" y="255"/>
                      <a:pt x="146" y="251"/>
                      <a:pt x="144" y="246"/>
                    </a:cubicBezTo>
                    <a:cubicBezTo>
                      <a:pt x="143" y="245"/>
                      <a:pt x="143" y="245"/>
                      <a:pt x="142" y="246"/>
                    </a:cubicBezTo>
                    <a:cubicBezTo>
                      <a:pt x="136" y="248"/>
                      <a:pt x="131" y="251"/>
                      <a:pt x="126" y="254"/>
                    </a:cubicBezTo>
                    <a:cubicBezTo>
                      <a:pt x="124" y="255"/>
                      <a:pt x="121" y="255"/>
                      <a:pt x="120" y="253"/>
                    </a:cubicBezTo>
                    <a:cubicBezTo>
                      <a:pt x="119" y="251"/>
                      <a:pt x="120" y="249"/>
                      <a:pt x="123" y="248"/>
                    </a:cubicBezTo>
                    <a:cubicBezTo>
                      <a:pt x="128" y="245"/>
                      <a:pt x="132" y="242"/>
                      <a:pt x="137" y="240"/>
                    </a:cubicBezTo>
                    <a:cubicBezTo>
                      <a:pt x="138" y="240"/>
                      <a:pt x="138" y="239"/>
                      <a:pt x="139" y="239"/>
                    </a:cubicBezTo>
                    <a:cubicBezTo>
                      <a:pt x="139" y="239"/>
                      <a:pt x="140" y="239"/>
                      <a:pt x="140" y="238"/>
                    </a:cubicBezTo>
                    <a:cubicBezTo>
                      <a:pt x="140" y="237"/>
                      <a:pt x="139" y="236"/>
                      <a:pt x="138" y="236"/>
                    </a:cubicBezTo>
                    <a:close/>
                    <a:moveTo>
                      <a:pt x="262" y="264"/>
                    </a:moveTo>
                    <a:cubicBezTo>
                      <a:pt x="262" y="261"/>
                      <a:pt x="262" y="257"/>
                      <a:pt x="261" y="253"/>
                    </a:cubicBezTo>
                    <a:cubicBezTo>
                      <a:pt x="259" y="245"/>
                      <a:pt x="256" y="237"/>
                      <a:pt x="253" y="229"/>
                    </a:cubicBezTo>
                    <a:cubicBezTo>
                      <a:pt x="250" y="221"/>
                      <a:pt x="246" y="212"/>
                      <a:pt x="243" y="204"/>
                    </a:cubicBezTo>
                    <a:cubicBezTo>
                      <a:pt x="239" y="196"/>
                      <a:pt x="235" y="189"/>
                      <a:pt x="231" y="181"/>
                    </a:cubicBezTo>
                    <a:cubicBezTo>
                      <a:pt x="228" y="174"/>
                      <a:pt x="224" y="168"/>
                      <a:pt x="220" y="161"/>
                    </a:cubicBezTo>
                    <a:cubicBezTo>
                      <a:pt x="216" y="155"/>
                      <a:pt x="212" y="148"/>
                      <a:pt x="207" y="142"/>
                    </a:cubicBezTo>
                    <a:cubicBezTo>
                      <a:pt x="203" y="136"/>
                      <a:pt x="199" y="130"/>
                      <a:pt x="195" y="124"/>
                    </a:cubicBezTo>
                    <a:cubicBezTo>
                      <a:pt x="189" y="118"/>
                      <a:pt x="184" y="111"/>
                      <a:pt x="178" y="105"/>
                    </a:cubicBezTo>
                    <a:cubicBezTo>
                      <a:pt x="173" y="99"/>
                      <a:pt x="168" y="93"/>
                      <a:pt x="163" y="87"/>
                    </a:cubicBezTo>
                    <a:cubicBezTo>
                      <a:pt x="157" y="82"/>
                      <a:pt x="151" y="76"/>
                      <a:pt x="145" y="71"/>
                    </a:cubicBezTo>
                    <a:cubicBezTo>
                      <a:pt x="138" y="64"/>
                      <a:pt x="131" y="58"/>
                      <a:pt x="123" y="52"/>
                    </a:cubicBezTo>
                    <a:cubicBezTo>
                      <a:pt x="114" y="45"/>
                      <a:pt x="105" y="38"/>
                      <a:pt x="96" y="32"/>
                    </a:cubicBezTo>
                    <a:cubicBezTo>
                      <a:pt x="89" y="27"/>
                      <a:pt x="81" y="23"/>
                      <a:pt x="73" y="21"/>
                    </a:cubicBezTo>
                    <a:cubicBezTo>
                      <a:pt x="63" y="19"/>
                      <a:pt x="53" y="19"/>
                      <a:pt x="42" y="21"/>
                    </a:cubicBezTo>
                    <a:cubicBezTo>
                      <a:pt x="33" y="24"/>
                      <a:pt x="25" y="28"/>
                      <a:pt x="18" y="36"/>
                    </a:cubicBezTo>
                    <a:cubicBezTo>
                      <a:pt x="13" y="41"/>
                      <a:pt x="10" y="48"/>
                      <a:pt x="9" y="55"/>
                    </a:cubicBezTo>
                    <a:cubicBezTo>
                      <a:pt x="7" y="65"/>
                      <a:pt x="8" y="75"/>
                      <a:pt x="12" y="84"/>
                    </a:cubicBezTo>
                    <a:cubicBezTo>
                      <a:pt x="16" y="92"/>
                      <a:pt x="21" y="100"/>
                      <a:pt x="28" y="106"/>
                    </a:cubicBezTo>
                    <a:cubicBezTo>
                      <a:pt x="29" y="106"/>
                      <a:pt x="30" y="106"/>
                      <a:pt x="30" y="106"/>
                    </a:cubicBezTo>
                    <a:cubicBezTo>
                      <a:pt x="32" y="107"/>
                      <a:pt x="33" y="107"/>
                      <a:pt x="33" y="108"/>
                    </a:cubicBezTo>
                    <a:cubicBezTo>
                      <a:pt x="33" y="110"/>
                      <a:pt x="34" y="110"/>
                      <a:pt x="35" y="111"/>
                    </a:cubicBezTo>
                    <a:cubicBezTo>
                      <a:pt x="40" y="114"/>
                      <a:pt x="44" y="117"/>
                      <a:pt x="49" y="120"/>
                    </a:cubicBezTo>
                    <a:cubicBezTo>
                      <a:pt x="49" y="121"/>
                      <a:pt x="50" y="121"/>
                      <a:pt x="50" y="121"/>
                    </a:cubicBezTo>
                    <a:cubicBezTo>
                      <a:pt x="53" y="121"/>
                      <a:pt x="54" y="122"/>
                      <a:pt x="54" y="124"/>
                    </a:cubicBezTo>
                    <a:cubicBezTo>
                      <a:pt x="54" y="125"/>
                      <a:pt x="55" y="125"/>
                      <a:pt x="55" y="125"/>
                    </a:cubicBezTo>
                    <a:cubicBezTo>
                      <a:pt x="59" y="128"/>
                      <a:pt x="63" y="132"/>
                      <a:pt x="67" y="135"/>
                    </a:cubicBezTo>
                    <a:cubicBezTo>
                      <a:pt x="68" y="136"/>
                      <a:pt x="69" y="137"/>
                      <a:pt x="71" y="137"/>
                    </a:cubicBezTo>
                    <a:cubicBezTo>
                      <a:pt x="73" y="137"/>
                      <a:pt x="73" y="138"/>
                      <a:pt x="74" y="140"/>
                    </a:cubicBezTo>
                    <a:cubicBezTo>
                      <a:pt x="74" y="141"/>
                      <a:pt x="74" y="141"/>
                      <a:pt x="75" y="142"/>
                    </a:cubicBezTo>
                    <a:cubicBezTo>
                      <a:pt x="79" y="146"/>
                      <a:pt x="83" y="149"/>
                      <a:pt x="87" y="153"/>
                    </a:cubicBezTo>
                    <a:cubicBezTo>
                      <a:pt x="87" y="154"/>
                      <a:pt x="88" y="154"/>
                      <a:pt x="89" y="154"/>
                    </a:cubicBezTo>
                    <a:cubicBezTo>
                      <a:pt x="91" y="155"/>
                      <a:pt x="92" y="156"/>
                      <a:pt x="92" y="158"/>
                    </a:cubicBezTo>
                    <a:cubicBezTo>
                      <a:pt x="92" y="158"/>
                      <a:pt x="92" y="159"/>
                      <a:pt x="92" y="159"/>
                    </a:cubicBezTo>
                    <a:cubicBezTo>
                      <a:pt x="94" y="161"/>
                      <a:pt x="96" y="163"/>
                      <a:pt x="97" y="164"/>
                    </a:cubicBezTo>
                    <a:cubicBezTo>
                      <a:pt x="99" y="166"/>
                      <a:pt x="101" y="169"/>
                      <a:pt x="103" y="171"/>
                    </a:cubicBezTo>
                    <a:cubicBezTo>
                      <a:pt x="104" y="172"/>
                      <a:pt x="105" y="173"/>
                      <a:pt x="106" y="173"/>
                    </a:cubicBezTo>
                    <a:cubicBezTo>
                      <a:pt x="107" y="173"/>
                      <a:pt x="109" y="175"/>
                      <a:pt x="108" y="177"/>
                    </a:cubicBezTo>
                    <a:cubicBezTo>
                      <a:pt x="108" y="177"/>
                      <a:pt x="109" y="178"/>
                      <a:pt x="109" y="178"/>
                    </a:cubicBezTo>
                    <a:cubicBezTo>
                      <a:pt x="112" y="182"/>
                      <a:pt x="116" y="186"/>
                      <a:pt x="119" y="191"/>
                    </a:cubicBezTo>
                    <a:cubicBezTo>
                      <a:pt x="119" y="192"/>
                      <a:pt x="120" y="193"/>
                      <a:pt x="122" y="193"/>
                    </a:cubicBezTo>
                    <a:cubicBezTo>
                      <a:pt x="123" y="193"/>
                      <a:pt x="124" y="195"/>
                      <a:pt x="124" y="196"/>
                    </a:cubicBezTo>
                    <a:cubicBezTo>
                      <a:pt x="124" y="197"/>
                      <a:pt x="124" y="198"/>
                      <a:pt x="124" y="198"/>
                    </a:cubicBezTo>
                    <a:cubicBezTo>
                      <a:pt x="127" y="203"/>
                      <a:pt x="130" y="207"/>
                      <a:pt x="133" y="211"/>
                    </a:cubicBezTo>
                    <a:cubicBezTo>
                      <a:pt x="134" y="213"/>
                      <a:pt x="134" y="214"/>
                      <a:pt x="136" y="214"/>
                    </a:cubicBezTo>
                    <a:cubicBezTo>
                      <a:pt x="137" y="215"/>
                      <a:pt x="137" y="216"/>
                      <a:pt x="137" y="217"/>
                    </a:cubicBezTo>
                    <a:cubicBezTo>
                      <a:pt x="137" y="218"/>
                      <a:pt x="137" y="219"/>
                      <a:pt x="138" y="220"/>
                    </a:cubicBezTo>
                    <a:cubicBezTo>
                      <a:pt x="140" y="224"/>
                      <a:pt x="143" y="228"/>
                      <a:pt x="145" y="233"/>
                    </a:cubicBezTo>
                    <a:cubicBezTo>
                      <a:pt x="146" y="234"/>
                      <a:pt x="146" y="236"/>
                      <a:pt x="148" y="236"/>
                    </a:cubicBezTo>
                    <a:cubicBezTo>
                      <a:pt x="150" y="237"/>
                      <a:pt x="150" y="238"/>
                      <a:pt x="150" y="239"/>
                    </a:cubicBezTo>
                    <a:cubicBezTo>
                      <a:pt x="149" y="241"/>
                      <a:pt x="150" y="241"/>
                      <a:pt x="150" y="242"/>
                    </a:cubicBezTo>
                    <a:cubicBezTo>
                      <a:pt x="152" y="246"/>
                      <a:pt x="153" y="250"/>
                      <a:pt x="155" y="253"/>
                    </a:cubicBezTo>
                    <a:cubicBezTo>
                      <a:pt x="156" y="255"/>
                      <a:pt x="157" y="258"/>
                      <a:pt x="159" y="259"/>
                    </a:cubicBezTo>
                    <a:cubicBezTo>
                      <a:pt x="160" y="260"/>
                      <a:pt x="160" y="261"/>
                      <a:pt x="160" y="262"/>
                    </a:cubicBezTo>
                    <a:cubicBezTo>
                      <a:pt x="160" y="264"/>
                      <a:pt x="160" y="265"/>
                      <a:pt x="161" y="266"/>
                    </a:cubicBezTo>
                    <a:cubicBezTo>
                      <a:pt x="161" y="268"/>
                      <a:pt x="162" y="269"/>
                      <a:pt x="162" y="270"/>
                    </a:cubicBezTo>
                    <a:cubicBezTo>
                      <a:pt x="163" y="274"/>
                      <a:pt x="164" y="277"/>
                      <a:pt x="166" y="281"/>
                    </a:cubicBezTo>
                    <a:cubicBezTo>
                      <a:pt x="167" y="283"/>
                      <a:pt x="169" y="286"/>
                      <a:pt x="169" y="289"/>
                    </a:cubicBezTo>
                    <a:cubicBezTo>
                      <a:pt x="170" y="291"/>
                      <a:pt x="172" y="294"/>
                      <a:pt x="173" y="296"/>
                    </a:cubicBezTo>
                    <a:cubicBezTo>
                      <a:pt x="178" y="301"/>
                      <a:pt x="182" y="307"/>
                      <a:pt x="188" y="311"/>
                    </a:cubicBezTo>
                    <a:cubicBezTo>
                      <a:pt x="199" y="318"/>
                      <a:pt x="210" y="321"/>
                      <a:pt x="223" y="320"/>
                    </a:cubicBezTo>
                    <a:cubicBezTo>
                      <a:pt x="233" y="318"/>
                      <a:pt x="242" y="313"/>
                      <a:pt x="249" y="305"/>
                    </a:cubicBezTo>
                    <a:cubicBezTo>
                      <a:pt x="258" y="293"/>
                      <a:pt x="262" y="280"/>
                      <a:pt x="262" y="264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79" name="Freeform 17">
                <a:extLst>
                  <a:ext uri="{FF2B5EF4-FFF2-40B4-BE49-F238E27FC236}">
                    <a16:creationId xmlns:a16="http://schemas.microsoft.com/office/drawing/2014/main" id="{76BAD3E6-E999-412B-AD8E-4223C4C69DE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0732750" y="230822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B6DB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80" name="Freeform 18">
                <a:extLst>
                  <a:ext uri="{FF2B5EF4-FFF2-40B4-BE49-F238E27FC236}">
                    <a16:creationId xmlns:a16="http://schemas.microsoft.com/office/drawing/2014/main" id="{58F52941-042F-4CDA-951D-9270273FC371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1082000" y="2470150"/>
                <a:ext cx="153988" cy="182563"/>
              </a:xfrm>
              <a:custGeom>
                <a:avLst/>
                <a:gdLst>
                  <a:gd name="T0" fmla="*/ 62 w 63"/>
                  <a:gd name="T1" fmla="*/ 39 h 74"/>
                  <a:gd name="T2" fmla="*/ 56 w 63"/>
                  <a:gd name="T3" fmla="*/ 62 h 74"/>
                  <a:gd name="T4" fmla="*/ 28 w 63"/>
                  <a:gd name="T5" fmla="*/ 72 h 74"/>
                  <a:gd name="T6" fmla="*/ 7 w 63"/>
                  <a:gd name="T7" fmla="*/ 56 h 74"/>
                  <a:gd name="T8" fmla="*/ 1 w 63"/>
                  <a:gd name="T9" fmla="*/ 29 h 74"/>
                  <a:gd name="T10" fmla="*/ 8 w 63"/>
                  <a:gd name="T11" fmla="*/ 12 h 74"/>
                  <a:gd name="T12" fmla="*/ 21 w 63"/>
                  <a:gd name="T13" fmla="*/ 2 h 74"/>
                  <a:gd name="T14" fmla="*/ 40 w 63"/>
                  <a:gd name="T15" fmla="*/ 3 h 74"/>
                  <a:gd name="T16" fmla="*/ 61 w 63"/>
                  <a:gd name="T17" fmla="*/ 27 h 74"/>
                  <a:gd name="T18" fmla="*/ 62 w 63"/>
                  <a:gd name="T19" fmla="*/ 39 h 74"/>
                  <a:gd name="T20" fmla="*/ 8 w 63"/>
                  <a:gd name="T21" fmla="*/ 36 h 74"/>
                  <a:gd name="T22" fmla="*/ 9 w 63"/>
                  <a:gd name="T23" fmla="*/ 44 h 74"/>
                  <a:gd name="T24" fmla="*/ 24 w 63"/>
                  <a:gd name="T25" fmla="*/ 63 h 74"/>
                  <a:gd name="T26" fmla="*/ 46 w 63"/>
                  <a:gd name="T27" fmla="*/ 61 h 74"/>
                  <a:gd name="T28" fmla="*/ 55 w 63"/>
                  <a:gd name="T29" fmla="*/ 41 h 74"/>
                  <a:gd name="T30" fmla="*/ 40 w 63"/>
                  <a:gd name="T31" fmla="*/ 11 h 74"/>
                  <a:gd name="T32" fmla="*/ 15 w 63"/>
                  <a:gd name="T33" fmla="*/ 15 h 74"/>
                  <a:gd name="T34" fmla="*/ 8 w 63"/>
                  <a:gd name="T35" fmla="*/ 36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3" h="74">
                    <a:moveTo>
                      <a:pt x="62" y="39"/>
                    </a:moveTo>
                    <a:cubicBezTo>
                      <a:pt x="63" y="48"/>
                      <a:pt x="60" y="55"/>
                      <a:pt x="56" y="62"/>
                    </a:cubicBezTo>
                    <a:cubicBezTo>
                      <a:pt x="50" y="70"/>
                      <a:pt x="38" y="74"/>
                      <a:pt x="28" y="72"/>
                    </a:cubicBezTo>
                    <a:cubicBezTo>
                      <a:pt x="19" y="70"/>
                      <a:pt x="12" y="64"/>
                      <a:pt x="7" y="56"/>
                    </a:cubicBezTo>
                    <a:cubicBezTo>
                      <a:pt x="1" y="48"/>
                      <a:pt x="0" y="39"/>
                      <a:pt x="1" y="29"/>
                    </a:cubicBezTo>
                    <a:cubicBezTo>
                      <a:pt x="1" y="23"/>
                      <a:pt x="4" y="18"/>
                      <a:pt x="8" y="12"/>
                    </a:cubicBezTo>
                    <a:cubicBezTo>
                      <a:pt x="11" y="8"/>
                      <a:pt x="16" y="4"/>
                      <a:pt x="21" y="2"/>
                    </a:cubicBezTo>
                    <a:cubicBezTo>
                      <a:pt x="27" y="0"/>
                      <a:pt x="34" y="1"/>
                      <a:pt x="40" y="3"/>
                    </a:cubicBezTo>
                    <a:cubicBezTo>
                      <a:pt x="51" y="8"/>
                      <a:pt x="57" y="16"/>
                      <a:pt x="61" y="27"/>
                    </a:cubicBezTo>
                    <a:cubicBezTo>
                      <a:pt x="62" y="31"/>
                      <a:pt x="63" y="35"/>
                      <a:pt x="62" y="39"/>
                    </a:cubicBezTo>
                    <a:close/>
                    <a:moveTo>
                      <a:pt x="8" y="36"/>
                    </a:moveTo>
                    <a:cubicBezTo>
                      <a:pt x="8" y="38"/>
                      <a:pt x="8" y="41"/>
                      <a:pt x="9" y="44"/>
                    </a:cubicBezTo>
                    <a:cubicBezTo>
                      <a:pt x="11" y="52"/>
                      <a:pt x="16" y="58"/>
                      <a:pt x="24" y="63"/>
                    </a:cubicBezTo>
                    <a:cubicBezTo>
                      <a:pt x="30" y="66"/>
                      <a:pt x="40" y="66"/>
                      <a:pt x="46" y="61"/>
                    </a:cubicBezTo>
                    <a:cubicBezTo>
                      <a:pt x="52" y="56"/>
                      <a:pt x="55" y="49"/>
                      <a:pt x="55" y="41"/>
                    </a:cubicBezTo>
                    <a:cubicBezTo>
                      <a:pt x="56" y="28"/>
                      <a:pt x="51" y="18"/>
                      <a:pt x="40" y="11"/>
                    </a:cubicBezTo>
                    <a:cubicBezTo>
                      <a:pt x="31" y="6"/>
                      <a:pt x="22" y="7"/>
                      <a:pt x="15" y="15"/>
                    </a:cubicBezTo>
                    <a:cubicBezTo>
                      <a:pt x="10" y="20"/>
                      <a:pt x="8" y="27"/>
                      <a:pt x="8" y="36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81" name="Freeform 19">
                <a:extLst>
                  <a:ext uri="{FF2B5EF4-FFF2-40B4-BE49-F238E27FC236}">
                    <a16:creationId xmlns:a16="http://schemas.microsoft.com/office/drawing/2014/main" id="{A8380FD3-10DC-4B06-BA62-5C543581E616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0712113" y="2125662"/>
                <a:ext cx="136525" cy="128588"/>
              </a:xfrm>
              <a:custGeom>
                <a:avLst/>
                <a:gdLst>
                  <a:gd name="T0" fmla="*/ 1 w 55"/>
                  <a:gd name="T1" fmla="*/ 23 h 52"/>
                  <a:gd name="T2" fmla="*/ 20 w 55"/>
                  <a:gd name="T3" fmla="*/ 2 h 52"/>
                  <a:gd name="T4" fmla="*/ 47 w 55"/>
                  <a:gd name="T5" fmla="*/ 11 h 52"/>
                  <a:gd name="T6" fmla="*/ 51 w 55"/>
                  <a:gd name="T7" fmla="*/ 37 h 52"/>
                  <a:gd name="T8" fmla="*/ 40 w 55"/>
                  <a:gd name="T9" fmla="*/ 48 h 52"/>
                  <a:gd name="T10" fmla="*/ 11 w 55"/>
                  <a:gd name="T11" fmla="*/ 44 h 52"/>
                  <a:gd name="T12" fmla="*/ 1 w 55"/>
                  <a:gd name="T13" fmla="*/ 23 h 52"/>
                  <a:gd name="T14" fmla="*/ 29 w 55"/>
                  <a:gd name="T15" fmla="*/ 43 h 52"/>
                  <a:gd name="T16" fmla="*/ 35 w 55"/>
                  <a:gd name="T17" fmla="*/ 42 h 52"/>
                  <a:gd name="T18" fmla="*/ 44 w 55"/>
                  <a:gd name="T19" fmla="*/ 36 h 52"/>
                  <a:gd name="T20" fmla="*/ 43 w 55"/>
                  <a:gd name="T21" fmla="*/ 19 h 52"/>
                  <a:gd name="T22" fmla="*/ 23 w 55"/>
                  <a:gd name="T23" fmla="*/ 8 h 52"/>
                  <a:gd name="T24" fmla="*/ 8 w 55"/>
                  <a:gd name="T25" fmla="*/ 29 h 52"/>
                  <a:gd name="T26" fmla="*/ 29 w 55"/>
                  <a:gd name="T27" fmla="*/ 43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5" h="52">
                    <a:moveTo>
                      <a:pt x="1" y="23"/>
                    </a:moveTo>
                    <a:cubicBezTo>
                      <a:pt x="0" y="12"/>
                      <a:pt x="9" y="3"/>
                      <a:pt x="20" y="2"/>
                    </a:cubicBezTo>
                    <a:cubicBezTo>
                      <a:pt x="30" y="0"/>
                      <a:pt x="40" y="3"/>
                      <a:pt x="47" y="11"/>
                    </a:cubicBezTo>
                    <a:cubicBezTo>
                      <a:pt x="54" y="19"/>
                      <a:pt x="55" y="28"/>
                      <a:pt x="51" y="37"/>
                    </a:cubicBezTo>
                    <a:cubicBezTo>
                      <a:pt x="49" y="42"/>
                      <a:pt x="45" y="46"/>
                      <a:pt x="40" y="48"/>
                    </a:cubicBezTo>
                    <a:cubicBezTo>
                      <a:pt x="30" y="52"/>
                      <a:pt x="20" y="51"/>
                      <a:pt x="11" y="44"/>
                    </a:cubicBezTo>
                    <a:cubicBezTo>
                      <a:pt x="4" y="40"/>
                      <a:pt x="1" y="33"/>
                      <a:pt x="1" y="23"/>
                    </a:cubicBezTo>
                    <a:close/>
                    <a:moveTo>
                      <a:pt x="29" y="43"/>
                    </a:moveTo>
                    <a:cubicBezTo>
                      <a:pt x="31" y="43"/>
                      <a:pt x="33" y="42"/>
                      <a:pt x="35" y="42"/>
                    </a:cubicBezTo>
                    <a:cubicBezTo>
                      <a:pt x="39" y="41"/>
                      <a:pt x="42" y="39"/>
                      <a:pt x="44" y="36"/>
                    </a:cubicBezTo>
                    <a:cubicBezTo>
                      <a:pt x="47" y="30"/>
                      <a:pt x="47" y="24"/>
                      <a:pt x="43" y="19"/>
                    </a:cubicBezTo>
                    <a:cubicBezTo>
                      <a:pt x="39" y="11"/>
                      <a:pt x="32" y="8"/>
                      <a:pt x="23" y="8"/>
                    </a:cubicBezTo>
                    <a:cubicBezTo>
                      <a:pt x="12" y="9"/>
                      <a:pt x="5" y="19"/>
                      <a:pt x="8" y="29"/>
                    </a:cubicBezTo>
                    <a:cubicBezTo>
                      <a:pt x="11" y="37"/>
                      <a:pt x="20" y="43"/>
                      <a:pt x="29" y="43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82" name="Freeform 20">
                <a:extLst>
                  <a:ext uri="{FF2B5EF4-FFF2-40B4-BE49-F238E27FC236}">
                    <a16:creationId xmlns:a16="http://schemas.microsoft.com/office/drawing/2014/main" id="{BA20DFF5-9EBF-4D02-9FCF-442C822E0520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0997863" y="2289175"/>
                <a:ext cx="111125" cy="117475"/>
              </a:xfrm>
              <a:custGeom>
                <a:avLst/>
                <a:gdLst>
                  <a:gd name="T0" fmla="*/ 0 w 45"/>
                  <a:gd name="T1" fmla="*/ 22 h 48"/>
                  <a:gd name="T2" fmla="*/ 7 w 45"/>
                  <a:gd name="T3" fmla="*/ 6 h 48"/>
                  <a:gd name="T4" fmla="*/ 27 w 45"/>
                  <a:gd name="T5" fmla="*/ 3 h 48"/>
                  <a:gd name="T6" fmla="*/ 43 w 45"/>
                  <a:gd name="T7" fmla="*/ 22 h 48"/>
                  <a:gd name="T8" fmla="*/ 36 w 45"/>
                  <a:gd name="T9" fmla="*/ 43 h 48"/>
                  <a:gd name="T10" fmla="*/ 20 w 45"/>
                  <a:gd name="T11" fmla="*/ 47 h 48"/>
                  <a:gd name="T12" fmla="*/ 4 w 45"/>
                  <a:gd name="T13" fmla="*/ 34 h 48"/>
                  <a:gd name="T14" fmla="*/ 0 w 45"/>
                  <a:gd name="T15" fmla="*/ 22 h 48"/>
                  <a:gd name="T16" fmla="*/ 32 w 45"/>
                  <a:gd name="T17" fmla="*/ 37 h 48"/>
                  <a:gd name="T18" fmla="*/ 32 w 45"/>
                  <a:gd name="T19" fmla="*/ 37 h 48"/>
                  <a:gd name="T20" fmla="*/ 34 w 45"/>
                  <a:gd name="T21" fmla="*/ 34 h 48"/>
                  <a:gd name="T22" fmla="*/ 35 w 45"/>
                  <a:gd name="T23" fmla="*/ 34 h 48"/>
                  <a:gd name="T24" fmla="*/ 36 w 45"/>
                  <a:gd name="T25" fmla="*/ 31 h 48"/>
                  <a:gd name="T26" fmla="*/ 36 w 45"/>
                  <a:gd name="T27" fmla="*/ 30 h 48"/>
                  <a:gd name="T28" fmla="*/ 36 w 45"/>
                  <a:gd name="T29" fmla="*/ 24 h 48"/>
                  <a:gd name="T30" fmla="*/ 36 w 45"/>
                  <a:gd name="T31" fmla="*/ 23 h 48"/>
                  <a:gd name="T32" fmla="*/ 36 w 45"/>
                  <a:gd name="T33" fmla="*/ 22 h 48"/>
                  <a:gd name="T34" fmla="*/ 36 w 45"/>
                  <a:gd name="T35" fmla="*/ 22 h 48"/>
                  <a:gd name="T36" fmla="*/ 34 w 45"/>
                  <a:gd name="T37" fmla="*/ 19 h 48"/>
                  <a:gd name="T38" fmla="*/ 34 w 45"/>
                  <a:gd name="T39" fmla="*/ 18 h 48"/>
                  <a:gd name="T40" fmla="*/ 31 w 45"/>
                  <a:gd name="T41" fmla="*/ 14 h 48"/>
                  <a:gd name="T42" fmla="*/ 31 w 45"/>
                  <a:gd name="T43" fmla="*/ 14 h 48"/>
                  <a:gd name="T44" fmla="*/ 30 w 45"/>
                  <a:gd name="T45" fmla="*/ 13 h 48"/>
                  <a:gd name="T46" fmla="*/ 30 w 45"/>
                  <a:gd name="T47" fmla="*/ 13 h 48"/>
                  <a:gd name="T48" fmla="*/ 24 w 45"/>
                  <a:gd name="T49" fmla="*/ 10 h 48"/>
                  <a:gd name="T50" fmla="*/ 24 w 45"/>
                  <a:gd name="T51" fmla="*/ 10 h 48"/>
                  <a:gd name="T52" fmla="*/ 23 w 45"/>
                  <a:gd name="T53" fmla="*/ 10 h 48"/>
                  <a:gd name="T54" fmla="*/ 23 w 45"/>
                  <a:gd name="T55" fmla="*/ 9 h 48"/>
                  <a:gd name="T56" fmla="*/ 19 w 45"/>
                  <a:gd name="T57" fmla="*/ 9 h 48"/>
                  <a:gd name="T58" fmla="*/ 17 w 45"/>
                  <a:gd name="T59" fmla="*/ 9 h 48"/>
                  <a:gd name="T60" fmla="*/ 9 w 45"/>
                  <a:gd name="T61" fmla="*/ 16 h 48"/>
                  <a:gd name="T62" fmla="*/ 9 w 45"/>
                  <a:gd name="T63" fmla="*/ 16 h 48"/>
                  <a:gd name="T64" fmla="*/ 8 w 45"/>
                  <a:gd name="T65" fmla="*/ 19 h 48"/>
                  <a:gd name="T66" fmla="*/ 8 w 45"/>
                  <a:gd name="T67" fmla="*/ 20 h 48"/>
                  <a:gd name="T68" fmla="*/ 8 w 45"/>
                  <a:gd name="T69" fmla="*/ 24 h 48"/>
                  <a:gd name="T70" fmla="*/ 8 w 45"/>
                  <a:gd name="T71" fmla="*/ 25 h 48"/>
                  <a:gd name="T72" fmla="*/ 8 w 45"/>
                  <a:gd name="T73" fmla="*/ 26 h 48"/>
                  <a:gd name="T74" fmla="*/ 8 w 45"/>
                  <a:gd name="T75" fmla="*/ 27 h 48"/>
                  <a:gd name="T76" fmla="*/ 8 w 45"/>
                  <a:gd name="T77" fmla="*/ 27 h 48"/>
                  <a:gd name="T78" fmla="*/ 8 w 45"/>
                  <a:gd name="T79" fmla="*/ 28 h 48"/>
                  <a:gd name="T80" fmla="*/ 9 w 45"/>
                  <a:gd name="T81" fmla="*/ 28 h 48"/>
                  <a:gd name="T82" fmla="*/ 9 w 45"/>
                  <a:gd name="T83" fmla="*/ 28 h 48"/>
                  <a:gd name="T84" fmla="*/ 12 w 45"/>
                  <a:gd name="T85" fmla="*/ 34 h 48"/>
                  <a:gd name="T86" fmla="*/ 12 w 45"/>
                  <a:gd name="T87" fmla="*/ 34 h 48"/>
                  <a:gd name="T88" fmla="*/ 15 w 45"/>
                  <a:gd name="T89" fmla="*/ 36 h 48"/>
                  <a:gd name="T90" fmla="*/ 15 w 45"/>
                  <a:gd name="T91" fmla="*/ 37 h 48"/>
                  <a:gd name="T92" fmla="*/ 18 w 45"/>
                  <a:gd name="T93" fmla="*/ 39 h 48"/>
                  <a:gd name="T94" fmla="*/ 28 w 45"/>
                  <a:gd name="T95" fmla="*/ 39 h 48"/>
                  <a:gd name="T96" fmla="*/ 31 w 45"/>
                  <a:gd name="T97" fmla="*/ 38 h 48"/>
                  <a:gd name="T98" fmla="*/ 31 w 45"/>
                  <a:gd name="T99" fmla="*/ 38 h 48"/>
                  <a:gd name="T100" fmla="*/ 32 w 45"/>
                  <a:gd name="T101" fmla="*/ 37 h 48"/>
                  <a:gd name="T102" fmla="*/ 32 w 45"/>
                  <a:gd name="T103" fmla="*/ 37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45" h="48">
                    <a:moveTo>
                      <a:pt x="0" y="22"/>
                    </a:moveTo>
                    <a:cubicBezTo>
                      <a:pt x="0" y="16"/>
                      <a:pt x="2" y="10"/>
                      <a:pt x="7" y="6"/>
                    </a:cubicBezTo>
                    <a:cubicBezTo>
                      <a:pt x="13" y="1"/>
                      <a:pt x="20" y="0"/>
                      <a:pt x="27" y="3"/>
                    </a:cubicBezTo>
                    <a:cubicBezTo>
                      <a:pt x="36" y="7"/>
                      <a:pt x="41" y="13"/>
                      <a:pt x="43" y="22"/>
                    </a:cubicBezTo>
                    <a:cubicBezTo>
                      <a:pt x="45" y="30"/>
                      <a:pt x="43" y="38"/>
                      <a:pt x="36" y="43"/>
                    </a:cubicBezTo>
                    <a:cubicBezTo>
                      <a:pt x="31" y="47"/>
                      <a:pt x="26" y="48"/>
                      <a:pt x="20" y="47"/>
                    </a:cubicBezTo>
                    <a:cubicBezTo>
                      <a:pt x="13" y="45"/>
                      <a:pt x="7" y="41"/>
                      <a:pt x="4" y="34"/>
                    </a:cubicBezTo>
                    <a:cubicBezTo>
                      <a:pt x="1" y="31"/>
                      <a:pt x="1" y="26"/>
                      <a:pt x="0" y="22"/>
                    </a:cubicBezTo>
                    <a:close/>
                    <a:moveTo>
                      <a:pt x="32" y="37"/>
                    </a:moveTo>
                    <a:cubicBezTo>
                      <a:pt x="32" y="37"/>
                      <a:pt x="32" y="37"/>
                      <a:pt x="32" y="37"/>
                    </a:cubicBezTo>
                    <a:cubicBezTo>
                      <a:pt x="33" y="37"/>
                      <a:pt x="34" y="36"/>
                      <a:pt x="34" y="34"/>
                    </a:cubicBezTo>
                    <a:cubicBezTo>
                      <a:pt x="34" y="34"/>
                      <a:pt x="35" y="34"/>
                      <a:pt x="35" y="34"/>
                    </a:cubicBezTo>
                    <a:cubicBezTo>
                      <a:pt x="35" y="33"/>
                      <a:pt x="36" y="32"/>
                      <a:pt x="36" y="31"/>
                    </a:cubicBezTo>
                    <a:cubicBezTo>
                      <a:pt x="36" y="31"/>
                      <a:pt x="36" y="30"/>
                      <a:pt x="36" y="30"/>
                    </a:cubicBezTo>
                    <a:cubicBezTo>
                      <a:pt x="37" y="28"/>
                      <a:pt x="37" y="26"/>
                      <a:pt x="36" y="24"/>
                    </a:cubicBezTo>
                    <a:cubicBezTo>
                      <a:pt x="36" y="24"/>
                      <a:pt x="36" y="23"/>
                      <a:pt x="36" y="23"/>
                    </a:cubicBezTo>
                    <a:cubicBezTo>
                      <a:pt x="36" y="23"/>
                      <a:pt x="36" y="22"/>
                      <a:pt x="36" y="22"/>
                    </a:cubicBezTo>
                    <a:cubicBezTo>
                      <a:pt x="36" y="22"/>
                      <a:pt x="36" y="22"/>
                      <a:pt x="36" y="22"/>
                    </a:cubicBezTo>
                    <a:cubicBezTo>
                      <a:pt x="36" y="21"/>
                      <a:pt x="35" y="20"/>
                      <a:pt x="34" y="19"/>
                    </a:cubicBezTo>
                    <a:cubicBezTo>
                      <a:pt x="34" y="19"/>
                      <a:pt x="34" y="19"/>
                      <a:pt x="34" y="18"/>
                    </a:cubicBezTo>
                    <a:cubicBezTo>
                      <a:pt x="34" y="17"/>
                      <a:pt x="33" y="15"/>
                      <a:pt x="31" y="14"/>
                    </a:cubicBezTo>
                    <a:cubicBezTo>
                      <a:pt x="31" y="14"/>
                      <a:pt x="31" y="14"/>
                      <a:pt x="31" y="14"/>
                    </a:cubicBezTo>
                    <a:cubicBezTo>
                      <a:pt x="31" y="14"/>
                      <a:pt x="30" y="13"/>
                      <a:pt x="30" y="13"/>
                    </a:cubicBezTo>
                    <a:cubicBezTo>
                      <a:pt x="30" y="13"/>
                      <a:pt x="30" y="13"/>
                      <a:pt x="30" y="13"/>
                    </a:cubicBezTo>
                    <a:cubicBezTo>
                      <a:pt x="28" y="11"/>
                      <a:pt x="26" y="10"/>
                      <a:pt x="24" y="10"/>
                    </a:cubicBezTo>
                    <a:cubicBezTo>
                      <a:pt x="24" y="10"/>
                      <a:pt x="24" y="10"/>
                      <a:pt x="24" y="10"/>
                    </a:cubicBezTo>
                    <a:cubicBezTo>
                      <a:pt x="24" y="10"/>
                      <a:pt x="24" y="10"/>
                      <a:pt x="23" y="10"/>
                    </a:cubicBezTo>
                    <a:cubicBezTo>
                      <a:pt x="23" y="9"/>
                      <a:pt x="23" y="9"/>
                      <a:pt x="23" y="9"/>
                    </a:cubicBezTo>
                    <a:cubicBezTo>
                      <a:pt x="22" y="9"/>
                      <a:pt x="21" y="8"/>
                      <a:pt x="19" y="9"/>
                    </a:cubicBezTo>
                    <a:cubicBezTo>
                      <a:pt x="19" y="9"/>
                      <a:pt x="18" y="9"/>
                      <a:pt x="17" y="9"/>
                    </a:cubicBezTo>
                    <a:cubicBezTo>
                      <a:pt x="13" y="10"/>
                      <a:pt x="10" y="12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8" y="17"/>
                      <a:pt x="8" y="18"/>
                      <a:pt x="8" y="19"/>
                    </a:cubicBezTo>
                    <a:cubicBezTo>
                      <a:pt x="8" y="19"/>
                      <a:pt x="8" y="19"/>
                      <a:pt x="8" y="20"/>
                    </a:cubicBezTo>
                    <a:cubicBezTo>
                      <a:pt x="7" y="21"/>
                      <a:pt x="7" y="23"/>
                      <a:pt x="8" y="24"/>
                    </a:cubicBezTo>
                    <a:cubicBezTo>
                      <a:pt x="8" y="24"/>
                      <a:pt x="8" y="25"/>
                      <a:pt x="8" y="25"/>
                    </a:cubicBezTo>
                    <a:cubicBezTo>
                      <a:pt x="8" y="25"/>
                      <a:pt x="8" y="26"/>
                      <a:pt x="8" y="26"/>
                    </a:cubicBezTo>
                    <a:cubicBezTo>
                      <a:pt x="8" y="26"/>
                      <a:pt x="8" y="27"/>
                      <a:pt x="8" y="27"/>
                    </a:cubicBezTo>
                    <a:cubicBezTo>
                      <a:pt x="8" y="27"/>
                      <a:pt x="8" y="27"/>
                      <a:pt x="8" y="27"/>
                    </a:cubicBezTo>
                    <a:cubicBezTo>
                      <a:pt x="8" y="27"/>
                      <a:pt x="8" y="28"/>
                      <a:pt x="8" y="28"/>
                    </a:cubicBezTo>
                    <a:cubicBezTo>
                      <a:pt x="9" y="28"/>
                      <a:pt x="9" y="28"/>
                      <a:pt x="9" y="28"/>
                    </a:cubicBezTo>
                    <a:cubicBezTo>
                      <a:pt x="9" y="28"/>
                      <a:pt x="9" y="28"/>
                      <a:pt x="9" y="28"/>
                    </a:cubicBezTo>
                    <a:cubicBezTo>
                      <a:pt x="9" y="31"/>
                      <a:pt x="11" y="32"/>
                      <a:pt x="12" y="34"/>
                    </a:cubicBezTo>
                    <a:cubicBezTo>
                      <a:pt x="12" y="34"/>
                      <a:pt x="12" y="34"/>
                      <a:pt x="12" y="34"/>
                    </a:cubicBezTo>
                    <a:cubicBezTo>
                      <a:pt x="13" y="35"/>
                      <a:pt x="14" y="36"/>
                      <a:pt x="15" y="36"/>
                    </a:cubicBezTo>
                    <a:cubicBezTo>
                      <a:pt x="15" y="36"/>
                      <a:pt x="15" y="37"/>
                      <a:pt x="15" y="37"/>
                    </a:cubicBezTo>
                    <a:cubicBezTo>
                      <a:pt x="16" y="38"/>
                      <a:pt x="17" y="38"/>
                      <a:pt x="18" y="39"/>
                    </a:cubicBezTo>
                    <a:cubicBezTo>
                      <a:pt x="21" y="40"/>
                      <a:pt x="25" y="41"/>
                      <a:pt x="28" y="39"/>
                    </a:cubicBezTo>
                    <a:cubicBezTo>
                      <a:pt x="29" y="39"/>
                      <a:pt x="30" y="38"/>
                      <a:pt x="31" y="38"/>
                    </a:cubicBezTo>
                    <a:cubicBezTo>
                      <a:pt x="31" y="38"/>
                      <a:pt x="31" y="38"/>
                      <a:pt x="31" y="38"/>
                    </a:cubicBezTo>
                    <a:cubicBezTo>
                      <a:pt x="31" y="38"/>
                      <a:pt x="31" y="38"/>
                      <a:pt x="32" y="37"/>
                    </a:cubicBezTo>
                    <a:cubicBezTo>
                      <a:pt x="32" y="37"/>
                      <a:pt x="32" y="37"/>
                      <a:pt x="32" y="37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83" name="Freeform 21">
                <a:extLst>
                  <a:ext uri="{FF2B5EF4-FFF2-40B4-BE49-F238E27FC236}">
                    <a16:creationId xmlns:a16="http://schemas.microsoft.com/office/drawing/2014/main" id="{D891BB41-10FF-449B-9E75-74A48D6C0045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0889913" y="2165350"/>
                <a:ext cx="80963" cy="79375"/>
              </a:xfrm>
              <a:custGeom>
                <a:avLst/>
                <a:gdLst>
                  <a:gd name="T0" fmla="*/ 1 w 33"/>
                  <a:gd name="T1" fmla="*/ 14 h 32"/>
                  <a:gd name="T2" fmla="*/ 17 w 33"/>
                  <a:gd name="T3" fmla="*/ 1 h 32"/>
                  <a:gd name="T4" fmla="*/ 32 w 33"/>
                  <a:gd name="T5" fmla="*/ 16 h 32"/>
                  <a:gd name="T6" fmla="*/ 20 w 33"/>
                  <a:gd name="T7" fmla="*/ 31 h 32"/>
                  <a:gd name="T8" fmla="*/ 1 w 33"/>
                  <a:gd name="T9" fmla="*/ 17 h 32"/>
                  <a:gd name="T10" fmla="*/ 1 w 33"/>
                  <a:gd name="T11" fmla="*/ 14 h 32"/>
                  <a:gd name="T12" fmla="*/ 18 w 33"/>
                  <a:gd name="T13" fmla="*/ 24 h 32"/>
                  <a:gd name="T14" fmla="*/ 25 w 33"/>
                  <a:gd name="T15" fmla="*/ 17 h 32"/>
                  <a:gd name="T16" fmla="*/ 12 w 33"/>
                  <a:gd name="T17" fmla="*/ 9 h 32"/>
                  <a:gd name="T18" fmla="*/ 8 w 33"/>
                  <a:gd name="T19" fmla="*/ 15 h 32"/>
                  <a:gd name="T20" fmla="*/ 18 w 33"/>
                  <a:gd name="T21" fmla="*/ 24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3" h="32">
                    <a:moveTo>
                      <a:pt x="1" y="14"/>
                    </a:moveTo>
                    <a:cubicBezTo>
                      <a:pt x="0" y="6"/>
                      <a:pt x="8" y="0"/>
                      <a:pt x="17" y="1"/>
                    </a:cubicBezTo>
                    <a:cubicBezTo>
                      <a:pt x="25" y="2"/>
                      <a:pt x="31" y="9"/>
                      <a:pt x="32" y="16"/>
                    </a:cubicBezTo>
                    <a:cubicBezTo>
                      <a:pt x="33" y="23"/>
                      <a:pt x="28" y="30"/>
                      <a:pt x="20" y="31"/>
                    </a:cubicBezTo>
                    <a:cubicBezTo>
                      <a:pt x="11" y="32"/>
                      <a:pt x="3" y="26"/>
                      <a:pt x="1" y="17"/>
                    </a:cubicBezTo>
                    <a:cubicBezTo>
                      <a:pt x="1" y="17"/>
                      <a:pt x="1" y="15"/>
                      <a:pt x="1" y="14"/>
                    </a:cubicBezTo>
                    <a:close/>
                    <a:moveTo>
                      <a:pt x="18" y="24"/>
                    </a:moveTo>
                    <a:cubicBezTo>
                      <a:pt x="23" y="24"/>
                      <a:pt x="25" y="22"/>
                      <a:pt x="25" y="17"/>
                    </a:cubicBezTo>
                    <a:cubicBezTo>
                      <a:pt x="24" y="11"/>
                      <a:pt x="18" y="7"/>
                      <a:pt x="12" y="9"/>
                    </a:cubicBezTo>
                    <a:cubicBezTo>
                      <a:pt x="9" y="9"/>
                      <a:pt x="7" y="12"/>
                      <a:pt x="8" y="15"/>
                    </a:cubicBezTo>
                    <a:cubicBezTo>
                      <a:pt x="8" y="20"/>
                      <a:pt x="13" y="24"/>
                      <a:pt x="18" y="24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84" name="Freeform 22">
                <a:extLst>
                  <a:ext uri="{FF2B5EF4-FFF2-40B4-BE49-F238E27FC236}">
                    <a16:creationId xmlns:a16="http://schemas.microsoft.com/office/drawing/2014/main" id="{A92253EC-660C-4564-BCF0-C25D0CB783E1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0985163" y="2454275"/>
                <a:ext cx="66675" cy="68263"/>
              </a:xfrm>
              <a:custGeom>
                <a:avLst/>
                <a:gdLst>
                  <a:gd name="T0" fmla="*/ 14 w 27"/>
                  <a:gd name="T1" fmla="*/ 28 h 28"/>
                  <a:gd name="T2" fmla="*/ 0 w 27"/>
                  <a:gd name="T3" fmla="*/ 13 h 28"/>
                  <a:gd name="T4" fmla="*/ 13 w 27"/>
                  <a:gd name="T5" fmla="*/ 0 h 28"/>
                  <a:gd name="T6" fmla="*/ 27 w 27"/>
                  <a:gd name="T7" fmla="*/ 15 h 28"/>
                  <a:gd name="T8" fmla="*/ 14 w 27"/>
                  <a:gd name="T9" fmla="*/ 28 h 28"/>
                  <a:gd name="T10" fmla="*/ 20 w 27"/>
                  <a:gd name="T11" fmla="*/ 14 h 28"/>
                  <a:gd name="T12" fmla="*/ 13 w 27"/>
                  <a:gd name="T13" fmla="*/ 7 h 28"/>
                  <a:gd name="T14" fmla="*/ 7 w 27"/>
                  <a:gd name="T15" fmla="*/ 13 h 28"/>
                  <a:gd name="T16" fmla="*/ 14 w 27"/>
                  <a:gd name="T17" fmla="*/ 21 h 28"/>
                  <a:gd name="T18" fmla="*/ 20 w 27"/>
                  <a:gd name="T19" fmla="*/ 1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7" h="28">
                    <a:moveTo>
                      <a:pt x="14" y="28"/>
                    </a:moveTo>
                    <a:cubicBezTo>
                      <a:pt x="7" y="28"/>
                      <a:pt x="0" y="21"/>
                      <a:pt x="0" y="13"/>
                    </a:cubicBezTo>
                    <a:cubicBezTo>
                      <a:pt x="0" y="5"/>
                      <a:pt x="6" y="0"/>
                      <a:pt x="13" y="0"/>
                    </a:cubicBezTo>
                    <a:cubicBezTo>
                      <a:pt x="21" y="0"/>
                      <a:pt x="27" y="7"/>
                      <a:pt x="27" y="15"/>
                    </a:cubicBezTo>
                    <a:cubicBezTo>
                      <a:pt x="27" y="22"/>
                      <a:pt x="21" y="28"/>
                      <a:pt x="14" y="28"/>
                    </a:cubicBezTo>
                    <a:close/>
                    <a:moveTo>
                      <a:pt x="20" y="14"/>
                    </a:moveTo>
                    <a:cubicBezTo>
                      <a:pt x="20" y="10"/>
                      <a:pt x="17" y="7"/>
                      <a:pt x="13" y="7"/>
                    </a:cubicBezTo>
                    <a:cubicBezTo>
                      <a:pt x="9" y="7"/>
                      <a:pt x="7" y="10"/>
                      <a:pt x="7" y="13"/>
                    </a:cubicBezTo>
                    <a:cubicBezTo>
                      <a:pt x="7" y="17"/>
                      <a:pt x="10" y="21"/>
                      <a:pt x="14" y="21"/>
                    </a:cubicBezTo>
                    <a:cubicBezTo>
                      <a:pt x="17" y="21"/>
                      <a:pt x="20" y="18"/>
                      <a:pt x="20" y="14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85" name="Freeform 23">
                <a:extLst>
                  <a:ext uri="{FF2B5EF4-FFF2-40B4-BE49-F238E27FC236}">
                    <a16:creationId xmlns:a16="http://schemas.microsoft.com/office/drawing/2014/main" id="{F95CCDDE-0153-4CF0-BF65-E1B3190114E4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0875625" y="2300287"/>
                <a:ext cx="63500" cy="66675"/>
              </a:xfrm>
              <a:custGeom>
                <a:avLst/>
                <a:gdLst>
                  <a:gd name="T0" fmla="*/ 14 w 26"/>
                  <a:gd name="T1" fmla="*/ 26 h 27"/>
                  <a:gd name="T2" fmla="*/ 0 w 26"/>
                  <a:gd name="T3" fmla="*/ 13 h 27"/>
                  <a:gd name="T4" fmla="*/ 12 w 26"/>
                  <a:gd name="T5" fmla="*/ 1 h 27"/>
                  <a:gd name="T6" fmla="*/ 26 w 26"/>
                  <a:gd name="T7" fmla="*/ 15 h 27"/>
                  <a:gd name="T8" fmla="*/ 14 w 26"/>
                  <a:gd name="T9" fmla="*/ 26 h 27"/>
                  <a:gd name="T10" fmla="*/ 14 w 26"/>
                  <a:gd name="T11" fmla="*/ 19 h 27"/>
                  <a:gd name="T12" fmla="*/ 19 w 26"/>
                  <a:gd name="T13" fmla="*/ 14 h 27"/>
                  <a:gd name="T14" fmla="*/ 13 w 26"/>
                  <a:gd name="T15" fmla="*/ 8 h 27"/>
                  <a:gd name="T16" fmla="*/ 7 w 26"/>
                  <a:gd name="T17" fmla="*/ 13 h 27"/>
                  <a:gd name="T18" fmla="*/ 14 w 26"/>
                  <a:gd name="T19" fmla="*/ 19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6" h="27">
                    <a:moveTo>
                      <a:pt x="14" y="26"/>
                    </a:moveTo>
                    <a:cubicBezTo>
                      <a:pt x="7" y="27"/>
                      <a:pt x="0" y="20"/>
                      <a:pt x="0" y="13"/>
                    </a:cubicBezTo>
                    <a:cubicBezTo>
                      <a:pt x="0" y="6"/>
                      <a:pt x="5" y="1"/>
                      <a:pt x="12" y="1"/>
                    </a:cubicBezTo>
                    <a:cubicBezTo>
                      <a:pt x="20" y="0"/>
                      <a:pt x="26" y="7"/>
                      <a:pt x="26" y="15"/>
                    </a:cubicBezTo>
                    <a:cubicBezTo>
                      <a:pt x="26" y="21"/>
                      <a:pt x="21" y="27"/>
                      <a:pt x="14" y="26"/>
                    </a:cubicBezTo>
                    <a:close/>
                    <a:moveTo>
                      <a:pt x="14" y="19"/>
                    </a:moveTo>
                    <a:cubicBezTo>
                      <a:pt x="17" y="19"/>
                      <a:pt x="19" y="17"/>
                      <a:pt x="19" y="14"/>
                    </a:cubicBezTo>
                    <a:cubicBezTo>
                      <a:pt x="19" y="11"/>
                      <a:pt x="16" y="8"/>
                      <a:pt x="13" y="8"/>
                    </a:cubicBezTo>
                    <a:cubicBezTo>
                      <a:pt x="9" y="8"/>
                      <a:pt x="7" y="10"/>
                      <a:pt x="7" y="13"/>
                    </a:cubicBezTo>
                    <a:cubicBezTo>
                      <a:pt x="7" y="17"/>
                      <a:pt x="10" y="19"/>
                      <a:pt x="14" y="19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86" name="Freeform 24">
                <a:extLst>
                  <a:ext uri="{FF2B5EF4-FFF2-40B4-BE49-F238E27FC236}">
                    <a16:creationId xmlns:a16="http://schemas.microsoft.com/office/drawing/2014/main" id="{89D21E51-7C6B-4743-8F03-9E28CE57CF9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0599400" y="2541587"/>
                <a:ext cx="20638" cy="22225"/>
              </a:xfrm>
              <a:custGeom>
                <a:avLst/>
                <a:gdLst>
                  <a:gd name="T0" fmla="*/ 3 w 8"/>
                  <a:gd name="T1" fmla="*/ 9 h 9"/>
                  <a:gd name="T2" fmla="*/ 0 w 8"/>
                  <a:gd name="T3" fmla="*/ 4 h 9"/>
                  <a:gd name="T4" fmla="*/ 4 w 8"/>
                  <a:gd name="T5" fmla="*/ 0 h 9"/>
                  <a:gd name="T6" fmla="*/ 8 w 8"/>
                  <a:gd name="T7" fmla="*/ 4 h 9"/>
                  <a:gd name="T8" fmla="*/ 5 w 8"/>
                  <a:gd name="T9" fmla="*/ 9 h 9"/>
                  <a:gd name="T10" fmla="*/ 3 w 8"/>
                  <a:gd name="T11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" h="9">
                    <a:moveTo>
                      <a:pt x="3" y="9"/>
                    </a:moveTo>
                    <a:cubicBezTo>
                      <a:pt x="2" y="7"/>
                      <a:pt x="0" y="6"/>
                      <a:pt x="0" y="4"/>
                    </a:cubicBezTo>
                    <a:cubicBezTo>
                      <a:pt x="0" y="2"/>
                      <a:pt x="1" y="0"/>
                      <a:pt x="4" y="0"/>
                    </a:cubicBezTo>
                    <a:cubicBezTo>
                      <a:pt x="6" y="0"/>
                      <a:pt x="8" y="2"/>
                      <a:pt x="8" y="4"/>
                    </a:cubicBezTo>
                    <a:cubicBezTo>
                      <a:pt x="8" y="6"/>
                      <a:pt x="6" y="7"/>
                      <a:pt x="5" y="9"/>
                    </a:cubicBezTo>
                    <a:cubicBezTo>
                      <a:pt x="4" y="9"/>
                      <a:pt x="4" y="9"/>
                      <a:pt x="3" y="9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87" name="Freeform 25">
                <a:extLst>
                  <a:ext uri="{FF2B5EF4-FFF2-40B4-BE49-F238E27FC236}">
                    <a16:creationId xmlns:a16="http://schemas.microsoft.com/office/drawing/2014/main" id="{7975AED8-3BA2-471F-B429-BD58BDA85D9C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9613563" y="2447925"/>
                <a:ext cx="482600" cy="541338"/>
              </a:xfrm>
              <a:custGeom>
                <a:avLst/>
                <a:gdLst>
                  <a:gd name="T0" fmla="*/ 87 w 196"/>
                  <a:gd name="T1" fmla="*/ 150 h 220"/>
                  <a:gd name="T2" fmla="*/ 74 w 196"/>
                  <a:gd name="T3" fmla="*/ 152 h 220"/>
                  <a:gd name="T4" fmla="*/ 78 w 196"/>
                  <a:gd name="T5" fmla="*/ 136 h 220"/>
                  <a:gd name="T6" fmla="*/ 75 w 196"/>
                  <a:gd name="T7" fmla="*/ 133 h 220"/>
                  <a:gd name="T8" fmla="*/ 59 w 196"/>
                  <a:gd name="T9" fmla="*/ 131 h 220"/>
                  <a:gd name="T10" fmla="*/ 65 w 196"/>
                  <a:gd name="T11" fmla="*/ 117 h 220"/>
                  <a:gd name="T12" fmla="*/ 46 w 196"/>
                  <a:gd name="T13" fmla="*/ 120 h 220"/>
                  <a:gd name="T14" fmla="*/ 53 w 196"/>
                  <a:gd name="T15" fmla="*/ 108 h 220"/>
                  <a:gd name="T16" fmla="*/ 38 w 196"/>
                  <a:gd name="T17" fmla="*/ 108 h 220"/>
                  <a:gd name="T18" fmla="*/ 42 w 196"/>
                  <a:gd name="T19" fmla="*/ 96 h 220"/>
                  <a:gd name="T20" fmla="*/ 38 w 196"/>
                  <a:gd name="T21" fmla="*/ 91 h 220"/>
                  <a:gd name="T22" fmla="*/ 31 w 196"/>
                  <a:gd name="T23" fmla="*/ 91 h 220"/>
                  <a:gd name="T24" fmla="*/ 21 w 196"/>
                  <a:gd name="T25" fmla="*/ 98 h 220"/>
                  <a:gd name="T26" fmla="*/ 22 w 196"/>
                  <a:gd name="T27" fmla="*/ 79 h 220"/>
                  <a:gd name="T28" fmla="*/ 8 w 196"/>
                  <a:gd name="T29" fmla="*/ 86 h 220"/>
                  <a:gd name="T30" fmla="*/ 2 w 196"/>
                  <a:gd name="T31" fmla="*/ 34 h 220"/>
                  <a:gd name="T32" fmla="*/ 60 w 196"/>
                  <a:gd name="T33" fmla="*/ 14 h 220"/>
                  <a:gd name="T34" fmla="*/ 75 w 196"/>
                  <a:gd name="T35" fmla="*/ 4 h 220"/>
                  <a:gd name="T36" fmla="*/ 80 w 196"/>
                  <a:gd name="T37" fmla="*/ 25 h 220"/>
                  <a:gd name="T38" fmla="*/ 93 w 196"/>
                  <a:gd name="T39" fmla="*/ 17 h 220"/>
                  <a:gd name="T40" fmla="*/ 92 w 196"/>
                  <a:gd name="T41" fmla="*/ 36 h 220"/>
                  <a:gd name="T42" fmla="*/ 107 w 196"/>
                  <a:gd name="T43" fmla="*/ 28 h 220"/>
                  <a:gd name="T44" fmla="*/ 100 w 196"/>
                  <a:gd name="T45" fmla="*/ 42 h 220"/>
                  <a:gd name="T46" fmla="*/ 122 w 196"/>
                  <a:gd name="T47" fmla="*/ 44 h 220"/>
                  <a:gd name="T48" fmla="*/ 119 w 196"/>
                  <a:gd name="T49" fmla="*/ 53 h 220"/>
                  <a:gd name="T50" fmla="*/ 126 w 196"/>
                  <a:gd name="T51" fmla="*/ 69 h 220"/>
                  <a:gd name="T52" fmla="*/ 142 w 196"/>
                  <a:gd name="T53" fmla="*/ 62 h 220"/>
                  <a:gd name="T54" fmla="*/ 138 w 196"/>
                  <a:gd name="T55" fmla="*/ 86 h 220"/>
                  <a:gd name="T56" fmla="*/ 155 w 196"/>
                  <a:gd name="T57" fmla="*/ 78 h 220"/>
                  <a:gd name="T58" fmla="*/ 142 w 196"/>
                  <a:gd name="T59" fmla="*/ 91 h 220"/>
                  <a:gd name="T60" fmla="*/ 163 w 196"/>
                  <a:gd name="T61" fmla="*/ 96 h 220"/>
                  <a:gd name="T62" fmla="*/ 153 w 196"/>
                  <a:gd name="T63" fmla="*/ 109 h 220"/>
                  <a:gd name="T64" fmla="*/ 177 w 196"/>
                  <a:gd name="T65" fmla="*/ 115 h 220"/>
                  <a:gd name="T66" fmla="*/ 164 w 196"/>
                  <a:gd name="T67" fmla="*/ 128 h 220"/>
                  <a:gd name="T68" fmla="*/ 186 w 196"/>
                  <a:gd name="T69" fmla="*/ 135 h 220"/>
                  <a:gd name="T70" fmla="*/ 172 w 196"/>
                  <a:gd name="T71" fmla="*/ 148 h 220"/>
                  <a:gd name="T72" fmla="*/ 192 w 196"/>
                  <a:gd name="T73" fmla="*/ 156 h 220"/>
                  <a:gd name="T74" fmla="*/ 180 w 196"/>
                  <a:gd name="T75" fmla="*/ 166 h 220"/>
                  <a:gd name="T76" fmla="*/ 152 w 196"/>
                  <a:gd name="T77" fmla="*/ 218 h 220"/>
                  <a:gd name="T78" fmla="*/ 108 w 196"/>
                  <a:gd name="T79" fmla="*/ 195 h 220"/>
                  <a:gd name="T80" fmla="*/ 94 w 196"/>
                  <a:gd name="T81" fmla="*/ 195 h 220"/>
                  <a:gd name="T82" fmla="*/ 101 w 196"/>
                  <a:gd name="T83" fmla="*/ 179 h 220"/>
                  <a:gd name="T84" fmla="*/ 100 w 196"/>
                  <a:gd name="T85" fmla="*/ 175 h 220"/>
                  <a:gd name="T86" fmla="*/ 84 w 196"/>
                  <a:gd name="T87" fmla="*/ 170 h 220"/>
                  <a:gd name="T88" fmla="*/ 93 w 196"/>
                  <a:gd name="T89" fmla="*/ 160 h 220"/>
                  <a:gd name="T90" fmla="*/ 174 w 196"/>
                  <a:gd name="T91" fmla="*/ 169 h 220"/>
                  <a:gd name="T92" fmla="*/ 147 w 196"/>
                  <a:gd name="T93" fmla="*/ 108 h 220"/>
                  <a:gd name="T94" fmla="*/ 109 w 196"/>
                  <a:gd name="T95" fmla="*/ 59 h 220"/>
                  <a:gd name="T96" fmla="*/ 49 w 196"/>
                  <a:gd name="T97" fmla="*/ 14 h 220"/>
                  <a:gd name="T98" fmla="*/ 8 w 196"/>
                  <a:gd name="T99" fmla="*/ 56 h 220"/>
                  <a:gd name="T100" fmla="*/ 24 w 196"/>
                  <a:gd name="T101" fmla="*/ 74 h 220"/>
                  <a:gd name="T102" fmla="*/ 37 w 196"/>
                  <a:gd name="T103" fmla="*/ 84 h 220"/>
                  <a:gd name="T104" fmla="*/ 50 w 196"/>
                  <a:gd name="T105" fmla="*/ 95 h 220"/>
                  <a:gd name="T106" fmla="*/ 62 w 196"/>
                  <a:gd name="T107" fmla="*/ 107 h 220"/>
                  <a:gd name="T108" fmla="*/ 73 w 196"/>
                  <a:gd name="T109" fmla="*/ 118 h 220"/>
                  <a:gd name="T110" fmla="*/ 83 w 196"/>
                  <a:gd name="T111" fmla="*/ 131 h 220"/>
                  <a:gd name="T112" fmla="*/ 92 w 196"/>
                  <a:gd name="T113" fmla="*/ 145 h 220"/>
                  <a:gd name="T114" fmla="*/ 100 w 196"/>
                  <a:gd name="T115" fmla="*/ 160 h 220"/>
                  <a:gd name="T116" fmla="*/ 107 w 196"/>
                  <a:gd name="T117" fmla="*/ 176 h 220"/>
                  <a:gd name="T118" fmla="*/ 113 w 196"/>
                  <a:gd name="T119" fmla="*/ 193 h 220"/>
                  <a:gd name="T120" fmla="*/ 166 w 196"/>
                  <a:gd name="T121" fmla="*/ 204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96" h="220">
                    <a:moveTo>
                      <a:pt x="93" y="158"/>
                    </a:moveTo>
                    <a:cubicBezTo>
                      <a:pt x="92" y="156"/>
                      <a:pt x="91" y="155"/>
                      <a:pt x="91" y="154"/>
                    </a:cubicBezTo>
                    <a:cubicBezTo>
                      <a:pt x="90" y="153"/>
                      <a:pt x="89" y="151"/>
                      <a:pt x="89" y="150"/>
                    </a:cubicBezTo>
                    <a:cubicBezTo>
                      <a:pt x="88" y="149"/>
                      <a:pt x="88" y="149"/>
                      <a:pt x="87" y="150"/>
                    </a:cubicBezTo>
                    <a:cubicBezTo>
                      <a:pt x="84" y="152"/>
                      <a:pt x="80" y="154"/>
                      <a:pt x="77" y="156"/>
                    </a:cubicBezTo>
                    <a:cubicBezTo>
                      <a:pt x="76" y="157"/>
                      <a:pt x="76" y="157"/>
                      <a:pt x="75" y="157"/>
                    </a:cubicBezTo>
                    <a:cubicBezTo>
                      <a:pt x="74" y="157"/>
                      <a:pt x="73" y="156"/>
                      <a:pt x="73" y="155"/>
                    </a:cubicBezTo>
                    <a:cubicBezTo>
                      <a:pt x="73" y="154"/>
                      <a:pt x="73" y="153"/>
                      <a:pt x="74" y="152"/>
                    </a:cubicBezTo>
                    <a:cubicBezTo>
                      <a:pt x="77" y="150"/>
                      <a:pt x="81" y="148"/>
                      <a:pt x="84" y="146"/>
                    </a:cubicBezTo>
                    <a:cubicBezTo>
                      <a:pt x="85" y="145"/>
                      <a:pt x="85" y="145"/>
                      <a:pt x="85" y="144"/>
                    </a:cubicBezTo>
                    <a:cubicBezTo>
                      <a:pt x="83" y="141"/>
                      <a:pt x="81" y="139"/>
                      <a:pt x="80" y="136"/>
                    </a:cubicBezTo>
                    <a:cubicBezTo>
                      <a:pt x="79" y="135"/>
                      <a:pt x="79" y="135"/>
                      <a:pt x="78" y="136"/>
                    </a:cubicBezTo>
                    <a:cubicBezTo>
                      <a:pt x="75" y="138"/>
                      <a:pt x="72" y="141"/>
                      <a:pt x="68" y="143"/>
                    </a:cubicBezTo>
                    <a:cubicBezTo>
                      <a:pt x="66" y="144"/>
                      <a:pt x="65" y="144"/>
                      <a:pt x="64" y="142"/>
                    </a:cubicBezTo>
                    <a:cubicBezTo>
                      <a:pt x="64" y="141"/>
                      <a:pt x="65" y="140"/>
                      <a:pt x="65" y="139"/>
                    </a:cubicBezTo>
                    <a:cubicBezTo>
                      <a:pt x="69" y="137"/>
                      <a:pt x="72" y="135"/>
                      <a:pt x="75" y="133"/>
                    </a:cubicBezTo>
                    <a:cubicBezTo>
                      <a:pt x="76" y="131"/>
                      <a:pt x="76" y="132"/>
                      <a:pt x="75" y="130"/>
                    </a:cubicBezTo>
                    <a:cubicBezTo>
                      <a:pt x="74" y="128"/>
                      <a:pt x="72" y="126"/>
                      <a:pt x="70" y="123"/>
                    </a:cubicBezTo>
                    <a:cubicBezTo>
                      <a:pt x="70" y="123"/>
                      <a:pt x="69" y="122"/>
                      <a:pt x="68" y="123"/>
                    </a:cubicBezTo>
                    <a:cubicBezTo>
                      <a:pt x="65" y="126"/>
                      <a:pt x="62" y="128"/>
                      <a:pt x="59" y="131"/>
                    </a:cubicBezTo>
                    <a:cubicBezTo>
                      <a:pt x="58" y="132"/>
                      <a:pt x="56" y="132"/>
                      <a:pt x="55" y="131"/>
                    </a:cubicBezTo>
                    <a:cubicBezTo>
                      <a:pt x="54" y="130"/>
                      <a:pt x="54" y="128"/>
                      <a:pt x="56" y="127"/>
                    </a:cubicBezTo>
                    <a:cubicBezTo>
                      <a:pt x="59" y="124"/>
                      <a:pt x="62" y="122"/>
                      <a:pt x="65" y="119"/>
                    </a:cubicBezTo>
                    <a:cubicBezTo>
                      <a:pt x="66" y="119"/>
                      <a:pt x="66" y="118"/>
                      <a:pt x="65" y="117"/>
                    </a:cubicBezTo>
                    <a:cubicBezTo>
                      <a:pt x="63" y="115"/>
                      <a:pt x="61" y="113"/>
                      <a:pt x="59" y="111"/>
                    </a:cubicBezTo>
                    <a:cubicBezTo>
                      <a:pt x="59" y="110"/>
                      <a:pt x="58" y="110"/>
                      <a:pt x="58" y="110"/>
                    </a:cubicBezTo>
                    <a:cubicBezTo>
                      <a:pt x="55" y="113"/>
                      <a:pt x="52" y="116"/>
                      <a:pt x="49" y="119"/>
                    </a:cubicBezTo>
                    <a:cubicBezTo>
                      <a:pt x="48" y="119"/>
                      <a:pt x="47" y="120"/>
                      <a:pt x="46" y="120"/>
                    </a:cubicBezTo>
                    <a:cubicBezTo>
                      <a:pt x="45" y="120"/>
                      <a:pt x="45" y="119"/>
                      <a:pt x="44" y="118"/>
                    </a:cubicBezTo>
                    <a:cubicBezTo>
                      <a:pt x="44" y="117"/>
                      <a:pt x="44" y="116"/>
                      <a:pt x="45" y="116"/>
                    </a:cubicBezTo>
                    <a:cubicBezTo>
                      <a:pt x="48" y="113"/>
                      <a:pt x="50" y="111"/>
                      <a:pt x="53" y="108"/>
                    </a:cubicBezTo>
                    <a:cubicBezTo>
                      <a:pt x="53" y="108"/>
                      <a:pt x="53" y="108"/>
                      <a:pt x="53" y="108"/>
                    </a:cubicBezTo>
                    <a:cubicBezTo>
                      <a:pt x="55" y="106"/>
                      <a:pt x="55" y="106"/>
                      <a:pt x="53" y="105"/>
                    </a:cubicBezTo>
                    <a:cubicBezTo>
                      <a:pt x="52" y="103"/>
                      <a:pt x="50" y="102"/>
                      <a:pt x="48" y="100"/>
                    </a:cubicBezTo>
                    <a:cubicBezTo>
                      <a:pt x="47" y="98"/>
                      <a:pt x="46" y="98"/>
                      <a:pt x="45" y="100"/>
                    </a:cubicBezTo>
                    <a:cubicBezTo>
                      <a:pt x="43" y="103"/>
                      <a:pt x="40" y="105"/>
                      <a:pt x="38" y="108"/>
                    </a:cubicBezTo>
                    <a:cubicBezTo>
                      <a:pt x="36" y="109"/>
                      <a:pt x="35" y="109"/>
                      <a:pt x="34" y="108"/>
                    </a:cubicBezTo>
                    <a:cubicBezTo>
                      <a:pt x="32" y="107"/>
                      <a:pt x="32" y="106"/>
                      <a:pt x="34" y="104"/>
                    </a:cubicBezTo>
                    <a:cubicBezTo>
                      <a:pt x="36" y="103"/>
                      <a:pt x="37" y="101"/>
                      <a:pt x="39" y="99"/>
                    </a:cubicBezTo>
                    <a:cubicBezTo>
                      <a:pt x="40" y="98"/>
                      <a:pt x="41" y="97"/>
                      <a:pt x="42" y="96"/>
                    </a:cubicBezTo>
                    <a:cubicBezTo>
                      <a:pt x="42" y="96"/>
                      <a:pt x="42" y="96"/>
                      <a:pt x="42" y="96"/>
                    </a:cubicBezTo>
                    <a:cubicBezTo>
                      <a:pt x="43" y="95"/>
                      <a:pt x="43" y="95"/>
                      <a:pt x="42" y="94"/>
                    </a:cubicBezTo>
                    <a:cubicBezTo>
                      <a:pt x="41" y="93"/>
                      <a:pt x="39" y="92"/>
                      <a:pt x="38" y="91"/>
                    </a:cubicBezTo>
                    <a:cubicBezTo>
                      <a:pt x="38" y="91"/>
                      <a:pt x="38" y="91"/>
                      <a:pt x="38" y="91"/>
                    </a:cubicBezTo>
                    <a:cubicBezTo>
                      <a:pt x="37" y="90"/>
                      <a:pt x="35" y="89"/>
                      <a:pt x="34" y="88"/>
                    </a:cubicBezTo>
                    <a:cubicBezTo>
                      <a:pt x="34" y="87"/>
                      <a:pt x="34" y="88"/>
                      <a:pt x="33" y="88"/>
                    </a:cubicBezTo>
                    <a:cubicBezTo>
                      <a:pt x="33" y="89"/>
                      <a:pt x="32" y="89"/>
                      <a:pt x="31" y="90"/>
                    </a:cubicBezTo>
                    <a:cubicBezTo>
                      <a:pt x="31" y="91"/>
                      <a:pt x="31" y="91"/>
                      <a:pt x="31" y="91"/>
                    </a:cubicBezTo>
                    <a:cubicBezTo>
                      <a:pt x="31" y="91"/>
                      <a:pt x="31" y="91"/>
                      <a:pt x="31" y="91"/>
                    </a:cubicBezTo>
                    <a:cubicBezTo>
                      <a:pt x="29" y="93"/>
                      <a:pt x="27" y="95"/>
                      <a:pt x="25" y="98"/>
                    </a:cubicBezTo>
                    <a:cubicBezTo>
                      <a:pt x="25" y="98"/>
                      <a:pt x="24" y="99"/>
                      <a:pt x="24" y="99"/>
                    </a:cubicBezTo>
                    <a:cubicBezTo>
                      <a:pt x="23" y="99"/>
                      <a:pt x="22" y="99"/>
                      <a:pt x="21" y="98"/>
                    </a:cubicBezTo>
                    <a:cubicBezTo>
                      <a:pt x="20" y="97"/>
                      <a:pt x="21" y="96"/>
                      <a:pt x="21" y="95"/>
                    </a:cubicBezTo>
                    <a:cubicBezTo>
                      <a:pt x="24" y="92"/>
                      <a:pt x="26" y="89"/>
                      <a:pt x="29" y="86"/>
                    </a:cubicBezTo>
                    <a:cubicBezTo>
                      <a:pt x="30" y="85"/>
                      <a:pt x="30" y="84"/>
                      <a:pt x="29" y="84"/>
                    </a:cubicBezTo>
                    <a:cubicBezTo>
                      <a:pt x="26" y="82"/>
                      <a:pt x="24" y="80"/>
                      <a:pt x="22" y="79"/>
                    </a:cubicBezTo>
                    <a:cubicBezTo>
                      <a:pt x="20" y="78"/>
                      <a:pt x="20" y="78"/>
                      <a:pt x="19" y="79"/>
                    </a:cubicBezTo>
                    <a:cubicBezTo>
                      <a:pt x="17" y="82"/>
                      <a:pt x="15" y="85"/>
                      <a:pt x="12" y="88"/>
                    </a:cubicBezTo>
                    <a:cubicBezTo>
                      <a:pt x="11" y="90"/>
                      <a:pt x="10" y="90"/>
                      <a:pt x="9" y="89"/>
                    </a:cubicBezTo>
                    <a:cubicBezTo>
                      <a:pt x="8" y="88"/>
                      <a:pt x="7" y="87"/>
                      <a:pt x="8" y="86"/>
                    </a:cubicBezTo>
                    <a:cubicBezTo>
                      <a:pt x="11" y="82"/>
                      <a:pt x="13" y="79"/>
                      <a:pt x="16" y="76"/>
                    </a:cubicBezTo>
                    <a:cubicBezTo>
                      <a:pt x="16" y="75"/>
                      <a:pt x="16" y="75"/>
                      <a:pt x="16" y="74"/>
                    </a:cubicBezTo>
                    <a:cubicBezTo>
                      <a:pt x="9" y="68"/>
                      <a:pt x="4" y="61"/>
                      <a:pt x="2" y="52"/>
                    </a:cubicBezTo>
                    <a:cubicBezTo>
                      <a:pt x="0" y="46"/>
                      <a:pt x="0" y="40"/>
                      <a:pt x="2" y="34"/>
                    </a:cubicBezTo>
                    <a:cubicBezTo>
                      <a:pt x="3" y="29"/>
                      <a:pt x="5" y="25"/>
                      <a:pt x="8" y="22"/>
                    </a:cubicBezTo>
                    <a:cubicBezTo>
                      <a:pt x="11" y="17"/>
                      <a:pt x="16" y="14"/>
                      <a:pt x="22" y="11"/>
                    </a:cubicBezTo>
                    <a:cubicBezTo>
                      <a:pt x="33" y="7"/>
                      <a:pt x="44" y="7"/>
                      <a:pt x="55" y="11"/>
                    </a:cubicBezTo>
                    <a:cubicBezTo>
                      <a:pt x="57" y="12"/>
                      <a:pt x="59" y="13"/>
                      <a:pt x="60" y="14"/>
                    </a:cubicBezTo>
                    <a:cubicBezTo>
                      <a:pt x="61" y="14"/>
                      <a:pt x="62" y="14"/>
                      <a:pt x="62" y="13"/>
                    </a:cubicBezTo>
                    <a:cubicBezTo>
                      <a:pt x="65" y="9"/>
                      <a:pt x="68" y="5"/>
                      <a:pt x="71" y="1"/>
                    </a:cubicBezTo>
                    <a:cubicBezTo>
                      <a:pt x="72" y="0"/>
                      <a:pt x="73" y="0"/>
                      <a:pt x="74" y="1"/>
                    </a:cubicBezTo>
                    <a:cubicBezTo>
                      <a:pt x="75" y="1"/>
                      <a:pt x="76" y="3"/>
                      <a:pt x="75" y="4"/>
                    </a:cubicBezTo>
                    <a:cubicBezTo>
                      <a:pt x="72" y="8"/>
                      <a:pt x="69" y="12"/>
                      <a:pt x="66" y="15"/>
                    </a:cubicBezTo>
                    <a:cubicBezTo>
                      <a:pt x="66" y="16"/>
                      <a:pt x="66" y="17"/>
                      <a:pt x="67" y="17"/>
                    </a:cubicBezTo>
                    <a:cubicBezTo>
                      <a:pt x="71" y="20"/>
                      <a:pt x="75" y="23"/>
                      <a:pt x="78" y="26"/>
                    </a:cubicBezTo>
                    <a:cubicBezTo>
                      <a:pt x="79" y="26"/>
                      <a:pt x="79" y="26"/>
                      <a:pt x="80" y="25"/>
                    </a:cubicBezTo>
                    <a:cubicBezTo>
                      <a:pt x="82" y="23"/>
                      <a:pt x="84" y="20"/>
                      <a:pt x="87" y="17"/>
                    </a:cubicBezTo>
                    <a:cubicBezTo>
                      <a:pt x="88" y="16"/>
                      <a:pt x="89" y="15"/>
                      <a:pt x="89" y="14"/>
                    </a:cubicBezTo>
                    <a:cubicBezTo>
                      <a:pt x="90" y="13"/>
                      <a:pt x="92" y="13"/>
                      <a:pt x="93" y="14"/>
                    </a:cubicBezTo>
                    <a:cubicBezTo>
                      <a:pt x="94" y="15"/>
                      <a:pt x="94" y="16"/>
                      <a:pt x="93" y="17"/>
                    </a:cubicBezTo>
                    <a:cubicBezTo>
                      <a:pt x="92" y="19"/>
                      <a:pt x="90" y="20"/>
                      <a:pt x="89" y="22"/>
                    </a:cubicBezTo>
                    <a:cubicBezTo>
                      <a:pt x="87" y="24"/>
                      <a:pt x="86" y="26"/>
                      <a:pt x="84" y="28"/>
                    </a:cubicBezTo>
                    <a:cubicBezTo>
                      <a:pt x="83" y="29"/>
                      <a:pt x="83" y="29"/>
                      <a:pt x="84" y="30"/>
                    </a:cubicBezTo>
                    <a:cubicBezTo>
                      <a:pt x="87" y="32"/>
                      <a:pt x="89" y="34"/>
                      <a:pt x="92" y="36"/>
                    </a:cubicBezTo>
                    <a:cubicBezTo>
                      <a:pt x="93" y="37"/>
                      <a:pt x="94" y="38"/>
                      <a:pt x="95" y="39"/>
                    </a:cubicBezTo>
                    <a:cubicBezTo>
                      <a:pt x="96" y="39"/>
                      <a:pt x="96" y="39"/>
                      <a:pt x="97" y="39"/>
                    </a:cubicBezTo>
                    <a:cubicBezTo>
                      <a:pt x="99" y="36"/>
                      <a:pt x="102" y="33"/>
                      <a:pt x="105" y="30"/>
                    </a:cubicBezTo>
                    <a:cubicBezTo>
                      <a:pt x="106" y="29"/>
                      <a:pt x="106" y="29"/>
                      <a:pt x="107" y="28"/>
                    </a:cubicBezTo>
                    <a:cubicBezTo>
                      <a:pt x="108" y="27"/>
                      <a:pt x="109" y="27"/>
                      <a:pt x="110" y="28"/>
                    </a:cubicBezTo>
                    <a:cubicBezTo>
                      <a:pt x="111" y="29"/>
                      <a:pt x="111" y="30"/>
                      <a:pt x="110" y="31"/>
                    </a:cubicBezTo>
                    <a:cubicBezTo>
                      <a:pt x="108" y="33"/>
                      <a:pt x="106" y="36"/>
                      <a:pt x="104" y="38"/>
                    </a:cubicBezTo>
                    <a:cubicBezTo>
                      <a:pt x="103" y="39"/>
                      <a:pt x="101" y="41"/>
                      <a:pt x="100" y="42"/>
                    </a:cubicBezTo>
                    <a:cubicBezTo>
                      <a:pt x="99" y="43"/>
                      <a:pt x="100" y="43"/>
                      <a:pt x="100" y="43"/>
                    </a:cubicBezTo>
                    <a:cubicBezTo>
                      <a:pt x="104" y="47"/>
                      <a:pt x="107" y="50"/>
                      <a:pt x="111" y="53"/>
                    </a:cubicBezTo>
                    <a:cubicBezTo>
                      <a:pt x="111" y="54"/>
                      <a:pt x="111" y="54"/>
                      <a:pt x="112" y="53"/>
                    </a:cubicBezTo>
                    <a:cubicBezTo>
                      <a:pt x="115" y="50"/>
                      <a:pt x="119" y="47"/>
                      <a:pt x="122" y="44"/>
                    </a:cubicBezTo>
                    <a:cubicBezTo>
                      <a:pt x="123" y="44"/>
                      <a:pt x="123" y="43"/>
                      <a:pt x="124" y="43"/>
                    </a:cubicBezTo>
                    <a:cubicBezTo>
                      <a:pt x="125" y="43"/>
                      <a:pt x="126" y="43"/>
                      <a:pt x="127" y="44"/>
                    </a:cubicBezTo>
                    <a:cubicBezTo>
                      <a:pt x="127" y="45"/>
                      <a:pt x="127" y="46"/>
                      <a:pt x="126" y="47"/>
                    </a:cubicBezTo>
                    <a:cubicBezTo>
                      <a:pt x="124" y="49"/>
                      <a:pt x="122" y="51"/>
                      <a:pt x="119" y="53"/>
                    </a:cubicBezTo>
                    <a:cubicBezTo>
                      <a:pt x="118" y="54"/>
                      <a:pt x="117" y="56"/>
                      <a:pt x="115" y="57"/>
                    </a:cubicBezTo>
                    <a:cubicBezTo>
                      <a:pt x="115" y="57"/>
                      <a:pt x="115" y="58"/>
                      <a:pt x="115" y="58"/>
                    </a:cubicBezTo>
                    <a:cubicBezTo>
                      <a:pt x="118" y="62"/>
                      <a:pt x="122" y="65"/>
                      <a:pt x="125" y="69"/>
                    </a:cubicBezTo>
                    <a:cubicBezTo>
                      <a:pt x="125" y="70"/>
                      <a:pt x="126" y="70"/>
                      <a:pt x="126" y="69"/>
                    </a:cubicBezTo>
                    <a:cubicBezTo>
                      <a:pt x="129" y="67"/>
                      <a:pt x="131" y="65"/>
                      <a:pt x="133" y="63"/>
                    </a:cubicBezTo>
                    <a:cubicBezTo>
                      <a:pt x="135" y="62"/>
                      <a:pt x="136" y="60"/>
                      <a:pt x="138" y="59"/>
                    </a:cubicBezTo>
                    <a:cubicBezTo>
                      <a:pt x="139" y="59"/>
                      <a:pt x="140" y="59"/>
                      <a:pt x="141" y="60"/>
                    </a:cubicBezTo>
                    <a:cubicBezTo>
                      <a:pt x="141" y="60"/>
                      <a:pt x="142" y="61"/>
                      <a:pt x="142" y="62"/>
                    </a:cubicBezTo>
                    <a:cubicBezTo>
                      <a:pt x="141" y="63"/>
                      <a:pt x="141" y="63"/>
                      <a:pt x="140" y="64"/>
                    </a:cubicBezTo>
                    <a:cubicBezTo>
                      <a:pt x="137" y="67"/>
                      <a:pt x="133" y="70"/>
                      <a:pt x="130" y="72"/>
                    </a:cubicBezTo>
                    <a:cubicBezTo>
                      <a:pt x="129" y="73"/>
                      <a:pt x="129" y="74"/>
                      <a:pt x="130" y="75"/>
                    </a:cubicBezTo>
                    <a:cubicBezTo>
                      <a:pt x="132" y="78"/>
                      <a:pt x="135" y="82"/>
                      <a:pt x="138" y="86"/>
                    </a:cubicBezTo>
                    <a:cubicBezTo>
                      <a:pt x="139" y="86"/>
                      <a:pt x="139" y="86"/>
                      <a:pt x="140" y="86"/>
                    </a:cubicBezTo>
                    <a:cubicBezTo>
                      <a:pt x="141" y="84"/>
                      <a:pt x="143" y="83"/>
                      <a:pt x="145" y="82"/>
                    </a:cubicBezTo>
                    <a:cubicBezTo>
                      <a:pt x="147" y="80"/>
                      <a:pt x="149" y="79"/>
                      <a:pt x="152" y="77"/>
                    </a:cubicBezTo>
                    <a:cubicBezTo>
                      <a:pt x="153" y="76"/>
                      <a:pt x="154" y="77"/>
                      <a:pt x="155" y="78"/>
                    </a:cubicBezTo>
                    <a:cubicBezTo>
                      <a:pt x="156" y="79"/>
                      <a:pt x="155" y="80"/>
                      <a:pt x="154" y="81"/>
                    </a:cubicBezTo>
                    <a:cubicBezTo>
                      <a:pt x="151" y="83"/>
                      <a:pt x="148" y="85"/>
                      <a:pt x="145" y="88"/>
                    </a:cubicBezTo>
                    <a:cubicBezTo>
                      <a:pt x="144" y="88"/>
                      <a:pt x="143" y="89"/>
                      <a:pt x="142" y="90"/>
                    </a:cubicBezTo>
                    <a:cubicBezTo>
                      <a:pt x="141" y="90"/>
                      <a:pt x="142" y="91"/>
                      <a:pt x="142" y="91"/>
                    </a:cubicBezTo>
                    <a:cubicBezTo>
                      <a:pt x="144" y="94"/>
                      <a:pt x="146" y="98"/>
                      <a:pt x="149" y="101"/>
                    </a:cubicBezTo>
                    <a:cubicBezTo>
                      <a:pt x="149" y="102"/>
                      <a:pt x="149" y="102"/>
                      <a:pt x="150" y="103"/>
                    </a:cubicBezTo>
                    <a:cubicBezTo>
                      <a:pt x="150" y="104"/>
                      <a:pt x="151" y="104"/>
                      <a:pt x="151" y="103"/>
                    </a:cubicBezTo>
                    <a:cubicBezTo>
                      <a:pt x="155" y="101"/>
                      <a:pt x="159" y="98"/>
                      <a:pt x="163" y="96"/>
                    </a:cubicBezTo>
                    <a:cubicBezTo>
                      <a:pt x="165" y="95"/>
                      <a:pt x="166" y="95"/>
                      <a:pt x="167" y="96"/>
                    </a:cubicBezTo>
                    <a:cubicBezTo>
                      <a:pt x="168" y="97"/>
                      <a:pt x="167" y="99"/>
                      <a:pt x="166" y="100"/>
                    </a:cubicBezTo>
                    <a:cubicBezTo>
                      <a:pt x="162" y="102"/>
                      <a:pt x="158" y="105"/>
                      <a:pt x="154" y="108"/>
                    </a:cubicBezTo>
                    <a:cubicBezTo>
                      <a:pt x="153" y="108"/>
                      <a:pt x="153" y="108"/>
                      <a:pt x="153" y="109"/>
                    </a:cubicBezTo>
                    <a:cubicBezTo>
                      <a:pt x="156" y="113"/>
                      <a:pt x="158" y="117"/>
                      <a:pt x="160" y="122"/>
                    </a:cubicBezTo>
                    <a:cubicBezTo>
                      <a:pt x="161" y="122"/>
                      <a:pt x="161" y="122"/>
                      <a:pt x="162" y="122"/>
                    </a:cubicBezTo>
                    <a:cubicBezTo>
                      <a:pt x="165" y="120"/>
                      <a:pt x="169" y="118"/>
                      <a:pt x="173" y="116"/>
                    </a:cubicBezTo>
                    <a:cubicBezTo>
                      <a:pt x="174" y="115"/>
                      <a:pt x="175" y="114"/>
                      <a:pt x="177" y="115"/>
                    </a:cubicBezTo>
                    <a:cubicBezTo>
                      <a:pt x="178" y="116"/>
                      <a:pt x="179" y="118"/>
                      <a:pt x="177" y="119"/>
                    </a:cubicBezTo>
                    <a:cubicBezTo>
                      <a:pt x="174" y="121"/>
                      <a:pt x="170" y="123"/>
                      <a:pt x="167" y="125"/>
                    </a:cubicBezTo>
                    <a:cubicBezTo>
                      <a:pt x="166" y="125"/>
                      <a:pt x="165" y="126"/>
                      <a:pt x="164" y="126"/>
                    </a:cubicBezTo>
                    <a:cubicBezTo>
                      <a:pt x="163" y="127"/>
                      <a:pt x="163" y="127"/>
                      <a:pt x="164" y="128"/>
                    </a:cubicBezTo>
                    <a:cubicBezTo>
                      <a:pt x="166" y="132"/>
                      <a:pt x="168" y="137"/>
                      <a:pt x="170" y="141"/>
                    </a:cubicBezTo>
                    <a:cubicBezTo>
                      <a:pt x="170" y="141"/>
                      <a:pt x="170" y="142"/>
                      <a:pt x="171" y="141"/>
                    </a:cubicBezTo>
                    <a:cubicBezTo>
                      <a:pt x="174" y="139"/>
                      <a:pt x="178" y="138"/>
                      <a:pt x="182" y="136"/>
                    </a:cubicBezTo>
                    <a:cubicBezTo>
                      <a:pt x="183" y="135"/>
                      <a:pt x="184" y="135"/>
                      <a:pt x="186" y="135"/>
                    </a:cubicBezTo>
                    <a:cubicBezTo>
                      <a:pt x="187" y="135"/>
                      <a:pt x="187" y="136"/>
                      <a:pt x="187" y="137"/>
                    </a:cubicBezTo>
                    <a:cubicBezTo>
                      <a:pt x="187" y="138"/>
                      <a:pt x="187" y="139"/>
                      <a:pt x="186" y="139"/>
                    </a:cubicBezTo>
                    <a:cubicBezTo>
                      <a:pt x="182" y="142"/>
                      <a:pt x="177" y="144"/>
                      <a:pt x="173" y="146"/>
                    </a:cubicBezTo>
                    <a:cubicBezTo>
                      <a:pt x="172" y="146"/>
                      <a:pt x="172" y="146"/>
                      <a:pt x="172" y="148"/>
                    </a:cubicBezTo>
                    <a:cubicBezTo>
                      <a:pt x="174" y="152"/>
                      <a:pt x="175" y="156"/>
                      <a:pt x="177" y="160"/>
                    </a:cubicBezTo>
                    <a:cubicBezTo>
                      <a:pt x="178" y="162"/>
                      <a:pt x="178" y="162"/>
                      <a:pt x="179" y="161"/>
                    </a:cubicBezTo>
                    <a:cubicBezTo>
                      <a:pt x="183" y="160"/>
                      <a:pt x="187" y="158"/>
                      <a:pt x="191" y="157"/>
                    </a:cubicBezTo>
                    <a:cubicBezTo>
                      <a:pt x="191" y="156"/>
                      <a:pt x="192" y="156"/>
                      <a:pt x="192" y="156"/>
                    </a:cubicBezTo>
                    <a:cubicBezTo>
                      <a:pt x="193" y="156"/>
                      <a:pt x="195" y="156"/>
                      <a:pt x="195" y="157"/>
                    </a:cubicBezTo>
                    <a:cubicBezTo>
                      <a:pt x="196" y="159"/>
                      <a:pt x="195" y="160"/>
                      <a:pt x="194" y="160"/>
                    </a:cubicBezTo>
                    <a:cubicBezTo>
                      <a:pt x="191" y="162"/>
                      <a:pt x="188" y="163"/>
                      <a:pt x="186" y="164"/>
                    </a:cubicBezTo>
                    <a:cubicBezTo>
                      <a:pt x="184" y="165"/>
                      <a:pt x="182" y="165"/>
                      <a:pt x="180" y="166"/>
                    </a:cubicBezTo>
                    <a:cubicBezTo>
                      <a:pt x="179" y="167"/>
                      <a:pt x="179" y="167"/>
                      <a:pt x="179" y="168"/>
                    </a:cubicBezTo>
                    <a:cubicBezTo>
                      <a:pt x="180" y="173"/>
                      <a:pt x="180" y="178"/>
                      <a:pt x="180" y="183"/>
                    </a:cubicBezTo>
                    <a:cubicBezTo>
                      <a:pt x="179" y="192"/>
                      <a:pt x="176" y="200"/>
                      <a:pt x="170" y="207"/>
                    </a:cubicBezTo>
                    <a:cubicBezTo>
                      <a:pt x="166" y="213"/>
                      <a:pt x="159" y="217"/>
                      <a:pt x="152" y="218"/>
                    </a:cubicBezTo>
                    <a:cubicBezTo>
                      <a:pt x="145" y="220"/>
                      <a:pt x="138" y="219"/>
                      <a:pt x="132" y="217"/>
                    </a:cubicBezTo>
                    <a:cubicBezTo>
                      <a:pt x="125" y="214"/>
                      <a:pt x="119" y="210"/>
                      <a:pt x="114" y="204"/>
                    </a:cubicBezTo>
                    <a:cubicBezTo>
                      <a:pt x="112" y="201"/>
                      <a:pt x="111" y="198"/>
                      <a:pt x="109" y="195"/>
                    </a:cubicBezTo>
                    <a:cubicBezTo>
                      <a:pt x="109" y="195"/>
                      <a:pt x="108" y="195"/>
                      <a:pt x="108" y="195"/>
                    </a:cubicBezTo>
                    <a:cubicBezTo>
                      <a:pt x="104" y="196"/>
                      <a:pt x="101" y="198"/>
                      <a:pt x="97" y="199"/>
                    </a:cubicBezTo>
                    <a:cubicBezTo>
                      <a:pt x="97" y="199"/>
                      <a:pt x="96" y="200"/>
                      <a:pt x="95" y="200"/>
                    </a:cubicBezTo>
                    <a:cubicBezTo>
                      <a:pt x="94" y="200"/>
                      <a:pt x="93" y="200"/>
                      <a:pt x="93" y="198"/>
                    </a:cubicBezTo>
                    <a:cubicBezTo>
                      <a:pt x="92" y="197"/>
                      <a:pt x="93" y="196"/>
                      <a:pt x="94" y="195"/>
                    </a:cubicBezTo>
                    <a:cubicBezTo>
                      <a:pt x="98" y="194"/>
                      <a:pt x="102" y="192"/>
                      <a:pt x="106" y="191"/>
                    </a:cubicBezTo>
                    <a:cubicBezTo>
                      <a:pt x="106" y="190"/>
                      <a:pt x="107" y="190"/>
                      <a:pt x="106" y="189"/>
                    </a:cubicBezTo>
                    <a:cubicBezTo>
                      <a:pt x="105" y="186"/>
                      <a:pt x="104" y="183"/>
                      <a:pt x="103" y="180"/>
                    </a:cubicBezTo>
                    <a:cubicBezTo>
                      <a:pt x="103" y="179"/>
                      <a:pt x="102" y="179"/>
                      <a:pt x="101" y="179"/>
                    </a:cubicBezTo>
                    <a:cubicBezTo>
                      <a:pt x="98" y="181"/>
                      <a:pt x="94" y="183"/>
                      <a:pt x="90" y="185"/>
                    </a:cubicBezTo>
                    <a:cubicBezTo>
                      <a:pt x="89" y="185"/>
                      <a:pt x="87" y="185"/>
                      <a:pt x="87" y="183"/>
                    </a:cubicBezTo>
                    <a:cubicBezTo>
                      <a:pt x="87" y="182"/>
                      <a:pt x="87" y="181"/>
                      <a:pt x="89" y="180"/>
                    </a:cubicBezTo>
                    <a:cubicBezTo>
                      <a:pt x="92" y="179"/>
                      <a:pt x="96" y="177"/>
                      <a:pt x="100" y="175"/>
                    </a:cubicBezTo>
                    <a:cubicBezTo>
                      <a:pt x="101" y="175"/>
                      <a:pt x="101" y="174"/>
                      <a:pt x="100" y="173"/>
                    </a:cubicBezTo>
                    <a:cubicBezTo>
                      <a:pt x="99" y="171"/>
                      <a:pt x="98" y="168"/>
                      <a:pt x="96" y="165"/>
                    </a:cubicBezTo>
                    <a:cubicBezTo>
                      <a:pt x="96" y="164"/>
                      <a:pt x="96" y="164"/>
                      <a:pt x="95" y="164"/>
                    </a:cubicBezTo>
                    <a:cubicBezTo>
                      <a:pt x="91" y="166"/>
                      <a:pt x="88" y="168"/>
                      <a:pt x="84" y="170"/>
                    </a:cubicBezTo>
                    <a:cubicBezTo>
                      <a:pt x="83" y="171"/>
                      <a:pt x="81" y="171"/>
                      <a:pt x="81" y="169"/>
                    </a:cubicBezTo>
                    <a:cubicBezTo>
                      <a:pt x="80" y="168"/>
                      <a:pt x="80" y="167"/>
                      <a:pt x="82" y="166"/>
                    </a:cubicBezTo>
                    <a:cubicBezTo>
                      <a:pt x="85" y="164"/>
                      <a:pt x="89" y="162"/>
                      <a:pt x="92" y="160"/>
                    </a:cubicBezTo>
                    <a:cubicBezTo>
                      <a:pt x="92" y="160"/>
                      <a:pt x="93" y="160"/>
                      <a:pt x="93" y="160"/>
                    </a:cubicBezTo>
                    <a:cubicBezTo>
                      <a:pt x="93" y="160"/>
                      <a:pt x="94" y="160"/>
                      <a:pt x="94" y="159"/>
                    </a:cubicBezTo>
                    <a:cubicBezTo>
                      <a:pt x="93" y="159"/>
                      <a:pt x="93" y="158"/>
                      <a:pt x="93" y="158"/>
                    </a:cubicBezTo>
                    <a:close/>
                    <a:moveTo>
                      <a:pt x="175" y="177"/>
                    </a:moveTo>
                    <a:cubicBezTo>
                      <a:pt x="175" y="175"/>
                      <a:pt x="175" y="172"/>
                      <a:pt x="174" y="169"/>
                    </a:cubicBezTo>
                    <a:cubicBezTo>
                      <a:pt x="173" y="164"/>
                      <a:pt x="171" y="159"/>
                      <a:pt x="169" y="153"/>
                    </a:cubicBezTo>
                    <a:cubicBezTo>
                      <a:pt x="167" y="148"/>
                      <a:pt x="165" y="142"/>
                      <a:pt x="162" y="137"/>
                    </a:cubicBezTo>
                    <a:cubicBezTo>
                      <a:pt x="160" y="131"/>
                      <a:pt x="157" y="126"/>
                      <a:pt x="155" y="121"/>
                    </a:cubicBezTo>
                    <a:cubicBezTo>
                      <a:pt x="152" y="117"/>
                      <a:pt x="150" y="112"/>
                      <a:pt x="147" y="108"/>
                    </a:cubicBezTo>
                    <a:cubicBezTo>
                      <a:pt x="145" y="104"/>
                      <a:pt x="142" y="99"/>
                      <a:pt x="139" y="95"/>
                    </a:cubicBezTo>
                    <a:cubicBezTo>
                      <a:pt x="136" y="91"/>
                      <a:pt x="133" y="87"/>
                      <a:pt x="130" y="83"/>
                    </a:cubicBezTo>
                    <a:cubicBezTo>
                      <a:pt x="127" y="79"/>
                      <a:pt x="123" y="74"/>
                      <a:pt x="119" y="70"/>
                    </a:cubicBezTo>
                    <a:cubicBezTo>
                      <a:pt x="116" y="66"/>
                      <a:pt x="112" y="62"/>
                      <a:pt x="109" y="59"/>
                    </a:cubicBezTo>
                    <a:cubicBezTo>
                      <a:pt x="105" y="55"/>
                      <a:pt x="101" y="51"/>
                      <a:pt x="97" y="47"/>
                    </a:cubicBezTo>
                    <a:cubicBezTo>
                      <a:pt x="93" y="43"/>
                      <a:pt x="88" y="39"/>
                      <a:pt x="82" y="35"/>
                    </a:cubicBezTo>
                    <a:cubicBezTo>
                      <a:pt x="77" y="30"/>
                      <a:pt x="70" y="26"/>
                      <a:pt x="64" y="21"/>
                    </a:cubicBezTo>
                    <a:cubicBezTo>
                      <a:pt x="59" y="18"/>
                      <a:pt x="54" y="16"/>
                      <a:pt x="49" y="14"/>
                    </a:cubicBezTo>
                    <a:cubicBezTo>
                      <a:pt x="42" y="13"/>
                      <a:pt x="35" y="13"/>
                      <a:pt x="29" y="14"/>
                    </a:cubicBezTo>
                    <a:cubicBezTo>
                      <a:pt x="22" y="16"/>
                      <a:pt x="17" y="19"/>
                      <a:pt x="12" y="24"/>
                    </a:cubicBezTo>
                    <a:cubicBezTo>
                      <a:pt x="9" y="28"/>
                      <a:pt x="7" y="32"/>
                      <a:pt x="6" y="37"/>
                    </a:cubicBezTo>
                    <a:cubicBezTo>
                      <a:pt x="5" y="44"/>
                      <a:pt x="6" y="50"/>
                      <a:pt x="8" y="56"/>
                    </a:cubicBezTo>
                    <a:cubicBezTo>
                      <a:pt x="11" y="62"/>
                      <a:pt x="14" y="67"/>
                      <a:pt x="19" y="71"/>
                    </a:cubicBezTo>
                    <a:cubicBezTo>
                      <a:pt x="19" y="71"/>
                      <a:pt x="20" y="71"/>
                      <a:pt x="20" y="71"/>
                    </a:cubicBezTo>
                    <a:cubicBezTo>
                      <a:pt x="21" y="71"/>
                      <a:pt x="22" y="72"/>
                      <a:pt x="22" y="73"/>
                    </a:cubicBezTo>
                    <a:cubicBezTo>
                      <a:pt x="22" y="74"/>
                      <a:pt x="23" y="74"/>
                      <a:pt x="24" y="74"/>
                    </a:cubicBezTo>
                    <a:cubicBezTo>
                      <a:pt x="27" y="76"/>
                      <a:pt x="30" y="78"/>
                      <a:pt x="33" y="81"/>
                    </a:cubicBezTo>
                    <a:cubicBezTo>
                      <a:pt x="33" y="81"/>
                      <a:pt x="33" y="81"/>
                      <a:pt x="34" y="81"/>
                    </a:cubicBezTo>
                    <a:cubicBezTo>
                      <a:pt x="35" y="81"/>
                      <a:pt x="36" y="82"/>
                      <a:pt x="36" y="83"/>
                    </a:cubicBezTo>
                    <a:cubicBezTo>
                      <a:pt x="36" y="83"/>
                      <a:pt x="37" y="84"/>
                      <a:pt x="37" y="84"/>
                    </a:cubicBezTo>
                    <a:cubicBezTo>
                      <a:pt x="40" y="86"/>
                      <a:pt x="42" y="88"/>
                      <a:pt x="45" y="91"/>
                    </a:cubicBezTo>
                    <a:cubicBezTo>
                      <a:pt x="46" y="91"/>
                      <a:pt x="47" y="92"/>
                      <a:pt x="48" y="92"/>
                    </a:cubicBezTo>
                    <a:cubicBezTo>
                      <a:pt x="49" y="92"/>
                      <a:pt x="49" y="93"/>
                      <a:pt x="49" y="93"/>
                    </a:cubicBezTo>
                    <a:cubicBezTo>
                      <a:pt x="49" y="94"/>
                      <a:pt x="50" y="95"/>
                      <a:pt x="50" y="95"/>
                    </a:cubicBezTo>
                    <a:cubicBezTo>
                      <a:pt x="53" y="98"/>
                      <a:pt x="56" y="100"/>
                      <a:pt x="58" y="103"/>
                    </a:cubicBezTo>
                    <a:cubicBezTo>
                      <a:pt x="58" y="103"/>
                      <a:pt x="59" y="103"/>
                      <a:pt x="59" y="103"/>
                    </a:cubicBezTo>
                    <a:cubicBezTo>
                      <a:pt x="61" y="104"/>
                      <a:pt x="61" y="104"/>
                      <a:pt x="62" y="106"/>
                    </a:cubicBezTo>
                    <a:cubicBezTo>
                      <a:pt x="62" y="106"/>
                      <a:pt x="62" y="106"/>
                      <a:pt x="62" y="107"/>
                    </a:cubicBezTo>
                    <a:cubicBezTo>
                      <a:pt x="63" y="108"/>
                      <a:pt x="64" y="109"/>
                      <a:pt x="65" y="110"/>
                    </a:cubicBezTo>
                    <a:cubicBezTo>
                      <a:pt x="66" y="111"/>
                      <a:pt x="68" y="113"/>
                      <a:pt x="69" y="114"/>
                    </a:cubicBezTo>
                    <a:cubicBezTo>
                      <a:pt x="70" y="115"/>
                      <a:pt x="70" y="116"/>
                      <a:pt x="71" y="116"/>
                    </a:cubicBezTo>
                    <a:cubicBezTo>
                      <a:pt x="72" y="116"/>
                      <a:pt x="73" y="117"/>
                      <a:pt x="73" y="118"/>
                    </a:cubicBezTo>
                    <a:cubicBezTo>
                      <a:pt x="73" y="119"/>
                      <a:pt x="73" y="119"/>
                      <a:pt x="73" y="119"/>
                    </a:cubicBezTo>
                    <a:cubicBezTo>
                      <a:pt x="75" y="122"/>
                      <a:pt x="78" y="125"/>
                      <a:pt x="80" y="128"/>
                    </a:cubicBezTo>
                    <a:cubicBezTo>
                      <a:pt x="80" y="128"/>
                      <a:pt x="81" y="129"/>
                      <a:pt x="81" y="129"/>
                    </a:cubicBezTo>
                    <a:cubicBezTo>
                      <a:pt x="82" y="129"/>
                      <a:pt x="83" y="130"/>
                      <a:pt x="83" y="131"/>
                    </a:cubicBezTo>
                    <a:cubicBezTo>
                      <a:pt x="83" y="132"/>
                      <a:pt x="83" y="132"/>
                      <a:pt x="83" y="133"/>
                    </a:cubicBezTo>
                    <a:cubicBezTo>
                      <a:pt x="85" y="136"/>
                      <a:pt x="87" y="138"/>
                      <a:pt x="89" y="141"/>
                    </a:cubicBezTo>
                    <a:cubicBezTo>
                      <a:pt x="89" y="142"/>
                      <a:pt x="90" y="143"/>
                      <a:pt x="91" y="143"/>
                    </a:cubicBezTo>
                    <a:cubicBezTo>
                      <a:pt x="92" y="144"/>
                      <a:pt x="92" y="144"/>
                      <a:pt x="92" y="145"/>
                    </a:cubicBezTo>
                    <a:cubicBezTo>
                      <a:pt x="92" y="146"/>
                      <a:pt x="92" y="147"/>
                      <a:pt x="92" y="147"/>
                    </a:cubicBezTo>
                    <a:cubicBezTo>
                      <a:pt x="94" y="150"/>
                      <a:pt x="96" y="153"/>
                      <a:pt x="97" y="156"/>
                    </a:cubicBezTo>
                    <a:cubicBezTo>
                      <a:pt x="98" y="157"/>
                      <a:pt x="98" y="158"/>
                      <a:pt x="99" y="158"/>
                    </a:cubicBezTo>
                    <a:cubicBezTo>
                      <a:pt x="100" y="158"/>
                      <a:pt x="100" y="159"/>
                      <a:pt x="100" y="160"/>
                    </a:cubicBezTo>
                    <a:cubicBezTo>
                      <a:pt x="100" y="161"/>
                      <a:pt x="100" y="162"/>
                      <a:pt x="100" y="162"/>
                    </a:cubicBezTo>
                    <a:cubicBezTo>
                      <a:pt x="102" y="165"/>
                      <a:pt x="103" y="167"/>
                      <a:pt x="104" y="169"/>
                    </a:cubicBezTo>
                    <a:cubicBezTo>
                      <a:pt x="105" y="171"/>
                      <a:pt x="105" y="173"/>
                      <a:pt x="107" y="174"/>
                    </a:cubicBezTo>
                    <a:cubicBezTo>
                      <a:pt x="107" y="174"/>
                      <a:pt x="107" y="175"/>
                      <a:pt x="107" y="176"/>
                    </a:cubicBezTo>
                    <a:cubicBezTo>
                      <a:pt x="107" y="177"/>
                      <a:pt x="107" y="177"/>
                      <a:pt x="108" y="178"/>
                    </a:cubicBezTo>
                    <a:cubicBezTo>
                      <a:pt x="108" y="179"/>
                      <a:pt x="108" y="180"/>
                      <a:pt x="109" y="181"/>
                    </a:cubicBezTo>
                    <a:cubicBezTo>
                      <a:pt x="109" y="183"/>
                      <a:pt x="110" y="186"/>
                      <a:pt x="111" y="188"/>
                    </a:cubicBezTo>
                    <a:cubicBezTo>
                      <a:pt x="112" y="189"/>
                      <a:pt x="113" y="191"/>
                      <a:pt x="113" y="193"/>
                    </a:cubicBezTo>
                    <a:cubicBezTo>
                      <a:pt x="114" y="195"/>
                      <a:pt x="115" y="196"/>
                      <a:pt x="116" y="198"/>
                    </a:cubicBezTo>
                    <a:cubicBezTo>
                      <a:pt x="119" y="202"/>
                      <a:pt x="122" y="205"/>
                      <a:pt x="126" y="208"/>
                    </a:cubicBezTo>
                    <a:cubicBezTo>
                      <a:pt x="133" y="213"/>
                      <a:pt x="140" y="215"/>
                      <a:pt x="149" y="214"/>
                    </a:cubicBezTo>
                    <a:cubicBezTo>
                      <a:pt x="156" y="213"/>
                      <a:pt x="162" y="209"/>
                      <a:pt x="166" y="204"/>
                    </a:cubicBezTo>
                    <a:cubicBezTo>
                      <a:pt x="173" y="196"/>
                      <a:pt x="175" y="187"/>
                      <a:pt x="175" y="177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88" name="Freeform 26">
                <a:extLst>
                  <a:ext uri="{FF2B5EF4-FFF2-40B4-BE49-F238E27FC236}">
                    <a16:creationId xmlns:a16="http://schemas.microsoft.com/office/drawing/2014/main" id="{95242271-09EC-40BB-A2C3-7A2E5360A7F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9689763" y="267176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B6DB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89" name="Freeform 27">
                <a:extLst>
                  <a:ext uri="{FF2B5EF4-FFF2-40B4-BE49-F238E27FC236}">
                    <a16:creationId xmlns:a16="http://schemas.microsoft.com/office/drawing/2014/main" id="{9D3327DE-55DD-4D09-A607-F739A24D0B34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9923125" y="2781300"/>
                <a:ext cx="103188" cy="122238"/>
              </a:xfrm>
              <a:custGeom>
                <a:avLst/>
                <a:gdLst>
                  <a:gd name="T0" fmla="*/ 42 w 42"/>
                  <a:gd name="T1" fmla="*/ 27 h 50"/>
                  <a:gd name="T2" fmla="*/ 37 w 42"/>
                  <a:gd name="T3" fmla="*/ 41 h 50"/>
                  <a:gd name="T4" fmla="*/ 19 w 42"/>
                  <a:gd name="T5" fmla="*/ 48 h 50"/>
                  <a:gd name="T6" fmla="*/ 4 w 42"/>
                  <a:gd name="T7" fmla="*/ 38 h 50"/>
                  <a:gd name="T8" fmla="*/ 0 w 42"/>
                  <a:gd name="T9" fmla="*/ 20 h 50"/>
                  <a:gd name="T10" fmla="*/ 5 w 42"/>
                  <a:gd name="T11" fmla="*/ 9 h 50"/>
                  <a:gd name="T12" fmla="*/ 14 w 42"/>
                  <a:gd name="T13" fmla="*/ 2 h 50"/>
                  <a:gd name="T14" fmla="*/ 26 w 42"/>
                  <a:gd name="T15" fmla="*/ 2 h 50"/>
                  <a:gd name="T16" fmla="*/ 40 w 42"/>
                  <a:gd name="T17" fmla="*/ 18 h 50"/>
                  <a:gd name="T18" fmla="*/ 42 w 42"/>
                  <a:gd name="T19" fmla="*/ 27 h 50"/>
                  <a:gd name="T20" fmla="*/ 5 w 42"/>
                  <a:gd name="T21" fmla="*/ 24 h 50"/>
                  <a:gd name="T22" fmla="*/ 6 w 42"/>
                  <a:gd name="T23" fmla="*/ 30 h 50"/>
                  <a:gd name="T24" fmla="*/ 16 w 42"/>
                  <a:gd name="T25" fmla="*/ 42 h 50"/>
                  <a:gd name="T26" fmla="*/ 31 w 42"/>
                  <a:gd name="T27" fmla="*/ 41 h 50"/>
                  <a:gd name="T28" fmla="*/ 37 w 42"/>
                  <a:gd name="T29" fmla="*/ 28 h 50"/>
                  <a:gd name="T30" fmla="*/ 26 w 42"/>
                  <a:gd name="T31" fmla="*/ 8 h 50"/>
                  <a:gd name="T32" fmla="*/ 10 w 42"/>
                  <a:gd name="T33" fmla="*/ 10 h 50"/>
                  <a:gd name="T34" fmla="*/ 5 w 42"/>
                  <a:gd name="T35" fmla="*/ 24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2" h="50">
                    <a:moveTo>
                      <a:pt x="42" y="27"/>
                    </a:moveTo>
                    <a:cubicBezTo>
                      <a:pt x="42" y="32"/>
                      <a:pt x="40" y="37"/>
                      <a:pt x="37" y="41"/>
                    </a:cubicBezTo>
                    <a:cubicBezTo>
                      <a:pt x="33" y="47"/>
                      <a:pt x="26" y="50"/>
                      <a:pt x="19" y="48"/>
                    </a:cubicBezTo>
                    <a:cubicBezTo>
                      <a:pt x="12" y="47"/>
                      <a:pt x="8" y="43"/>
                      <a:pt x="4" y="38"/>
                    </a:cubicBezTo>
                    <a:cubicBezTo>
                      <a:pt x="1" y="32"/>
                      <a:pt x="0" y="26"/>
                      <a:pt x="0" y="20"/>
                    </a:cubicBezTo>
                    <a:cubicBezTo>
                      <a:pt x="1" y="16"/>
                      <a:pt x="2" y="12"/>
                      <a:pt x="5" y="9"/>
                    </a:cubicBezTo>
                    <a:cubicBezTo>
                      <a:pt x="7" y="5"/>
                      <a:pt x="10" y="3"/>
                      <a:pt x="14" y="2"/>
                    </a:cubicBezTo>
                    <a:cubicBezTo>
                      <a:pt x="18" y="0"/>
                      <a:pt x="22" y="1"/>
                      <a:pt x="26" y="2"/>
                    </a:cubicBezTo>
                    <a:cubicBezTo>
                      <a:pt x="34" y="5"/>
                      <a:pt x="38" y="11"/>
                      <a:pt x="40" y="18"/>
                    </a:cubicBezTo>
                    <a:cubicBezTo>
                      <a:pt x="41" y="21"/>
                      <a:pt x="42" y="24"/>
                      <a:pt x="42" y="27"/>
                    </a:cubicBezTo>
                    <a:close/>
                    <a:moveTo>
                      <a:pt x="5" y="24"/>
                    </a:moveTo>
                    <a:cubicBezTo>
                      <a:pt x="5" y="25"/>
                      <a:pt x="5" y="28"/>
                      <a:pt x="6" y="30"/>
                    </a:cubicBezTo>
                    <a:cubicBezTo>
                      <a:pt x="8" y="35"/>
                      <a:pt x="11" y="39"/>
                      <a:pt x="16" y="42"/>
                    </a:cubicBezTo>
                    <a:cubicBezTo>
                      <a:pt x="20" y="45"/>
                      <a:pt x="27" y="45"/>
                      <a:pt x="31" y="41"/>
                    </a:cubicBezTo>
                    <a:cubicBezTo>
                      <a:pt x="35" y="38"/>
                      <a:pt x="37" y="33"/>
                      <a:pt x="37" y="28"/>
                    </a:cubicBezTo>
                    <a:cubicBezTo>
                      <a:pt x="37" y="19"/>
                      <a:pt x="34" y="12"/>
                      <a:pt x="26" y="8"/>
                    </a:cubicBezTo>
                    <a:cubicBezTo>
                      <a:pt x="21" y="4"/>
                      <a:pt x="14" y="5"/>
                      <a:pt x="10" y="10"/>
                    </a:cubicBezTo>
                    <a:cubicBezTo>
                      <a:pt x="6" y="14"/>
                      <a:pt x="5" y="18"/>
                      <a:pt x="5" y="24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90" name="Freeform 28">
                <a:extLst>
                  <a:ext uri="{FF2B5EF4-FFF2-40B4-BE49-F238E27FC236}">
                    <a16:creationId xmlns:a16="http://schemas.microsoft.com/office/drawing/2014/main" id="{378D4F96-7FA3-4BE2-9AEE-3392CF7793DE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9677063" y="2549525"/>
                <a:ext cx="88900" cy="85725"/>
              </a:xfrm>
              <a:custGeom>
                <a:avLst/>
                <a:gdLst>
                  <a:gd name="T0" fmla="*/ 0 w 36"/>
                  <a:gd name="T1" fmla="*/ 16 h 35"/>
                  <a:gd name="T2" fmla="*/ 13 w 36"/>
                  <a:gd name="T3" fmla="*/ 2 h 35"/>
                  <a:gd name="T4" fmla="*/ 31 w 36"/>
                  <a:gd name="T5" fmla="*/ 8 h 35"/>
                  <a:gd name="T6" fmla="*/ 34 w 36"/>
                  <a:gd name="T7" fmla="*/ 26 h 35"/>
                  <a:gd name="T8" fmla="*/ 26 w 36"/>
                  <a:gd name="T9" fmla="*/ 33 h 35"/>
                  <a:gd name="T10" fmla="*/ 7 w 36"/>
                  <a:gd name="T11" fmla="*/ 30 h 35"/>
                  <a:gd name="T12" fmla="*/ 0 w 36"/>
                  <a:gd name="T13" fmla="*/ 16 h 35"/>
                  <a:gd name="T14" fmla="*/ 19 w 36"/>
                  <a:gd name="T15" fmla="*/ 29 h 35"/>
                  <a:gd name="T16" fmla="*/ 23 w 36"/>
                  <a:gd name="T17" fmla="*/ 29 h 35"/>
                  <a:gd name="T18" fmla="*/ 29 w 36"/>
                  <a:gd name="T19" fmla="*/ 25 h 35"/>
                  <a:gd name="T20" fmla="*/ 29 w 36"/>
                  <a:gd name="T21" fmla="*/ 13 h 35"/>
                  <a:gd name="T22" fmla="*/ 15 w 36"/>
                  <a:gd name="T23" fmla="*/ 6 h 35"/>
                  <a:gd name="T24" fmla="*/ 5 w 36"/>
                  <a:gd name="T25" fmla="*/ 20 h 35"/>
                  <a:gd name="T26" fmla="*/ 19 w 36"/>
                  <a:gd name="T27" fmla="*/ 29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6" h="35">
                    <a:moveTo>
                      <a:pt x="0" y="16"/>
                    </a:moveTo>
                    <a:cubicBezTo>
                      <a:pt x="0" y="9"/>
                      <a:pt x="5" y="3"/>
                      <a:pt x="13" y="2"/>
                    </a:cubicBezTo>
                    <a:cubicBezTo>
                      <a:pt x="20" y="0"/>
                      <a:pt x="26" y="3"/>
                      <a:pt x="31" y="8"/>
                    </a:cubicBezTo>
                    <a:cubicBezTo>
                      <a:pt x="36" y="13"/>
                      <a:pt x="36" y="19"/>
                      <a:pt x="34" y="26"/>
                    </a:cubicBezTo>
                    <a:cubicBezTo>
                      <a:pt x="32" y="29"/>
                      <a:pt x="29" y="31"/>
                      <a:pt x="26" y="33"/>
                    </a:cubicBezTo>
                    <a:cubicBezTo>
                      <a:pt x="19" y="35"/>
                      <a:pt x="13" y="34"/>
                      <a:pt x="7" y="30"/>
                    </a:cubicBezTo>
                    <a:cubicBezTo>
                      <a:pt x="3" y="27"/>
                      <a:pt x="0" y="22"/>
                      <a:pt x="0" y="16"/>
                    </a:cubicBezTo>
                    <a:close/>
                    <a:moveTo>
                      <a:pt x="19" y="29"/>
                    </a:moveTo>
                    <a:cubicBezTo>
                      <a:pt x="20" y="30"/>
                      <a:pt x="22" y="29"/>
                      <a:pt x="23" y="29"/>
                    </a:cubicBezTo>
                    <a:cubicBezTo>
                      <a:pt x="25" y="28"/>
                      <a:pt x="27" y="27"/>
                      <a:pt x="29" y="25"/>
                    </a:cubicBezTo>
                    <a:cubicBezTo>
                      <a:pt x="31" y="21"/>
                      <a:pt x="31" y="17"/>
                      <a:pt x="29" y="13"/>
                    </a:cubicBezTo>
                    <a:cubicBezTo>
                      <a:pt x="25" y="8"/>
                      <a:pt x="21" y="6"/>
                      <a:pt x="15" y="6"/>
                    </a:cubicBezTo>
                    <a:cubicBezTo>
                      <a:pt x="8" y="7"/>
                      <a:pt x="3" y="13"/>
                      <a:pt x="5" y="20"/>
                    </a:cubicBezTo>
                    <a:cubicBezTo>
                      <a:pt x="7" y="26"/>
                      <a:pt x="13" y="30"/>
                      <a:pt x="19" y="29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91" name="Freeform 29">
                <a:extLst>
                  <a:ext uri="{FF2B5EF4-FFF2-40B4-BE49-F238E27FC236}">
                    <a16:creationId xmlns:a16="http://schemas.microsoft.com/office/drawing/2014/main" id="{9CE8841D-D0A5-416E-ABD7-639D113FDE08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9865975" y="2660650"/>
                <a:ext cx="74613" cy="77788"/>
              </a:xfrm>
              <a:custGeom>
                <a:avLst/>
                <a:gdLst>
                  <a:gd name="T0" fmla="*/ 0 w 30"/>
                  <a:gd name="T1" fmla="*/ 14 h 32"/>
                  <a:gd name="T2" fmla="*/ 5 w 30"/>
                  <a:gd name="T3" fmla="*/ 4 h 32"/>
                  <a:gd name="T4" fmla="*/ 18 w 30"/>
                  <a:gd name="T5" fmla="*/ 2 h 32"/>
                  <a:gd name="T6" fmla="*/ 29 w 30"/>
                  <a:gd name="T7" fmla="*/ 14 h 32"/>
                  <a:gd name="T8" fmla="*/ 24 w 30"/>
                  <a:gd name="T9" fmla="*/ 29 h 32"/>
                  <a:gd name="T10" fmla="*/ 14 w 30"/>
                  <a:gd name="T11" fmla="*/ 31 h 32"/>
                  <a:gd name="T12" fmla="*/ 3 w 30"/>
                  <a:gd name="T13" fmla="*/ 23 h 32"/>
                  <a:gd name="T14" fmla="*/ 0 w 30"/>
                  <a:gd name="T15" fmla="*/ 14 h 32"/>
                  <a:gd name="T16" fmla="*/ 21 w 30"/>
                  <a:gd name="T17" fmla="*/ 25 h 32"/>
                  <a:gd name="T18" fmla="*/ 21 w 30"/>
                  <a:gd name="T19" fmla="*/ 25 h 32"/>
                  <a:gd name="T20" fmla="*/ 23 w 30"/>
                  <a:gd name="T21" fmla="*/ 23 h 32"/>
                  <a:gd name="T22" fmla="*/ 23 w 30"/>
                  <a:gd name="T23" fmla="*/ 23 h 32"/>
                  <a:gd name="T24" fmla="*/ 24 w 30"/>
                  <a:gd name="T25" fmla="*/ 20 h 32"/>
                  <a:gd name="T26" fmla="*/ 24 w 30"/>
                  <a:gd name="T27" fmla="*/ 20 h 32"/>
                  <a:gd name="T28" fmla="*/ 24 w 30"/>
                  <a:gd name="T29" fmla="*/ 16 h 32"/>
                  <a:gd name="T30" fmla="*/ 24 w 30"/>
                  <a:gd name="T31" fmla="*/ 15 h 32"/>
                  <a:gd name="T32" fmla="*/ 24 w 30"/>
                  <a:gd name="T33" fmla="*/ 15 h 32"/>
                  <a:gd name="T34" fmla="*/ 24 w 30"/>
                  <a:gd name="T35" fmla="*/ 14 h 32"/>
                  <a:gd name="T36" fmla="*/ 23 w 30"/>
                  <a:gd name="T37" fmla="*/ 12 h 32"/>
                  <a:gd name="T38" fmla="*/ 23 w 30"/>
                  <a:gd name="T39" fmla="*/ 12 h 32"/>
                  <a:gd name="T40" fmla="*/ 21 w 30"/>
                  <a:gd name="T41" fmla="*/ 9 h 32"/>
                  <a:gd name="T42" fmla="*/ 21 w 30"/>
                  <a:gd name="T43" fmla="*/ 9 h 32"/>
                  <a:gd name="T44" fmla="*/ 20 w 30"/>
                  <a:gd name="T45" fmla="*/ 9 h 32"/>
                  <a:gd name="T46" fmla="*/ 20 w 30"/>
                  <a:gd name="T47" fmla="*/ 8 h 32"/>
                  <a:gd name="T48" fmla="*/ 16 w 30"/>
                  <a:gd name="T49" fmla="*/ 6 h 32"/>
                  <a:gd name="T50" fmla="*/ 16 w 30"/>
                  <a:gd name="T51" fmla="*/ 6 h 32"/>
                  <a:gd name="T52" fmla="*/ 16 w 30"/>
                  <a:gd name="T53" fmla="*/ 6 h 32"/>
                  <a:gd name="T54" fmla="*/ 15 w 30"/>
                  <a:gd name="T55" fmla="*/ 6 h 32"/>
                  <a:gd name="T56" fmla="*/ 13 w 30"/>
                  <a:gd name="T57" fmla="*/ 6 h 32"/>
                  <a:gd name="T58" fmla="*/ 12 w 30"/>
                  <a:gd name="T59" fmla="*/ 6 h 32"/>
                  <a:gd name="T60" fmla="*/ 6 w 30"/>
                  <a:gd name="T61" fmla="*/ 10 h 32"/>
                  <a:gd name="T62" fmla="*/ 6 w 30"/>
                  <a:gd name="T63" fmla="*/ 10 h 32"/>
                  <a:gd name="T64" fmla="*/ 5 w 30"/>
                  <a:gd name="T65" fmla="*/ 12 h 32"/>
                  <a:gd name="T66" fmla="*/ 5 w 30"/>
                  <a:gd name="T67" fmla="*/ 13 h 32"/>
                  <a:gd name="T68" fmla="*/ 5 w 30"/>
                  <a:gd name="T69" fmla="*/ 16 h 32"/>
                  <a:gd name="T70" fmla="*/ 5 w 30"/>
                  <a:gd name="T71" fmla="*/ 16 h 32"/>
                  <a:gd name="T72" fmla="*/ 5 w 30"/>
                  <a:gd name="T73" fmla="*/ 17 h 32"/>
                  <a:gd name="T74" fmla="*/ 6 w 30"/>
                  <a:gd name="T75" fmla="*/ 18 h 32"/>
                  <a:gd name="T76" fmla="*/ 6 w 30"/>
                  <a:gd name="T77" fmla="*/ 18 h 32"/>
                  <a:gd name="T78" fmla="*/ 6 w 30"/>
                  <a:gd name="T79" fmla="*/ 18 h 32"/>
                  <a:gd name="T80" fmla="*/ 6 w 30"/>
                  <a:gd name="T81" fmla="*/ 19 h 32"/>
                  <a:gd name="T82" fmla="*/ 6 w 30"/>
                  <a:gd name="T83" fmla="*/ 19 h 32"/>
                  <a:gd name="T84" fmla="*/ 8 w 30"/>
                  <a:gd name="T85" fmla="*/ 22 h 32"/>
                  <a:gd name="T86" fmla="*/ 8 w 30"/>
                  <a:gd name="T87" fmla="*/ 22 h 32"/>
                  <a:gd name="T88" fmla="*/ 10 w 30"/>
                  <a:gd name="T89" fmla="*/ 24 h 32"/>
                  <a:gd name="T90" fmla="*/ 10 w 30"/>
                  <a:gd name="T91" fmla="*/ 24 h 32"/>
                  <a:gd name="T92" fmla="*/ 12 w 30"/>
                  <a:gd name="T93" fmla="*/ 25 h 32"/>
                  <a:gd name="T94" fmla="*/ 19 w 30"/>
                  <a:gd name="T95" fmla="*/ 26 h 32"/>
                  <a:gd name="T96" fmla="*/ 21 w 30"/>
                  <a:gd name="T97" fmla="*/ 25 h 32"/>
                  <a:gd name="T98" fmla="*/ 21 w 30"/>
                  <a:gd name="T99" fmla="*/ 25 h 32"/>
                  <a:gd name="T100" fmla="*/ 21 w 30"/>
                  <a:gd name="T101" fmla="*/ 25 h 32"/>
                  <a:gd name="T102" fmla="*/ 21 w 30"/>
                  <a:gd name="T103" fmla="*/ 25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30" h="32">
                    <a:moveTo>
                      <a:pt x="0" y="14"/>
                    </a:moveTo>
                    <a:cubicBezTo>
                      <a:pt x="0" y="10"/>
                      <a:pt x="2" y="6"/>
                      <a:pt x="5" y="4"/>
                    </a:cubicBezTo>
                    <a:cubicBezTo>
                      <a:pt x="9" y="1"/>
                      <a:pt x="13" y="0"/>
                      <a:pt x="18" y="2"/>
                    </a:cubicBezTo>
                    <a:cubicBezTo>
                      <a:pt x="24" y="4"/>
                      <a:pt x="28" y="8"/>
                      <a:pt x="29" y="14"/>
                    </a:cubicBezTo>
                    <a:cubicBezTo>
                      <a:pt x="30" y="20"/>
                      <a:pt x="29" y="25"/>
                      <a:pt x="24" y="29"/>
                    </a:cubicBezTo>
                    <a:cubicBezTo>
                      <a:pt x="21" y="31"/>
                      <a:pt x="17" y="32"/>
                      <a:pt x="14" y="31"/>
                    </a:cubicBezTo>
                    <a:cubicBezTo>
                      <a:pt x="9" y="30"/>
                      <a:pt x="5" y="27"/>
                      <a:pt x="3" y="23"/>
                    </a:cubicBezTo>
                    <a:cubicBezTo>
                      <a:pt x="1" y="20"/>
                      <a:pt x="0" y="17"/>
                      <a:pt x="0" y="14"/>
                    </a:cubicBezTo>
                    <a:close/>
                    <a:moveTo>
                      <a:pt x="21" y="25"/>
                    </a:moveTo>
                    <a:cubicBezTo>
                      <a:pt x="21" y="25"/>
                      <a:pt x="21" y="25"/>
                      <a:pt x="21" y="25"/>
                    </a:cubicBezTo>
                    <a:cubicBezTo>
                      <a:pt x="22" y="24"/>
                      <a:pt x="23" y="24"/>
                      <a:pt x="23" y="23"/>
                    </a:cubicBezTo>
                    <a:cubicBezTo>
                      <a:pt x="23" y="23"/>
                      <a:pt x="23" y="23"/>
                      <a:pt x="23" y="23"/>
                    </a:cubicBezTo>
                    <a:cubicBezTo>
                      <a:pt x="24" y="22"/>
                      <a:pt x="24" y="21"/>
                      <a:pt x="24" y="20"/>
                    </a:cubicBezTo>
                    <a:cubicBezTo>
                      <a:pt x="24" y="20"/>
                      <a:pt x="24" y="20"/>
                      <a:pt x="24" y="20"/>
                    </a:cubicBezTo>
                    <a:cubicBezTo>
                      <a:pt x="25" y="18"/>
                      <a:pt x="25" y="17"/>
                      <a:pt x="24" y="16"/>
                    </a:cubicBezTo>
                    <a:cubicBezTo>
                      <a:pt x="24" y="15"/>
                      <a:pt x="24" y="15"/>
                      <a:pt x="24" y="15"/>
                    </a:cubicBezTo>
                    <a:cubicBezTo>
                      <a:pt x="24" y="15"/>
                      <a:pt x="24" y="15"/>
                      <a:pt x="24" y="15"/>
                    </a:cubicBezTo>
                    <a:cubicBezTo>
                      <a:pt x="24" y="14"/>
                      <a:pt x="24" y="14"/>
                      <a:pt x="24" y="14"/>
                    </a:cubicBezTo>
                    <a:cubicBezTo>
                      <a:pt x="24" y="14"/>
                      <a:pt x="24" y="13"/>
                      <a:pt x="23" y="12"/>
                    </a:cubicBezTo>
                    <a:cubicBezTo>
                      <a:pt x="23" y="12"/>
                      <a:pt x="23" y="12"/>
                      <a:pt x="23" y="12"/>
                    </a:cubicBezTo>
                    <a:cubicBezTo>
                      <a:pt x="23" y="11"/>
                      <a:pt x="22" y="10"/>
                      <a:pt x="21" y="9"/>
                    </a:cubicBezTo>
                    <a:cubicBezTo>
                      <a:pt x="21" y="9"/>
                      <a:pt x="21" y="9"/>
                      <a:pt x="21" y="9"/>
                    </a:cubicBezTo>
                    <a:cubicBezTo>
                      <a:pt x="21" y="9"/>
                      <a:pt x="20" y="9"/>
                      <a:pt x="20" y="9"/>
                    </a:cubicBezTo>
                    <a:cubicBezTo>
                      <a:pt x="20" y="8"/>
                      <a:pt x="20" y="8"/>
                      <a:pt x="20" y="8"/>
                    </a:cubicBezTo>
                    <a:cubicBezTo>
                      <a:pt x="19" y="7"/>
                      <a:pt x="18" y="6"/>
                      <a:pt x="16" y="6"/>
                    </a:cubicBezTo>
                    <a:cubicBezTo>
                      <a:pt x="16" y="6"/>
                      <a:pt x="16" y="6"/>
                      <a:pt x="16" y="6"/>
                    </a:cubicBezTo>
                    <a:cubicBezTo>
                      <a:pt x="16" y="6"/>
                      <a:pt x="16" y="6"/>
                      <a:pt x="16" y="6"/>
                    </a:cubicBezTo>
                    <a:cubicBezTo>
                      <a:pt x="16" y="6"/>
                      <a:pt x="15" y="6"/>
                      <a:pt x="15" y="6"/>
                    </a:cubicBezTo>
                    <a:cubicBezTo>
                      <a:pt x="15" y="6"/>
                      <a:pt x="14" y="5"/>
                      <a:pt x="13" y="6"/>
                    </a:cubicBezTo>
                    <a:cubicBezTo>
                      <a:pt x="13" y="6"/>
                      <a:pt x="12" y="6"/>
                      <a:pt x="12" y="6"/>
                    </a:cubicBezTo>
                    <a:cubicBezTo>
                      <a:pt x="9" y="6"/>
                      <a:pt x="7" y="8"/>
                      <a:pt x="6" y="10"/>
                    </a:cubicBezTo>
                    <a:cubicBezTo>
                      <a:pt x="6" y="10"/>
                      <a:pt x="6" y="10"/>
                      <a:pt x="6" y="10"/>
                    </a:cubicBezTo>
                    <a:cubicBezTo>
                      <a:pt x="5" y="11"/>
                      <a:pt x="5" y="12"/>
                      <a:pt x="5" y="12"/>
                    </a:cubicBezTo>
                    <a:cubicBezTo>
                      <a:pt x="5" y="13"/>
                      <a:pt x="5" y="13"/>
                      <a:pt x="5" y="13"/>
                    </a:cubicBezTo>
                    <a:cubicBezTo>
                      <a:pt x="5" y="14"/>
                      <a:pt x="5" y="15"/>
                      <a:pt x="5" y="16"/>
                    </a:cubicBezTo>
                    <a:cubicBezTo>
                      <a:pt x="5" y="16"/>
                      <a:pt x="5" y="16"/>
                      <a:pt x="5" y="16"/>
                    </a:cubicBezTo>
                    <a:cubicBezTo>
                      <a:pt x="5" y="17"/>
                      <a:pt x="5" y="17"/>
                      <a:pt x="5" y="17"/>
                    </a:cubicBezTo>
                    <a:cubicBezTo>
                      <a:pt x="5" y="17"/>
                      <a:pt x="5" y="17"/>
                      <a:pt x="6" y="18"/>
                    </a:cubicBezTo>
                    <a:cubicBezTo>
                      <a:pt x="6" y="18"/>
                      <a:pt x="6" y="18"/>
                      <a:pt x="6" y="18"/>
                    </a:cubicBezTo>
                    <a:cubicBezTo>
                      <a:pt x="6" y="18"/>
                      <a:pt x="6" y="18"/>
                      <a:pt x="6" y="18"/>
                    </a:cubicBezTo>
                    <a:cubicBezTo>
                      <a:pt x="6" y="18"/>
                      <a:pt x="6" y="19"/>
                      <a:pt x="6" y="19"/>
                    </a:cubicBezTo>
                    <a:cubicBezTo>
                      <a:pt x="6" y="19"/>
                      <a:pt x="6" y="19"/>
                      <a:pt x="6" y="19"/>
                    </a:cubicBezTo>
                    <a:cubicBezTo>
                      <a:pt x="6" y="20"/>
                      <a:pt x="7" y="21"/>
                      <a:pt x="8" y="22"/>
                    </a:cubicBezTo>
                    <a:cubicBezTo>
                      <a:pt x="8" y="22"/>
                      <a:pt x="8" y="22"/>
                      <a:pt x="8" y="22"/>
                    </a:cubicBezTo>
                    <a:cubicBezTo>
                      <a:pt x="9" y="23"/>
                      <a:pt x="9" y="24"/>
                      <a:pt x="10" y="24"/>
                    </a:cubicBezTo>
                    <a:cubicBezTo>
                      <a:pt x="10" y="24"/>
                      <a:pt x="10" y="24"/>
                      <a:pt x="10" y="24"/>
                    </a:cubicBezTo>
                    <a:cubicBezTo>
                      <a:pt x="11" y="25"/>
                      <a:pt x="12" y="25"/>
                      <a:pt x="12" y="25"/>
                    </a:cubicBezTo>
                    <a:cubicBezTo>
                      <a:pt x="14" y="26"/>
                      <a:pt x="17" y="27"/>
                      <a:pt x="19" y="26"/>
                    </a:cubicBezTo>
                    <a:cubicBezTo>
                      <a:pt x="20" y="26"/>
                      <a:pt x="20" y="25"/>
                      <a:pt x="21" y="25"/>
                    </a:cubicBezTo>
                    <a:cubicBezTo>
                      <a:pt x="21" y="25"/>
                      <a:pt x="21" y="25"/>
                      <a:pt x="21" y="25"/>
                    </a:cubicBezTo>
                    <a:cubicBezTo>
                      <a:pt x="21" y="25"/>
                      <a:pt x="21" y="25"/>
                      <a:pt x="21" y="25"/>
                    </a:cubicBezTo>
                    <a:cubicBezTo>
                      <a:pt x="21" y="25"/>
                      <a:pt x="21" y="25"/>
                      <a:pt x="21" y="25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92" name="Freeform 30">
                <a:extLst>
                  <a:ext uri="{FF2B5EF4-FFF2-40B4-BE49-F238E27FC236}">
                    <a16:creationId xmlns:a16="http://schemas.microsoft.com/office/drawing/2014/main" id="{FFEB632B-ABF9-4265-9F09-5439629EF8EC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9796125" y="2576512"/>
                <a:ext cx="53975" cy="53975"/>
              </a:xfrm>
              <a:custGeom>
                <a:avLst/>
                <a:gdLst>
                  <a:gd name="T0" fmla="*/ 0 w 22"/>
                  <a:gd name="T1" fmla="*/ 10 h 22"/>
                  <a:gd name="T2" fmla="*/ 11 w 22"/>
                  <a:gd name="T3" fmla="*/ 1 h 22"/>
                  <a:gd name="T4" fmla="*/ 21 w 22"/>
                  <a:gd name="T5" fmla="*/ 11 h 22"/>
                  <a:gd name="T6" fmla="*/ 13 w 22"/>
                  <a:gd name="T7" fmla="*/ 21 h 22"/>
                  <a:gd name="T8" fmla="*/ 0 w 22"/>
                  <a:gd name="T9" fmla="*/ 12 h 22"/>
                  <a:gd name="T10" fmla="*/ 0 w 22"/>
                  <a:gd name="T11" fmla="*/ 10 h 22"/>
                  <a:gd name="T12" fmla="*/ 12 w 22"/>
                  <a:gd name="T13" fmla="*/ 17 h 22"/>
                  <a:gd name="T14" fmla="*/ 16 w 22"/>
                  <a:gd name="T15" fmla="*/ 12 h 22"/>
                  <a:gd name="T16" fmla="*/ 8 w 22"/>
                  <a:gd name="T17" fmla="*/ 6 h 22"/>
                  <a:gd name="T18" fmla="*/ 5 w 22"/>
                  <a:gd name="T19" fmla="*/ 10 h 22"/>
                  <a:gd name="T20" fmla="*/ 12 w 22"/>
                  <a:gd name="T21" fmla="*/ 17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2" h="22">
                    <a:moveTo>
                      <a:pt x="0" y="10"/>
                    </a:moveTo>
                    <a:cubicBezTo>
                      <a:pt x="0" y="4"/>
                      <a:pt x="5" y="0"/>
                      <a:pt x="11" y="1"/>
                    </a:cubicBezTo>
                    <a:cubicBezTo>
                      <a:pt x="16" y="2"/>
                      <a:pt x="20" y="6"/>
                      <a:pt x="21" y="11"/>
                    </a:cubicBezTo>
                    <a:cubicBezTo>
                      <a:pt x="22" y="16"/>
                      <a:pt x="19" y="21"/>
                      <a:pt x="13" y="21"/>
                    </a:cubicBezTo>
                    <a:cubicBezTo>
                      <a:pt x="7" y="22"/>
                      <a:pt x="2" y="18"/>
                      <a:pt x="0" y="12"/>
                    </a:cubicBezTo>
                    <a:cubicBezTo>
                      <a:pt x="0" y="11"/>
                      <a:pt x="0" y="11"/>
                      <a:pt x="0" y="10"/>
                    </a:cubicBezTo>
                    <a:close/>
                    <a:moveTo>
                      <a:pt x="12" y="17"/>
                    </a:moveTo>
                    <a:cubicBezTo>
                      <a:pt x="15" y="17"/>
                      <a:pt x="17" y="15"/>
                      <a:pt x="16" y="12"/>
                    </a:cubicBezTo>
                    <a:cubicBezTo>
                      <a:pt x="16" y="8"/>
                      <a:pt x="11" y="5"/>
                      <a:pt x="8" y="6"/>
                    </a:cubicBezTo>
                    <a:cubicBezTo>
                      <a:pt x="6" y="7"/>
                      <a:pt x="5" y="9"/>
                      <a:pt x="5" y="10"/>
                    </a:cubicBezTo>
                    <a:cubicBezTo>
                      <a:pt x="5" y="14"/>
                      <a:pt x="9" y="17"/>
                      <a:pt x="12" y="17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93" name="Freeform 31">
                <a:extLst>
                  <a:ext uri="{FF2B5EF4-FFF2-40B4-BE49-F238E27FC236}">
                    <a16:creationId xmlns:a16="http://schemas.microsoft.com/office/drawing/2014/main" id="{530A5A9A-DEBC-4163-83A2-C25ABB68555B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9859625" y="2768600"/>
                <a:ext cx="44450" cy="46038"/>
              </a:xfrm>
              <a:custGeom>
                <a:avLst/>
                <a:gdLst>
                  <a:gd name="T0" fmla="*/ 9 w 18"/>
                  <a:gd name="T1" fmla="*/ 19 h 19"/>
                  <a:gd name="T2" fmla="*/ 0 w 18"/>
                  <a:gd name="T3" fmla="*/ 9 h 19"/>
                  <a:gd name="T4" fmla="*/ 9 w 18"/>
                  <a:gd name="T5" fmla="*/ 0 h 19"/>
                  <a:gd name="T6" fmla="*/ 18 w 18"/>
                  <a:gd name="T7" fmla="*/ 10 h 19"/>
                  <a:gd name="T8" fmla="*/ 9 w 18"/>
                  <a:gd name="T9" fmla="*/ 19 h 19"/>
                  <a:gd name="T10" fmla="*/ 13 w 18"/>
                  <a:gd name="T11" fmla="*/ 10 h 19"/>
                  <a:gd name="T12" fmla="*/ 8 w 18"/>
                  <a:gd name="T13" fmla="*/ 5 h 19"/>
                  <a:gd name="T14" fmla="*/ 4 w 18"/>
                  <a:gd name="T15" fmla="*/ 10 h 19"/>
                  <a:gd name="T16" fmla="*/ 9 w 18"/>
                  <a:gd name="T17" fmla="*/ 14 h 19"/>
                  <a:gd name="T18" fmla="*/ 13 w 18"/>
                  <a:gd name="T19" fmla="*/ 1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8" h="19">
                    <a:moveTo>
                      <a:pt x="9" y="19"/>
                    </a:moveTo>
                    <a:cubicBezTo>
                      <a:pt x="4" y="19"/>
                      <a:pt x="0" y="15"/>
                      <a:pt x="0" y="9"/>
                    </a:cubicBezTo>
                    <a:cubicBezTo>
                      <a:pt x="0" y="4"/>
                      <a:pt x="4" y="0"/>
                      <a:pt x="9" y="0"/>
                    </a:cubicBezTo>
                    <a:cubicBezTo>
                      <a:pt x="14" y="0"/>
                      <a:pt x="18" y="5"/>
                      <a:pt x="18" y="10"/>
                    </a:cubicBezTo>
                    <a:cubicBezTo>
                      <a:pt x="18" y="15"/>
                      <a:pt x="14" y="19"/>
                      <a:pt x="9" y="19"/>
                    </a:cubicBezTo>
                    <a:close/>
                    <a:moveTo>
                      <a:pt x="13" y="10"/>
                    </a:moveTo>
                    <a:cubicBezTo>
                      <a:pt x="13" y="7"/>
                      <a:pt x="11" y="5"/>
                      <a:pt x="8" y="5"/>
                    </a:cubicBezTo>
                    <a:cubicBezTo>
                      <a:pt x="6" y="5"/>
                      <a:pt x="4" y="7"/>
                      <a:pt x="4" y="10"/>
                    </a:cubicBezTo>
                    <a:cubicBezTo>
                      <a:pt x="4" y="12"/>
                      <a:pt x="7" y="14"/>
                      <a:pt x="9" y="14"/>
                    </a:cubicBezTo>
                    <a:cubicBezTo>
                      <a:pt x="11" y="14"/>
                      <a:pt x="13" y="13"/>
                      <a:pt x="13" y="10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94" name="Freeform 32">
                <a:extLst>
                  <a:ext uri="{FF2B5EF4-FFF2-40B4-BE49-F238E27FC236}">
                    <a16:creationId xmlns:a16="http://schemas.microsoft.com/office/drawing/2014/main" id="{012B01FC-5F8B-4456-AD69-8DE9385D7007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9785013" y="2667000"/>
                <a:ext cx="42863" cy="44450"/>
              </a:xfrm>
              <a:custGeom>
                <a:avLst/>
                <a:gdLst>
                  <a:gd name="T0" fmla="*/ 9 w 17"/>
                  <a:gd name="T1" fmla="*/ 18 h 18"/>
                  <a:gd name="T2" fmla="*/ 0 w 17"/>
                  <a:gd name="T3" fmla="*/ 9 h 18"/>
                  <a:gd name="T4" fmla="*/ 8 w 17"/>
                  <a:gd name="T5" fmla="*/ 0 h 18"/>
                  <a:gd name="T6" fmla="*/ 17 w 17"/>
                  <a:gd name="T7" fmla="*/ 10 h 18"/>
                  <a:gd name="T8" fmla="*/ 9 w 17"/>
                  <a:gd name="T9" fmla="*/ 18 h 18"/>
                  <a:gd name="T10" fmla="*/ 9 w 17"/>
                  <a:gd name="T11" fmla="*/ 13 h 18"/>
                  <a:gd name="T12" fmla="*/ 12 w 17"/>
                  <a:gd name="T13" fmla="*/ 10 h 18"/>
                  <a:gd name="T14" fmla="*/ 8 w 17"/>
                  <a:gd name="T15" fmla="*/ 5 h 18"/>
                  <a:gd name="T16" fmla="*/ 4 w 17"/>
                  <a:gd name="T17" fmla="*/ 9 h 18"/>
                  <a:gd name="T18" fmla="*/ 9 w 17"/>
                  <a:gd name="T19" fmla="*/ 13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7" h="18">
                    <a:moveTo>
                      <a:pt x="9" y="18"/>
                    </a:moveTo>
                    <a:cubicBezTo>
                      <a:pt x="4" y="18"/>
                      <a:pt x="0" y="14"/>
                      <a:pt x="0" y="9"/>
                    </a:cubicBezTo>
                    <a:cubicBezTo>
                      <a:pt x="0" y="4"/>
                      <a:pt x="3" y="1"/>
                      <a:pt x="8" y="0"/>
                    </a:cubicBezTo>
                    <a:cubicBezTo>
                      <a:pt x="13" y="0"/>
                      <a:pt x="17" y="5"/>
                      <a:pt x="17" y="10"/>
                    </a:cubicBezTo>
                    <a:cubicBezTo>
                      <a:pt x="17" y="14"/>
                      <a:pt x="14" y="18"/>
                      <a:pt x="9" y="18"/>
                    </a:cubicBezTo>
                    <a:close/>
                    <a:moveTo>
                      <a:pt x="9" y="13"/>
                    </a:moveTo>
                    <a:cubicBezTo>
                      <a:pt x="11" y="13"/>
                      <a:pt x="12" y="12"/>
                      <a:pt x="12" y="10"/>
                    </a:cubicBezTo>
                    <a:cubicBezTo>
                      <a:pt x="12" y="7"/>
                      <a:pt x="11" y="5"/>
                      <a:pt x="8" y="5"/>
                    </a:cubicBezTo>
                    <a:cubicBezTo>
                      <a:pt x="6" y="5"/>
                      <a:pt x="5" y="7"/>
                      <a:pt x="4" y="9"/>
                    </a:cubicBezTo>
                    <a:cubicBezTo>
                      <a:pt x="4" y="11"/>
                      <a:pt x="6" y="13"/>
                      <a:pt x="9" y="13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95" name="Freeform 33">
                <a:extLst>
                  <a:ext uri="{FF2B5EF4-FFF2-40B4-BE49-F238E27FC236}">
                    <a16:creationId xmlns:a16="http://schemas.microsoft.com/office/drawing/2014/main" id="{C70D507E-7774-4F31-A411-20E17F27727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9600863" y="2830512"/>
                <a:ext cx="12700" cy="11113"/>
              </a:xfrm>
              <a:custGeom>
                <a:avLst/>
                <a:gdLst>
                  <a:gd name="T0" fmla="*/ 2 w 5"/>
                  <a:gd name="T1" fmla="*/ 5 h 5"/>
                  <a:gd name="T2" fmla="*/ 0 w 5"/>
                  <a:gd name="T3" fmla="*/ 2 h 5"/>
                  <a:gd name="T4" fmla="*/ 2 w 5"/>
                  <a:gd name="T5" fmla="*/ 0 h 5"/>
                  <a:gd name="T6" fmla="*/ 5 w 5"/>
                  <a:gd name="T7" fmla="*/ 2 h 5"/>
                  <a:gd name="T8" fmla="*/ 3 w 5"/>
                  <a:gd name="T9" fmla="*/ 5 h 5"/>
                  <a:gd name="T10" fmla="*/ 2 w 5"/>
                  <a:gd name="T11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" h="5">
                    <a:moveTo>
                      <a:pt x="2" y="5"/>
                    </a:moveTo>
                    <a:cubicBezTo>
                      <a:pt x="1" y="4"/>
                      <a:pt x="0" y="3"/>
                      <a:pt x="0" y="2"/>
                    </a:cubicBezTo>
                    <a:cubicBezTo>
                      <a:pt x="0" y="1"/>
                      <a:pt x="1" y="0"/>
                      <a:pt x="2" y="0"/>
                    </a:cubicBezTo>
                    <a:cubicBezTo>
                      <a:pt x="4" y="0"/>
                      <a:pt x="5" y="1"/>
                      <a:pt x="5" y="2"/>
                    </a:cubicBezTo>
                    <a:cubicBezTo>
                      <a:pt x="5" y="4"/>
                      <a:pt x="4" y="4"/>
                      <a:pt x="3" y="5"/>
                    </a:cubicBezTo>
                    <a:cubicBezTo>
                      <a:pt x="3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96" name="Freeform 34">
                <a:extLst>
                  <a:ext uri="{FF2B5EF4-FFF2-40B4-BE49-F238E27FC236}">
                    <a16:creationId xmlns:a16="http://schemas.microsoft.com/office/drawing/2014/main" id="{32C5BE1D-DAEF-4E1D-BDC4-A61614F53036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8272125" y="2566987"/>
                <a:ext cx="1174750" cy="1319213"/>
              </a:xfrm>
              <a:custGeom>
                <a:avLst/>
                <a:gdLst>
                  <a:gd name="T0" fmla="*/ 212 w 477"/>
                  <a:gd name="T1" fmla="*/ 366 h 536"/>
                  <a:gd name="T2" fmla="*/ 180 w 477"/>
                  <a:gd name="T3" fmla="*/ 372 h 536"/>
                  <a:gd name="T4" fmla="*/ 190 w 477"/>
                  <a:gd name="T5" fmla="*/ 332 h 536"/>
                  <a:gd name="T6" fmla="*/ 182 w 477"/>
                  <a:gd name="T7" fmla="*/ 324 h 536"/>
                  <a:gd name="T8" fmla="*/ 143 w 477"/>
                  <a:gd name="T9" fmla="*/ 319 h 536"/>
                  <a:gd name="T10" fmla="*/ 159 w 477"/>
                  <a:gd name="T11" fmla="*/ 287 h 536"/>
                  <a:gd name="T12" fmla="*/ 112 w 477"/>
                  <a:gd name="T13" fmla="*/ 293 h 536"/>
                  <a:gd name="T14" fmla="*/ 130 w 477"/>
                  <a:gd name="T15" fmla="*/ 263 h 536"/>
                  <a:gd name="T16" fmla="*/ 91 w 477"/>
                  <a:gd name="T17" fmla="*/ 263 h 536"/>
                  <a:gd name="T18" fmla="*/ 101 w 477"/>
                  <a:gd name="T19" fmla="*/ 235 h 536"/>
                  <a:gd name="T20" fmla="*/ 92 w 477"/>
                  <a:gd name="T21" fmla="*/ 222 h 536"/>
                  <a:gd name="T22" fmla="*/ 75 w 477"/>
                  <a:gd name="T23" fmla="*/ 222 h 536"/>
                  <a:gd name="T24" fmla="*/ 51 w 477"/>
                  <a:gd name="T25" fmla="*/ 239 h 536"/>
                  <a:gd name="T26" fmla="*/ 52 w 477"/>
                  <a:gd name="T27" fmla="*/ 192 h 536"/>
                  <a:gd name="T28" fmla="*/ 20 w 477"/>
                  <a:gd name="T29" fmla="*/ 209 h 536"/>
                  <a:gd name="T30" fmla="*/ 4 w 477"/>
                  <a:gd name="T31" fmla="*/ 82 h 536"/>
                  <a:gd name="T32" fmla="*/ 146 w 477"/>
                  <a:gd name="T33" fmla="*/ 33 h 536"/>
                  <a:gd name="T34" fmla="*/ 181 w 477"/>
                  <a:gd name="T35" fmla="*/ 10 h 536"/>
                  <a:gd name="T36" fmla="*/ 194 w 477"/>
                  <a:gd name="T37" fmla="*/ 62 h 536"/>
                  <a:gd name="T38" fmla="*/ 226 w 477"/>
                  <a:gd name="T39" fmla="*/ 42 h 536"/>
                  <a:gd name="T40" fmla="*/ 223 w 477"/>
                  <a:gd name="T41" fmla="*/ 88 h 536"/>
                  <a:gd name="T42" fmla="*/ 260 w 477"/>
                  <a:gd name="T43" fmla="*/ 69 h 536"/>
                  <a:gd name="T44" fmla="*/ 243 w 477"/>
                  <a:gd name="T45" fmla="*/ 103 h 536"/>
                  <a:gd name="T46" fmla="*/ 297 w 477"/>
                  <a:gd name="T47" fmla="*/ 108 h 536"/>
                  <a:gd name="T48" fmla="*/ 291 w 477"/>
                  <a:gd name="T49" fmla="*/ 130 h 536"/>
                  <a:gd name="T50" fmla="*/ 308 w 477"/>
                  <a:gd name="T51" fmla="*/ 169 h 536"/>
                  <a:gd name="T52" fmla="*/ 345 w 477"/>
                  <a:gd name="T53" fmla="*/ 151 h 536"/>
                  <a:gd name="T54" fmla="*/ 336 w 477"/>
                  <a:gd name="T55" fmla="*/ 209 h 536"/>
                  <a:gd name="T56" fmla="*/ 377 w 477"/>
                  <a:gd name="T57" fmla="*/ 190 h 536"/>
                  <a:gd name="T58" fmla="*/ 346 w 477"/>
                  <a:gd name="T59" fmla="*/ 223 h 536"/>
                  <a:gd name="T60" fmla="*/ 398 w 477"/>
                  <a:gd name="T61" fmla="*/ 234 h 536"/>
                  <a:gd name="T62" fmla="*/ 374 w 477"/>
                  <a:gd name="T63" fmla="*/ 266 h 536"/>
                  <a:gd name="T64" fmla="*/ 431 w 477"/>
                  <a:gd name="T65" fmla="*/ 281 h 536"/>
                  <a:gd name="T66" fmla="*/ 399 w 477"/>
                  <a:gd name="T67" fmla="*/ 312 h 536"/>
                  <a:gd name="T68" fmla="*/ 453 w 477"/>
                  <a:gd name="T69" fmla="*/ 330 h 536"/>
                  <a:gd name="T70" fmla="*/ 420 w 477"/>
                  <a:gd name="T71" fmla="*/ 361 h 536"/>
                  <a:gd name="T72" fmla="*/ 469 w 477"/>
                  <a:gd name="T73" fmla="*/ 381 h 536"/>
                  <a:gd name="T74" fmla="*/ 438 w 477"/>
                  <a:gd name="T75" fmla="*/ 406 h 536"/>
                  <a:gd name="T76" fmla="*/ 370 w 477"/>
                  <a:gd name="T77" fmla="*/ 533 h 536"/>
                  <a:gd name="T78" fmla="*/ 262 w 477"/>
                  <a:gd name="T79" fmla="*/ 476 h 536"/>
                  <a:gd name="T80" fmla="*/ 229 w 477"/>
                  <a:gd name="T81" fmla="*/ 477 h 536"/>
                  <a:gd name="T82" fmla="*/ 247 w 477"/>
                  <a:gd name="T83" fmla="*/ 438 h 536"/>
                  <a:gd name="T84" fmla="*/ 243 w 477"/>
                  <a:gd name="T85" fmla="*/ 428 h 536"/>
                  <a:gd name="T86" fmla="*/ 205 w 477"/>
                  <a:gd name="T87" fmla="*/ 416 h 536"/>
                  <a:gd name="T88" fmla="*/ 226 w 477"/>
                  <a:gd name="T89" fmla="*/ 390 h 536"/>
                  <a:gd name="T90" fmla="*/ 425 w 477"/>
                  <a:gd name="T91" fmla="*/ 413 h 536"/>
                  <a:gd name="T92" fmla="*/ 359 w 477"/>
                  <a:gd name="T93" fmla="*/ 264 h 536"/>
                  <a:gd name="T94" fmla="*/ 265 w 477"/>
                  <a:gd name="T95" fmla="*/ 143 h 536"/>
                  <a:gd name="T96" fmla="*/ 118 w 477"/>
                  <a:gd name="T97" fmla="*/ 35 h 536"/>
                  <a:gd name="T98" fmla="*/ 20 w 477"/>
                  <a:gd name="T99" fmla="*/ 137 h 536"/>
                  <a:gd name="T100" fmla="*/ 57 w 477"/>
                  <a:gd name="T101" fmla="*/ 181 h 536"/>
                  <a:gd name="T102" fmla="*/ 89 w 477"/>
                  <a:gd name="T103" fmla="*/ 204 h 536"/>
                  <a:gd name="T104" fmla="*/ 122 w 477"/>
                  <a:gd name="T105" fmla="*/ 232 h 536"/>
                  <a:gd name="T106" fmla="*/ 151 w 477"/>
                  <a:gd name="T107" fmla="*/ 260 h 536"/>
                  <a:gd name="T108" fmla="*/ 177 w 477"/>
                  <a:gd name="T109" fmla="*/ 289 h 536"/>
                  <a:gd name="T110" fmla="*/ 202 w 477"/>
                  <a:gd name="T111" fmla="*/ 321 h 536"/>
                  <a:gd name="T112" fmla="*/ 224 w 477"/>
                  <a:gd name="T113" fmla="*/ 355 h 536"/>
                  <a:gd name="T114" fmla="*/ 244 w 477"/>
                  <a:gd name="T115" fmla="*/ 391 h 536"/>
                  <a:gd name="T116" fmla="*/ 261 w 477"/>
                  <a:gd name="T117" fmla="*/ 429 h 536"/>
                  <a:gd name="T118" fmla="*/ 276 w 477"/>
                  <a:gd name="T119" fmla="*/ 472 h 536"/>
                  <a:gd name="T120" fmla="*/ 406 w 477"/>
                  <a:gd name="T121" fmla="*/ 498 h 5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477" h="536">
                    <a:moveTo>
                      <a:pt x="225" y="385"/>
                    </a:moveTo>
                    <a:cubicBezTo>
                      <a:pt x="225" y="382"/>
                      <a:pt x="222" y="379"/>
                      <a:pt x="221" y="376"/>
                    </a:cubicBezTo>
                    <a:cubicBezTo>
                      <a:pt x="219" y="373"/>
                      <a:pt x="218" y="370"/>
                      <a:pt x="216" y="367"/>
                    </a:cubicBezTo>
                    <a:cubicBezTo>
                      <a:pt x="215" y="365"/>
                      <a:pt x="214" y="365"/>
                      <a:pt x="212" y="366"/>
                    </a:cubicBezTo>
                    <a:cubicBezTo>
                      <a:pt x="204" y="371"/>
                      <a:pt x="196" y="376"/>
                      <a:pt x="188" y="381"/>
                    </a:cubicBezTo>
                    <a:cubicBezTo>
                      <a:pt x="186" y="383"/>
                      <a:pt x="184" y="384"/>
                      <a:pt x="181" y="383"/>
                    </a:cubicBezTo>
                    <a:cubicBezTo>
                      <a:pt x="179" y="382"/>
                      <a:pt x="177" y="381"/>
                      <a:pt x="177" y="378"/>
                    </a:cubicBezTo>
                    <a:cubicBezTo>
                      <a:pt x="177" y="376"/>
                      <a:pt x="178" y="374"/>
                      <a:pt x="180" y="372"/>
                    </a:cubicBezTo>
                    <a:cubicBezTo>
                      <a:pt x="188" y="367"/>
                      <a:pt x="197" y="362"/>
                      <a:pt x="205" y="357"/>
                    </a:cubicBezTo>
                    <a:cubicBezTo>
                      <a:pt x="208" y="355"/>
                      <a:pt x="208" y="354"/>
                      <a:pt x="206" y="351"/>
                    </a:cubicBezTo>
                    <a:cubicBezTo>
                      <a:pt x="202" y="345"/>
                      <a:pt x="198" y="339"/>
                      <a:pt x="194" y="333"/>
                    </a:cubicBezTo>
                    <a:cubicBezTo>
                      <a:pt x="193" y="331"/>
                      <a:pt x="192" y="331"/>
                      <a:pt x="190" y="332"/>
                    </a:cubicBezTo>
                    <a:cubicBezTo>
                      <a:pt x="182" y="338"/>
                      <a:pt x="174" y="344"/>
                      <a:pt x="166" y="350"/>
                    </a:cubicBezTo>
                    <a:cubicBezTo>
                      <a:pt x="162" y="353"/>
                      <a:pt x="157" y="351"/>
                      <a:pt x="156" y="347"/>
                    </a:cubicBezTo>
                    <a:cubicBezTo>
                      <a:pt x="156" y="344"/>
                      <a:pt x="157" y="342"/>
                      <a:pt x="159" y="340"/>
                    </a:cubicBezTo>
                    <a:cubicBezTo>
                      <a:pt x="167" y="335"/>
                      <a:pt x="174" y="329"/>
                      <a:pt x="182" y="324"/>
                    </a:cubicBezTo>
                    <a:cubicBezTo>
                      <a:pt x="186" y="321"/>
                      <a:pt x="185" y="321"/>
                      <a:pt x="183" y="317"/>
                    </a:cubicBezTo>
                    <a:cubicBezTo>
                      <a:pt x="179" y="312"/>
                      <a:pt x="174" y="307"/>
                      <a:pt x="170" y="301"/>
                    </a:cubicBezTo>
                    <a:cubicBezTo>
                      <a:pt x="169" y="299"/>
                      <a:pt x="168" y="299"/>
                      <a:pt x="166" y="300"/>
                    </a:cubicBezTo>
                    <a:cubicBezTo>
                      <a:pt x="158" y="307"/>
                      <a:pt x="151" y="313"/>
                      <a:pt x="143" y="319"/>
                    </a:cubicBezTo>
                    <a:cubicBezTo>
                      <a:pt x="140" y="321"/>
                      <a:pt x="136" y="322"/>
                      <a:pt x="134" y="319"/>
                    </a:cubicBezTo>
                    <a:cubicBezTo>
                      <a:pt x="132" y="317"/>
                      <a:pt x="132" y="313"/>
                      <a:pt x="135" y="310"/>
                    </a:cubicBezTo>
                    <a:cubicBezTo>
                      <a:pt x="143" y="304"/>
                      <a:pt x="150" y="298"/>
                      <a:pt x="158" y="292"/>
                    </a:cubicBezTo>
                    <a:cubicBezTo>
                      <a:pt x="160" y="290"/>
                      <a:pt x="161" y="289"/>
                      <a:pt x="159" y="287"/>
                    </a:cubicBezTo>
                    <a:cubicBezTo>
                      <a:pt x="154" y="281"/>
                      <a:pt x="149" y="276"/>
                      <a:pt x="143" y="270"/>
                    </a:cubicBezTo>
                    <a:cubicBezTo>
                      <a:pt x="142" y="269"/>
                      <a:pt x="141" y="269"/>
                      <a:pt x="140" y="270"/>
                    </a:cubicBezTo>
                    <a:cubicBezTo>
                      <a:pt x="133" y="277"/>
                      <a:pt x="125" y="283"/>
                      <a:pt x="118" y="290"/>
                    </a:cubicBezTo>
                    <a:cubicBezTo>
                      <a:pt x="117" y="292"/>
                      <a:pt x="115" y="293"/>
                      <a:pt x="112" y="293"/>
                    </a:cubicBezTo>
                    <a:cubicBezTo>
                      <a:pt x="110" y="292"/>
                      <a:pt x="108" y="291"/>
                      <a:pt x="108" y="289"/>
                    </a:cubicBezTo>
                    <a:cubicBezTo>
                      <a:pt x="107" y="286"/>
                      <a:pt x="107" y="284"/>
                      <a:pt x="109" y="282"/>
                    </a:cubicBezTo>
                    <a:cubicBezTo>
                      <a:pt x="116" y="276"/>
                      <a:pt x="122" y="271"/>
                      <a:pt x="128" y="265"/>
                    </a:cubicBezTo>
                    <a:cubicBezTo>
                      <a:pt x="129" y="264"/>
                      <a:pt x="129" y="264"/>
                      <a:pt x="130" y="263"/>
                    </a:cubicBezTo>
                    <a:cubicBezTo>
                      <a:pt x="134" y="260"/>
                      <a:pt x="133" y="260"/>
                      <a:pt x="130" y="256"/>
                    </a:cubicBezTo>
                    <a:cubicBezTo>
                      <a:pt x="126" y="252"/>
                      <a:pt x="121" y="248"/>
                      <a:pt x="117" y="244"/>
                    </a:cubicBezTo>
                    <a:cubicBezTo>
                      <a:pt x="113" y="240"/>
                      <a:pt x="112" y="240"/>
                      <a:pt x="109" y="244"/>
                    </a:cubicBezTo>
                    <a:cubicBezTo>
                      <a:pt x="103" y="251"/>
                      <a:pt x="97" y="256"/>
                      <a:pt x="91" y="263"/>
                    </a:cubicBezTo>
                    <a:cubicBezTo>
                      <a:pt x="88" y="267"/>
                      <a:pt x="84" y="267"/>
                      <a:pt x="81" y="265"/>
                    </a:cubicBezTo>
                    <a:cubicBezTo>
                      <a:pt x="78" y="262"/>
                      <a:pt x="79" y="258"/>
                      <a:pt x="82" y="255"/>
                    </a:cubicBezTo>
                    <a:cubicBezTo>
                      <a:pt x="87" y="251"/>
                      <a:pt x="91" y="246"/>
                      <a:pt x="95" y="242"/>
                    </a:cubicBezTo>
                    <a:cubicBezTo>
                      <a:pt x="97" y="240"/>
                      <a:pt x="100" y="238"/>
                      <a:pt x="101" y="235"/>
                    </a:cubicBezTo>
                    <a:cubicBezTo>
                      <a:pt x="101" y="235"/>
                      <a:pt x="101" y="235"/>
                      <a:pt x="101" y="235"/>
                    </a:cubicBezTo>
                    <a:cubicBezTo>
                      <a:pt x="105" y="233"/>
                      <a:pt x="105" y="232"/>
                      <a:pt x="102" y="230"/>
                    </a:cubicBezTo>
                    <a:cubicBezTo>
                      <a:pt x="99" y="227"/>
                      <a:pt x="96" y="225"/>
                      <a:pt x="92" y="222"/>
                    </a:cubicBezTo>
                    <a:cubicBezTo>
                      <a:pt x="92" y="222"/>
                      <a:pt x="92" y="222"/>
                      <a:pt x="92" y="222"/>
                    </a:cubicBezTo>
                    <a:cubicBezTo>
                      <a:pt x="90" y="219"/>
                      <a:pt x="86" y="217"/>
                      <a:pt x="83" y="214"/>
                    </a:cubicBezTo>
                    <a:cubicBezTo>
                      <a:pt x="82" y="213"/>
                      <a:pt x="81" y="214"/>
                      <a:pt x="81" y="214"/>
                    </a:cubicBezTo>
                    <a:cubicBezTo>
                      <a:pt x="79" y="217"/>
                      <a:pt x="77" y="218"/>
                      <a:pt x="76" y="221"/>
                    </a:cubicBezTo>
                    <a:cubicBezTo>
                      <a:pt x="76" y="221"/>
                      <a:pt x="75" y="221"/>
                      <a:pt x="75" y="222"/>
                    </a:cubicBezTo>
                    <a:cubicBezTo>
                      <a:pt x="75" y="222"/>
                      <a:pt x="75" y="222"/>
                      <a:pt x="74" y="222"/>
                    </a:cubicBezTo>
                    <a:cubicBezTo>
                      <a:pt x="70" y="228"/>
                      <a:pt x="66" y="233"/>
                      <a:pt x="61" y="239"/>
                    </a:cubicBezTo>
                    <a:cubicBezTo>
                      <a:pt x="60" y="240"/>
                      <a:pt x="59" y="241"/>
                      <a:pt x="57" y="241"/>
                    </a:cubicBezTo>
                    <a:cubicBezTo>
                      <a:pt x="54" y="242"/>
                      <a:pt x="52" y="241"/>
                      <a:pt x="51" y="239"/>
                    </a:cubicBezTo>
                    <a:cubicBezTo>
                      <a:pt x="49" y="236"/>
                      <a:pt x="49" y="234"/>
                      <a:pt x="51" y="232"/>
                    </a:cubicBezTo>
                    <a:cubicBezTo>
                      <a:pt x="58" y="224"/>
                      <a:pt x="64" y="217"/>
                      <a:pt x="70" y="209"/>
                    </a:cubicBezTo>
                    <a:cubicBezTo>
                      <a:pt x="72" y="207"/>
                      <a:pt x="72" y="206"/>
                      <a:pt x="70" y="205"/>
                    </a:cubicBezTo>
                    <a:cubicBezTo>
                      <a:pt x="64" y="200"/>
                      <a:pt x="58" y="196"/>
                      <a:pt x="52" y="192"/>
                    </a:cubicBezTo>
                    <a:cubicBezTo>
                      <a:pt x="49" y="190"/>
                      <a:pt x="48" y="191"/>
                      <a:pt x="46" y="193"/>
                    </a:cubicBezTo>
                    <a:cubicBezTo>
                      <a:pt x="40" y="201"/>
                      <a:pt x="35" y="209"/>
                      <a:pt x="29" y="216"/>
                    </a:cubicBezTo>
                    <a:cubicBezTo>
                      <a:pt x="27" y="219"/>
                      <a:pt x="23" y="220"/>
                      <a:pt x="20" y="218"/>
                    </a:cubicBezTo>
                    <a:cubicBezTo>
                      <a:pt x="18" y="216"/>
                      <a:pt x="17" y="212"/>
                      <a:pt x="20" y="209"/>
                    </a:cubicBezTo>
                    <a:cubicBezTo>
                      <a:pt x="26" y="201"/>
                      <a:pt x="32" y="193"/>
                      <a:pt x="38" y="185"/>
                    </a:cubicBezTo>
                    <a:cubicBezTo>
                      <a:pt x="39" y="184"/>
                      <a:pt x="39" y="183"/>
                      <a:pt x="38" y="182"/>
                    </a:cubicBezTo>
                    <a:cubicBezTo>
                      <a:pt x="21" y="167"/>
                      <a:pt x="10" y="149"/>
                      <a:pt x="4" y="128"/>
                    </a:cubicBezTo>
                    <a:cubicBezTo>
                      <a:pt x="0" y="112"/>
                      <a:pt x="0" y="97"/>
                      <a:pt x="4" y="82"/>
                    </a:cubicBezTo>
                    <a:cubicBezTo>
                      <a:pt x="7" y="72"/>
                      <a:pt x="11" y="62"/>
                      <a:pt x="18" y="54"/>
                    </a:cubicBezTo>
                    <a:cubicBezTo>
                      <a:pt x="27" y="42"/>
                      <a:pt x="39" y="33"/>
                      <a:pt x="53" y="28"/>
                    </a:cubicBezTo>
                    <a:cubicBezTo>
                      <a:pt x="80" y="18"/>
                      <a:pt x="106" y="18"/>
                      <a:pt x="133" y="28"/>
                    </a:cubicBezTo>
                    <a:cubicBezTo>
                      <a:pt x="138" y="29"/>
                      <a:pt x="142" y="31"/>
                      <a:pt x="146" y="33"/>
                    </a:cubicBezTo>
                    <a:cubicBezTo>
                      <a:pt x="148" y="34"/>
                      <a:pt x="150" y="34"/>
                      <a:pt x="151" y="32"/>
                    </a:cubicBezTo>
                    <a:cubicBezTo>
                      <a:pt x="158" y="22"/>
                      <a:pt x="165" y="13"/>
                      <a:pt x="172" y="3"/>
                    </a:cubicBezTo>
                    <a:cubicBezTo>
                      <a:pt x="175" y="0"/>
                      <a:pt x="178" y="0"/>
                      <a:pt x="181" y="2"/>
                    </a:cubicBezTo>
                    <a:cubicBezTo>
                      <a:pt x="184" y="4"/>
                      <a:pt x="184" y="7"/>
                      <a:pt x="181" y="10"/>
                    </a:cubicBezTo>
                    <a:cubicBezTo>
                      <a:pt x="175" y="20"/>
                      <a:pt x="168" y="29"/>
                      <a:pt x="161" y="38"/>
                    </a:cubicBezTo>
                    <a:cubicBezTo>
                      <a:pt x="160" y="40"/>
                      <a:pt x="160" y="41"/>
                      <a:pt x="162" y="42"/>
                    </a:cubicBezTo>
                    <a:cubicBezTo>
                      <a:pt x="172" y="49"/>
                      <a:pt x="182" y="55"/>
                      <a:pt x="191" y="63"/>
                    </a:cubicBezTo>
                    <a:cubicBezTo>
                      <a:pt x="192" y="64"/>
                      <a:pt x="193" y="64"/>
                      <a:pt x="194" y="62"/>
                    </a:cubicBezTo>
                    <a:cubicBezTo>
                      <a:pt x="200" y="55"/>
                      <a:pt x="206" y="49"/>
                      <a:pt x="211" y="42"/>
                    </a:cubicBezTo>
                    <a:cubicBezTo>
                      <a:pt x="213" y="39"/>
                      <a:pt x="215" y="36"/>
                      <a:pt x="218" y="34"/>
                    </a:cubicBezTo>
                    <a:cubicBezTo>
                      <a:pt x="220" y="32"/>
                      <a:pt x="224" y="32"/>
                      <a:pt x="226" y="34"/>
                    </a:cubicBezTo>
                    <a:cubicBezTo>
                      <a:pt x="228" y="36"/>
                      <a:pt x="229" y="39"/>
                      <a:pt x="226" y="42"/>
                    </a:cubicBezTo>
                    <a:cubicBezTo>
                      <a:pt x="223" y="46"/>
                      <a:pt x="220" y="50"/>
                      <a:pt x="217" y="53"/>
                    </a:cubicBezTo>
                    <a:cubicBezTo>
                      <a:pt x="213" y="59"/>
                      <a:pt x="208" y="64"/>
                      <a:pt x="204" y="69"/>
                    </a:cubicBezTo>
                    <a:cubicBezTo>
                      <a:pt x="202" y="70"/>
                      <a:pt x="203" y="71"/>
                      <a:pt x="205" y="73"/>
                    </a:cubicBezTo>
                    <a:cubicBezTo>
                      <a:pt x="211" y="78"/>
                      <a:pt x="217" y="83"/>
                      <a:pt x="223" y="88"/>
                    </a:cubicBezTo>
                    <a:cubicBezTo>
                      <a:pt x="226" y="90"/>
                      <a:pt x="229" y="93"/>
                      <a:pt x="231" y="95"/>
                    </a:cubicBezTo>
                    <a:cubicBezTo>
                      <a:pt x="233" y="96"/>
                      <a:pt x="234" y="96"/>
                      <a:pt x="235" y="95"/>
                    </a:cubicBezTo>
                    <a:cubicBezTo>
                      <a:pt x="242" y="87"/>
                      <a:pt x="249" y="80"/>
                      <a:pt x="257" y="72"/>
                    </a:cubicBezTo>
                    <a:cubicBezTo>
                      <a:pt x="258" y="71"/>
                      <a:pt x="259" y="70"/>
                      <a:pt x="260" y="69"/>
                    </a:cubicBezTo>
                    <a:cubicBezTo>
                      <a:pt x="263" y="66"/>
                      <a:pt x="266" y="66"/>
                      <a:pt x="268" y="68"/>
                    </a:cubicBezTo>
                    <a:cubicBezTo>
                      <a:pt x="271" y="70"/>
                      <a:pt x="271" y="73"/>
                      <a:pt x="269" y="76"/>
                    </a:cubicBezTo>
                    <a:cubicBezTo>
                      <a:pt x="264" y="82"/>
                      <a:pt x="259" y="87"/>
                      <a:pt x="254" y="92"/>
                    </a:cubicBezTo>
                    <a:cubicBezTo>
                      <a:pt x="250" y="96"/>
                      <a:pt x="247" y="100"/>
                      <a:pt x="243" y="103"/>
                    </a:cubicBezTo>
                    <a:cubicBezTo>
                      <a:pt x="242" y="104"/>
                      <a:pt x="243" y="105"/>
                      <a:pt x="244" y="106"/>
                    </a:cubicBezTo>
                    <a:cubicBezTo>
                      <a:pt x="253" y="114"/>
                      <a:pt x="261" y="122"/>
                      <a:pt x="269" y="130"/>
                    </a:cubicBezTo>
                    <a:cubicBezTo>
                      <a:pt x="271" y="132"/>
                      <a:pt x="272" y="132"/>
                      <a:pt x="273" y="130"/>
                    </a:cubicBezTo>
                    <a:cubicBezTo>
                      <a:pt x="281" y="123"/>
                      <a:pt x="289" y="115"/>
                      <a:pt x="297" y="108"/>
                    </a:cubicBezTo>
                    <a:cubicBezTo>
                      <a:pt x="299" y="106"/>
                      <a:pt x="300" y="105"/>
                      <a:pt x="302" y="104"/>
                    </a:cubicBezTo>
                    <a:cubicBezTo>
                      <a:pt x="305" y="104"/>
                      <a:pt x="307" y="105"/>
                      <a:pt x="309" y="107"/>
                    </a:cubicBezTo>
                    <a:cubicBezTo>
                      <a:pt x="310" y="110"/>
                      <a:pt x="310" y="112"/>
                      <a:pt x="308" y="114"/>
                    </a:cubicBezTo>
                    <a:cubicBezTo>
                      <a:pt x="302" y="120"/>
                      <a:pt x="296" y="125"/>
                      <a:pt x="291" y="130"/>
                    </a:cubicBezTo>
                    <a:cubicBezTo>
                      <a:pt x="287" y="133"/>
                      <a:pt x="284" y="136"/>
                      <a:pt x="281" y="139"/>
                    </a:cubicBezTo>
                    <a:cubicBezTo>
                      <a:pt x="280" y="140"/>
                      <a:pt x="279" y="141"/>
                      <a:pt x="281" y="142"/>
                    </a:cubicBezTo>
                    <a:cubicBezTo>
                      <a:pt x="289" y="151"/>
                      <a:pt x="297" y="159"/>
                      <a:pt x="304" y="168"/>
                    </a:cubicBezTo>
                    <a:cubicBezTo>
                      <a:pt x="305" y="170"/>
                      <a:pt x="306" y="170"/>
                      <a:pt x="308" y="169"/>
                    </a:cubicBezTo>
                    <a:cubicBezTo>
                      <a:pt x="313" y="164"/>
                      <a:pt x="319" y="159"/>
                      <a:pt x="325" y="154"/>
                    </a:cubicBezTo>
                    <a:cubicBezTo>
                      <a:pt x="329" y="151"/>
                      <a:pt x="333" y="148"/>
                      <a:pt x="337" y="145"/>
                    </a:cubicBezTo>
                    <a:cubicBezTo>
                      <a:pt x="339" y="144"/>
                      <a:pt x="341" y="144"/>
                      <a:pt x="343" y="145"/>
                    </a:cubicBezTo>
                    <a:cubicBezTo>
                      <a:pt x="345" y="147"/>
                      <a:pt x="346" y="149"/>
                      <a:pt x="345" y="151"/>
                    </a:cubicBezTo>
                    <a:cubicBezTo>
                      <a:pt x="345" y="153"/>
                      <a:pt x="344" y="155"/>
                      <a:pt x="342" y="156"/>
                    </a:cubicBezTo>
                    <a:cubicBezTo>
                      <a:pt x="334" y="163"/>
                      <a:pt x="325" y="170"/>
                      <a:pt x="317" y="177"/>
                    </a:cubicBezTo>
                    <a:cubicBezTo>
                      <a:pt x="314" y="179"/>
                      <a:pt x="314" y="180"/>
                      <a:pt x="316" y="182"/>
                    </a:cubicBezTo>
                    <a:cubicBezTo>
                      <a:pt x="323" y="191"/>
                      <a:pt x="330" y="200"/>
                      <a:pt x="336" y="209"/>
                    </a:cubicBezTo>
                    <a:cubicBezTo>
                      <a:pt x="338" y="211"/>
                      <a:pt x="339" y="210"/>
                      <a:pt x="340" y="209"/>
                    </a:cubicBezTo>
                    <a:cubicBezTo>
                      <a:pt x="345" y="206"/>
                      <a:pt x="349" y="203"/>
                      <a:pt x="354" y="199"/>
                    </a:cubicBezTo>
                    <a:cubicBezTo>
                      <a:pt x="359" y="196"/>
                      <a:pt x="364" y="192"/>
                      <a:pt x="369" y="188"/>
                    </a:cubicBezTo>
                    <a:cubicBezTo>
                      <a:pt x="372" y="186"/>
                      <a:pt x="375" y="187"/>
                      <a:pt x="377" y="190"/>
                    </a:cubicBezTo>
                    <a:cubicBezTo>
                      <a:pt x="379" y="192"/>
                      <a:pt x="379" y="195"/>
                      <a:pt x="376" y="198"/>
                    </a:cubicBezTo>
                    <a:cubicBezTo>
                      <a:pt x="369" y="204"/>
                      <a:pt x="361" y="208"/>
                      <a:pt x="354" y="214"/>
                    </a:cubicBezTo>
                    <a:cubicBezTo>
                      <a:pt x="352" y="216"/>
                      <a:pt x="349" y="217"/>
                      <a:pt x="347" y="219"/>
                    </a:cubicBezTo>
                    <a:cubicBezTo>
                      <a:pt x="345" y="220"/>
                      <a:pt x="345" y="221"/>
                      <a:pt x="346" y="223"/>
                    </a:cubicBezTo>
                    <a:cubicBezTo>
                      <a:pt x="352" y="231"/>
                      <a:pt x="357" y="239"/>
                      <a:pt x="362" y="247"/>
                    </a:cubicBezTo>
                    <a:cubicBezTo>
                      <a:pt x="363" y="249"/>
                      <a:pt x="364" y="250"/>
                      <a:pt x="365" y="252"/>
                    </a:cubicBezTo>
                    <a:cubicBezTo>
                      <a:pt x="366" y="254"/>
                      <a:pt x="367" y="254"/>
                      <a:pt x="369" y="253"/>
                    </a:cubicBezTo>
                    <a:cubicBezTo>
                      <a:pt x="379" y="246"/>
                      <a:pt x="389" y="240"/>
                      <a:pt x="398" y="234"/>
                    </a:cubicBezTo>
                    <a:cubicBezTo>
                      <a:pt x="402" y="232"/>
                      <a:pt x="405" y="232"/>
                      <a:pt x="407" y="235"/>
                    </a:cubicBezTo>
                    <a:cubicBezTo>
                      <a:pt x="409" y="238"/>
                      <a:pt x="408" y="242"/>
                      <a:pt x="404" y="244"/>
                    </a:cubicBezTo>
                    <a:cubicBezTo>
                      <a:pt x="395" y="250"/>
                      <a:pt x="385" y="257"/>
                      <a:pt x="375" y="263"/>
                    </a:cubicBezTo>
                    <a:cubicBezTo>
                      <a:pt x="373" y="264"/>
                      <a:pt x="373" y="265"/>
                      <a:pt x="374" y="266"/>
                    </a:cubicBezTo>
                    <a:cubicBezTo>
                      <a:pt x="380" y="276"/>
                      <a:pt x="385" y="287"/>
                      <a:pt x="391" y="297"/>
                    </a:cubicBezTo>
                    <a:cubicBezTo>
                      <a:pt x="392" y="299"/>
                      <a:pt x="393" y="299"/>
                      <a:pt x="394" y="298"/>
                    </a:cubicBezTo>
                    <a:cubicBezTo>
                      <a:pt x="403" y="293"/>
                      <a:pt x="413" y="288"/>
                      <a:pt x="422" y="283"/>
                    </a:cubicBezTo>
                    <a:cubicBezTo>
                      <a:pt x="425" y="281"/>
                      <a:pt x="428" y="279"/>
                      <a:pt x="431" y="281"/>
                    </a:cubicBezTo>
                    <a:cubicBezTo>
                      <a:pt x="435" y="283"/>
                      <a:pt x="436" y="288"/>
                      <a:pt x="432" y="291"/>
                    </a:cubicBezTo>
                    <a:cubicBezTo>
                      <a:pt x="424" y="295"/>
                      <a:pt x="415" y="300"/>
                      <a:pt x="407" y="304"/>
                    </a:cubicBezTo>
                    <a:cubicBezTo>
                      <a:pt x="405" y="306"/>
                      <a:pt x="402" y="307"/>
                      <a:pt x="400" y="309"/>
                    </a:cubicBezTo>
                    <a:cubicBezTo>
                      <a:pt x="398" y="310"/>
                      <a:pt x="398" y="311"/>
                      <a:pt x="399" y="312"/>
                    </a:cubicBezTo>
                    <a:cubicBezTo>
                      <a:pt x="404" y="323"/>
                      <a:pt x="409" y="333"/>
                      <a:pt x="414" y="344"/>
                    </a:cubicBezTo>
                    <a:cubicBezTo>
                      <a:pt x="414" y="346"/>
                      <a:pt x="415" y="346"/>
                      <a:pt x="416" y="345"/>
                    </a:cubicBezTo>
                    <a:cubicBezTo>
                      <a:pt x="425" y="341"/>
                      <a:pt x="435" y="337"/>
                      <a:pt x="444" y="332"/>
                    </a:cubicBezTo>
                    <a:cubicBezTo>
                      <a:pt x="447" y="331"/>
                      <a:pt x="450" y="329"/>
                      <a:pt x="453" y="330"/>
                    </a:cubicBezTo>
                    <a:cubicBezTo>
                      <a:pt x="456" y="331"/>
                      <a:pt x="457" y="333"/>
                      <a:pt x="457" y="335"/>
                    </a:cubicBezTo>
                    <a:cubicBezTo>
                      <a:pt x="457" y="338"/>
                      <a:pt x="456" y="340"/>
                      <a:pt x="454" y="341"/>
                    </a:cubicBezTo>
                    <a:cubicBezTo>
                      <a:pt x="443" y="346"/>
                      <a:pt x="433" y="351"/>
                      <a:pt x="422" y="356"/>
                    </a:cubicBezTo>
                    <a:cubicBezTo>
                      <a:pt x="419" y="357"/>
                      <a:pt x="419" y="357"/>
                      <a:pt x="420" y="361"/>
                    </a:cubicBezTo>
                    <a:cubicBezTo>
                      <a:pt x="424" y="371"/>
                      <a:pt x="428" y="381"/>
                      <a:pt x="431" y="391"/>
                    </a:cubicBezTo>
                    <a:cubicBezTo>
                      <a:pt x="433" y="395"/>
                      <a:pt x="433" y="395"/>
                      <a:pt x="437" y="394"/>
                    </a:cubicBezTo>
                    <a:cubicBezTo>
                      <a:pt x="447" y="390"/>
                      <a:pt x="456" y="386"/>
                      <a:pt x="466" y="382"/>
                    </a:cubicBezTo>
                    <a:cubicBezTo>
                      <a:pt x="467" y="382"/>
                      <a:pt x="468" y="382"/>
                      <a:pt x="469" y="381"/>
                    </a:cubicBezTo>
                    <a:cubicBezTo>
                      <a:pt x="472" y="381"/>
                      <a:pt x="475" y="382"/>
                      <a:pt x="476" y="384"/>
                    </a:cubicBezTo>
                    <a:cubicBezTo>
                      <a:pt x="477" y="387"/>
                      <a:pt x="476" y="391"/>
                      <a:pt x="473" y="392"/>
                    </a:cubicBezTo>
                    <a:cubicBezTo>
                      <a:pt x="466" y="395"/>
                      <a:pt x="459" y="398"/>
                      <a:pt x="452" y="400"/>
                    </a:cubicBezTo>
                    <a:cubicBezTo>
                      <a:pt x="448" y="402"/>
                      <a:pt x="443" y="404"/>
                      <a:pt x="438" y="406"/>
                    </a:cubicBezTo>
                    <a:cubicBezTo>
                      <a:pt x="436" y="407"/>
                      <a:pt x="436" y="408"/>
                      <a:pt x="437" y="410"/>
                    </a:cubicBezTo>
                    <a:cubicBezTo>
                      <a:pt x="439" y="422"/>
                      <a:pt x="440" y="434"/>
                      <a:pt x="438" y="446"/>
                    </a:cubicBezTo>
                    <a:cubicBezTo>
                      <a:pt x="436" y="468"/>
                      <a:pt x="429" y="488"/>
                      <a:pt x="416" y="505"/>
                    </a:cubicBezTo>
                    <a:cubicBezTo>
                      <a:pt x="404" y="520"/>
                      <a:pt x="388" y="530"/>
                      <a:pt x="370" y="533"/>
                    </a:cubicBezTo>
                    <a:cubicBezTo>
                      <a:pt x="353" y="536"/>
                      <a:pt x="337" y="535"/>
                      <a:pt x="321" y="529"/>
                    </a:cubicBezTo>
                    <a:cubicBezTo>
                      <a:pt x="304" y="523"/>
                      <a:pt x="291" y="512"/>
                      <a:pt x="279" y="498"/>
                    </a:cubicBezTo>
                    <a:cubicBezTo>
                      <a:pt x="274" y="492"/>
                      <a:pt x="269" y="485"/>
                      <a:pt x="266" y="478"/>
                    </a:cubicBezTo>
                    <a:cubicBezTo>
                      <a:pt x="265" y="476"/>
                      <a:pt x="264" y="476"/>
                      <a:pt x="262" y="476"/>
                    </a:cubicBezTo>
                    <a:cubicBezTo>
                      <a:pt x="254" y="480"/>
                      <a:pt x="245" y="483"/>
                      <a:pt x="237" y="486"/>
                    </a:cubicBezTo>
                    <a:cubicBezTo>
                      <a:pt x="235" y="487"/>
                      <a:pt x="234" y="488"/>
                      <a:pt x="233" y="488"/>
                    </a:cubicBezTo>
                    <a:cubicBezTo>
                      <a:pt x="229" y="489"/>
                      <a:pt x="227" y="487"/>
                      <a:pt x="225" y="485"/>
                    </a:cubicBezTo>
                    <a:cubicBezTo>
                      <a:pt x="224" y="481"/>
                      <a:pt x="225" y="479"/>
                      <a:pt x="229" y="477"/>
                    </a:cubicBezTo>
                    <a:cubicBezTo>
                      <a:pt x="238" y="473"/>
                      <a:pt x="248" y="469"/>
                      <a:pt x="258" y="465"/>
                    </a:cubicBezTo>
                    <a:cubicBezTo>
                      <a:pt x="259" y="465"/>
                      <a:pt x="260" y="464"/>
                      <a:pt x="259" y="462"/>
                    </a:cubicBezTo>
                    <a:cubicBezTo>
                      <a:pt x="257" y="455"/>
                      <a:pt x="254" y="447"/>
                      <a:pt x="251" y="440"/>
                    </a:cubicBezTo>
                    <a:cubicBezTo>
                      <a:pt x="250" y="438"/>
                      <a:pt x="249" y="437"/>
                      <a:pt x="247" y="438"/>
                    </a:cubicBezTo>
                    <a:cubicBezTo>
                      <a:pt x="238" y="443"/>
                      <a:pt x="229" y="447"/>
                      <a:pt x="220" y="451"/>
                    </a:cubicBezTo>
                    <a:cubicBezTo>
                      <a:pt x="216" y="453"/>
                      <a:pt x="213" y="451"/>
                      <a:pt x="212" y="447"/>
                    </a:cubicBezTo>
                    <a:cubicBezTo>
                      <a:pt x="211" y="444"/>
                      <a:pt x="212" y="442"/>
                      <a:pt x="216" y="440"/>
                    </a:cubicBezTo>
                    <a:cubicBezTo>
                      <a:pt x="225" y="436"/>
                      <a:pt x="234" y="432"/>
                      <a:pt x="243" y="428"/>
                    </a:cubicBezTo>
                    <a:cubicBezTo>
                      <a:pt x="245" y="427"/>
                      <a:pt x="245" y="426"/>
                      <a:pt x="244" y="424"/>
                    </a:cubicBezTo>
                    <a:cubicBezTo>
                      <a:pt x="241" y="417"/>
                      <a:pt x="238" y="410"/>
                      <a:pt x="235" y="402"/>
                    </a:cubicBezTo>
                    <a:cubicBezTo>
                      <a:pt x="234" y="400"/>
                      <a:pt x="233" y="400"/>
                      <a:pt x="231" y="401"/>
                    </a:cubicBezTo>
                    <a:cubicBezTo>
                      <a:pt x="222" y="406"/>
                      <a:pt x="214" y="411"/>
                      <a:pt x="205" y="416"/>
                    </a:cubicBezTo>
                    <a:cubicBezTo>
                      <a:pt x="201" y="418"/>
                      <a:pt x="198" y="417"/>
                      <a:pt x="196" y="414"/>
                    </a:cubicBezTo>
                    <a:cubicBezTo>
                      <a:pt x="195" y="410"/>
                      <a:pt x="196" y="407"/>
                      <a:pt x="200" y="405"/>
                    </a:cubicBezTo>
                    <a:cubicBezTo>
                      <a:pt x="208" y="401"/>
                      <a:pt x="216" y="396"/>
                      <a:pt x="224" y="392"/>
                    </a:cubicBezTo>
                    <a:cubicBezTo>
                      <a:pt x="225" y="392"/>
                      <a:pt x="225" y="391"/>
                      <a:pt x="226" y="390"/>
                    </a:cubicBezTo>
                    <a:cubicBezTo>
                      <a:pt x="227" y="391"/>
                      <a:pt x="228" y="390"/>
                      <a:pt x="228" y="389"/>
                    </a:cubicBezTo>
                    <a:cubicBezTo>
                      <a:pt x="228" y="387"/>
                      <a:pt x="227" y="386"/>
                      <a:pt x="225" y="385"/>
                    </a:cubicBezTo>
                    <a:close/>
                    <a:moveTo>
                      <a:pt x="427" y="431"/>
                    </a:moveTo>
                    <a:cubicBezTo>
                      <a:pt x="428" y="427"/>
                      <a:pt x="427" y="420"/>
                      <a:pt x="425" y="413"/>
                    </a:cubicBezTo>
                    <a:cubicBezTo>
                      <a:pt x="423" y="400"/>
                      <a:pt x="418" y="387"/>
                      <a:pt x="413" y="375"/>
                    </a:cubicBezTo>
                    <a:cubicBezTo>
                      <a:pt x="408" y="361"/>
                      <a:pt x="402" y="347"/>
                      <a:pt x="396" y="334"/>
                    </a:cubicBezTo>
                    <a:cubicBezTo>
                      <a:pt x="390" y="321"/>
                      <a:pt x="384" y="308"/>
                      <a:pt x="377" y="296"/>
                    </a:cubicBezTo>
                    <a:cubicBezTo>
                      <a:pt x="371" y="285"/>
                      <a:pt x="365" y="274"/>
                      <a:pt x="359" y="264"/>
                    </a:cubicBezTo>
                    <a:cubicBezTo>
                      <a:pt x="352" y="253"/>
                      <a:pt x="345" y="243"/>
                      <a:pt x="339" y="232"/>
                    </a:cubicBezTo>
                    <a:cubicBezTo>
                      <a:pt x="332" y="223"/>
                      <a:pt x="325" y="213"/>
                      <a:pt x="318" y="204"/>
                    </a:cubicBezTo>
                    <a:cubicBezTo>
                      <a:pt x="309" y="192"/>
                      <a:pt x="300" y="182"/>
                      <a:pt x="291" y="171"/>
                    </a:cubicBezTo>
                    <a:cubicBezTo>
                      <a:pt x="283" y="161"/>
                      <a:pt x="274" y="152"/>
                      <a:pt x="265" y="143"/>
                    </a:cubicBezTo>
                    <a:cubicBezTo>
                      <a:pt x="256" y="134"/>
                      <a:pt x="247" y="125"/>
                      <a:pt x="237" y="116"/>
                    </a:cubicBezTo>
                    <a:cubicBezTo>
                      <a:pt x="225" y="105"/>
                      <a:pt x="213" y="95"/>
                      <a:pt x="201" y="85"/>
                    </a:cubicBezTo>
                    <a:cubicBezTo>
                      <a:pt x="186" y="73"/>
                      <a:pt x="171" y="63"/>
                      <a:pt x="156" y="52"/>
                    </a:cubicBezTo>
                    <a:cubicBezTo>
                      <a:pt x="144" y="44"/>
                      <a:pt x="132" y="39"/>
                      <a:pt x="118" y="35"/>
                    </a:cubicBezTo>
                    <a:cubicBezTo>
                      <a:pt x="102" y="31"/>
                      <a:pt x="85" y="31"/>
                      <a:pt x="69" y="35"/>
                    </a:cubicBezTo>
                    <a:cubicBezTo>
                      <a:pt x="53" y="39"/>
                      <a:pt x="40" y="46"/>
                      <a:pt x="29" y="58"/>
                    </a:cubicBezTo>
                    <a:cubicBezTo>
                      <a:pt x="21" y="68"/>
                      <a:pt x="16" y="79"/>
                      <a:pt x="14" y="91"/>
                    </a:cubicBezTo>
                    <a:cubicBezTo>
                      <a:pt x="11" y="107"/>
                      <a:pt x="13" y="122"/>
                      <a:pt x="20" y="137"/>
                    </a:cubicBezTo>
                    <a:cubicBezTo>
                      <a:pt x="26" y="151"/>
                      <a:pt x="35" y="163"/>
                      <a:pt x="46" y="173"/>
                    </a:cubicBezTo>
                    <a:cubicBezTo>
                      <a:pt x="47" y="174"/>
                      <a:pt x="48" y="174"/>
                      <a:pt x="49" y="174"/>
                    </a:cubicBezTo>
                    <a:cubicBezTo>
                      <a:pt x="51" y="174"/>
                      <a:pt x="53" y="175"/>
                      <a:pt x="54" y="178"/>
                    </a:cubicBezTo>
                    <a:cubicBezTo>
                      <a:pt x="54" y="180"/>
                      <a:pt x="56" y="181"/>
                      <a:pt x="57" y="181"/>
                    </a:cubicBezTo>
                    <a:cubicBezTo>
                      <a:pt x="65" y="186"/>
                      <a:pt x="72" y="191"/>
                      <a:pt x="79" y="197"/>
                    </a:cubicBezTo>
                    <a:cubicBezTo>
                      <a:pt x="80" y="198"/>
                      <a:pt x="81" y="198"/>
                      <a:pt x="82" y="198"/>
                    </a:cubicBezTo>
                    <a:cubicBezTo>
                      <a:pt x="86" y="198"/>
                      <a:pt x="88" y="200"/>
                      <a:pt x="88" y="203"/>
                    </a:cubicBezTo>
                    <a:cubicBezTo>
                      <a:pt x="88" y="204"/>
                      <a:pt x="89" y="204"/>
                      <a:pt x="89" y="204"/>
                    </a:cubicBezTo>
                    <a:cubicBezTo>
                      <a:pt x="96" y="210"/>
                      <a:pt x="103" y="215"/>
                      <a:pt x="110" y="222"/>
                    </a:cubicBezTo>
                    <a:cubicBezTo>
                      <a:pt x="111" y="223"/>
                      <a:pt x="113" y="224"/>
                      <a:pt x="116" y="224"/>
                    </a:cubicBezTo>
                    <a:cubicBezTo>
                      <a:pt x="118" y="224"/>
                      <a:pt x="120" y="226"/>
                      <a:pt x="120" y="228"/>
                    </a:cubicBezTo>
                    <a:cubicBezTo>
                      <a:pt x="120" y="230"/>
                      <a:pt x="121" y="231"/>
                      <a:pt x="122" y="232"/>
                    </a:cubicBezTo>
                    <a:cubicBezTo>
                      <a:pt x="129" y="238"/>
                      <a:pt x="135" y="244"/>
                      <a:pt x="141" y="251"/>
                    </a:cubicBezTo>
                    <a:cubicBezTo>
                      <a:pt x="142" y="252"/>
                      <a:pt x="143" y="253"/>
                      <a:pt x="144" y="253"/>
                    </a:cubicBezTo>
                    <a:cubicBezTo>
                      <a:pt x="148" y="253"/>
                      <a:pt x="149" y="255"/>
                      <a:pt x="150" y="258"/>
                    </a:cubicBezTo>
                    <a:cubicBezTo>
                      <a:pt x="150" y="259"/>
                      <a:pt x="150" y="260"/>
                      <a:pt x="151" y="260"/>
                    </a:cubicBezTo>
                    <a:cubicBezTo>
                      <a:pt x="153" y="263"/>
                      <a:pt x="156" y="266"/>
                      <a:pt x="158" y="269"/>
                    </a:cubicBezTo>
                    <a:cubicBezTo>
                      <a:pt x="162" y="272"/>
                      <a:pt x="165" y="276"/>
                      <a:pt x="168" y="279"/>
                    </a:cubicBezTo>
                    <a:cubicBezTo>
                      <a:pt x="169" y="281"/>
                      <a:pt x="170" y="282"/>
                      <a:pt x="172" y="283"/>
                    </a:cubicBezTo>
                    <a:cubicBezTo>
                      <a:pt x="175" y="284"/>
                      <a:pt x="177" y="286"/>
                      <a:pt x="177" y="289"/>
                    </a:cubicBezTo>
                    <a:cubicBezTo>
                      <a:pt x="177" y="290"/>
                      <a:pt x="177" y="291"/>
                      <a:pt x="178" y="291"/>
                    </a:cubicBezTo>
                    <a:cubicBezTo>
                      <a:pt x="183" y="298"/>
                      <a:pt x="189" y="305"/>
                      <a:pt x="194" y="312"/>
                    </a:cubicBezTo>
                    <a:cubicBezTo>
                      <a:pt x="195" y="314"/>
                      <a:pt x="196" y="315"/>
                      <a:pt x="198" y="316"/>
                    </a:cubicBezTo>
                    <a:cubicBezTo>
                      <a:pt x="201" y="316"/>
                      <a:pt x="202" y="318"/>
                      <a:pt x="202" y="321"/>
                    </a:cubicBezTo>
                    <a:cubicBezTo>
                      <a:pt x="202" y="322"/>
                      <a:pt x="202" y="323"/>
                      <a:pt x="203" y="324"/>
                    </a:cubicBezTo>
                    <a:cubicBezTo>
                      <a:pt x="207" y="331"/>
                      <a:pt x="212" y="338"/>
                      <a:pt x="216" y="345"/>
                    </a:cubicBezTo>
                    <a:cubicBezTo>
                      <a:pt x="218" y="347"/>
                      <a:pt x="219" y="350"/>
                      <a:pt x="222" y="350"/>
                    </a:cubicBezTo>
                    <a:cubicBezTo>
                      <a:pt x="224" y="351"/>
                      <a:pt x="224" y="353"/>
                      <a:pt x="224" y="355"/>
                    </a:cubicBezTo>
                    <a:cubicBezTo>
                      <a:pt x="224" y="356"/>
                      <a:pt x="224" y="358"/>
                      <a:pt x="225" y="360"/>
                    </a:cubicBezTo>
                    <a:cubicBezTo>
                      <a:pt x="229" y="367"/>
                      <a:pt x="233" y="374"/>
                      <a:pt x="237" y="380"/>
                    </a:cubicBezTo>
                    <a:cubicBezTo>
                      <a:pt x="238" y="383"/>
                      <a:pt x="239" y="385"/>
                      <a:pt x="242" y="386"/>
                    </a:cubicBezTo>
                    <a:cubicBezTo>
                      <a:pt x="244" y="387"/>
                      <a:pt x="244" y="389"/>
                      <a:pt x="244" y="391"/>
                    </a:cubicBezTo>
                    <a:cubicBezTo>
                      <a:pt x="244" y="393"/>
                      <a:pt x="244" y="395"/>
                      <a:pt x="245" y="396"/>
                    </a:cubicBezTo>
                    <a:cubicBezTo>
                      <a:pt x="247" y="402"/>
                      <a:pt x="250" y="408"/>
                      <a:pt x="253" y="414"/>
                    </a:cubicBezTo>
                    <a:cubicBezTo>
                      <a:pt x="255" y="417"/>
                      <a:pt x="255" y="422"/>
                      <a:pt x="259" y="424"/>
                    </a:cubicBezTo>
                    <a:cubicBezTo>
                      <a:pt x="261" y="425"/>
                      <a:pt x="261" y="427"/>
                      <a:pt x="261" y="429"/>
                    </a:cubicBezTo>
                    <a:cubicBezTo>
                      <a:pt x="260" y="431"/>
                      <a:pt x="261" y="433"/>
                      <a:pt x="262" y="436"/>
                    </a:cubicBezTo>
                    <a:cubicBezTo>
                      <a:pt x="263" y="438"/>
                      <a:pt x="264" y="440"/>
                      <a:pt x="264" y="442"/>
                    </a:cubicBezTo>
                    <a:cubicBezTo>
                      <a:pt x="267" y="447"/>
                      <a:pt x="268" y="453"/>
                      <a:pt x="271" y="459"/>
                    </a:cubicBezTo>
                    <a:cubicBezTo>
                      <a:pt x="273" y="463"/>
                      <a:pt x="275" y="467"/>
                      <a:pt x="276" y="472"/>
                    </a:cubicBezTo>
                    <a:cubicBezTo>
                      <a:pt x="277" y="476"/>
                      <a:pt x="280" y="480"/>
                      <a:pt x="283" y="483"/>
                    </a:cubicBezTo>
                    <a:cubicBezTo>
                      <a:pt x="290" y="493"/>
                      <a:pt x="297" y="501"/>
                      <a:pt x="307" y="508"/>
                    </a:cubicBezTo>
                    <a:cubicBezTo>
                      <a:pt x="324" y="520"/>
                      <a:pt x="342" y="525"/>
                      <a:pt x="363" y="522"/>
                    </a:cubicBezTo>
                    <a:cubicBezTo>
                      <a:pt x="381" y="520"/>
                      <a:pt x="395" y="511"/>
                      <a:pt x="406" y="498"/>
                    </a:cubicBezTo>
                    <a:cubicBezTo>
                      <a:pt x="421" y="479"/>
                      <a:pt x="427" y="458"/>
                      <a:pt x="427" y="431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97" name="Freeform 35">
                <a:extLst>
                  <a:ext uri="{FF2B5EF4-FFF2-40B4-BE49-F238E27FC236}">
                    <a16:creationId xmlns:a16="http://schemas.microsoft.com/office/drawing/2014/main" id="{38206265-A8F8-46CA-A2CB-EDCE247F1FD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8454688" y="3113087"/>
                <a:ext cx="3175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B6DB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98" name="Freeform 36">
                <a:extLst>
                  <a:ext uri="{FF2B5EF4-FFF2-40B4-BE49-F238E27FC236}">
                    <a16:creationId xmlns:a16="http://schemas.microsoft.com/office/drawing/2014/main" id="{238CFD28-3BF1-4DEF-B19B-C90677033AAE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9026188" y="3381375"/>
                <a:ext cx="252413" cy="295275"/>
              </a:xfrm>
              <a:custGeom>
                <a:avLst/>
                <a:gdLst>
                  <a:gd name="T0" fmla="*/ 103 w 103"/>
                  <a:gd name="T1" fmla="*/ 64 h 120"/>
                  <a:gd name="T2" fmla="*/ 92 w 103"/>
                  <a:gd name="T3" fmla="*/ 100 h 120"/>
                  <a:gd name="T4" fmla="*/ 47 w 103"/>
                  <a:gd name="T5" fmla="*/ 117 h 120"/>
                  <a:gd name="T6" fmla="*/ 11 w 103"/>
                  <a:gd name="T7" fmla="*/ 90 h 120"/>
                  <a:gd name="T8" fmla="*/ 2 w 103"/>
                  <a:gd name="T9" fmla="*/ 47 h 120"/>
                  <a:gd name="T10" fmla="*/ 13 w 103"/>
                  <a:gd name="T11" fmla="*/ 20 h 120"/>
                  <a:gd name="T12" fmla="*/ 35 w 103"/>
                  <a:gd name="T13" fmla="*/ 3 h 120"/>
                  <a:gd name="T14" fmla="*/ 66 w 103"/>
                  <a:gd name="T15" fmla="*/ 5 h 120"/>
                  <a:gd name="T16" fmla="*/ 100 w 103"/>
                  <a:gd name="T17" fmla="*/ 43 h 120"/>
                  <a:gd name="T18" fmla="*/ 103 w 103"/>
                  <a:gd name="T19" fmla="*/ 64 h 120"/>
                  <a:gd name="T20" fmla="*/ 13 w 103"/>
                  <a:gd name="T21" fmla="*/ 57 h 120"/>
                  <a:gd name="T22" fmla="*/ 16 w 103"/>
                  <a:gd name="T23" fmla="*/ 71 h 120"/>
                  <a:gd name="T24" fmla="*/ 39 w 103"/>
                  <a:gd name="T25" fmla="*/ 102 h 120"/>
                  <a:gd name="T26" fmla="*/ 76 w 103"/>
                  <a:gd name="T27" fmla="*/ 99 h 120"/>
                  <a:gd name="T28" fmla="*/ 91 w 103"/>
                  <a:gd name="T29" fmla="*/ 67 h 120"/>
                  <a:gd name="T30" fmla="*/ 65 w 103"/>
                  <a:gd name="T31" fmla="*/ 17 h 120"/>
                  <a:gd name="T32" fmla="*/ 25 w 103"/>
                  <a:gd name="T33" fmla="*/ 24 h 120"/>
                  <a:gd name="T34" fmla="*/ 13 w 103"/>
                  <a:gd name="T35" fmla="*/ 57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03" h="120">
                    <a:moveTo>
                      <a:pt x="103" y="64"/>
                    </a:moveTo>
                    <a:cubicBezTo>
                      <a:pt x="103" y="77"/>
                      <a:pt x="99" y="89"/>
                      <a:pt x="92" y="100"/>
                    </a:cubicBezTo>
                    <a:cubicBezTo>
                      <a:pt x="82" y="114"/>
                      <a:pt x="63" y="120"/>
                      <a:pt x="47" y="117"/>
                    </a:cubicBezTo>
                    <a:cubicBezTo>
                      <a:pt x="31" y="113"/>
                      <a:pt x="20" y="104"/>
                      <a:pt x="11" y="90"/>
                    </a:cubicBezTo>
                    <a:cubicBezTo>
                      <a:pt x="3" y="77"/>
                      <a:pt x="0" y="63"/>
                      <a:pt x="2" y="47"/>
                    </a:cubicBezTo>
                    <a:cubicBezTo>
                      <a:pt x="3" y="37"/>
                      <a:pt x="7" y="28"/>
                      <a:pt x="13" y="20"/>
                    </a:cubicBezTo>
                    <a:cubicBezTo>
                      <a:pt x="19" y="12"/>
                      <a:pt x="26" y="6"/>
                      <a:pt x="35" y="3"/>
                    </a:cubicBezTo>
                    <a:cubicBezTo>
                      <a:pt x="46" y="0"/>
                      <a:pt x="56" y="0"/>
                      <a:pt x="66" y="5"/>
                    </a:cubicBezTo>
                    <a:cubicBezTo>
                      <a:pt x="83" y="12"/>
                      <a:pt x="94" y="26"/>
                      <a:pt x="100" y="43"/>
                    </a:cubicBezTo>
                    <a:cubicBezTo>
                      <a:pt x="102" y="50"/>
                      <a:pt x="103" y="57"/>
                      <a:pt x="103" y="64"/>
                    </a:cubicBezTo>
                    <a:close/>
                    <a:moveTo>
                      <a:pt x="13" y="57"/>
                    </a:moveTo>
                    <a:cubicBezTo>
                      <a:pt x="13" y="61"/>
                      <a:pt x="14" y="66"/>
                      <a:pt x="16" y="71"/>
                    </a:cubicBezTo>
                    <a:cubicBezTo>
                      <a:pt x="19" y="85"/>
                      <a:pt x="27" y="95"/>
                      <a:pt x="39" y="102"/>
                    </a:cubicBezTo>
                    <a:cubicBezTo>
                      <a:pt x="50" y="108"/>
                      <a:pt x="66" y="108"/>
                      <a:pt x="76" y="99"/>
                    </a:cubicBezTo>
                    <a:cubicBezTo>
                      <a:pt x="86" y="91"/>
                      <a:pt x="91" y="79"/>
                      <a:pt x="91" y="67"/>
                    </a:cubicBezTo>
                    <a:cubicBezTo>
                      <a:pt x="92" y="46"/>
                      <a:pt x="84" y="28"/>
                      <a:pt x="65" y="17"/>
                    </a:cubicBezTo>
                    <a:cubicBezTo>
                      <a:pt x="52" y="9"/>
                      <a:pt x="36" y="11"/>
                      <a:pt x="25" y="24"/>
                    </a:cubicBezTo>
                    <a:cubicBezTo>
                      <a:pt x="16" y="33"/>
                      <a:pt x="13" y="43"/>
                      <a:pt x="13" y="57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99" name="Freeform 37">
                <a:extLst>
                  <a:ext uri="{FF2B5EF4-FFF2-40B4-BE49-F238E27FC236}">
                    <a16:creationId xmlns:a16="http://schemas.microsoft.com/office/drawing/2014/main" id="{6B10E950-F367-47B9-A890-F8A33A39696B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8426113" y="2814637"/>
                <a:ext cx="220663" cy="212725"/>
              </a:xfrm>
              <a:custGeom>
                <a:avLst/>
                <a:gdLst>
                  <a:gd name="T0" fmla="*/ 1 w 90"/>
                  <a:gd name="T1" fmla="*/ 38 h 86"/>
                  <a:gd name="T2" fmla="*/ 32 w 90"/>
                  <a:gd name="T3" fmla="*/ 3 h 86"/>
                  <a:gd name="T4" fmla="*/ 77 w 90"/>
                  <a:gd name="T5" fmla="*/ 19 h 86"/>
                  <a:gd name="T6" fmla="*/ 83 w 90"/>
                  <a:gd name="T7" fmla="*/ 62 h 86"/>
                  <a:gd name="T8" fmla="*/ 64 w 90"/>
                  <a:gd name="T9" fmla="*/ 79 h 86"/>
                  <a:gd name="T10" fmla="*/ 18 w 90"/>
                  <a:gd name="T11" fmla="*/ 73 h 86"/>
                  <a:gd name="T12" fmla="*/ 1 w 90"/>
                  <a:gd name="T13" fmla="*/ 38 h 86"/>
                  <a:gd name="T14" fmla="*/ 47 w 90"/>
                  <a:gd name="T15" fmla="*/ 71 h 86"/>
                  <a:gd name="T16" fmla="*/ 57 w 90"/>
                  <a:gd name="T17" fmla="*/ 69 h 86"/>
                  <a:gd name="T18" fmla="*/ 71 w 90"/>
                  <a:gd name="T19" fmla="*/ 59 h 86"/>
                  <a:gd name="T20" fmla="*/ 71 w 90"/>
                  <a:gd name="T21" fmla="*/ 31 h 86"/>
                  <a:gd name="T22" fmla="*/ 37 w 90"/>
                  <a:gd name="T23" fmla="*/ 14 h 86"/>
                  <a:gd name="T24" fmla="*/ 13 w 90"/>
                  <a:gd name="T25" fmla="*/ 48 h 86"/>
                  <a:gd name="T26" fmla="*/ 47 w 90"/>
                  <a:gd name="T27" fmla="*/ 71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90" h="86">
                    <a:moveTo>
                      <a:pt x="1" y="38"/>
                    </a:moveTo>
                    <a:cubicBezTo>
                      <a:pt x="0" y="20"/>
                      <a:pt x="14" y="6"/>
                      <a:pt x="32" y="3"/>
                    </a:cubicBezTo>
                    <a:cubicBezTo>
                      <a:pt x="49" y="0"/>
                      <a:pt x="65" y="6"/>
                      <a:pt x="77" y="19"/>
                    </a:cubicBezTo>
                    <a:cubicBezTo>
                      <a:pt x="88" y="32"/>
                      <a:pt x="90" y="46"/>
                      <a:pt x="83" y="62"/>
                    </a:cubicBezTo>
                    <a:cubicBezTo>
                      <a:pt x="79" y="70"/>
                      <a:pt x="73" y="75"/>
                      <a:pt x="64" y="79"/>
                    </a:cubicBezTo>
                    <a:cubicBezTo>
                      <a:pt x="48" y="86"/>
                      <a:pt x="32" y="83"/>
                      <a:pt x="18" y="73"/>
                    </a:cubicBezTo>
                    <a:cubicBezTo>
                      <a:pt x="7" y="65"/>
                      <a:pt x="0" y="54"/>
                      <a:pt x="1" y="38"/>
                    </a:cubicBezTo>
                    <a:close/>
                    <a:moveTo>
                      <a:pt x="47" y="71"/>
                    </a:moveTo>
                    <a:cubicBezTo>
                      <a:pt x="50" y="72"/>
                      <a:pt x="53" y="70"/>
                      <a:pt x="57" y="69"/>
                    </a:cubicBezTo>
                    <a:cubicBezTo>
                      <a:pt x="63" y="68"/>
                      <a:pt x="68" y="64"/>
                      <a:pt x="71" y="59"/>
                    </a:cubicBezTo>
                    <a:cubicBezTo>
                      <a:pt x="77" y="50"/>
                      <a:pt x="76" y="40"/>
                      <a:pt x="71" y="31"/>
                    </a:cubicBezTo>
                    <a:cubicBezTo>
                      <a:pt x="63" y="19"/>
                      <a:pt x="51" y="13"/>
                      <a:pt x="37" y="14"/>
                    </a:cubicBezTo>
                    <a:cubicBezTo>
                      <a:pt x="19" y="15"/>
                      <a:pt x="8" y="32"/>
                      <a:pt x="13" y="48"/>
                    </a:cubicBezTo>
                    <a:cubicBezTo>
                      <a:pt x="18" y="62"/>
                      <a:pt x="32" y="71"/>
                      <a:pt x="47" y="71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00" name="Freeform 38">
                <a:extLst>
                  <a:ext uri="{FF2B5EF4-FFF2-40B4-BE49-F238E27FC236}">
                    <a16:creationId xmlns:a16="http://schemas.microsoft.com/office/drawing/2014/main" id="{4BFDAD05-D753-4A64-955D-41418EEE7ABF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8889663" y="3082925"/>
                <a:ext cx="179388" cy="190500"/>
              </a:xfrm>
              <a:custGeom>
                <a:avLst/>
                <a:gdLst>
                  <a:gd name="T0" fmla="*/ 1 w 73"/>
                  <a:gd name="T1" fmla="*/ 35 h 77"/>
                  <a:gd name="T2" fmla="*/ 12 w 73"/>
                  <a:gd name="T3" fmla="*/ 9 h 77"/>
                  <a:gd name="T4" fmla="*/ 44 w 73"/>
                  <a:gd name="T5" fmla="*/ 5 h 77"/>
                  <a:gd name="T6" fmla="*/ 70 w 73"/>
                  <a:gd name="T7" fmla="*/ 35 h 77"/>
                  <a:gd name="T8" fmla="*/ 59 w 73"/>
                  <a:gd name="T9" fmla="*/ 70 h 77"/>
                  <a:gd name="T10" fmla="*/ 33 w 73"/>
                  <a:gd name="T11" fmla="*/ 75 h 77"/>
                  <a:gd name="T12" fmla="*/ 6 w 73"/>
                  <a:gd name="T13" fmla="*/ 55 h 77"/>
                  <a:gd name="T14" fmla="*/ 1 w 73"/>
                  <a:gd name="T15" fmla="*/ 35 h 77"/>
                  <a:gd name="T16" fmla="*/ 52 w 73"/>
                  <a:gd name="T17" fmla="*/ 60 h 77"/>
                  <a:gd name="T18" fmla="*/ 52 w 73"/>
                  <a:gd name="T19" fmla="*/ 60 h 77"/>
                  <a:gd name="T20" fmla="*/ 56 w 73"/>
                  <a:gd name="T21" fmla="*/ 56 h 77"/>
                  <a:gd name="T22" fmla="*/ 57 w 73"/>
                  <a:gd name="T23" fmla="*/ 55 h 77"/>
                  <a:gd name="T24" fmla="*/ 59 w 73"/>
                  <a:gd name="T25" fmla="*/ 50 h 77"/>
                  <a:gd name="T26" fmla="*/ 59 w 73"/>
                  <a:gd name="T27" fmla="*/ 48 h 77"/>
                  <a:gd name="T28" fmla="*/ 59 w 73"/>
                  <a:gd name="T29" fmla="*/ 38 h 77"/>
                  <a:gd name="T30" fmla="*/ 59 w 73"/>
                  <a:gd name="T31" fmla="*/ 37 h 77"/>
                  <a:gd name="T32" fmla="*/ 59 w 73"/>
                  <a:gd name="T33" fmla="*/ 36 h 77"/>
                  <a:gd name="T34" fmla="*/ 58 w 73"/>
                  <a:gd name="T35" fmla="*/ 35 h 77"/>
                  <a:gd name="T36" fmla="*/ 56 w 73"/>
                  <a:gd name="T37" fmla="*/ 30 h 77"/>
                  <a:gd name="T38" fmla="*/ 56 w 73"/>
                  <a:gd name="T39" fmla="*/ 30 h 77"/>
                  <a:gd name="T40" fmla="*/ 51 w 73"/>
                  <a:gd name="T41" fmla="*/ 23 h 77"/>
                  <a:gd name="T42" fmla="*/ 51 w 73"/>
                  <a:gd name="T43" fmla="*/ 22 h 77"/>
                  <a:gd name="T44" fmla="*/ 49 w 73"/>
                  <a:gd name="T45" fmla="*/ 21 h 77"/>
                  <a:gd name="T46" fmla="*/ 48 w 73"/>
                  <a:gd name="T47" fmla="*/ 20 h 77"/>
                  <a:gd name="T48" fmla="*/ 39 w 73"/>
                  <a:gd name="T49" fmla="*/ 15 h 77"/>
                  <a:gd name="T50" fmla="*/ 39 w 73"/>
                  <a:gd name="T51" fmla="*/ 15 h 77"/>
                  <a:gd name="T52" fmla="*/ 38 w 73"/>
                  <a:gd name="T53" fmla="*/ 15 h 77"/>
                  <a:gd name="T54" fmla="*/ 37 w 73"/>
                  <a:gd name="T55" fmla="*/ 15 h 77"/>
                  <a:gd name="T56" fmla="*/ 32 w 73"/>
                  <a:gd name="T57" fmla="*/ 14 h 77"/>
                  <a:gd name="T58" fmla="*/ 29 w 73"/>
                  <a:gd name="T59" fmla="*/ 14 h 77"/>
                  <a:gd name="T60" fmla="*/ 14 w 73"/>
                  <a:gd name="T61" fmla="*/ 25 h 77"/>
                  <a:gd name="T62" fmla="*/ 14 w 73"/>
                  <a:gd name="T63" fmla="*/ 25 h 77"/>
                  <a:gd name="T64" fmla="*/ 13 w 73"/>
                  <a:gd name="T65" fmla="*/ 30 h 77"/>
                  <a:gd name="T66" fmla="*/ 13 w 73"/>
                  <a:gd name="T67" fmla="*/ 31 h 77"/>
                  <a:gd name="T68" fmla="*/ 13 w 73"/>
                  <a:gd name="T69" fmla="*/ 39 h 77"/>
                  <a:gd name="T70" fmla="*/ 13 w 73"/>
                  <a:gd name="T71" fmla="*/ 40 h 77"/>
                  <a:gd name="T72" fmla="*/ 13 w 73"/>
                  <a:gd name="T73" fmla="*/ 42 h 77"/>
                  <a:gd name="T74" fmla="*/ 13 w 73"/>
                  <a:gd name="T75" fmla="*/ 43 h 77"/>
                  <a:gd name="T76" fmla="*/ 14 w 73"/>
                  <a:gd name="T77" fmla="*/ 44 h 77"/>
                  <a:gd name="T78" fmla="*/ 14 w 73"/>
                  <a:gd name="T79" fmla="*/ 45 h 77"/>
                  <a:gd name="T80" fmla="*/ 14 w 73"/>
                  <a:gd name="T81" fmla="*/ 46 h 77"/>
                  <a:gd name="T82" fmla="*/ 14 w 73"/>
                  <a:gd name="T83" fmla="*/ 46 h 77"/>
                  <a:gd name="T84" fmla="*/ 20 w 73"/>
                  <a:gd name="T85" fmla="*/ 55 h 77"/>
                  <a:gd name="T86" fmla="*/ 20 w 73"/>
                  <a:gd name="T87" fmla="*/ 55 h 77"/>
                  <a:gd name="T88" fmla="*/ 24 w 73"/>
                  <a:gd name="T89" fmla="*/ 59 h 77"/>
                  <a:gd name="T90" fmla="*/ 25 w 73"/>
                  <a:gd name="T91" fmla="*/ 59 h 77"/>
                  <a:gd name="T92" fmla="*/ 30 w 73"/>
                  <a:gd name="T93" fmla="*/ 62 h 77"/>
                  <a:gd name="T94" fmla="*/ 47 w 73"/>
                  <a:gd name="T95" fmla="*/ 63 h 77"/>
                  <a:gd name="T96" fmla="*/ 50 w 73"/>
                  <a:gd name="T97" fmla="*/ 62 h 77"/>
                  <a:gd name="T98" fmla="*/ 51 w 73"/>
                  <a:gd name="T99" fmla="*/ 61 h 77"/>
                  <a:gd name="T100" fmla="*/ 52 w 73"/>
                  <a:gd name="T101" fmla="*/ 61 h 77"/>
                  <a:gd name="T102" fmla="*/ 52 w 73"/>
                  <a:gd name="T103" fmla="*/ 6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73" h="77">
                    <a:moveTo>
                      <a:pt x="1" y="35"/>
                    </a:moveTo>
                    <a:cubicBezTo>
                      <a:pt x="0" y="25"/>
                      <a:pt x="4" y="16"/>
                      <a:pt x="12" y="9"/>
                    </a:cubicBezTo>
                    <a:cubicBezTo>
                      <a:pt x="21" y="1"/>
                      <a:pt x="33" y="0"/>
                      <a:pt x="44" y="5"/>
                    </a:cubicBezTo>
                    <a:cubicBezTo>
                      <a:pt x="58" y="10"/>
                      <a:pt x="67" y="21"/>
                      <a:pt x="70" y="35"/>
                    </a:cubicBezTo>
                    <a:cubicBezTo>
                      <a:pt x="73" y="49"/>
                      <a:pt x="70" y="61"/>
                      <a:pt x="59" y="70"/>
                    </a:cubicBezTo>
                    <a:cubicBezTo>
                      <a:pt x="51" y="76"/>
                      <a:pt x="43" y="77"/>
                      <a:pt x="33" y="75"/>
                    </a:cubicBezTo>
                    <a:cubicBezTo>
                      <a:pt x="21" y="73"/>
                      <a:pt x="12" y="66"/>
                      <a:pt x="6" y="55"/>
                    </a:cubicBezTo>
                    <a:cubicBezTo>
                      <a:pt x="2" y="49"/>
                      <a:pt x="1" y="42"/>
                      <a:pt x="1" y="35"/>
                    </a:cubicBezTo>
                    <a:close/>
                    <a:moveTo>
                      <a:pt x="52" y="60"/>
                    </a:moveTo>
                    <a:cubicBezTo>
                      <a:pt x="52" y="60"/>
                      <a:pt x="52" y="60"/>
                      <a:pt x="52" y="60"/>
                    </a:cubicBezTo>
                    <a:cubicBezTo>
                      <a:pt x="54" y="59"/>
                      <a:pt x="56" y="58"/>
                      <a:pt x="56" y="56"/>
                    </a:cubicBezTo>
                    <a:cubicBezTo>
                      <a:pt x="56" y="55"/>
                      <a:pt x="57" y="55"/>
                      <a:pt x="57" y="55"/>
                    </a:cubicBezTo>
                    <a:cubicBezTo>
                      <a:pt x="58" y="54"/>
                      <a:pt x="59" y="52"/>
                      <a:pt x="59" y="50"/>
                    </a:cubicBezTo>
                    <a:cubicBezTo>
                      <a:pt x="59" y="49"/>
                      <a:pt x="59" y="49"/>
                      <a:pt x="59" y="48"/>
                    </a:cubicBezTo>
                    <a:cubicBezTo>
                      <a:pt x="60" y="45"/>
                      <a:pt x="60" y="42"/>
                      <a:pt x="59" y="38"/>
                    </a:cubicBezTo>
                    <a:cubicBezTo>
                      <a:pt x="59" y="38"/>
                      <a:pt x="59" y="37"/>
                      <a:pt x="59" y="37"/>
                    </a:cubicBezTo>
                    <a:cubicBezTo>
                      <a:pt x="59" y="36"/>
                      <a:pt x="59" y="36"/>
                      <a:pt x="59" y="36"/>
                    </a:cubicBezTo>
                    <a:cubicBezTo>
                      <a:pt x="58" y="35"/>
                      <a:pt x="58" y="35"/>
                      <a:pt x="58" y="35"/>
                    </a:cubicBezTo>
                    <a:cubicBezTo>
                      <a:pt x="58" y="33"/>
                      <a:pt x="58" y="31"/>
                      <a:pt x="56" y="30"/>
                    </a:cubicBezTo>
                    <a:cubicBezTo>
                      <a:pt x="56" y="30"/>
                      <a:pt x="56" y="30"/>
                      <a:pt x="56" y="30"/>
                    </a:cubicBezTo>
                    <a:cubicBezTo>
                      <a:pt x="55" y="27"/>
                      <a:pt x="53" y="24"/>
                      <a:pt x="51" y="23"/>
                    </a:cubicBezTo>
                    <a:cubicBezTo>
                      <a:pt x="51" y="22"/>
                      <a:pt x="51" y="22"/>
                      <a:pt x="51" y="22"/>
                    </a:cubicBezTo>
                    <a:cubicBezTo>
                      <a:pt x="50" y="22"/>
                      <a:pt x="50" y="21"/>
                      <a:pt x="49" y="21"/>
                    </a:cubicBezTo>
                    <a:cubicBezTo>
                      <a:pt x="49" y="21"/>
                      <a:pt x="49" y="20"/>
                      <a:pt x="48" y="20"/>
                    </a:cubicBezTo>
                    <a:cubicBezTo>
                      <a:pt x="46" y="18"/>
                      <a:pt x="43" y="16"/>
                      <a:pt x="39" y="15"/>
                    </a:cubicBezTo>
                    <a:cubicBezTo>
                      <a:pt x="39" y="15"/>
                      <a:pt x="39" y="15"/>
                      <a:pt x="39" y="15"/>
                    </a:cubicBezTo>
                    <a:cubicBezTo>
                      <a:pt x="39" y="15"/>
                      <a:pt x="39" y="15"/>
                      <a:pt x="38" y="15"/>
                    </a:cubicBezTo>
                    <a:cubicBezTo>
                      <a:pt x="38" y="15"/>
                      <a:pt x="38" y="15"/>
                      <a:pt x="37" y="15"/>
                    </a:cubicBezTo>
                    <a:cubicBezTo>
                      <a:pt x="36" y="14"/>
                      <a:pt x="34" y="13"/>
                      <a:pt x="32" y="14"/>
                    </a:cubicBezTo>
                    <a:cubicBezTo>
                      <a:pt x="31" y="14"/>
                      <a:pt x="30" y="14"/>
                      <a:pt x="29" y="14"/>
                    </a:cubicBezTo>
                    <a:cubicBezTo>
                      <a:pt x="22" y="15"/>
                      <a:pt x="17" y="19"/>
                      <a:pt x="14" y="25"/>
                    </a:cubicBezTo>
                    <a:cubicBezTo>
                      <a:pt x="14" y="25"/>
                      <a:pt x="14" y="25"/>
                      <a:pt x="14" y="25"/>
                    </a:cubicBezTo>
                    <a:cubicBezTo>
                      <a:pt x="13" y="27"/>
                      <a:pt x="13" y="28"/>
                      <a:pt x="13" y="30"/>
                    </a:cubicBezTo>
                    <a:cubicBezTo>
                      <a:pt x="13" y="31"/>
                      <a:pt x="13" y="31"/>
                      <a:pt x="13" y="31"/>
                    </a:cubicBezTo>
                    <a:cubicBezTo>
                      <a:pt x="12" y="34"/>
                      <a:pt x="11" y="36"/>
                      <a:pt x="13" y="39"/>
                    </a:cubicBezTo>
                    <a:cubicBezTo>
                      <a:pt x="13" y="39"/>
                      <a:pt x="13" y="40"/>
                      <a:pt x="13" y="40"/>
                    </a:cubicBezTo>
                    <a:cubicBezTo>
                      <a:pt x="12" y="41"/>
                      <a:pt x="12" y="41"/>
                      <a:pt x="13" y="42"/>
                    </a:cubicBezTo>
                    <a:cubicBezTo>
                      <a:pt x="13" y="42"/>
                      <a:pt x="13" y="43"/>
                      <a:pt x="13" y="43"/>
                    </a:cubicBezTo>
                    <a:cubicBezTo>
                      <a:pt x="13" y="43"/>
                      <a:pt x="14" y="44"/>
                      <a:pt x="14" y="44"/>
                    </a:cubicBezTo>
                    <a:cubicBezTo>
                      <a:pt x="14" y="44"/>
                      <a:pt x="14" y="45"/>
                      <a:pt x="14" y="45"/>
                    </a:cubicBezTo>
                    <a:cubicBezTo>
                      <a:pt x="14" y="45"/>
                      <a:pt x="14" y="45"/>
                      <a:pt x="14" y="46"/>
                    </a:cubicBezTo>
                    <a:cubicBezTo>
                      <a:pt x="14" y="46"/>
                      <a:pt x="14" y="46"/>
                      <a:pt x="14" y="46"/>
                    </a:cubicBezTo>
                    <a:cubicBezTo>
                      <a:pt x="15" y="49"/>
                      <a:pt x="17" y="52"/>
                      <a:pt x="20" y="55"/>
                    </a:cubicBezTo>
                    <a:cubicBezTo>
                      <a:pt x="20" y="55"/>
                      <a:pt x="20" y="55"/>
                      <a:pt x="20" y="55"/>
                    </a:cubicBezTo>
                    <a:cubicBezTo>
                      <a:pt x="21" y="57"/>
                      <a:pt x="22" y="58"/>
                      <a:pt x="24" y="59"/>
                    </a:cubicBezTo>
                    <a:cubicBezTo>
                      <a:pt x="24" y="59"/>
                      <a:pt x="25" y="59"/>
                      <a:pt x="25" y="59"/>
                    </a:cubicBezTo>
                    <a:cubicBezTo>
                      <a:pt x="26" y="61"/>
                      <a:pt x="28" y="62"/>
                      <a:pt x="30" y="62"/>
                    </a:cubicBezTo>
                    <a:cubicBezTo>
                      <a:pt x="35" y="65"/>
                      <a:pt x="41" y="66"/>
                      <a:pt x="47" y="63"/>
                    </a:cubicBezTo>
                    <a:cubicBezTo>
                      <a:pt x="48" y="63"/>
                      <a:pt x="49" y="62"/>
                      <a:pt x="50" y="62"/>
                    </a:cubicBezTo>
                    <a:cubicBezTo>
                      <a:pt x="50" y="61"/>
                      <a:pt x="51" y="61"/>
                      <a:pt x="51" y="61"/>
                    </a:cubicBezTo>
                    <a:cubicBezTo>
                      <a:pt x="51" y="61"/>
                      <a:pt x="51" y="61"/>
                      <a:pt x="52" y="61"/>
                    </a:cubicBezTo>
                    <a:cubicBezTo>
                      <a:pt x="52" y="60"/>
                      <a:pt x="52" y="60"/>
                      <a:pt x="52" y="60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01" name="Freeform 39">
                <a:extLst>
                  <a:ext uri="{FF2B5EF4-FFF2-40B4-BE49-F238E27FC236}">
                    <a16:creationId xmlns:a16="http://schemas.microsoft.com/office/drawing/2014/main" id="{4A25F600-F7FB-42C4-A28E-544E00D02292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8715038" y="2879725"/>
                <a:ext cx="130175" cy="131763"/>
              </a:xfrm>
              <a:custGeom>
                <a:avLst/>
                <a:gdLst>
                  <a:gd name="T0" fmla="*/ 0 w 53"/>
                  <a:gd name="T1" fmla="*/ 24 h 54"/>
                  <a:gd name="T2" fmla="*/ 27 w 53"/>
                  <a:gd name="T3" fmla="*/ 3 h 54"/>
                  <a:gd name="T4" fmla="*/ 52 w 53"/>
                  <a:gd name="T5" fmla="*/ 27 h 54"/>
                  <a:gd name="T6" fmla="*/ 33 w 53"/>
                  <a:gd name="T7" fmla="*/ 52 h 54"/>
                  <a:gd name="T8" fmla="*/ 1 w 53"/>
                  <a:gd name="T9" fmla="*/ 29 h 54"/>
                  <a:gd name="T10" fmla="*/ 0 w 53"/>
                  <a:gd name="T11" fmla="*/ 24 h 54"/>
                  <a:gd name="T12" fmla="*/ 29 w 53"/>
                  <a:gd name="T13" fmla="*/ 41 h 54"/>
                  <a:gd name="T14" fmla="*/ 40 w 53"/>
                  <a:gd name="T15" fmla="*/ 29 h 54"/>
                  <a:gd name="T16" fmla="*/ 19 w 53"/>
                  <a:gd name="T17" fmla="*/ 15 h 54"/>
                  <a:gd name="T18" fmla="*/ 12 w 53"/>
                  <a:gd name="T19" fmla="*/ 26 h 54"/>
                  <a:gd name="T20" fmla="*/ 29 w 53"/>
                  <a:gd name="T21" fmla="*/ 4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3" h="54">
                    <a:moveTo>
                      <a:pt x="0" y="24"/>
                    </a:moveTo>
                    <a:cubicBezTo>
                      <a:pt x="0" y="10"/>
                      <a:pt x="12" y="0"/>
                      <a:pt x="27" y="3"/>
                    </a:cubicBezTo>
                    <a:cubicBezTo>
                      <a:pt x="40" y="5"/>
                      <a:pt x="50" y="15"/>
                      <a:pt x="52" y="27"/>
                    </a:cubicBezTo>
                    <a:cubicBezTo>
                      <a:pt x="53" y="39"/>
                      <a:pt x="45" y="51"/>
                      <a:pt x="33" y="52"/>
                    </a:cubicBezTo>
                    <a:cubicBezTo>
                      <a:pt x="18" y="54"/>
                      <a:pt x="4" y="44"/>
                      <a:pt x="1" y="29"/>
                    </a:cubicBezTo>
                    <a:cubicBezTo>
                      <a:pt x="0" y="28"/>
                      <a:pt x="1" y="26"/>
                      <a:pt x="0" y="24"/>
                    </a:cubicBezTo>
                    <a:close/>
                    <a:moveTo>
                      <a:pt x="29" y="41"/>
                    </a:moveTo>
                    <a:cubicBezTo>
                      <a:pt x="36" y="41"/>
                      <a:pt x="41" y="36"/>
                      <a:pt x="40" y="29"/>
                    </a:cubicBezTo>
                    <a:cubicBezTo>
                      <a:pt x="39" y="19"/>
                      <a:pt x="28" y="12"/>
                      <a:pt x="19" y="15"/>
                    </a:cubicBezTo>
                    <a:cubicBezTo>
                      <a:pt x="14" y="16"/>
                      <a:pt x="11" y="21"/>
                      <a:pt x="12" y="26"/>
                    </a:cubicBezTo>
                    <a:cubicBezTo>
                      <a:pt x="13" y="34"/>
                      <a:pt x="21" y="41"/>
                      <a:pt x="29" y="41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02" name="Freeform 40">
                <a:extLst>
                  <a:ext uri="{FF2B5EF4-FFF2-40B4-BE49-F238E27FC236}">
                    <a16:creationId xmlns:a16="http://schemas.microsoft.com/office/drawing/2014/main" id="{4981E527-4A7D-4FC7-B9DA-0A90D60430B6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8867438" y="3349625"/>
                <a:ext cx="111125" cy="115888"/>
              </a:xfrm>
              <a:custGeom>
                <a:avLst/>
                <a:gdLst>
                  <a:gd name="T0" fmla="*/ 24 w 45"/>
                  <a:gd name="T1" fmla="*/ 46 h 47"/>
                  <a:gd name="T2" fmla="*/ 1 w 45"/>
                  <a:gd name="T3" fmla="*/ 22 h 47"/>
                  <a:gd name="T4" fmla="*/ 23 w 45"/>
                  <a:gd name="T5" fmla="*/ 0 h 47"/>
                  <a:gd name="T6" fmla="*/ 45 w 45"/>
                  <a:gd name="T7" fmla="*/ 25 h 47"/>
                  <a:gd name="T8" fmla="*/ 24 w 45"/>
                  <a:gd name="T9" fmla="*/ 46 h 47"/>
                  <a:gd name="T10" fmla="*/ 33 w 45"/>
                  <a:gd name="T11" fmla="*/ 24 h 47"/>
                  <a:gd name="T12" fmla="*/ 22 w 45"/>
                  <a:gd name="T13" fmla="*/ 12 h 47"/>
                  <a:gd name="T14" fmla="*/ 12 w 45"/>
                  <a:gd name="T15" fmla="*/ 23 h 47"/>
                  <a:gd name="T16" fmla="*/ 24 w 45"/>
                  <a:gd name="T17" fmla="*/ 35 h 47"/>
                  <a:gd name="T18" fmla="*/ 33 w 45"/>
                  <a:gd name="T19" fmla="*/ 24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5" h="47">
                    <a:moveTo>
                      <a:pt x="24" y="46"/>
                    </a:moveTo>
                    <a:cubicBezTo>
                      <a:pt x="12" y="47"/>
                      <a:pt x="0" y="36"/>
                      <a:pt x="1" y="22"/>
                    </a:cubicBezTo>
                    <a:cubicBezTo>
                      <a:pt x="2" y="10"/>
                      <a:pt x="11" y="0"/>
                      <a:pt x="23" y="0"/>
                    </a:cubicBezTo>
                    <a:cubicBezTo>
                      <a:pt x="35" y="1"/>
                      <a:pt x="45" y="12"/>
                      <a:pt x="45" y="25"/>
                    </a:cubicBezTo>
                    <a:cubicBezTo>
                      <a:pt x="45" y="37"/>
                      <a:pt x="35" y="47"/>
                      <a:pt x="24" y="46"/>
                    </a:cubicBezTo>
                    <a:close/>
                    <a:moveTo>
                      <a:pt x="33" y="24"/>
                    </a:moveTo>
                    <a:cubicBezTo>
                      <a:pt x="33" y="18"/>
                      <a:pt x="28" y="12"/>
                      <a:pt x="22" y="12"/>
                    </a:cubicBezTo>
                    <a:cubicBezTo>
                      <a:pt x="16" y="12"/>
                      <a:pt x="12" y="17"/>
                      <a:pt x="12" y="23"/>
                    </a:cubicBezTo>
                    <a:cubicBezTo>
                      <a:pt x="12" y="29"/>
                      <a:pt x="18" y="35"/>
                      <a:pt x="24" y="35"/>
                    </a:cubicBezTo>
                    <a:cubicBezTo>
                      <a:pt x="29" y="35"/>
                      <a:pt x="33" y="30"/>
                      <a:pt x="33" y="24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03" name="Freeform 41">
                <a:extLst>
                  <a:ext uri="{FF2B5EF4-FFF2-40B4-BE49-F238E27FC236}">
                    <a16:creationId xmlns:a16="http://schemas.microsoft.com/office/drawing/2014/main" id="{A1D57752-9DDA-4FDA-ACFE-F25D4D23753A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8688050" y="3103562"/>
                <a:ext cx="106363" cy="104775"/>
              </a:xfrm>
              <a:custGeom>
                <a:avLst/>
                <a:gdLst>
                  <a:gd name="T0" fmla="*/ 23 w 43"/>
                  <a:gd name="T1" fmla="*/ 43 h 43"/>
                  <a:gd name="T2" fmla="*/ 0 w 43"/>
                  <a:gd name="T3" fmla="*/ 21 h 43"/>
                  <a:gd name="T4" fmla="*/ 20 w 43"/>
                  <a:gd name="T5" fmla="*/ 0 h 43"/>
                  <a:gd name="T6" fmla="*/ 43 w 43"/>
                  <a:gd name="T7" fmla="*/ 23 h 43"/>
                  <a:gd name="T8" fmla="*/ 23 w 43"/>
                  <a:gd name="T9" fmla="*/ 43 h 43"/>
                  <a:gd name="T10" fmla="*/ 23 w 43"/>
                  <a:gd name="T11" fmla="*/ 31 h 43"/>
                  <a:gd name="T12" fmla="*/ 31 w 43"/>
                  <a:gd name="T13" fmla="*/ 23 h 43"/>
                  <a:gd name="T14" fmla="*/ 21 w 43"/>
                  <a:gd name="T15" fmla="*/ 12 h 43"/>
                  <a:gd name="T16" fmla="*/ 12 w 43"/>
                  <a:gd name="T17" fmla="*/ 20 h 43"/>
                  <a:gd name="T18" fmla="*/ 23 w 43"/>
                  <a:gd name="T19" fmla="*/ 31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3" h="43">
                    <a:moveTo>
                      <a:pt x="23" y="43"/>
                    </a:moveTo>
                    <a:cubicBezTo>
                      <a:pt x="12" y="43"/>
                      <a:pt x="0" y="33"/>
                      <a:pt x="0" y="21"/>
                    </a:cubicBezTo>
                    <a:cubicBezTo>
                      <a:pt x="0" y="10"/>
                      <a:pt x="9" y="1"/>
                      <a:pt x="20" y="0"/>
                    </a:cubicBezTo>
                    <a:cubicBezTo>
                      <a:pt x="33" y="0"/>
                      <a:pt x="43" y="11"/>
                      <a:pt x="43" y="23"/>
                    </a:cubicBezTo>
                    <a:cubicBezTo>
                      <a:pt x="43" y="33"/>
                      <a:pt x="35" y="43"/>
                      <a:pt x="23" y="43"/>
                    </a:cubicBezTo>
                    <a:close/>
                    <a:moveTo>
                      <a:pt x="23" y="31"/>
                    </a:moveTo>
                    <a:cubicBezTo>
                      <a:pt x="28" y="31"/>
                      <a:pt x="31" y="28"/>
                      <a:pt x="31" y="23"/>
                    </a:cubicBezTo>
                    <a:cubicBezTo>
                      <a:pt x="32" y="17"/>
                      <a:pt x="27" y="12"/>
                      <a:pt x="21" y="12"/>
                    </a:cubicBezTo>
                    <a:cubicBezTo>
                      <a:pt x="16" y="12"/>
                      <a:pt x="12" y="15"/>
                      <a:pt x="12" y="20"/>
                    </a:cubicBezTo>
                    <a:cubicBezTo>
                      <a:pt x="12" y="27"/>
                      <a:pt x="17" y="31"/>
                      <a:pt x="23" y="31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04" name="Freeform 42">
                <a:extLst>
                  <a:ext uri="{FF2B5EF4-FFF2-40B4-BE49-F238E27FC236}">
                    <a16:creationId xmlns:a16="http://schemas.microsoft.com/office/drawing/2014/main" id="{7B25E8D8-F826-4100-A4AC-8EBD5B859F5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8238788" y="3497262"/>
                <a:ext cx="33338" cy="33338"/>
              </a:xfrm>
              <a:custGeom>
                <a:avLst/>
                <a:gdLst>
                  <a:gd name="T0" fmla="*/ 5 w 14"/>
                  <a:gd name="T1" fmla="*/ 14 h 14"/>
                  <a:gd name="T2" fmla="*/ 1 w 14"/>
                  <a:gd name="T3" fmla="*/ 6 h 14"/>
                  <a:gd name="T4" fmla="*/ 7 w 14"/>
                  <a:gd name="T5" fmla="*/ 0 h 14"/>
                  <a:gd name="T6" fmla="*/ 13 w 14"/>
                  <a:gd name="T7" fmla="*/ 7 h 14"/>
                  <a:gd name="T8" fmla="*/ 8 w 14"/>
                  <a:gd name="T9" fmla="*/ 14 h 14"/>
                  <a:gd name="T10" fmla="*/ 5 w 14"/>
                  <a:gd name="T11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" h="14">
                    <a:moveTo>
                      <a:pt x="5" y="14"/>
                    </a:moveTo>
                    <a:cubicBezTo>
                      <a:pt x="4" y="11"/>
                      <a:pt x="1" y="9"/>
                      <a:pt x="1" y="6"/>
                    </a:cubicBezTo>
                    <a:cubicBezTo>
                      <a:pt x="0" y="3"/>
                      <a:pt x="3" y="0"/>
                      <a:pt x="7" y="0"/>
                    </a:cubicBezTo>
                    <a:cubicBezTo>
                      <a:pt x="11" y="0"/>
                      <a:pt x="14" y="3"/>
                      <a:pt x="13" y="7"/>
                    </a:cubicBezTo>
                    <a:cubicBezTo>
                      <a:pt x="13" y="9"/>
                      <a:pt x="10" y="12"/>
                      <a:pt x="8" y="14"/>
                    </a:cubicBezTo>
                    <a:cubicBezTo>
                      <a:pt x="7" y="14"/>
                      <a:pt x="6" y="14"/>
                      <a:pt x="5" y="14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05" name="Freeform 43">
                <a:extLst>
                  <a:ext uri="{FF2B5EF4-FFF2-40B4-BE49-F238E27FC236}">
                    <a16:creationId xmlns:a16="http://schemas.microsoft.com/office/drawing/2014/main" id="{AED93955-573E-4FA6-869E-74D381003546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8570575" y="1112837"/>
                <a:ext cx="717550" cy="809625"/>
              </a:xfrm>
              <a:custGeom>
                <a:avLst/>
                <a:gdLst>
                  <a:gd name="T0" fmla="*/ 130 w 292"/>
                  <a:gd name="T1" fmla="*/ 225 h 329"/>
                  <a:gd name="T2" fmla="*/ 110 w 292"/>
                  <a:gd name="T3" fmla="*/ 229 h 329"/>
                  <a:gd name="T4" fmla="*/ 117 w 292"/>
                  <a:gd name="T5" fmla="*/ 204 h 329"/>
                  <a:gd name="T6" fmla="*/ 111 w 292"/>
                  <a:gd name="T7" fmla="*/ 199 h 329"/>
                  <a:gd name="T8" fmla="*/ 88 w 292"/>
                  <a:gd name="T9" fmla="*/ 196 h 329"/>
                  <a:gd name="T10" fmla="*/ 97 w 292"/>
                  <a:gd name="T11" fmla="*/ 176 h 329"/>
                  <a:gd name="T12" fmla="*/ 69 w 292"/>
                  <a:gd name="T13" fmla="*/ 180 h 329"/>
                  <a:gd name="T14" fmla="*/ 80 w 292"/>
                  <a:gd name="T15" fmla="*/ 162 h 329"/>
                  <a:gd name="T16" fmla="*/ 56 w 292"/>
                  <a:gd name="T17" fmla="*/ 162 h 329"/>
                  <a:gd name="T18" fmla="*/ 62 w 292"/>
                  <a:gd name="T19" fmla="*/ 144 h 329"/>
                  <a:gd name="T20" fmla="*/ 56 w 292"/>
                  <a:gd name="T21" fmla="*/ 136 h 329"/>
                  <a:gd name="T22" fmla="*/ 46 w 292"/>
                  <a:gd name="T23" fmla="*/ 136 h 329"/>
                  <a:gd name="T24" fmla="*/ 31 w 292"/>
                  <a:gd name="T25" fmla="*/ 147 h 329"/>
                  <a:gd name="T26" fmla="*/ 32 w 292"/>
                  <a:gd name="T27" fmla="*/ 118 h 329"/>
                  <a:gd name="T28" fmla="*/ 12 w 292"/>
                  <a:gd name="T29" fmla="*/ 129 h 329"/>
                  <a:gd name="T30" fmla="*/ 3 w 292"/>
                  <a:gd name="T31" fmla="*/ 51 h 329"/>
                  <a:gd name="T32" fmla="*/ 90 w 292"/>
                  <a:gd name="T33" fmla="*/ 21 h 329"/>
                  <a:gd name="T34" fmla="*/ 111 w 292"/>
                  <a:gd name="T35" fmla="*/ 7 h 329"/>
                  <a:gd name="T36" fmla="*/ 119 w 292"/>
                  <a:gd name="T37" fmla="*/ 39 h 329"/>
                  <a:gd name="T38" fmla="*/ 139 w 292"/>
                  <a:gd name="T39" fmla="*/ 26 h 329"/>
                  <a:gd name="T40" fmla="*/ 137 w 292"/>
                  <a:gd name="T41" fmla="*/ 55 h 329"/>
                  <a:gd name="T42" fmla="*/ 159 w 292"/>
                  <a:gd name="T43" fmla="*/ 43 h 329"/>
                  <a:gd name="T44" fmla="*/ 149 w 292"/>
                  <a:gd name="T45" fmla="*/ 64 h 329"/>
                  <a:gd name="T46" fmla="*/ 182 w 292"/>
                  <a:gd name="T47" fmla="*/ 67 h 329"/>
                  <a:gd name="T48" fmla="*/ 178 w 292"/>
                  <a:gd name="T49" fmla="*/ 80 h 329"/>
                  <a:gd name="T50" fmla="*/ 189 w 292"/>
                  <a:gd name="T51" fmla="*/ 104 h 329"/>
                  <a:gd name="T52" fmla="*/ 211 w 292"/>
                  <a:gd name="T53" fmla="*/ 93 h 329"/>
                  <a:gd name="T54" fmla="*/ 206 w 292"/>
                  <a:gd name="T55" fmla="*/ 129 h 329"/>
                  <a:gd name="T56" fmla="*/ 231 w 292"/>
                  <a:gd name="T57" fmla="*/ 117 h 329"/>
                  <a:gd name="T58" fmla="*/ 212 w 292"/>
                  <a:gd name="T59" fmla="*/ 137 h 329"/>
                  <a:gd name="T60" fmla="*/ 244 w 292"/>
                  <a:gd name="T61" fmla="*/ 144 h 329"/>
                  <a:gd name="T62" fmla="*/ 229 w 292"/>
                  <a:gd name="T63" fmla="*/ 164 h 329"/>
                  <a:gd name="T64" fmla="*/ 264 w 292"/>
                  <a:gd name="T65" fmla="*/ 172 h 329"/>
                  <a:gd name="T66" fmla="*/ 244 w 292"/>
                  <a:gd name="T67" fmla="*/ 192 h 329"/>
                  <a:gd name="T68" fmla="*/ 277 w 292"/>
                  <a:gd name="T69" fmla="*/ 203 h 329"/>
                  <a:gd name="T70" fmla="*/ 257 w 292"/>
                  <a:gd name="T71" fmla="*/ 221 h 329"/>
                  <a:gd name="T72" fmla="*/ 287 w 292"/>
                  <a:gd name="T73" fmla="*/ 234 h 329"/>
                  <a:gd name="T74" fmla="*/ 268 w 292"/>
                  <a:gd name="T75" fmla="*/ 249 h 329"/>
                  <a:gd name="T76" fmla="*/ 226 w 292"/>
                  <a:gd name="T77" fmla="*/ 327 h 329"/>
                  <a:gd name="T78" fmla="*/ 161 w 292"/>
                  <a:gd name="T79" fmla="*/ 292 h 329"/>
                  <a:gd name="T80" fmla="*/ 140 w 292"/>
                  <a:gd name="T81" fmla="*/ 293 h 329"/>
                  <a:gd name="T82" fmla="*/ 151 w 292"/>
                  <a:gd name="T83" fmla="*/ 269 h 329"/>
                  <a:gd name="T84" fmla="*/ 149 w 292"/>
                  <a:gd name="T85" fmla="*/ 262 h 329"/>
                  <a:gd name="T86" fmla="*/ 126 w 292"/>
                  <a:gd name="T87" fmla="*/ 255 h 329"/>
                  <a:gd name="T88" fmla="*/ 138 w 292"/>
                  <a:gd name="T89" fmla="*/ 240 h 329"/>
                  <a:gd name="T90" fmla="*/ 261 w 292"/>
                  <a:gd name="T91" fmla="*/ 254 h 329"/>
                  <a:gd name="T92" fmla="*/ 220 w 292"/>
                  <a:gd name="T93" fmla="*/ 162 h 329"/>
                  <a:gd name="T94" fmla="*/ 162 w 292"/>
                  <a:gd name="T95" fmla="*/ 88 h 329"/>
                  <a:gd name="T96" fmla="*/ 72 w 292"/>
                  <a:gd name="T97" fmla="*/ 22 h 329"/>
                  <a:gd name="T98" fmla="*/ 12 w 292"/>
                  <a:gd name="T99" fmla="*/ 85 h 329"/>
                  <a:gd name="T100" fmla="*/ 35 w 292"/>
                  <a:gd name="T101" fmla="*/ 112 h 329"/>
                  <a:gd name="T102" fmla="*/ 55 w 292"/>
                  <a:gd name="T103" fmla="*/ 126 h 329"/>
                  <a:gd name="T104" fmla="*/ 75 w 292"/>
                  <a:gd name="T105" fmla="*/ 143 h 329"/>
                  <a:gd name="T106" fmla="*/ 92 w 292"/>
                  <a:gd name="T107" fmla="*/ 160 h 329"/>
                  <a:gd name="T108" fmla="*/ 108 w 292"/>
                  <a:gd name="T109" fmla="*/ 177 h 329"/>
                  <a:gd name="T110" fmla="*/ 124 w 292"/>
                  <a:gd name="T111" fmla="*/ 197 h 329"/>
                  <a:gd name="T112" fmla="*/ 137 w 292"/>
                  <a:gd name="T113" fmla="*/ 218 h 329"/>
                  <a:gd name="T114" fmla="*/ 149 w 292"/>
                  <a:gd name="T115" fmla="*/ 240 h 329"/>
                  <a:gd name="T116" fmla="*/ 160 w 292"/>
                  <a:gd name="T117" fmla="*/ 263 h 329"/>
                  <a:gd name="T118" fmla="*/ 169 w 292"/>
                  <a:gd name="T119" fmla="*/ 289 h 329"/>
                  <a:gd name="T120" fmla="*/ 249 w 292"/>
                  <a:gd name="T121" fmla="*/ 305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292" h="329">
                    <a:moveTo>
                      <a:pt x="138" y="236"/>
                    </a:moveTo>
                    <a:cubicBezTo>
                      <a:pt x="138" y="234"/>
                      <a:pt x="136" y="232"/>
                      <a:pt x="135" y="230"/>
                    </a:cubicBezTo>
                    <a:cubicBezTo>
                      <a:pt x="134" y="229"/>
                      <a:pt x="133" y="227"/>
                      <a:pt x="132" y="225"/>
                    </a:cubicBezTo>
                    <a:cubicBezTo>
                      <a:pt x="132" y="224"/>
                      <a:pt x="131" y="224"/>
                      <a:pt x="130" y="225"/>
                    </a:cubicBezTo>
                    <a:cubicBezTo>
                      <a:pt x="125" y="228"/>
                      <a:pt x="120" y="231"/>
                      <a:pt x="115" y="234"/>
                    </a:cubicBezTo>
                    <a:cubicBezTo>
                      <a:pt x="114" y="235"/>
                      <a:pt x="113" y="236"/>
                      <a:pt x="111" y="235"/>
                    </a:cubicBezTo>
                    <a:cubicBezTo>
                      <a:pt x="110" y="235"/>
                      <a:pt x="109" y="234"/>
                      <a:pt x="108" y="232"/>
                    </a:cubicBezTo>
                    <a:cubicBezTo>
                      <a:pt x="108" y="231"/>
                      <a:pt x="109" y="229"/>
                      <a:pt x="110" y="229"/>
                    </a:cubicBezTo>
                    <a:cubicBezTo>
                      <a:pt x="115" y="225"/>
                      <a:pt x="120" y="222"/>
                      <a:pt x="126" y="219"/>
                    </a:cubicBezTo>
                    <a:cubicBezTo>
                      <a:pt x="127" y="218"/>
                      <a:pt x="127" y="217"/>
                      <a:pt x="126" y="216"/>
                    </a:cubicBezTo>
                    <a:cubicBezTo>
                      <a:pt x="124" y="212"/>
                      <a:pt x="121" y="208"/>
                      <a:pt x="119" y="204"/>
                    </a:cubicBezTo>
                    <a:cubicBezTo>
                      <a:pt x="118" y="203"/>
                      <a:pt x="118" y="203"/>
                      <a:pt x="117" y="204"/>
                    </a:cubicBezTo>
                    <a:cubicBezTo>
                      <a:pt x="112" y="208"/>
                      <a:pt x="107" y="211"/>
                      <a:pt x="102" y="215"/>
                    </a:cubicBezTo>
                    <a:cubicBezTo>
                      <a:pt x="99" y="217"/>
                      <a:pt x="96" y="216"/>
                      <a:pt x="96" y="213"/>
                    </a:cubicBezTo>
                    <a:cubicBezTo>
                      <a:pt x="95" y="211"/>
                      <a:pt x="96" y="210"/>
                      <a:pt x="97" y="209"/>
                    </a:cubicBezTo>
                    <a:cubicBezTo>
                      <a:pt x="102" y="206"/>
                      <a:pt x="107" y="202"/>
                      <a:pt x="111" y="199"/>
                    </a:cubicBezTo>
                    <a:cubicBezTo>
                      <a:pt x="114" y="197"/>
                      <a:pt x="114" y="197"/>
                      <a:pt x="112" y="195"/>
                    </a:cubicBezTo>
                    <a:cubicBezTo>
                      <a:pt x="110" y="191"/>
                      <a:pt x="107" y="188"/>
                      <a:pt x="104" y="185"/>
                    </a:cubicBezTo>
                    <a:cubicBezTo>
                      <a:pt x="104" y="184"/>
                      <a:pt x="103" y="184"/>
                      <a:pt x="102" y="184"/>
                    </a:cubicBezTo>
                    <a:cubicBezTo>
                      <a:pt x="97" y="188"/>
                      <a:pt x="92" y="192"/>
                      <a:pt x="88" y="196"/>
                    </a:cubicBezTo>
                    <a:cubicBezTo>
                      <a:pt x="86" y="197"/>
                      <a:pt x="84" y="197"/>
                      <a:pt x="82" y="196"/>
                    </a:cubicBezTo>
                    <a:cubicBezTo>
                      <a:pt x="81" y="195"/>
                      <a:pt x="81" y="192"/>
                      <a:pt x="83" y="191"/>
                    </a:cubicBezTo>
                    <a:cubicBezTo>
                      <a:pt x="87" y="187"/>
                      <a:pt x="92" y="183"/>
                      <a:pt x="97" y="179"/>
                    </a:cubicBezTo>
                    <a:cubicBezTo>
                      <a:pt x="98" y="178"/>
                      <a:pt x="98" y="178"/>
                      <a:pt x="97" y="176"/>
                    </a:cubicBezTo>
                    <a:cubicBezTo>
                      <a:pt x="94" y="173"/>
                      <a:pt x="91" y="169"/>
                      <a:pt x="88" y="166"/>
                    </a:cubicBezTo>
                    <a:cubicBezTo>
                      <a:pt x="87" y="165"/>
                      <a:pt x="87" y="165"/>
                      <a:pt x="86" y="166"/>
                    </a:cubicBezTo>
                    <a:cubicBezTo>
                      <a:pt x="81" y="170"/>
                      <a:pt x="77" y="174"/>
                      <a:pt x="72" y="178"/>
                    </a:cubicBezTo>
                    <a:cubicBezTo>
                      <a:pt x="71" y="179"/>
                      <a:pt x="70" y="180"/>
                      <a:pt x="69" y="180"/>
                    </a:cubicBezTo>
                    <a:cubicBezTo>
                      <a:pt x="67" y="180"/>
                      <a:pt x="66" y="179"/>
                      <a:pt x="66" y="177"/>
                    </a:cubicBezTo>
                    <a:cubicBezTo>
                      <a:pt x="65" y="176"/>
                      <a:pt x="66" y="174"/>
                      <a:pt x="67" y="173"/>
                    </a:cubicBezTo>
                    <a:cubicBezTo>
                      <a:pt x="71" y="170"/>
                      <a:pt x="75" y="166"/>
                      <a:pt x="79" y="163"/>
                    </a:cubicBezTo>
                    <a:cubicBezTo>
                      <a:pt x="79" y="162"/>
                      <a:pt x="79" y="162"/>
                      <a:pt x="80" y="162"/>
                    </a:cubicBezTo>
                    <a:cubicBezTo>
                      <a:pt x="82" y="160"/>
                      <a:pt x="82" y="160"/>
                      <a:pt x="79" y="157"/>
                    </a:cubicBezTo>
                    <a:cubicBezTo>
                      <a:pt x="77" y="155"/>
                      <a:pt x="74" y="152"/>
                      <a:pt x="72" y="150"/>
                    </a:cubicBezTo>
                    <a:cubicBezTo>
                      <a:pt x="69" y="147"/>
                      <a:pt x="69" y="147"/>
                      <a:pt x="67" y="150"/>
                    </a:cubicBezTo>
                    <a:cubicBezTo>
                      <a:pt x="63" y="154"/>
                      <a:pt x="59" y="158"/>
                      <a:pt x="56" y="162"/>
                    </a:cubicBezTo>
                    <a:cubicBezTo>
                      <a:pt x="54" y="164"/>
                      <a:pt x="52" y="164"/>
                      <a:pt x="50" y="163"/>
                    </a:cubicBezTo>
                    <a:cubicBezTo>
                      <a:pt x="48" y="161"/>
                      <a:pt x="48" y="158"/>
                      <a:pt x="50" y="157"/>
                    </a:cubicBezTo>
                    <a:cubicBezTo>
                      <a:pt x="53" y="154"/>
                      <a:pt x="56" y="151"/>
                      <a:pt x="58" y="148"/>
                    </a:cubicBezTo>
                    <a:cubicBezTo>
                      <a:pt x="60" y="147"/>
                      <a:pt x="61" y="146"/>
                      <a:pt x="62" y="144"/>
                    </a:cubicBezTo>
                    <a:cubicBezTo>
                      <a:pt x="62" y="144"/>
                      <a:pt x="62" y="144"/>
                      <a:pt x="62" y="144"/>
                    </a:cubicBezTo>
                    <a:cubicBezTo>
                      <a:pt x="64" y="143"/>
                      <a:pt x="64" y="143"/>
                      <a:pt x="63" y="141"/>
                    </a:cubicBezTo>
                    <a:cubicBezTo>
                      <a:pt x="61" y="140"/>
                      <a:pt x="59" y="138"/>
                      <a:pt x="57" y="137"/>
                    </a:cubicBezTo>
                    <a:cubicBezTo>
                      <a:pt x="57" y="137"/>
                      <a:pt x="56" y="136"/>
                      <a:pt x="56" y="136"/>
                    </a:cubicBezTo>
                    <a:cubicBezTo>
                      <a:pt x="55" y="135"/>
                      <a:pt x="53" y="133"/>
                      <a:pt x="51" y="132"/>
                    </a:cubicBezTo>
                    <a:cubicBezTo>
                      <a:pt x="50" y="131"/>
                      <a:pt x="50" y="131"/>
                      <a:pt x="50" y="132"/>
                    </a:cubicBezTo>
                    <a:cubicBezTo>
                      <a:pt x="49" y="133"/>
                      <a:pt x="47" y="134"/>
                      <a:pt x="46" y="136"/>
                    </a:cubicBezTo>
                    <a:cubicBezTo>
                      <a:pt x="46" y="136"/>
                      <a:pt x="46" y="136"/>
                      <a:pt x="46" y="136"/>
                    </a:cubicBezTo>
                    <a:cubicBezTo>
                      <a:pt x="46" y="136"/>
                      <a:pt x="46" y="137"/>
                      <a:pt x="46" y="137"/>
                    </a:cubicBezTo>
                    <a:cubicBezTo>
                      <a:pt x="43" y="140"/>
                      <a:pt x="40" y="143"/>
                      <a:pt x="38" y="147"/>
                    </a:cubicBezTo>
                    <a:cubicBezTo>
                      <a:pt x="37" y="147"/>
                      <a:pt x="36" y="148"/>
                      <a:pt x="35" y="148"/>
                    </a:cubicBezTo>
                    <a:cubicBezTo>
                      <a:pt x="33" y="149"/>
                      <a:pt x="32" y="148"/>
                      <a:pt x="31" y="147"/>
                    </a:cubicBezTo>
                    <a:cubicBezTo>
                      <a:pt x="30" y="145"/>
                      <a:pt x="30" y="144"/>
                      <a:pt x="31" y="143"/>
                    </a:cubicBezTo>
                    <a:cubicBezTo>
                      <a:pt x="35" y="138"/>
                      <a:pt x="39" y="133"/>
                      <a:pt x="43" y="129"/>
                    </a:cubicBezTo>
                    <a:cubicBezTo>
                      <a:pt x="44" y="128"/>
                      <a:pt x="44" y="127"/>
                      <a:pt x="43" y="126"/>
                    </a:cubicBezTo>
                    <a:cubicBezTo>
                      <a:pt x="39" y="123"/>
                      <a:pt x="36" y="121"/>
                      <a:pt x="32" y="118"/>
                    </a:cubicBezTo>
                    <a:cubicBezTo>
                      <a:pt x="30" y="117"/>
                      <a:pt x="30" y="117"/>
                      <a:pt x="28" y="119"/>
                    </a:cubicBezTo>
                    <a:cubicBezTo>
                      <a:pt x="25" y="124"/>
                      <a:pt x="21" y="128"/>
                      <a:pt x="18" y="133"/>
                    </a:cubicBezTo>
                    <a:cubicBezTo>
                      <a:pt x="16" y="135"/>
                      <a:pt x="14" y="135"/>
                      <a:pt x="12" y="134"/>
                    </a:cubicBezTo>
                    <a:cubicBezTo>
                      <a:pt x="11" y="133"/>
                      <a:pt x="11" y="130"/>
                      <a:pt x="12" y="129"/>
                    </a:cubicBezTo>
                    <a:cubicBezTo>
                      <a:pt x="16" y="124"/>
                      <a:pt x="20" y="119"/>
                      <a:pt x="23" y="114"/>
                    </a:cubicBezTo>
                    <a:cubicBezTo>
                      <a:pt x="24" y="113"/>
                      <a:pt x="24" y="112"/>
                      <a:pt x="23" y="112"/>
                    </a:cubicBezTo>
                    <a:cubicBezTo>
                      <a:pt x="13" y="103"/>
                      <a:pt x="6" y="92"/>
                      <a:pt x="3" y="79"/>
                    </a:cubicBezTo>
                    <a:cubicBezTo>
                      <a:pt x="0" y="69"/>
                      <a:pt x="0" y="60"/>
                      <a:pt x="3" y="51"/>
                    </a:cubicBezTo>
                    <a:cubicBezTo>
                      <a:pt x="4" y="44"/>
                      <a:pt x="7" y="39"/>
                      <a:pt x="11" y="33"/>
                    </a:cubicBezTo>
                    <a:cubicBezTo>
                      <a:pt x="17" y="26"/>
                      <a:pt x="24" y="21"/>
                      <a:pt x="33" y="18"/>
                    </a:cubicBezTo>
                    <a:cubicBezTo>
                      <a:pt x="49" y="11"/>
                      <a:pt x="65" y="12"/>
                      <a:pt x="82" y="17"/>
                    </a:cubicBezTo>
                    <a:cubicBezTo>
                      <a:pt x="84" y="18"/>
                      <a:pt x="87" y="20"/>
                      <a:pt x="90" y="21"/>
                    </a:cubicBezTo>
                    <a:cubicBezTo>
                      <a:pt x="91" y="22"/>
                      <a:pt x="92" y="21"/>
                      <a:pt x="93" y="20"/>
                    </a:cubicBezTo>
                    <a:cubicBezTo>
                      <a:pt x="97" y="14"/>
                      <a:pt x="101" y="9"/>
                      <a:pt x="106" y="3"/>
                    </a:cubicBezTo>
                    <a:cubicBezTo>
                      <a:pt x="107" y="1"/>
                      <a:pt x="109" y="0"/>
                      <a:pt x="111" y="2"/>
                    </a:cubicBezTo>
                    <a:cubicBezTo>
                      <a:pt x="112" y="3"/>
                      <a:pt x="113" y="5"/>
                      <a:pt x="111" y="7"/>
                    </a:cubicBezTo>
                    <a:cubicBezTo>
                      <a:pt x="107" y="13"/>
                      <a:pt x="103" y="18"/>
                      <a:pt x="99" y="24"/>
                    </a:cubicBezTo>
                    <a:cubicBezTo>
                      <a:pt x="98" y="25"/>
                      <a:pt x="98" y="26"/>
                      <a:pt x="99" y="26"/>
                    </a:cubicBezTo>
                    <a:cubicBezTo>
                      <a:pt x="105" y="30"/>
                      <a:pt x="111" y="34"/>
                      <a:pt x="117" y="39"/>
                    </a:cubicBezTo>
                    <a:cubicBezTo>
                      <a:pt x="118" y="40"/>
                      <a:pt x="118" y="40"/>
                      <a:pt x="119" y="39"/>
                    </a:cubicBezTo>
                    <a:cubicBezTo>
                      <a:pt x="122" y="35"/>
                      <a:pt x="126" y="30"/>
                      <a:pt x="129" y="26"/>
                    </a:cubicBezTo>
                    <a:cubicBezTo>
                      <a:pt x="131" y="25"/>
                      <a:pt x="132" y="23"/>
                      <a:pt x="133" y="21"/>
                    </a:cubicBezTo>
                    <a:cubicBezTo>
                      <a:pt x="135" y="20"/>
                      <a:pt x="137" y="20"/>
                      <a:pt x="139" y="21"/>
                    </a:cubicBezTo>
                    <a:cubicBezTo>
                      <a:pt x="140" y="22"/>
                      <a:pt x="140" y="25"/>
                      <a:pt x="139" y="26"/>
                    </a:cubicBezTo>
                    <a:cubicBezTo>
                      <a:pt x="137" y="29"/>
                      <a:pt x="135" y="31"/>
                      <a:pt x="133" y="33"/>
                    </a:cubicBezTo>
                    <a:cubicBezTo>
                      <a:pt x="130" y="36"/>
                      <a:pt x="128" y="40"/>
                      <a:pt x="125" y="43"/>
                    </a:cubicBezTo>
                    <a:cubicBezTo>
                      <a:pt x="124" y="44"/>
                      <a:pt x="124" y="44"/>
                      <a:pt x="125" y="45"/>
                    </a:cubicBezTo>
                    <a:cubicBezTo>
                      <a:pt x="129" y="48"/>
                      <a:pt x="133" y="51"/>
                      <a:pt x="137" y="55"/>
                    </a:cubicBezTo>
                    <a:cubicBezTo>
                      <a:pt x="138" y="56"/>
                      <a:pt x="140" y="57"/>
                      <a:pt x="142" y="59"/>
                    </a:cubicBezTo>
                    <a:cubicBezTo>
                      <a:pt x="143" y="60"/>
                      <a:pt x="143" y="59"/>
                      <a:pt x="144" y="59"/>
                    </a:cubicBezTo>
                    <a:cubicBezTo>
                      <a:pt x="148" y="54"/>
                      <a:pt x="153" y="49"/>
                      <a:pt x="157" y="45"/>
                    </a:cubicBezTo>
                    <a:cubicBezTo>
                      <a:pt x="158" y="44"/>
                      <a:pt x="159" y="43"/>
                      <a:pt x="159" y="43"/>
                    </a:cubicBezTo>
                    <a:cubicBezTo>
                      <a:pt x="161" y="41"/>
                      <a:pt x="163" y="41"/>
                      <a:pt x="164" y="42"/>
                    </a:cubicBezTo>
                    <a:cubicBezTo>
                      <a:pt x="166" y="44"/>
                      <a:pt x="166" y="46"/>
                      <a:pt x="165" y="47"/>
                    </a:cubicBezTo>
                    <a:cubicBezTo>
                      <a:pt x="162" y="51"/>
                      <a:pt x="158" y="54"/>
                      <a:pt x="155" y="57"/>
                    </a:cubicBezTo>
                    <a:cubicBezTo>
                      <a:pt x="153" y="59"/>
                      <a:pt x="151" y="62"/>
                      <a:pt x="149" y="64"/>
                    </a:cubicBezTo>
                    <a:cubicBezTo>
                      <a:pt x="148" y="64"/>
                      <a:pt x="149" y="65"/>
                      <a:pt x="149" y="65"/>
                    </a:cubicBezTo>
                    <a:cubicBezTo>
                      <a:pt x="155" y="70"/>
                      <a:pt x="160" y="75"/>
                      <a:pt x="165" y="80"/>
                    </a:cubicBezTo>
                    <a:cubicBezTo>
                      <a:pt x="166" y="81"/>
                      <a:pt x="166" y="81"/>
                      <a:pt x="167" y="80"/>
                    </a:cubicBezTo>
                    <a:cubicBezTo>
                      <a:pt x="172" y="76"/>
                      <a:pt x="177" y="71"/>
                      <a:pt x="182" y="67"/>
                    </a:cubicBezTo>
                    <a:cubicBezTo>
                      <a:pt x="183" y="66"/>
                      <a:pt x="184" y="65"/>
                      <a:pt x="185" y="65"/>
                    </a:cubicBezTo>
                    <a:cubicBezTo>
                      <a:pt x="187" y="64"/>
                      <a:pt x="188" y="65"/>
                      <a:pt x="189" y="66"/>
                    </a:cubicBezTo>
                    <a:cubicBezTo>
                      <a:pt x="190" y="68"/>
                      <a:pt x="190" y="69"/>
                      <a:pt x="188" y="71"/>
                    </a:cubicBezTo>
                    <a:cubicBezTo>
                      <a:pt x="185" y="74"/>
                      <a:pt x="182" y="77"/>
                      <a:pt x="178" y="80"/>
                    </a:cubicBezTo>
                    <a:cubicBezTo>
                      <a:pt x="176" y="82"/>
                      <a:pt x="174" y="84"/>
                      <a:pt x="172" y="86"/>
                    </a:cubicBezTo>
                    <a:cubicBezTo>
                      <a:pt x="171" y="87"/>
                      <a:pt x="171" y="87"/>
                      <a:pt x="172" y="88"/>
                    </a:cubicBezTo>
                    <a:cubicBezTo>
                      <a:pt x="177" y="93"/>
                      <a:pt x="182" y="98"/>
                      <a:pt x="186" y="104"/>
                    </a:cubicBezTo>
                    <a:cubicBezTo>
                      <a:pt x="187" y="105"/>
                      <a:pt x="188" y="105"/>
                      <a:pt x="189" y="104"/>
                    </a:cubicBezTo>
                    <a:cubicBezTo>
                      <a:pt x="192" y="101"/>
                      <a:pt x="196" y="98"/>
                      <a:pt x="199" y="95"/>
                    </a:cubicBezTo>
                    <a:cubicBezTo>
                      <a:pt x="201" y="93"/>
                      <a:pt x="204" y="91"/>
                      <a:pt x="206" y="89"/>
                    </a:cubicBezTo>
                    <a:cubicBezTo>
                      <a:pt x="207" y="89"/>
                      <a:pt x="209" y="89"/>
                      <a:pt x="210" y="90"/>
                    </a:cubicBezTo>
                    <a:cubicBezTo>
                      <a:pt x="211" y="90"/>
                      <a:pt x="212" y="92"/>
                      <a:pt x="211" y="93"/>
                    </a:cubicBezTo>
                    <a:cubicBezTo>
                      <a:pt x="211" y="94"/>
                      <a:pt x="211" y="95"/>
                      <a:pt x="210" y="96"/>
                    </a:cubicBezTo>
                    <a:cubicBezTo>
                      <a:pt x="204" y="100"/>
                      <a:pt x="199" y="105"/>
                      <a:pt x="194" y="109"/>
                    </a:cubicBezTo>
                    <a:cubicBezTo>
                      <a:pt x="193" y="110"/>
                      <a:pt x="192" y="111"/>
                      <a:pt x="193" y="112"/>
                    </a:cubicBezTo>
                    <a:cubicBezTo>
                      <a:pt x="198" y="118"/>
                      <a:pt x="202" y="123"/>
                      <a:pt x="206" y="129"/>
                    </a:cubicBezTo>
                    <a:cubicBezTo>
                      <a:pt x="207" y="130"/>
                      <a:pt x="208" y="129"/>
                      <a:pt x="208" y="129"/>
                    </a:cubicBezTo>
                    <a:cubicBezTo>
                      <a:pt x="211" y="127"/>
                      <a:pt x="214" y="125"/>
                      <a:pt x="217" y="123"/>
                    </a:cubicBezTo>
                    <a:cubicBezTo>
                      <a:pt x="220" y="120"/>
                      <a:pt x="223" y="118"/>
                      <a:pt x="226" y="116"/>
                    </a:cubicBezTo>
                    <a:cubicBezTo>
                      <a:pt x="228" y="115"/>
                      <a:pt x="230" y="115"/>
                      <a:pt x="231" y="117"/>
                    </a:cubicBezTo>
                    <a:cubicBezTo>
                      <a:pt x="232" y="118"/>
                      <a:pt x="232" y="120"/>
                      <a:pt x="230" y="122"/>
                    </a:cubicBezTo>
                    <a:cubicBezTo>
                      <a:pt x="226" y="125"/>
                      <a:pt x="221" y="128"/>
                      <a:pt x="217" y="132"/>
                    </a:cubicBezTo>
                    <a:cubicBezTo>
                      <a:pt x="215" y="133"/>
                      <a:pt x="214" y="134"/>
                      <a:pt x="212" y="135"/>
                    </a:cubicBezTo>
                    <a:cubicBezTo>
                      <a:pt x="211" y="135"/>
                      <a:pt x="211" y="136"/>
                      <a:pt x="212" y="137"/>
                    </a:cubicBezTo>
                    <a:cubicBezTo>
                      <a:pt x="215" y="142"/>
                      <a:pt x="219" y="147"/>
                      <a:pt x="222" y="152"/>
                    </a:cubicBezTo>
                    <a:cubicBezTo>
                      <a:pt x="222" y="153"/>
                      <a:pt x="223" y="154"/>
                      <a:pt x="224" y="155"/>
                    </a:cubicBezTo>
                    <a:cubicBezTo>
                      <a:pt x="224" y="156"/>
                      <a:pt x="225" y="156"/>
                      <a:pt x="226" y="155"/>
                    </a:cubicBezTo>
                    <a:cubicBezTo>
                      <a:pt x="232" y="151"/>
                      <a:pt x="238" y="148"/>
                      <a:pt x="244" y="144"/>
                    </a:cubicBezTo>
                    <a:cubicBezTo>
                      <a:pt x="246" y="143"/>
                      <a:pt x="248" y="143"/>
                      <a:pt x="249" y="144"/>
                    </a:cubicBezTo>
                    <a:cubicBezTo>
                      <a:pt x="250" y="146"/>
                      <a:pt x="250" y="149"/>
                      <a:pt x="248" y="150"/>
                    </a:cubicBezTo>
                    <a:cubicBezTo>
                      <a:pt x="242" y="154"/>
                      <a:pt x="236" y="158"/>
                      <a:pt x="230" y="162"/>
                    </a:cubicBezTo>
                    <a:cubicBezTo>
                      <a:pt x="229" y="162"/>
                      <a:pt x="228" y="163"/>
                      <a:pt x="229" y="164"/>
                    </a:cubicBezTo>
                    <a:cubicBezTo>
                      <a:pt x="233" y="170"/>
                      <a:pt x="236" y="176"/>
                      <a:pt x="239" y="182"/>
                    </a:cubicBezTo>
                    <a:cubicBezTo>
                      <a:pt x="240" y="184"/>
                      <a:pt x="240" y="184"/>
                      <a:pt x="241" y="183"/>
                    </a:cubicBezTo>
                    <a:cubicBezTo>
                      <a:pt x="247" y="180"/>
                      <a:pt x="253" y="177"/>
                      <a:pt x="259" y="174"/>
                    </a:cubicBezTo>
                    <a:cubicBezTo>
                      <a:pt x="260" y="173"/>
                      <a:pt x="262" y="171"/>
                      <a:pt x="264" y="172"/>
                    </a:cubicBezTo>
                    <a:cubicBezTo>
                      <a:pt x="267" y="174"/>
                      <a:pt x="267" y="177"/>
                      <a:pt x="264" y="178"/>
                    </a:cubicBezTo>
                    <a:cubicBezTo>
                      <a:pt x="259" y="181"/>
                      <a:pt x="254" y="184"/>
                      <a:pt x="249" y="187"/>
                    </a:cubicBezTo>
                    <a:cubicBezTo>
                      <a:pt x="248" y="188"/>
                      <a:pt x="246" y="189"/>
                      <a:pt x="245" y="190"/>
                    </a:cubicBezTo>
                    <a:cubicBezTo>
                      <a:pt x="244" y="190"/>
                      <a:pt x="244" y="191"/>
                      <a:pt x="244" y="192"/>
                    </a:cubicBezTo>
                    <a:cubicBezTo>
                      <a:pt x="247" y="198"/>
                      <a:pt x="250" y="205"/>
                      <a:pt x="253" y="211"/>
                    </a:cubicBezTo>
                    <a:cubicBezTo>
                      <a:pt x="254" y="212"/>
                      <a:pt x="254" y="212"/>
                      <a:pt x="255" y="212"/>
                    </a:cubicBezTo>
                    <a:cubicBezTo>
                      <a:pt x="261" y="209"/>
                      <a:pt x="266" y="207"/>
                      <a:pt x="272" y="204"/>
                    </a:cubicBezTo>
                    <a:cubicBezTo>
                      <a:pt x="274" y="203"/>
                      <a:pt x="275" y="202"/>
                      <a:pt x="277" y="203"/>
                    </a:cubicBezTo>
                    <a:cubicBezTo>
                      <a:pt x="279" y="203"/>
                      <a:pt x="280" y="204"/>
                      <a:pt x="280" y="206"/>
                    </a:cubicBezTo>
                    <a:cubicBezTo>
                      <a:pt x="280" y="207"/>
                      <a:pt x="279" y="209"/>
                      <a:pt x="278" y="209"/>
                    </a:cubicBezTo>
                    <a:cubicBezTo>
                      <a:pt x="271" y="212"/>
                      <a:pt x="265" y="215"/>
                      <a:pt x="259" y="218"/>
                    </a:cubicBezTo>
                    <a:cubicBezTo>
                      <a:pt x="256" y="219"/>
                      <a:pt x="256" y="219"/>
                      <a:pt x="257" y="221"/>
                    </a:cubicBezTo>
                    <a:cubicBezTo>
                      <a:pt x="260" y="228"/>
                      <a:pt x="262" y="234"/>
                      <a:pt x="264" y="240"/>
                    </a:cubicBezTo>
                    <a:cubicBezTo>
                      <a:pt x="265" y="243"/>
                      <a:pt x="265" y="243"/>
                      <a:pt x="268" y="242"/>
                    </a:cubicBezTo>
                    <a:cubicBezTo>
                      <a:pt x="274" y="239"/>
                      <a:pt x="279" y="237"/>
                      <a:pt x="285" y="235"/>
                    </a:cubicBezTo>
                    <a:cubicBezTo>
                      <a:pt x="286" y="234"/>
                      <a:pt x="287" y="234"/>
                      <a:pt x="287" y="234"/>
                    </a:cubicBezTo>
                    <a:cubicBezTo>
                      <a:pt x="289" y="234"/>
                      <a:pt x="291" y="234"/>
                      <a:pt x="291" y="236"/>
                    </a:cubicBezTo>
                    <a:cubicBezTo>
                      <a:pt x="292" y="238"/>
                      <a:pt x="291" y="240"/>
                      <a:pt x="290" y="241"/>
                    </a:cubicBezTo>
                    <a:cubicBezTo>
                      <a:pt x="286" y="242"/>
                      <a:pt x="281" y="244"/>
                      <a:pt x="277" y="246"/>
                    </a:cubicBezTo>
                    <a:cubicBezTo>
                      <a:pt x="274" y="247"/>
                      <a:pt x="271" y="248"/>
                      <a:pt x="268" y="249"/>
                    </a:cubicBezTo>
                    <a:cubicBezTo>
                      <a:pt x="267" y="250"/>
                      <a:pt x="267" y="250"/>
                      <a:pt x="267" y="251"/>
                    </a:cubicBezTo>
                    <a:cubicBezTo>
                      <a:pt x="269" y="259"/>
                      <a:pt x="269" y="266"/>
                      <a:pt x="269" y="274"/>
                    </a:cubicBezTo>
                    <a:cubicBezTo>
                      <a:pt x="267" y="287"/>
                      <a:pt x="263" y="299"/>
                      <a:pt x="255" y="310"/>
                    </a:cubicBezTo>
                    <a:cubicBezTo>
                      <a:pt x="247" y="319"/>
                      <a:pt x="238" y="325"/>
                      <a:pt x="226" y="327"/>
                    </a:cubicBezTo>
                    <a:cubicBezTo>
                      <a:pt x="216" y="329"/>
                      <a:pt x="206" y="328"/>
                      <a:pt x="197" y="325"/>
                    </a:cubicBezTo>
                    <a:cubicBezTo>
                      <a:pt x="186" y="321"/>
                      <a:pt x="178" y="314"/>
                      <a:pt x="171" y="306"/>
                    </a:cubicBezTo>
                    <a:cubicBezTo>
                      <a:pt x="168" y="302"/>
                      <a:pt x="165" y="297"/>
                      <a:pt x="163" y="293"/>
                    </a:cubicBezTo>
                    <a:cubicBezTo>
                      <a:pt x="162" y="292"/>
                      <a:pt x="162" y="292"/>
                      <a:pt x="161" y="292"/>
                    </a:cubicBezTo>
                    <a:cubicBezTo>
                      <a:pt x="155" y="294"/>
                      <a:pt x="150" y="296"/>
                      <a:pt x="145" y="298"/>
                    </a:cubicBezTo>
                    <a:cubicBezTo>
                      <a:pt x="144" y="299"/>
                      <a:pt x="143" y="299"/>
                      <a:pt x="142" y="299"/>
                    </a:cubicBezTo>
                    <a:cubicBezTo>
                      <a:pt x="141" y="300"/>
                      <a:pt x="139" y="299"/>
                      <a:pt x="138" y="297"/>
                    </a:cubicBezTo>
                    <a:cubicBezTo>
                      <a:pt x="137" y="295"/>
                      <a:pt x="138" y="294"/>
                      <a:pt x="140" y="293"/>
                    </a:cubicBezTo>
                    <a:cubicBezTo>
                      <a:pt x="146" y="290"/>
                      <a:pt x="152" y="288"/>
                      <a:pt x="158" y="286"/>
                    </a:cubicBezTo>
                    <a:cubicBezTo>
                      <a:pt x="159" y="285"/>
                      <a:pt x="159" y="285"/>
                      <a:pt x="159" y="284"/>
                    </a:cubicBezTo>
                    <a:cubicBezTo>
                      <a:pt x="157" y="279"/>
                      <a:pt x="156" y="275"/>
                      <a:pt x="154" y="270"/>
                    </a:cubicBezTo>
                    <a:cubicBezTo>
                      <a:pt x="153" y="268"/>
                      <a:pt x="153" y="268"/>
                      <a:pt x="151" y="269"/>
                    </a:cubicBezTo>
                    <a:cubicBezTo>
                      <a:pt x="146" y="272"/>
                      <a:pt x="140" y="274"/>
                      <a:pt x="135" y="277"/>
                    </a:cubicBezTo>
                    <a:cubicBezTo>
                      <a:pt x="132" y="278"/>
                      <a:pt x="130" y="277"/>
                      <a:pt x="130" y="274"/>
                    </a:cubicBezTo>
                    <a:cubicBezTo>
                      <a:pt x="129" y="273"/>
                      <a:pt x="130" y="271"/>
                      <a:pt x="132" y="270"/>
                    </a:cubicBezTo>
                    <a:cubicBezTo>
                      <a:pt x="138" y="268"/>
                      <a:pt x="143" y="265"/>
                      <a:pt x="149" y="262"/>
                    </a:cubicBezTo>
                    <a:cubicBezTo>
                      <a:pt x="150" y="262"/>
                      <a:pt x="150" y="261"/>
                      <a:pt x="150" y="260"/>
                    </a:cubicBezTo>
                    <a:cubicBezTo>
                      <a:pt x="148" y="256"/>
                      <a:pt x="146" y="251"/>
                      <a:pt x="144" y="247"/>
                    </a:cubicBezTo>
                    <a:cubicBezTo>
                      <a:pt x="143" y="246"/>
                      <a:pt x="143" y="246"/>
                      <a:pt x="141" y="246"/>
                    </a:cubicBezTo>
                    <a:cubicBezTo>
                      <a:pt x="136" y="249"/>
                      <a:pt x="131" y="252"/>
                      <a:pt x="126" y="255"/>
                    </a:cubicBezTo>
                    <a:cubicBezTo>
                      <a:pt x="123" y="256"/>
                      <a:pt x="121" y="256"/>
                      <a:pt x="120" y="254"/>
                    </a:cubicBezTo>
                    <a:cubicBezTo>
                      <a:pt x="119" y="252"/>
                      <a:pt x="120" y="250"/>
                      <a:pt x="123" y="249"/>
                    </a:cubicBezTo>
                    <a:cubicBezTo>
                      <a:pt x="127" y="246"/>
                      <a:pt x="132" y="243"/>
                      <a:pt x="137" y="241"/>
                    </a:cubicBezTo>
                    <a:cubicBezTo>
                      <a:pt x="138" y="240"/>
                      <a:pt x="138" y="240"/>
                      <a:pt x="138" y="240"/>
                    </a:cubicBezTo>
                    <a:cubicBezTo>
                      <a:pt x="139" y="240"/>
                      <a:pt x="140" y="239"/>
                      <a:pt x="140" y="239"/>
                    </a:cubicBezTo>
                    <a:cubicBezTo>
                      <a:pt x="139" y="238"/>
                      <a:pt x="139" y="237"/>
                      <a:pt x="138" y="236"/>
                    </a:cubicBezTo>
                    <a:close/>
                    <a:moveTo>
                      <a:pt x="262" y="265"/>
                    </a:moveTo>
                    <a:cubicBezTo>
                      <a:pt x="262" y="262"/>
                      <a:pt x="261" y="258"/>
                      <a:pt x="261" y="254"/>
                    </a:cubicBezTo>
                    <a:cubicBezTo>
                      <a:pt x="259" y="245"/>
                      <a:pt x="256" y="238"/>
                      <a:pt x="253" y="230"/>
                    </a:cubicBezTo>
                    <a:cubicBezTo>
                      <a:pt x="250" y="222"/>
                      <a:pt x="246" y="213"/>
                      <a:pt x="242" y="205"/>
                    </a:cubicBezTo>
                    <a:cubicBezTo>
                      <a:pt x="239" y="197"/>
                      <a:pt x="235" y="189"/>
                      <a:pt x="231" y="182"/>
                    </a:cubicBezTo>
                    <a:cubicBezTo>
                      <a:pt x="227" y="175"/>
                      <a:pt x="224" y="168"/>
                      <a:pt x="220" y="162"/>
                    </a:cubicBezTo>
                    <a:cubicBezTo>
                      <a:pt x="216" y="155"/>
                      <a:pt x="212" y="149"/>
                      <a:pt x="207" y="143"/>
                    </a:cubicBezTo>
                    <a:cubicBezTo>
                      <a:pt x="203" y="137"/>
                      <a:pt x="199" y="131"/>
                      <a:pt x="194" y="125"/>
                    </a:cubicBezTo>
                    <a:cubicBezTo>
                      <a:pt x="189" y="118"/>
                      <a:pt x="184" y="112"/>
                      <a:pt x="178" y="105"/>
                    </a:cubicBezTo>
                    <a:cubicBezTo>
                      <a:pt x="173" y="99"/>
                      <a:pt x="168" y="94"/>
                      <a:pt x="162" y="88"/>
                    </a:cubicBezTo>
                    <a:cubicBezTo>
                      <a:pt x="157" y="82"/>
                      <a:pt x="151" y="77"/>
                      <a:pt x="145" y="72"/>
                    </a:cubicBezTo>
                    <a:cubicBezTo>
                      <a:pt x="138" y="65"/>
                      <a:pt x="131" y="59"/>
                      <a:pt x="123" y="53"/>
                    </a:cubicBezTo>
                    <a:cubicBezTo>
                      <a:pt x="114" y="46"/>
                      <a:pt x="105" y="39"/>
                      <a:pt x="96" y="33"/>
                    </a:cubicBezTo>
                    <a:cubicBezTo>
                      <a:pt x="88" y="28"/>
                      <a:pt x="81" y="24"/>
                      <a:pt x="72" y="22"/>
                    </a:cubicBezTo>
                    <a:cubicBezTo>
                      <a:pt x="62" y="20"/>
                      <a:pt x="52" y="19"/>
                      <a:pt x="42" y="22"/>
                    </a:cubicBezTo>
                    <a:cubicBezTo>
                      <a:pt x="33" y="25"/>
                      <a:pt x="24" y="29"/>
                      <a:pt x="18" y="36"/>
                    </a:cubicBezTo>
                    <a:cubicBezTo>
                      <a:pt x="13" y="42"/>
                      <a:pt x="10" y="49"/>
                      <a:pt x="9" y="56"/>
                    </a:cubicBezTo>
                    <a:cubicBezTo>
                      <a:pt x="7" y="66"/>
                      <a:pt x="8" y="76"/>
                      <a:pt x="12" y="85"/>
                    </a:cubicBezTo>
                    <a:cubicBezTo>
                      <a:pt x="16" y="93"/>
                      <a:pt x="21" y="100"/>
                      <a:pt x="28" y="106"/>
                    </a:cubicBezTo>
                    <a:cubicBezTo>
                      <a:pt x="29" y="107"/>
                      <a:pt x="29" y="107"/>
                      <a:pt x="30" y="107"/>
                    </a:cubicBezTo>
                    <a:cubicBezTo>
                      <a:pt x="31" y="107"/>
                      <a:pt x="33" y="108"/>
                      <a:pt x="33" y="109"/>
                    </a:cubicBezTo>
                    <a:cubicBezTo>
                      <a:pt x="33" y="111"/>
                      <a:pt x="34" y="111"/>
                      <a:pt x="35" y="112"/>
                    </a:cubicBezTo>
                    <a:cubicBezTo>
                      <a:pt x="40" y="115"/>
                      <a:pt x="44" y="118"/>
                      <a:pt x="48" y="121"/>
                    </a:cubicBezTo>
                    <a:cubicBezTo>
                      <a:pt x="49" y="122"/>
                      <a:pt x="49" y="122"/>
                      <a:pt x="50" y="122"/>
                    </a:cubicBezTo>
                    <a:cubicBezTo>
                      <a:pt x="52" y="122"/>
                      <a:pt x="54" y="123"/>
                      <a:pt x="54" y="125"/>
                    </a:cubicBezTo>
                    <a:cubicBezTo>
                      <a:pt x="54" y="125"/>
                      <a:pt x="54" y="126"/>
                      <a:pt x="55" y="126"/>
                    </a:cubicBezTo>
                    <a:cubicBezTo>
                      <a:pt x="59" y="129"/>
                      <a:pt x="63" y="132"/>
                      <a:pt x="67" y="136"/>
                    </a:cubicBezTo>
                    <a:cubicBezTo>
                      <a:pt x="68" y="137"/>
                      <a:pt x="69" y="138"/>
                      <a:pt x="71" y="138"/>
                    </a:cubicBezTo>
                    <a:cubicBezTo>
                      <a:pt x="72" y="138"/>
                      <a:pt x="73" y="139"/>
                      <a:pt x="73" y="140"/>
                    </a:cubicBezTo>
                    <a:cubicBezTo>
                      <a:pt x="73" y="142"/>
                      <a:pt x="74" y="142"/>
                      <a:pt x="75" y="143"/>
                    </a:cubicBezTo>
                    <a:cubicBezTo>
                      <a:pt x="79" y="147"/>
                      <a:pt x="83" y="150"/>
                      <a:pt x="87" y="154"/>
                    </a:cubicBezTo>
                    <a:cubicBezTo>
                      <a:pt x="87" y="155"/>
                      <a:pt x="88" y="155"/>
                      <a:pt x="88" y="155"/>
                    </a:cubicBezTo>
                    <a:cubicBezTo>
                      <a:pt x="91" y="155"/>
                      <a:pt x="91" y="157"/>
                      <a:pt x="92" y="159"/>
                    </a:cubicBezTo>
                    <a:cubicBezTo>
                      <a:pt x="92" y="159"/>
                      <a:pt x="92" y="160"/>
                      <a:pt x="92" y="160"/>
                    </a:cubicBezTo>
                    <a:cubicBezTo>
                      <a:pt x="94" y="162"/>
                      <a:pt x="95" y="163"/>
                      <a:pt x="97" y="165"/>
                    </a:cubicBezTo>
                    <a:cubicBezTo>
                      <a:pt x="99" y="167"/>
                      <a:pt x="101" y="169"/>
                      <a:pt x="103" y="172"/>
                    </a:cubicBezTo>
                    <a:cubicBezTo>
                      <a:pt x="104" y="173"/>
                      <a:pt x="104" y="173"/>
                      <a:pt x="106" y="174"/>
                    </a:cubicBezTo>
                    <a:cubicBezTo>
                      <a:pt x="107" y="174"/>
                      <a:pt x="108" y="175"/>
                      <a:pt x="108" y="177"/>
                    </a:cubicBezTo>
                    <a:cubicBezTo>
                      <a:pt x="108" y="178"/>
                      <a:pt x="109" y="179"/>
                      <a:pt x="109" y="179"/>
                    </a:cubicBezTo>
                    <a:cubicBezTo>
                      <a:pt x="112" y="183"/>
                      <a:pt x="116" y="187"/>
                      <a:pt x="119" y="192"/>
                    </a:cubicBezTo>
                    <a:cubicBezTo>
                      <a:pt x="119" y="193"/>
                      <a:pt x="120" y="193"/>
                      <a:pt x="121" y="194"/>
                    </a:cubicBezTo>
                    <a:cubicBezTo>
                      <a:pt x="123" y="194"/>
                      <a:pt x="124" y="195"/>
                      <a:pt x="124" y="197"/>
                    </a:cubicBezTo>
                    <a:cubicBezTo>
                      <a:pt x="123" y="198"/>
                      <a:pt x="124" y="198"/>
                      <a:pt x="124" y="199"/>
                    </a:cubicBezTo>
                    <a:cubicBezTo>
                      <a:pt x="127" y="203"/>
                      <a:pt x="130" y="208"/>
                      <a:pt x="133" y="212"/>
                    </a:cubicBezTo>
                    <a:cubicBezTo>
                      <a:pt x="133" y="213"/>
                      <a:pt x="134" y="215"/>
                      <a:pt x="136" y="215"/>
                    </a:cubicBezTo>
                    <a:cubicBezTo>
                      <a:pt x="137" y="215"/>
                      <a:pt x="137" y="217"/>
                      <a:pt x="137" y="218"/>
                    </a:cubicBezTo>
                    <a:cubicBezTo>
                      <a:pt x="137" y="219"/>
                      <a:pt x="137" y="220"/>
                      <a:pt x="138" y="221"/>
                    </a:cubicBezTo>
                    <a:cubicBezTo>
                      <a:pt x="140" y="225"/>
                      <a:pt x="143" y="229"/>
                      <a:pt x="145" y="233"/>
                    </a:cubicBezTo>
                    <a:cubicBezTo>
                      <a:pt x="146" y="235"/>
                      <a:pt x="146" y="237"/>
                      <a:pt x="148" y="237"/>
                    </a:cubicBezTo>
                    <a:cubicBezTo>
                      <a:pt x="149" y="237"/>
                      <a:pt x="150" y="239"/>
                      <a:pt x="149" y="240"/>
                    </a:cubicBezTo>
                    <a:cubicBezTo>
                      <a:pt x="149" y="241"/>
                      <a:pt x="149" y="242"/>
                      <a:pt x="150" y="243"/>
                    </a:cubicBezTo>
                    <a:cubicBezTo>
                      <a:pt x="152" y="247"/>
                      <a:pt x="153" y="250"/>
                      <a:pt x="155" y="254"/>
                    </a:cubicBezTo>
                    <a:cubicBezTo>
                      <a:pt x="156" y="256"/>
                      <a:pt x="156" y="259"/>
                      <a:pt x="159" y="260"/>
                    </a:cubicBezTo>
                    <a:cubicBezTo>
                      <a:pt x="160" y="261"/>
                      <a:pt x="160" y="262"/>
                      <a:pt x="160" y="263"/>
                    </a:cubicBezTo>
                    <a:cubicBezTo>
                      <a:pt x="159" y="265"/>
                      <a:pt x="160" y="266"/>
                      <a:pt x="160" y="267"/>
                    </a:cubicBezTo>
                    <a:cubicBezTo>
                      <a:pt x="161" y="269"/>
                      <a:pt x="162" y="270"/>
                      <a:pt x="162" y="271"/>
                    </a:cubicBezTo>
                    <a:cubicBezTo>
                      <a:pt x="163" y="275"/>
                      <a:pt x="164" y="278"/>
                      <a:pt x="166" y="281"/>
                    </a:cubicBezTo>
                    <a:cubicBezTo>
                      <a:pt x="167" y="284"/>
                      <a:pt x="168" y="286"/>
                      <a:pt x="169" y="289"/>
                    </a:cubicBezTo>
                    <a:cubicBezTo>
                      <a:pt x="170" y="292"/>
                      <a:pt x="172" y="294"/>
                      <a:pt x="173" y="297"/>
                    </a:cubicBezTo>
                    <a:cubicBezTo>
                      <a:pt x="177" y="302"/>
                      <a:pt x="182" y="307"/>
                      <a:pt x="188" y="312"/>
                    </a:cubicBezTo>
                    <a:cubicBezTo>
                      <a:pt x="198" y="319"/>
                      <a:pt x="210" y="322"/>
                      <a:pt x="222" y="320"/>
                    </a:cubicBezTo>
                    <a:cubicBezTo>
                      <a:pt x="233" y="319"/>
                      <a:pt x="242" y="314"/>
                      <a:pt x="249" y="305"/>
                    </a:cubicBezTo>
                    <a:cubicBezTo>
                      <a:pt x="258" y="294"/>
                      <a:pt x="262" y="281"/>
                      <a:pt x="262" y="265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06" name="Freeform 44">
                <a:extLst>
                  <a:ext uri="{FF2B5EF4-FFF2-40B4-BE49-F238E27FC236}">
                    <a16:creationId xmlns:a16="http://schemas.microsoft.com/office/drawing/2014/main" id="{006CDA7D-1561-4E88-A716-5D6BD7C4EF2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8683288" y="1447800"/>
                <a:ext cx="0" cy="1588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B6DB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07" name="Freeform 45">
                <a:extLst>
                  <a:ext uri="{FF2B5EF4-FFF2-40B4-BE49-F238E27FC236}">
                    <a16:creationId xmlns:a16="http://schemas.microsoft.com/office/drawing/2014/main" id="{B9C5CFEF-8C6A-46A4-8584-2F5DBBF8D639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9032538" y="1611312"/>
                <a:ext cx="155575" cy="182563"/>
              </a:xfrm>
              <a:custGeom>
                <a:avLst/>
                <a:gdLst>
                  <a:gd name="T0" fmla="*/ 62 w 63"/>
                  <a:gd name="T1" fmla="*/ 39 h 74"/>
                  <a:gd name="T2" fmla="*/ 56 w 63"/>
                  <a:gd name="T3" fmla="*/ 61 h 74"/>
                  <a:gd name="T4" fmla="*/ 28 w 63"/>
                  <a:gd name="T5" fmla="*/ 72 h 74"/>
                  <a:gd name="T6" fmla="*/ 6 w 63"/>
                  <a:gd name="T7" fmla="*/ 56 h 74"/>
                  <a:gd name="T8" fmla="*/ 1 w 63"/>
                  <a:gd name="T9" fmla="*/ 29 h 74"/>
                  <a:gd name="T10" fmla="*/ 7 w 63"/>
                  <a:gd name="T11" fmla="*/ 12 h 74"/>
                  <a:gd name="T12" fmla="*/ 21 w 63"/>
                  <a:gd name="T13" fmla="*/ 2 h 74"/>
                  <a:gd name="T14" fmla="*/ 40 w 63"/>
                  <a:gd name="T15" fmla="*/ 3 h 74"/>
                  <a:gd name="T16" fmla="*/ 60 w 63"/>
                  <a:gd name="T17" fmla="*/ 27 h 74"/>
                  <a:gd name="T18" fmla="*/ 62 w 63"/>
                  <a:gd name="T19" fmla="*/ 39 h 74"/>
                  <a:gd name="T20" fmla="*/ 8 w 63"/>
                  <a:gd name="T21" fmla="*/ 35 h 74"/>
                  <a:gd name="T22" fmla="*/ 9 w 63"/>
                  <a:gd name="T23" fmla="*/ 44 h 74"/>
                  <a:gd name="T24" fmla="*/ 23 w 63"/>
                  <a:gd name="T25" fmla="*/ 62 h 74"/>
                  <a:gd name="T26" fmla="*/ 46 w 63"/>
                  <a:gd name="T27" fmla="*/ 61 h 74"/>
                  <a:gd name="T28" fmla="*/ 55 w 63"/>
                  <a:gd name="T29" fmla="*/ 41 h 74"/>
                  <a:gd name="T30" fmla="*/ 39 w 63"/>
                  <a:gd name="T31" fmla="*/ 11 h 74"/>
                  <a:gd name="T32" fmla="*/ 14 w 63"/>
                  <a:gd name="T33" fmla="*/ 15 h 74"/>
                  <a:gd name="T34" fmla="*/ 8 w 63"/>
                  <a:gd name="T35" fmla="*/ 35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3" h="74">
                    <a:moveTo>
                      <a:pt x="62" y="39"/>
                    </a:moveTo>
                    <a:cubicBezTo>
                      <a:pt x="63" y="48"/>
                      <a:pt x="60" y="55"/>
                      <a:pt x="56" y="61"/>
                    </a:cubicBezTo>
                    <a:cubicBezTo>
                      <a:pt x="49" y="70"/>
                      <a:pt x="38" y="74"/>
                      <a:pt x="28" y="72"/>
                    </a:cubicBezTo>
                    <a:cubicBezTo>
                      <a:pt x="19" y="69"/>
                      <a:pt x="12" y="64"/>
                      <a:pt x="6" y="56"/>
                    </a:cubicBezTo>
                    <a:cubicBezTo>
                      <a:pt x="1" y="47"/>
                      <a:pt x="0" y="39"/>
                      <a:pt x="1" y="29"/>
                    </a:cubicBezTo>
                    <a:cubicBezTo>
                      <a:pt x="1" y="23"/>
                      <a:pt x="4" y="17"/>
                      <a:pt x="7" y="12"/>
                    </a:cubicBezTo>
                    <a:cubicBezTo>
                      <a:pt x="11" y="7"/>
                      <a:pt x="15" y="4"/>
                      <a:pt x="21" y="2"/>
                    </a:cubicBezTo>
                    <a:cubicBezTo>
                      <a:pt x="27" y="0"/>
                      <a:pt x="34" y="1"/>
                      <a:pt x="40" y="3"/>
                    </a:cubicBezTo>
                    <a:cubicBezTo>
                      <a:pt x="50" y="8"/>
                      <a:pt x="57" y="16"/>
                      <a:pt x="60" y="27"/>
                    </a:cubicBezTo>
                    <a:cubicBezTo>
                      <a:pt x="62" y="31"/>
                      <a:pt x="62" y="35"/>
                      <a:pt x="62" y="39"/>
                    </a:cubicBezTo>
                    <a:close/>
                    <a:moveTo>
                      <a:pt x="8" y="35"/>
                    </a:moveTo>
                    <a:cubicBezTo>
                      <a:pt x="7" y="37"/>
                      <a:pt x="8" y="41"/>
                      <a:pt x="9" y="44"/>
                    </a:cubicBezTo>
                    <a:cubicBezTo>
                      <a:pt x="11" y="52"/>
                      <a:pt x="16" y="58"/>
                      <a:pt x="23" y="62"/>
                    </a:cubicBezTo>
                    <a:cubicBezTo>
                      <a:pt x="30" y="66"/>
                      <a:pt x="40" y="66"/>
                      <a:pt x="46" y="61"/>
                    </a:cubicBezTo>
                    <a:cubicBezTo>
                      <a:pt x="52" y="56"/>
                      <a:pt x="55" y="49"/>
                      <a:pt x="55" y="41"/>
                    </a:cubicBezTo>
                    <a:cubicBezTo>
                      <a:pt x="56" y="28"/>
                      <a:pt x="51" y="18"/>
                      <a:pt x="39" y="11"/>
                    </a:cubicBezTo>
                    <a:cubicBezTo>
                      <a:pt x="31" y="6"/>
                      <a:pt x="21" y="7"/>
                      <a:pt x="14" y="15"/>
                    </a:cubicBezTo>
                    <a:cubicBezTo>
                      <a:pt x="10" y="20"/>
                      <a:pt x="8" y="27"/>
                      <a:pt x="8" y="35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08" name="Freeform 46">
                <a:extLst>
                  <a:ext uri="{FF2B5EF4-FFF2-40B4-BE49-F238E27FC236}">
                    <a16:creationId xmlns:a16="http://schemas.microsoft.com/office/drawing/2014/main" id="{163C032C-A502-46FB-BD4C-ED0D2F1A1A89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8664238" y="1265237"/>
                <a:ext cx="134938" cy="130175"/>
              </a:xfrm>
              <a:custGeom>
                <a:avLst/>
                <a:gdLst>
                  <a:gd name="T0" fmla="*/ 0 w 55"/>
                  <a:gd name="T1" fmla="*/ 24 h 53"/>
                  <a:gd name="T2" fmla="*/ 19 w 55"/>
                  <a:gd name="T3" fmla="*/ 2 h 53"/>
                  <a:gd name="T4" fmla="*/ 47 w 55"/>
                  <a:gd name="T5" fmla="*/ 12 h 53"/>
                  <a:gd name="T6" fmla="*/ 51 w 55"/>
                  <a:gd name="T7" fmla="*/ 38 h 53"/>
                  <a:gd name="T8" fmla="*/ 39 w 55"/>
                  <a:gd name="T9" fmla="*/ 49 h 53"/>
                  <a:gd name="T10" fmla="*/ 11 w 55"/>
                  <a:gd name="T11" fmla="*/ 45 h 53"/>
                  <a:gd name="T12" fmla="*/ 0 w 55"/>
                  <a:gd name="T13" fmla="*/ 24 h 53"/>
                  <a:gd name="T14" fmla="*/ 29 w 55"/>
                  <a:gd name="T15" fmla="*/ 44 h 53"/>
                  <a:gd name="T16" fmla="*/ 35 w 55"/>
                  <a:gd name="T17" fmla="*/ 43 h 53"/>
                  <a:gd name="T18" fmla="*/ 43 w 55"/>
                  <a:gd name="T19" fmla="*/ 37 h 53"/>
                  <a:gd name="T20" fmla="*/ 43 w 55"/>
                  <a:gd name="T21" fmla="*/ 19 h 53"/>
                  <a:gd name="T22" fmla="*/ 22 w 55"/>
                  <a:gd name="T23" fmla="*/ 9 h 53"/>
                  <a:gd name="T24" fmla="*/ 8 w 55"/>
                  <a:gd name="T25" fmla="*/ 30 h 53"/>
                  <a:gd name="T26" fmla="*/ 29 w 55"/>
                  <a:gd name="T27" fmla="*/ 44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5" h="53">
                    <a:moveTo>
                      <a:pt x="0" y="24"/>
                    </a:moveTo>
                    <a:cubicBezTo>
                      <a:pt x="0" y="13"/>
                      <a:pt x="8" y="4"/>
                      <a:pt x="19" y="2"/>
                    </a:cubicBezTo>
                    <a:cubicBezTo>
                      <a:pt x="30" y="0"/>
                      <a:pt x="40" y="4"/>
                      <a:pt x="47" y="12"/>
                    </a:cubicBezTo>
                    <a:cubicBezTo>
                      <a:pt x="54" y="20"/>
                      <a:pt x="55" y="29"/>
                      <a:pt x="51" y="38"/>
                    </a:cubicBezTo>
                    <a:cubicBezTo>
                      <a:pt x="49" y="43"/>
                      <a:pt x="45" y="47"/>
                      <a:pt x="39" y="49"/>
                    </a:cubicBezTo>
                    <a:cubicBezTo>
                      <a:pt x="29" y="53"/>
                      <a:pt x="20" y="51"/>
                      <a:pt x="11" y="45"/>
                    </a:cubicBezTo>
                    <a:cubicBezTo>
                      <a:pt x="4" y="40"/>
                      <a:pt x="0" y="33"/>
                      <a:pt x="0" y="24"/>
                    </a:cubicBezTo>
                    <a:close/>
                    <a:moveTo>
                      <a:pt x="29" y="44"/>
                    </a:moveTo>
                    <a:cubicBezTo>
                      <a:pt x="31" y="44"/>
                      <a:pt x="33" y="43"/>
                      <a:pt x="35" y="43"/>
                    </a:cubicBezTo>
                    <a:cubicBezTo>
                      <a:pt x="39" y="42"/>
                      <a:pt x="41" y="40"/>
                      <a:pt x="43" y="37"/>
                    </a:cubicBezTo>
                    <a:cubicBezTo>
                      <a:pt x="47" y="31"/>
                      <a:pt x="47" y="25"/>
                      <a:pt x="43" y="19"/>
                    </a:cubicBezTo>
                    <a:cubicBezTo>
                      <a:pt x="38" y="12"/>
                      <a:pt x="31" y="9"/>
                      <a:pt x="22" y="9"/>
                    </a:cubicBezTo>
                    <a:cubicBezTo>
                      <a:pt x="12" y="10"/>
                      <a:pt x="5" y="20"/>
                      <a:pt x="8" y="30"/>
                    </a:cubicBezTo>
                    <a:cubicBezTo>
                      <a:pt x="11" y="38"/>
                      <a:pt x="20" y="44"/>
                      <a:pt x="29" y="44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09" name="Freeform 47">
                <a:extLst>
                  <a:ext uri="{FF2B5EF4-FFF2-40B4-BE49-F238E27FC236}">
                    <a16:creationId xmlns:a16="http://schemas.microsoft.com/office/drawing/2014/main" id="{742984D5-6E42-47D3-9879-B3C875373499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8949988" y="1430337"/>
                <a:ext cx="109538" cy="115888"/>
              </a:xfrm>
              <a:custGeom>
                <a:avLst/>
                <a:gdLst>
                  <a:gd name="T0" fmla="*/ 0 w 45"/>
                  <a:gd name="T1" fmla="*/ 22 h 47"/>
                  <a:gd name="T2" fmla="*/ 7 w 45"/>
                  <a:gd name="T3" fmla="*/ 6 h 47"/>
                  <a:gd name="T4" fmla="*/ 27 w 45"/>
                  <a:gd name="T5" fmla="*/ 3 h 47"/>
                  <a:gd name="T6" fmla="*/ 43 w 45"/>
                  <a:gd name="T7" fmla="*/ 22 h 47"/>
                  <a:gd name="T8" fmla="*/ 36 w 45"/>
                  <a:gd name="T9" fmla="*/ 43 h 47"/>
                  <a:gd name="T10" fmla="*/ 20 w 45"/>
                  <a:gd name="T11" fmla="*/ 46 h 47"/>
                  <a:gd name="T12" fmla="*/ 3 w 45"/>
                  <a:gd name="T13" fmla="*/ 34 h 47"/>
                  <a:gd name="T14" fmla="*/ 0 w 45"/>
                  <a:gd name="T15" fmla="*/ 22 h 47"/>
                  <a:gd name="T16" fmla="*/ 32 w 45"/>
                  <a:gd name="T17" fmla="*/ 37 h 47"/>
                  <a:gd name="T18" fmla="*/ 32 w 45"/>
                  <a:gd name="T19" fmla="*/ 37 h 47"/>
                  <a:gd name="T20" fmla="*/ 34 w 45"/>
                  <a:gd name="T21" fmla="*/ 34 h 47"/>
                  <a:gd name="T22" fmla="*/ 34 w 45"/>
                  <a:gd name="T23" fmla="*/ 34 h 47"/>
                  <a:gd name="T24" fmla="*/ 36 w 45"/>
                  <a:gd name="T25" fmla="*/ 31 h 47"/>
                  <a:gd name="T26" fmla="*/ 36 w 45"/>
                  <a:gd name="T27" fmla="*/ 30 h 47"/>
                  <a:gd name="T28" fmla="*/ 36 w 45"/>
                  <a:gd name="T29" fmla="*/ 24 h 47"/>
                  <a:gd name="T30" fmla="*/ 36 w 45"/>
                  <a:gd name="T31" fmla="*/ 23 h 47"/>
                  <a:gd name="T32" fmla="*/ 36 w 45"/>
                  <a:gd name="T33" fmla="*/ 22 h 47"/>
                  <a:gd name="T34" fmla="*/ 35 w 45"/>
                  <a:gd name="T35" fmla="*/ 22 h 47"/>
                  <a:gd name="T36" fmla="*/ 34 w 45"/>
                  <a:gd name="T37" fmla="*/ 18 h 47"/>
                  <a:gd name="T38" fmla="*/ 34 w 45"/>
                  <a:gd name="T39" fmla="*/ 18 h 47"/>
                  <a:gd name="T40" fmla="*/ 31 w 45"/>
                  <a:gd name="T41" fmla="*/ 14 h 47"/>
                  <a:gd name="T42" fmla="*/ 31 w 45"/>
                  <a:gd name="T43" fmla="*/ 14 h 47"/>
                  <a:gd name="T44" fmla="*/ 30 w 45"/>
                  <a:gd name="T45" fmla="*/ 13 h 47"/>
                  <a:gd name="T46" fmla="*/ 29 w 45"/>
                  <a:gd name="T47" fmla="*/ 13 h 47"/>
                  <a:gd name="T48" fmla="*/ 24 w 45"/>
                  <a:gd name="T49" fmla="*/ 10 h 47"/>
                  <a:gd name="T50" fmla="*/ 24 w 45"/>
                  <a:gd name="T51" fmla="*/ 10 h 47"/>
                  <a:gd name="T52" fmla="*/ 23 w 45"/>
                  <a:gd name="T53" fmla="*/ 9 h 47"/>
                  <a:gd name="T54" fmla="*/ 23 w 45"/>
                  <a:gd name="T55" fmla="*/ 9 h 47"/>
                  <a:gd name="T56" fmla="*/ 19 w 45"/>
                  <a:gd name="T57" fmla="*/ 9 h 47"/>
                  <a:gd name="T58" fmla="*/ 17 w 45"/>
                  <a:gd name="T59" fmla="*/ 9 h 47"/>
                  <a:gd name="T60" fmla="*/ 9 w 45"/>
                  <a:gd name="T61" fmla="*/ 16 h 47"/>
                  <a:gd name="T62" fmla="*/ 9 w 45"/>
                  <a:gd name="T63" fmla="*/ 16 h 47"/>
                  <a:gd name="T64" fmla="*/ 8 w 45"/>
                  <a:gd name="T65" fmla="*/ 19 h 47"/>
                  <a:gd name="T66" fmla="*/ 7 w 45"/>
                  <a:gd name="T67" fmla="*/ 19 h 47"/>
                  <a:gd name="T68" fmla="*/ 7 w 45"/>
                  <a:gd name="T69" fmla="*/ 24 h 47"/>
                  <a:gd name="T70" fmla="*/ 7 w 45"/>
                  <a:gd name="T71" fmla="*/ 25 h 47"/>
                  <a:gd name="T72" fmla="*/ 8 w 45"/>
                  <a:gd name="T73" fmla="*/ 26 h 47"/>
                  <a:gd name="T74" fmla="*/ 8 w 45"/>
                  <a:gd name="T75" fmla="*/ 27 h 47"/>
                  <a:gd name="T76" fmla="*/ 8 w 45"/>
                  <a:gd name="T77" fmla="*/ 27 h 47"/>
                  <a:gd name="T78" fmla="*/ 8 w 45"/>
                  <a:gd name="T79" fmla="*/ 28 h 47"/>
                  <a:gd name="T80" fmla="*/ 9 w 45"/>
                  <a:gd name="T81" fmla="*/ 28 h 47"/>
                  <a:gd name="T82" fmla="*/ 9 w 45"/>
                  <a:gd name="T83" fmla="*/ 28 h 47"/>
                  <a:gd name="T84" fmla="*/ 12 w 45"/>
                  <a:gd name="T85" fmla="*/ 34 h 47"/>
                  <a:gd name="T86" fmla="*/ 12 w 45"/>
                  <a:gd name="T87" fmla="*/ 34 h 47"/>
                  <a:gd name="T88" fmla="*/ 15 w 45"/>
                  <a:gd name="T89" fmla="*/ 36 h 47"/>
                  <a:gd name="T90" fmla="*/ 15 w 45"/>
                  <a:gd name="T91" fmla="*/ 36 h 47"/>
                  <a:gd name="T92" fmla="*/ 18 w 45"/>
                  <a:gd name="T93" fmla="*/ 38 h 47"/>
                  <a:gd name="T94" fmla="*/ 28 w 45"/>
                  <a:gd name="T95" fmla="*/ 39 h 47"/>
                  <a:gd name="T96" fmla="*/ 31 w 45"/>
                  <a:gd name="T97" fmla="*/ 38 h 47"/>
                  <a:gd name="T98" fmla="*/ 31 w 45"/>
                  <a:gd name="T99" fmla="*/ 38 h 47"/>
                  <a:gd name="T100" fmla="*/ 31 w 45"/>
                  <a:gd name="T101" fmla="*/ 37 h 47"/>
                  <a:gd name="T102" fmla="*/ 32 w 45"/>
                  <a:gd name="T103" fmla="*/ 3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45" h="47">
                    <a:moveTo>
                      <a:pt x="0" y="22"/>
                    </a:moveTo>
                    <a:cubicBezTo>
                      <a:pt x="0" y="15"/>
                      <a:pt x="2" y="10"/>
                      <a:pt x="7" y="6"/>
                    </a:cubicBezTo>
                    <a:cubicBezTo>
                      <a:pt x="13" y="1"/>
                      <a:pt x="20" y="0"/>
                      <a:pt x="27" y="3"/>
                    </a:cubicBezTo>
                    <a:cubicBezTo>
                      <a:pt x="35" y="6"/>
                      <a:pt x="41" y="13"/>
                      <a:pt x="43" y="22"/>
                    </a:cubicBezTo>
                    <a:cubicBezTo>
                      <a:pt x="45" y="30"/>
                      <a:pt x="43" y="38"/>
                      <a:pt x="36" y="43"/>
                    </a:cubicBezTo>
                    <a:cubicBezTo>
                      <a:pt x="31" y="46"/>
                      <a:pt x="26" y="47"/>
                      <a:pt x="20" y="46"/>
                    </a:cubicBezTo>
                    <a:cubicBezTo>
                      <a:pt x="13" y="45"/>
                      <a:pt x="7" y="40"/>
                      <a:pt x="3" y="34"/>
                    </a:cubicBezTo>
                    <a:cubicBezTo>
                      <a:pt x="1" y="30"/>
                      <a:pt x="0" y="26"/>
                      <a:pt x="0" y="22"/>
                    </a:cubicBezTo>
                    <a:close/>
                    <a:moveTo>
                      <a:pt x="32" y="37"/>
                    </a:moveTo>
                    <a:cubicBezTo>
                      <a:pt x="32" y="37"/>
                      <a:pt x="32" y="37"/>
                      <a:pt x="32" y="37"/>
                    </a:cubicBezTo>
                    <a:cubicBezTo>
                      <a:pt x="33" y="36"/>
                      <a:pt x="34" y="35"/>
                      <a:pt x="34" y="34"/>
                    </a:cubicBezTo>
                    <a:cubicBezTo>
                      <a:pt x="34" y="34"/>
                      <a:pt x="34" y="34"/>
                      <a:pt x="34" y="34"/>
                    </a:cubicBezTo>
                    <a:cubicBezTo>
                      <a:pt x="35" y="33"/>
                      <a:pt x="36" y="32"/>
                      <a:pt x="36" y="31"/>
                    </a:cubicBezTo>
                    <a:cubicBezTo>
                      <a:pt x="36" y="30"/>
                      <a:pt x="36" y="30"/>
                      <a:pt x="36" y="30"/>
                    </a:cubicBezTo>
                    <a:cubicBezTo>
                      <a:pt x="36" y="28"/>
                      <a:pt x="37" y="26"/>
                      <a:pt x="36" y="24"/>
                    </a:cubicBezTo>
                    <a:cubicBezTo>
                      <a:pt x="36" y="23"/>
                      <a:pt x="36" y="23"/>
                      <a:pt x="36" y="23"/>
                    </a:cubicBezTo>
                    <a:cubicBezTo>
                      <a:pt x="36" y="23"/>
                      <a:pt x="36" y="22"/>
                      <a:pt x="36" y="22"/>
                    </a:cubicBezTo>
                    <a:cubicBezTo>
                      <a:pt x="36" y="22"/>
                      <a:pt x="36" y="22"/>
                      <a:pt x="35" y="22"/>
                    </a:cubicBezTo>
                    <a:cubicBezTo>
                      <a:pt x="35" y="20"/>
                      <a:pt x="35" y="19"/>
                      <a:pt x="34" y="18"/>
                    </a:cubicBezTo>
                    <a:cubicBezTo>
                      <a:pt x="34" y="18"/>
                      <a:pt x="34" y="18"/>
                      <a:pt x="34" y="18"/>
                    </a:cubicBezTo>
                    <a:cubicBezTo>
                      <a:pt x="33" y="16"/>
                      <a:pt x="32" y="15"/>
                      <a:pt x="31" y="14"/>
                    </a:cubicBezTo>
                    <a:cubicBezTo>
                      <a:pt x="31" y="14"/>
                      <a:pt x="31" y="14"/>
                      <a:pt x="31" y="14"/>
                    </a:cubicBezTo>
                    <a:cubicBezTo>
                      <a:pt x="31" y="13"/>
                      <a:pt x="30" y="13"/>
                      <a:pt x="30" y="13"/>
                    </a:cubicBezTo>
                    <a:cubicBezTo>
                      <a:pt x="30" y="13"/>
                      <a:pt x="30" y="13"/>
                      <a:pt x="29" y="13"/>
                    </a:cubicBezTo>
                    <a:cubicBezTo>
                      <a:pt x="28" y="11"/>
                      <a:pt x="26" y="10"/>
                      <a:pt x="24" y="10"/>
                    </a:cubicBezTo>
                    <a:cubicBezTo>
                      <a:pt x="24" y="10"/>
                      <a:pt x="24" y="10"/>
                      <a:pt x="24" y="10"/>
                    </a:cubicBezTo>
                    <a:cubicBezTo>
                      <a:pt x="24" y="9"/>
                      <a:pt x="23" y="9"/>
                      <a:pt x="23" y="9"/>
                    </a:cubicBezTo>
                    <a:cubicBezTo>
                      <a:pt x="23" y="9"/>
                      <a:pt x="23" y="9"/>
                      <a:pt x="23" y="9"/>
                    </a:cubicBezTo>
                    <a:cubicBezTo>
                      <a:pt x="21" y="9"/>
                      <a:pt x="20" y="8"/>
                      <a:pt x="19" y="9"/>
                    </a:cubicBezTo>
                    <a:cubicBezTo>
                      <a:pt x="19" y="9"/>
                      <a:pt x="18" y="9"/>
                      <a:pt x="17" y="9"/>
                    </a:cubicBezTo>
                    <a:cubicBezTo>
                      <a:pt x="13" y="9"/>
                      <a:pt x="10" y="12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8" y="16"/>
                      <a:pt x="8" y="18"/>
                      <a:pt x="8" y="19"/>
                    </a:cubicBezTo>
                    <a:cubicBezTo>
                      <a:pt x="7" y="19"/>
                      <a:pt x="7" y="19"/>
                      <a:pt x="7" y="19"/>
                    </a:cubicBezTo>
                    <a:cubicBezTo>
                      <a:pt x="7" y="21"/>
                      <a:pt x="7" y="22"/>
                      <a:pt x="7" y="24"/>
                    </a:cubicBezTo>
                    <a:cubicBezTo>
                      <a:pt x="7" y="24"/>
                      <a:pt x="7" y="24"/>
                      <a:pt x="7" y="25"/>
                    </a:cubicBezTo>
                    <a:cubicBezTo>
                      <a:pt x="7" y="25"/>
                      <a:pt x="7" y="26"/>
                      <a:pt x="8" y="26"/>
                    </a:cubicBezTo>
                    <a:cubicBezTo>
                      <a:pt x="8" y="26"/>
                      <a:pt x="8" y="26"/>
                      <a:pt x="8" y="27"/>
                    </a:cubicBezTo>
                    <a:cubicBezTo>
                      <a:pt x="8" y="27"/>
                      <a:pt x="8" y="27"/>
                      <a:pt x="8" y="27"/>
                    </a:cubicBezTo>
                    <a:cubicBezTo>
                      <a:pt x="8" y="27"/>
                      <a:pt x="8" y="27"/>
                      <a:pt x="8" y="28"/>
                    </a:cubicBezTo>
                    <a:cubicBezTo>
                      <a:pt x="8" y="28"/>
                      <a:pt x="8" y="28"/>
                      <a:pt x="9" y="28"/>
                    </a:cubicBezTo>
                    <a:cubicBezTo>
                      <a:pt x="9" y="28"/>
                      <a:pt x="9" y="28"/>
                      <a:pt x="9" y="28"/>
                    </a:cubicBezTo>
                    <a:cubicBezTo>
                      <a:pt x="9" y="30"/>
                      <a:pt x="10" y="32"/>
                      <a:pt x="12" y="34"/>
                    </a:cubicBezTo>
                    <a:cubicBezTo>
                      <a:pt x="12" y="34"/>
                      <a:pt x="12" y="34"/>
                      <a:pt x="12" y="34"/>
                    </a:cubicBezTo>
                    <a:cubicBezTo>
                      <a:pt x="13" y="35"/>
                      <a:pt x="13" y="36"/>
                      <a:pt x="15" y="36"/>
                    </a:cubicBezTo>
                    <a:cubicBezTo>
                      <a:pt x="15" y="36"/>
                      <a:pt x="15" y="36"/>
                      <a:pt x="15" y="36"/>
                    </a:cubicBezTo>
                    <a:cubicBezTo>
                      <a:pt x="16" y="38"/>
                      <a:pt x="17" y="38"/>
                      <a:pt x="18" y="38"/>
                    </a:cubicBezTo>
                    <a:cubicBezTo>
                      <a:pt x="21" y="40"/>
                      <a:pt x="25" y="41"/>
                      <a:pt x="28" y="39"/>
                    </a:cubicBezTo>
                    <a:cubicBezTo>
                      <a:pt x="29" y="39"/>
                      <a:pt x="30" y="38"/>
                      <a:pt x="31" y="38"/>
                    </a:cubicBezTo>
                    <a:cubicBezTo>
                      <a:pt x="31" y="38"/>
                      <a:pt x="31" y="38"/>
                      <a:pt x="31" y="38"/>
                    </a:cubicBezTo>
                    <a:cubicBezTo>
                      <a:pt x="31" y="38"/>
                      <a:pt x="31" y="37"/>
                      <a:pt x="31" y="37"/>
                    </a:cubicBezTo>
                    <a:cubicBezTo>
                      <a:pt x="31" y="37"/>
                      <a:pt x="32" y="37"/>
                      <a:pt x="32" y="37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10" name="Freeform 48">
                <a:extLst>
                  <a:ext uri="{FF2B5EF4-FFF2-40B4-BE49-F238E27FC236}">
                    <a16:creationId xmlns:a16="http://schemas.microsoft.com/office/drawing/2014/main" id="{F4BB93C6-608B-4B29-9338-E5D9995834C8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8840450" y="1306512"/>
                <a:ext cx="80963" cy="79375"/>
              </a:xfrm>
              <a:custGeom>
                <a:avLst/>
                <a:gdLst>
                  <a:gd name="T0" fmla="*/ 1 w 33"/>
                  <a:gd name="T1" fmla="*/ 14 h 32"/>
                  <a:gd name="T2" fmla="*/ 17 w 33"/>
                  <a:gd name="T3" fmla="*/ 1 h 32"/>
                  <a:gd name="T4" fmla="*/ 32 w 33"/>
                  <a:gd name="T5" fmla="*/ 16 h 32"/>
                  <a:gd name="T6" fmla="*/ 20 w 33"/>
                  <a:gd name="T7" fmla="*/ 31 h 32"/>
                  <a:gd name="T8" fmla="*/ 1 w 33"/>
                  <a:gd name="T9" fmla="*/ 17 h 32"/>
                  <a:gd name="T10" fmla="*/ 1 w 33"/>
                  <a:gd name="T11" fmla="*/ 14 h 32"/>
                  <a:gd name="T12" fmla="*/ 18 w 33"/>
                  <a:gd name="T13" fmla="*/ 24 h 32"/>
                  <a:gd name="T14" fmla="*/ 25 w 33"/>
                  <a:gd name="T15" fmla="*/ 17 h 32"/>
                  <a:gd name="T16" fmla="*/ 12 w 33"/>
                  <a:gd name="T17" fmla="*/ 8 h 32"/>
                  <a:gd name="T18" fmla="*/ 8 w 33"/>
                  <a:gd name="T19" fmla="*/ 15 h 32"/>
                  <a:gd name="T20" fmla="*/ 18 w 33"/>
                  <a:gd name="T21" fmla="*/ 24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3" h="32">
                    <a:moveTo>
                      <a:pt x="1" y="14"/>
                    </a:moveTo>
                    <a:cubicBezTo>
                      <a:pt x="0" y="6"/>
                      <a:pt x="8" y="0"/>
                      <a:pt x="17" y="1"/>
                    </a:cubicBezTo>
                    <a:cubicBezTo>
                      <a:pt x="25" y="2"/>
                      <a:pt x="31" y="9"/>
                      <a:pt x="32" y="16"/>
                    </a:cubicBezTo>
                    <a:cubicBezTo>
                      <a:pt x="33" y="23"/>
                      <a:pt x="28" y="30"/>
                      <a:pt x="20" y="31"/>
                    </a:cubicBezTo>
                    <a:cubicBezTo>
                      <a:pt x="11" y="32"/>
                      <a:pt x="3" y="26"/>
                      <a:pt x="1" y="17"/>
                    </a:cubicBezTo>
                    <a:cubicBezTo>
                      <a:pt x="1" y="16"/>
                      <a:pt x="1" y="15"/>
                      <a:pt x="1" y="14"/>
                    </a:cubicBezTo>
                    <a:close/>
                    <a:moveTo>
                      <a:pt x="18" y="24"/>
                    </a:moveTo>
                    <a:cubicBezTo>
                      <a:pt x="23" y="24"/>
                      <a:pt x="25" y="21"/>
                      <a:pt x="25" y="17"/>
                    </a:cubicBezTo>
                    <a:cubicBezTo>
                      <a:pt x="24" y="11"/>
                      <a:pt x="17" y="7"/>
                      <a:pt x="12" y="8"/>
                    </a:cubicBezTo>
                    <a:cubicBezTo>
                      <a:pt x="9" y="9"/>
                      <a:pt x="7" y="12"/>
                      <a:pt x="8" y="15"/>
                    </a:cubicBezTo>
                    <a:cubicBezTo>
                      <a:pt x="8" y="20"/>
                      <a:pt x="13" y="24"/>
                      <a:pt x="18" y="24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11" name="Freeform 49">
                <a:extLst>
                  <a:ext uri="{FF2B5EF4-FFF2-40B4-BE49-F238E27FC236}">
                    <a16:creationId xmlns:a16="http://schemas.microsoft.com/office/drawing/2014/main" id="{43244F84-B315-4441-87E5-D7D3298BEBC5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8934113" y="1592262"/>
                <a:ext cx="69850" cy="71438"/>
              </a:xfrm>
              <a:custGeom>
                <a:avLst/>
                <a:gdLst>
                  <a:gd name="T0" fmla="*/ 15 w 28"/>
                  <a:gd name="T1" fmla="*/ 29 h 29"/>
                  <a:gd name="T2" fmla="*/ 1 w 28"/>
                  <a:gd name="T3" fmla="*/ 14 h 29"/>
                  <a:gd name="T4" fmla="*/ 14 w 28"/>
                  <a:gd name="T5" fmla="*/ 1 h 29"/>
                  <a:gd name="T6" fmla="*/ 28 w 28"/>
                  <a:gd name="T7" fmla="*/ 16 h 29"/>
                  <a:gd name="T8" fmla="*/ 15 w 28"/>
                  <a:gd name="T9" fmla="*/ 29 h 29"/>
                  <a:gd name="T10" fmla="*/ 21 w 28"/>
                  <a:gd name="T11" fmla="*/ 15 h 29"/>
                  <a:gd name="T12" fmla="*/ 14 w 28"/>
                  <a:gd name="T13" fmla="*/ 8 h 29"/>
                  <a:gd name="T14" fmla="*/ 8 w 28"/>
                  <a:gd name="T15" fmla="*/ 14 h 29"/>
                  <a:gd name="T16" fmla="*/ 15 w 28"/>
                  <a:gd name="T17" fmla="*/ 21 h 29"/>
                  <a:gd name="T18" fmla="*/ 21 w 28"/>
                  <a:gd name="T19" fmla="*/ 15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8" h="29">
                    <a:moveTo>
                      <a:pt x="15" y="29"/>
                    </a:moveTo>
                    <a:cubicBezTo>
                      <a:pt x="8" y="29"/>
                      <a:pt x="0" y="22"/>
                      <a:pt x="1" y="14"/>
                    </a:cubicBezTo>
                    <a:cubicBezTo>
                      <a:pt x="1" y="6"/>
                      <a:pt x="7" y="0"/>
                      <a:pt x="14" y="1"/>
                    </a:cubicBezTo>
                    <a:cubicBezTo>
                      <a:pt x="21" y="1"/>
                      <a:pt x="28" y="8"/>
                      <a:pt x="28" y="16"/>
                    </a:cubicBezTo>
                    <a:cubicBezTo>
                      <a:pt x="28" y="23"/>
                      <a:pt x="21" y="29"/>
                      <a:pt x="15" y="29"/>
                    </a:cubicBezTo>
                    <a:close/>
                    <a:moveTo>
                      <a:pt x="21" y="15"/>
                    </a:moveTo>
                    <a:cubicBezTo>
                      <a:pt x="21" y="11"/>
                      <a:pt x="17" y="8"/>
                      <a:pt x="14" y="8"/>
                    </a:cubicBezTo>
                    <a:cubicBezTo>
                      <a:pt x="10" y="8"/>
                      <a:pt x="8" y="11"/>
                      <a:pt x="8" y="14"/>
                    </a:cubicBezTo>
                    <a:cubicBezTo>
                      <a:pt x="8" y="18"/>
                      <a:pt x="11" y="21"/>
                      <a:pt x="15" y="21"/>
                    </a:cubicBezTo>
                    <a:cubicBezTo>
                      <a:pt x="18" y="21"/>
                      <a:pt x="21" y="19"/>
                      <a:pt x="21" y="15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12" name="Freeform 50">
                <a:extLst>
                  <a:ext uri="{FF2B5EF4-FFF2-40B4-BE49-F238E27FC236}">
                    <a16:creationId xmlns:a16="http://schemas.microsoft.com/office/drawing/2014/main" id="{8559A762-95DA-4A71-BB88-275B4338E7EA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8826163" y="1443037"/>
                <a:ext cx="63500" cy="65088"/>
              </a:xfrm>
              <a:custGeom>
                <a:avLst/>
                <a:gdLst>
                  <a:gd name="T0" fmla="*/ 14 w 26"/>
                  <a:gd name="T1" fmla="*/ 26 h 27"/>
                  <a:gd name="T2" fmla="*/ 0 w 26"/>
                  <a:gd name="T3" fmla="*/ 13 h 27"/>
                  <a:gd name="T4" fmla="*/ 12 w 26"/>
                  <a:gd name="T5" fmla="*/ 0 h 27"/>
                  <a:gd name="T6" fmla="*/ 26 w 26"/>
                  <a:gd name="T7" fmla="*/ 14 h 27"/>
                  <a:gd name="T8" fmla="*/ 14 w 26"/>
                  <a:gd name="T9" fmla="*/ 26 h 27"/>
                  <a:gd name="T10" fmla="*/ 14 w 26"/>
                  <a:gd name="T11" fmla="*/ 19 h 27"/>
                  <a:gd name="T12" fmla="*/ 19 w 26"/>
                  <a:gd name="T13" fmla="*/ 14 h 27"/>
                  <a:gd name="T14" fmla="*/ 12 w 26"/>
                  <a:gd name="T15" fmla="*/ 8 h 27"/>
                  <a:gd name="T16" fmla="*/ 7 w 26"/>
                  <a:gd name="T17" fmla="*/ 13 h 27"/>
                  <a:gd name="T18" fmla="*/ 14 w 26"/>
                  <a:gd name="T19" fmla="*/ 19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6" h="27">
                    <a:moveTo>
                      <a:pt x="14" y="26"/>
                    </a:moveTo>
                    <a:cubicBezTo>
                      <a:pt x="7" y="27"/>
                      <a:pt x="0" y="20"/>
                      <a:pt x="0" y="13"/>
                    </a:cubicBezTo>
                    <a:cubicBezTo>
                      <a:pt x="0" y="6"/>
                      <a:pt x="5" y="1"/>
                      <a:pt x="12" y="0"/>
                    </a:cubicBezTo>
                    <a:cubicBezTo>
                      <a:pt x="20" y="0"/>
                      <a:pt x="26" y="7"/>
                      <a:pt x="26" y="14"/>
                    </a:cubicBezTo>
                    <a:cubicBezTo>
                      <a:pt x="26" y="20"/>
                      <a:pt x="21" y="27"/>
                      <a:pt x="14" y="26"/>
                    </a:cubicBezTo>
                    <a:close/>
                    <a:moveTo>
                      <a:pt x="14" y="19"/>
                    </a:moveTo>
                    <a:cubicBezTo>
                      <a:pt x="16" y="19"/>
                      <a:pt x="19" y="17"/>
                      <a:pt x="19" y="14"/>
                    </a:cubicBezTo>
                    <a:cubicBezTo>
                      <a:pt x="19" y="11"/>
                      <a:pt x="16" y="8"/>
                      <a:pt x="12" y="8"/>
                    </a:cubicBezTo>
                    <a:cubicBezTo>
                      <a:pt x="9" y="8"/>
                      <a:pt x="7" y="9"/>
                      <a:pt x="7" y="13"/>
                    </a:cubicBezTo>
                    <a:cubicBezTo>
                      <a:pt x="7" y="16"/>
                      <a:pt x="10" y="19"/>
                      <a:pt x="14" y="19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13" name="Freeform 51">
                <a:extLst>
                  <a:ext uri="{FF2B5EF4-FFF2-40B4-BE49-F238E27FC236}">
                    <a16:creationId xmlns:a16="http://schemas.microsoft.com/office/drawing/2014/main" id="{42F9053D-14A1-4CC7-B293-01C808424FC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8551525" y="1682750"/>
                <a:ext cx="19050" cy="22225"/>
              </a:xfrm>
              <a:custGeom>
                <a:avLst/>
                <a:gdLst>
                  <a:gd name="T0" fmla="*/ 3 w 8"/>
                  <a:gd name="T1" fmla="*/ 9 h 9"/>
                  <a:gd name="T2" fmla="*/ 0 w 8"/>
                  <a:gd name="T3" fmla="*/ 4 h 9"/>
                  <a:gd name="T4" fmla="*/ 4 w 8"/>
                  <a:gd name="T5" fmla="*/ 0 h 9"/>
                  <a:gd name="T6" fmla="*/ 8 w 8"/>
                  <a:gd name="T7" fmla="*/ 4 h 9"/>
                  <a:gd name="T8" fmla="*/ 5 w 8"/>
                  <a:gd name="T9" fmla="*/ 9 h 9"/>
                  <a:gd name="T10" fmla="*/ 3 w 8"/>
                  <a:gd name="T11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" h="9">
                    <a:moveTo>
                      <a:pt x="3" y="9"/>
                    </a:moveTo>
                    <a:cubicBezTo>
                      <a:pt x="2" y="7"/>
                      <a:pt x="0" y="6"/>
                      <a:pt x="0" y="4"/>
                    </a:cubicBezTo>
                    <a:cubicBezTo>
                      <a:pt x="0" y="2"/>
                      <a:pt x="1" y="0"/>
                      <a:pt x="4" y="0"/>
                    </a:cubicBezTo>
                    <a:cubicBezTo>
                      <a:pt x="6" y="0"/>
                      <a:pt x="8" y="2"/>
                      <a:pt x="8" y="4"/>
                    </a:cubicBezTo>
                    <a:cubicBezTo>
                      <a:pt x="7" y="6"/>
                      <a:pt x="6" y="7"/>
                      <a:pt x="5" y="9"/>
                    </a:cubicBezTo>
                    <a:cubicBezTo>
                      <a:pt x="4" y="9"/>
                      <a:pt x="3" y="9"/>
                      <a:pt x="3" y="9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14" name="Freeform 52">
                <a:extLst>
                  <a:ext uri="{FF2B5EF4-FFF2-40B4-BE49-F238E27FC236}">
                    <a16:creationId xmlns:a16="http://schemas.microsoft.com/office/drawing/2014/main" id="{8BFE09F5-8D84-4DF9-9AAA-78AECBFAE528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7564100" y="1590675"/>
                <a:ext cx="479425" cy="538163"/>
              </a:xfrm>
              <a:custGeom>
                <a:avLst/>
                <a:gdLst>
                  <a:gd name="T0" fmla="*/ 87 w 195"/>
                  <a:gd name="T1" fmla="*/ 150 h 219"/>
                  <a:gd name="T2" fmla="*/ 74 w 195"/>
                  <a:gd name="T3" fmla="*/ 152 h 219"/>
                  <a:gd name="T4" fmla="*/ 78 w 195"/>
                  <a:gd name="T5" fmla="*/ 136 h 219"/>
                  <a:gd name="T6" fmla="*/ 75 w 195"/>
                  <a:gd name="T7" fmla="*/ 132 h 219"/>
                  <a:gd name="T8" fmla="*/ 59 w 195"/>
                  <a:gd name="T9" fmla="*/ 130 h 219"/>
                  <a:gd name="T10" fmla="*/ 65 w 195"/>
                  <a:gd name="T11" fmla="*/ 117 h 219"/>
                  <a:gd name="T12" fmla="*/ 46 w 195"/>
                  <a:gd name="T13" fmla="*/ 120 h 219"/>
                  <a:gd name="T14" fmla="*/ 53 w 195"/>
                  <a:gd name="T15" fmla="*/ 108 h 219"/>
                  <a:gd name="T16" fmla="*/ 37 w 195"/>
                  <a:gd name="T17" fmla="*/ 107 h 219"/>
                  <a:gd name="T18" fmla="*/ 42 w 195"/>
                  <a:gd name="T19" fmla="*/ 96 h 219"/>
                  <a:gd name="T20" fmla="*/ 38 w 195"/>
                  <a:gd name="T21" fmla="*/ 91 h 219"/>
                  <a:gd name="T22" fmla="*/ 31 w 195"/>
                  <a:gd name="T23" fmla="*/ 91 h 219"/>
                  <a:gd name="T24" fmla="*/ 21 w 195"/>
                  <a:gd name="T25" fmla="*/ 98 h 219"/>
                  <a:gd name="T26" fmla="*/ 21 w 195"/>
                  <a:gd name="T27" fmla="*/ 79 h 219"/>
                  <a:gd name="T28" fmla="*/ 8 w 195"/>
                  <a:gd name="T29" fmla="*/ 85 h 219"/>
                  <a:gd name="T30" fmla="*/ 2 w 195"/>
                  <a:gd name="T31" fmla="*/ 33 h 219"/>
                  <a:gd name="T32" fmla="*/ 60 w 195"/>
                  <a:gd name="T33" fmla="*/ 13 h 219"/>
                  <a:gd name="T34" fmla="*/ 74 w 195"/>
                  <a:gd name="T35" fmla="*/ 4 h 219"/>
                  <a:gd name="T36" fmla="*/ 80 w 195"/>
                  <a:gd name="T37" fmla="*/ 25 h 219"/>
                  <a:gd name="T38" fmla="*/ 93 w 195"/>
                  <a:gd name="T39" fmla="*/ 17 h 219"/>
                  <a:gd name="T40" fmla="*/ 92 w 195"/>
                  <a:gd name="T41" fmla="*/ 36 h 219"/>
                  <a:gd name="T42" fmla="*/ 107 w 195"/>
                  <a:gd name="T43" fmla="*/ 28 h 219"/>
                  <a:gd name="T44" fmla="*/ 100 w 195"/>
                  <a:gd name="T45" fmla="*/ 42 h 219"/>
                  <a:gd name="T46" fmla="*/ 122 w 195"/>
                  <a:gd name="T47" fmla="*/ 44 h 219"/>
                  <a:gd name="T48" fmla="*/ 119 w 195"/>
                  <a:gd name="T49" fmla="*/ 53 h 219"/>
                  <a:gd name="T50" fmla="*/ 126 w 195"/>
                  <a:gd name="T51" fmla="*/ 69 h 219"/>
                  <a:gd name="T52" fmla="*/ 141 w 195"/>
                  <a:gd name="T53" fmla="*/ 62 h 219"/>
                  <a:gd name="T54" fmla="*/ 138 w 195"/>
                  <a:gd name="T55" fmla="*/ 85 h 219"/>
                  <a:gd name="T56" fmla="*/ 155 w 195"/>
                  <a:gd name="T57" fmla="*/ 77 h 219"/>
                  <a:gd name="T58" fmla="*/ 142 w 195"/>
                  <a:gd name="T59" fmla="*/ 91 h 219"/>
                  <a:gd name="T60" fmla="*/ 163 w 195"/>
                  <a:gd name="T61" fmla="*/ 96 h 219"/>
                  <a:gd name="T62" fmla="*/ 153 w 195"/>
                  <a:gd name="T63" fmla="*/ 109 h 219"/>
                  <a:gd name="T64" fmla="*/ 177 w 195"/>
                  <a:gd name="T65" fmla="*/ 115 h 219"/>
                  <a:gd name="T66" fmla="*/ 163 w 195"/>
                  <a:gd name="T67" fmla="*/ 128 h 219"/>
                  <a:gd name="T68" fmla="*/ 186 w 195"/>
                  <a:gd name="T69" fmla="*/ 135 h 219"/>
                  <a:gd name="T70" fmla="*/ 172 w 195"/>
                  <a:gd name="T71" fmla="*/ 147 h 219"/>
                  <a:gd name="T72" fmla="*/ 192 w 195"/>
                  <a:gd name="T73" fmla="*/ 156 h 219"/>
                  <a:gd name="T74" fmla="*/ 179 w 195"/>
                  <a:gd name="T75" fmla="*/ 166 h 219"/>
                  <a:gd name="T76" fmla="*/ 151 w 195"/>
                  <a:gd name="T77" fmla="*/ 218 h 219"/>
                  <a:gd name="T78" fmla="*/ 107 w 195"/>
                  <a:gd name="T79" fmla="*/ 195 h 219"/>
                  <a:gd name="T80" fmla="*/ 94 w 195"/>
                  <a:gd name="T81" fmla="*/ 195 h 219"/>
                  <a:gd name="T82" fmla="*/ 101 w 195"/>
                  <a:gd name="T83" fmla="*/ 179 h 219"/>
                  <a:gd name="T84" fmla="*/ 100 w 195"/>
                  <a:gd name="T85" fmla="*/ 175 h 219"/>
                  <a:gd name="T86" fmla="*/ 84 w 195"/>
                  <a:gd name="T87" fmla="*/ 170 h 219"/>
                  <a:gd name="T88" fmla="*/ 93 w 195"/>
                  <a:gd name="T89" fmla="*/ 160 h 219"/>
                  <a:gd name="T90" fmla="*/ 174 w 195"/>
                  <a:gd name="T91" fmla="*/ 169 h 219"/>
                  <a:gd name="T92" fmla="*/ 147 w 195"/>
                  <a:gd name="T93" fmla="*/ 108 h 219"/>
                  <a:gd name="T94" fmla="*/ 109 w 195"/>
                  <a:gd name="T95" fmla="*/ 58 h 219"/>
                  <a:gd name="T96" fmla="*/ 48 w 195"/>
                  <a:gd name="T97" fmla="*/ 14 h 219"/>
                  <a:gd name="T98" fmla="*/ 8 w 195"/>
                  <a:gd name="T99" fmla="*/ 56 h 219"/>
                  <a:gd name="T100" fmla="*/ 23 w 195"/>
                  <a:gd name="T101" fmla="*/ 74 h 219"/>
                  <a:gd name="T102" fmla="*/ 37 w 195"/>
                  <a:gd name="T103" fmla="*/ 83 h 219"/>
                  <a:gd name="T104" fmla="*/ 50 w 195"/>
                  <a:gd name="T105" fmla="*/ 95 h 219"/>
                  <a:gd name="T106" fmla="*/ 62 w 195"/>
                  <a:gd name="T107" fmla="*/ 106 h 219"/>
                  <a:gd name="T108" fmla="*/ 73 w 195"/>
                  <a:gd name="T109" fmla="*/ 118 h 219"/>
                  <a:gd name="T110" fmla="*/ 83 w 195"/>
                  <a:gd name="T111" fmla="*/ 131 h 219"/>
                  <a:gd name="T112" fmla="*/ 92 w 195"/>
                  <a:gd name="T113" fmla="*/ 145 h 219"/>
                  <a:gd name="T114" fmla="*/ 100 w 195"/>
                  <a:gd name="T115" fmla="*/ 160 h 219"/>
                  <a:gd name="T116" fmla="*/ 107 w 195"/>
                  <a:gd name="T117" fmla="*/ 175 h 219"/>
                  <a:gd name="T118" fmla="*/ 113 w 195"/>
                  <a:gd name="T119" fmla="*/ 193 h 219"/>
                  <a:gd name="T120" fmla="*/ 166 w 195"/>
                  <a:gd name="T121" fmla="*/ 204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95" h="219">
                    <a:moveTo>
                      <a:pt x="92" y="157"/>
                    </a:moveTo>
                    <a:cubicBezTo>
                      <a:pt x="92" y="156"/>
                      <a:pt x="91" y="155"/>
                      <a:pt x="90" y="154"/>
                    </a:cubicBezTo>
                    <a:cubicBezTo>
                      <a:pt x="90" y="152"/>
                      <a:pt x="89" y="151"/>
                      <a:pt x="89" y="150"/>
                    </a:cubicBezTo>
                    <a:cubicBezTo>
                      <a:pt x="88" y="149"/>
                      <a:pt x="88" y="149"/>
                      <a:pt x="87" y="150"/>
                    </a:cubicBezTo>
                    <a:cubicBezTo>
                      <a:pt x="84" y="152"/>
                      <a:pt x="80" y="154"/>
                      <a:pt x="77" y="156"/>
                    </a:cubicBezTo>
                    <a:cubicBezTo>
                      <a:pt x="76" y="156"/>
                      <a:pt x="75" y="157"/>
                      <a:pt x="74" y="157"/>
                    </a:cubicBezTo>
                    <a:cubicBezTo>
                      <a:pt x="73" y="156"/>
                      <a:pt x="73" y="156"/>
                      <a:pt x="73" y="155"/>
                    </a:cubicBezTo>
                    <a:cubicBezTo>
                      <a:pt x="72" y="154"/>
                      <a:pt x="73" y="153"/>
                      <a:pt x="74" y="152"/>
                    </a:cubicBezTo>
                    <a:cubicBezTo>
                      <a:pt x="77" y="150"/>
                      <a:pt x="81" y="148"/>
                      <a:pt x="84" y="146"/>
                    </a:cubicBezTo>
                    <a:cubicBezTo>
                      <a:pt x="85" y="145"/>
                      <a:pt x="85" y="145"/>
                      <a:pt x="85" y="144"/>
                    </a:cubicBezTo>
                    <a:cubicBezTo>
                      <a:pt x="83" y="141"/>
                      <a:pt x="81" y="139"/>
                      <a:pt x="80" y="136"/>
                    </a:cubicBezTo>
                    <a:cubicBezTo>
                      <a:pt x="79" y="135"/>
                      <a:pt x="79" y="135"/>
                      <a:pt x="78" y="136"/>
                    </a:cubicBezTo>
                    <a:cubicBezTo>
                      <a:pt x="75" y="138"/>
                      <a:pt x="71" y="141"/>
                      <a:pt x="68" y="143"/>
                    </a:cubicBezTo>
                    <a:cubicBezTo>
                      <a:pt x="66" y="144"/>
                      <a:pt x="64" y="144"/>
                      <a:pt x="64" y="142"/>
                    </a:cubicBezTo>
                    <a:cubicBezTo>
                      <a:pt x="64" y="140"/>
                      <a:pt x="64" y="140"/>
                      <a:pt x="65" y="139"/>
                    </a:cubicBezTo>
                    <a:cubicBezTo>
                      <a:pt x="68" y="137"/>
                      <a:pt x="71" y="135"/>
                      <a:pt x="75" y="132"/>
                    </a:cubicBezTo>
                    <a:cubicBezTo>
                      <a:pt x="76" y="131"/>
                      <a:pt x="76" y="131"/>
                      <a:pt x="75" y="130"/>
                    </a:cubicBezTo>
                    <a:cubicBezTo>
                      <a:pt x="73" y="127"/>
                      <a:pt x="71" y="125"/>
                      <a:pt x="70" y="123"/>
                    </a:cubicBezTo>
                    <a:cubicBezTo>
                      <a:pt x="69" y="122"/>
                      <a:pt x="69" y="122"/>
                      <a:pt x="68" y="123"/>
                    </a:cubicBezTo>
                    <a:cubicBezTo>
                      <a:pt x="65" y="125"/>
                      <a:pt x="62" y="128"/>
                      <a:pt x="59" y="130"/>
                    </a:cubicBezTo>
                    <a:cubicBezTo>
                      <a:pt x="58" y="131"/>
                      <a:pt x="56" y="131"/>
                      <a:pt x="55" y="130"/>
                    </a:cubicBezTo>
                    <a:cubicBezTo>
                      <a:pt x="54" y="129"/>
                      <a:pt x="54" y="128"/>
                      <a:pt x="55" y="127"/>
                    </a:cubicBezTo>
                    <a:cubicBezTo>
                      <a:pt x="59" y="124"/>
                      <a:pt x="62" y="122"/>
                      <a:pt x="65" y="119"/>
                    </a:cubicBezTo>
                    <a:cubicBezTo>
                      <a:pt x="66" y="119"/>
                      <a:pt x="66" y="118"/>
                      <a:pt x="65" y="117"/>
                    </a:cubicBezTo>
                    <a:cubicBezTo>
                      <a:pt x="63" y="115"/>
                      <a:pt x="61" y="113"/>
                      <a:pt x="59" y="110"/>
                    </a:cubicBezTo>
                    <a:cubicBezTo>
                      <a:pt x="58" y="110"/>
                      <a:pt x="58" y="110"/>
                      <a:pt x="57" y="110"/>
                    </a:cubicBezTo>
                    <a:cubicBezTo>
                      <a:pt x="54" y="113"/>
                      <a:pt x="52" y="116"/>
                      <a:pt x="49" y="119"/>
                    </a:cubicBezTo>
                    <a:cubicBezTo>
                      <a:pt x="48" y="119"/>
                      <a:pt x="47" y="120"/>
                      <a:pt x="46" y="120"/>
                    </a:cubicBezTo>
                    <a:cubicBezTo>
                      <a:pt x="45" y="119"/>
                      <a:pt x="44" y="119"/>
                      <a:pt x="44" y="118"/>
                    </a:cubicBezTo>
                    <a:cubicBezTo>
                      <a:pt x="44" y="117"/>
                      <a:pt x="44" y="116"/>
                      <a:pt x="45" y="115"/>
                    </a:cubicBezTo>
                    <a:cubicBezTo>
                      <a:pt x="47" y="113"/>
                      <a:pt x="50" y="111"/>
                      <a:pt x="53" y="108"/>
                    </a:cubicBezTo>
                    <a:cubicBezTo>
                      <a:pt x="53" y="108"/>
                      <a:pt x="53" y="108"/>
                      <a:pt x="53" y="108"/>
                    </a:cubicBezTo>
                    <a:cubicBezTo>
                      <a:pt x="55" y="106"/>
                      <a:pt x="55" y="106"/>
                      <a:pt x="53" y="105"/>
                    </a:cubicBezTo>
                    <a:cubicBezTo>
                      <a:pt x="52" y="103"/>
                      <a:pt x="50" y="101"/>
                      <a:pt x="48" y="100"/>
                    </a:cubicBezTo>
                    <a:cubicBezTo>
                      <a:pt x="46" y="98"/>
                      <a:pt x="46" y="98"/>
                      <a:pt x="45" y="100"/>
                    </a:cubicBezTo>
                    <a:cubicBezTo>
                      <a:pt x="42" y="102"/>
                      <a:pt x="40" y="105"/>
                      <a:pt x="37" y="107"/>
                    </a:cubicBezTo>
                    <a:cubicBezTo>
                      <a:pt x="36" y="109"/>
                      <a:pt x="35" y="109"/>
                      <a:pt x="33" y="108"/>
                    </a:cubicBezTo>
                    <a:cubicBezTo>
                      <a:pt x="32" y="107"/>
                      <a:pt x="32" y="105"/>
                      <a:pt x="34" y="104"/>
                    </a:cubicBezTo>
                    <a:cubicBezTo>
                      <a:pt x="36" y="102"/>
                      <a:pt x="37" y="100"/>
                      <a:pt x="39" y="99"/>
                    </a:cubicBezTo>
                    <a:cubicBezTo>
                      <a:pt x="40" y="98"/>
                      <a:pt x="41" y="97"/>
                      <a:pt x="42" y="96"/>
                    </a:cubicBezTo>
                    <a:cubicBezTo>
                      <a:pt x="42" y="96"/>
                      <a:pt x="42" y="96"/>
                      <a:pt x="42" y="96"/>
                    </a:cubicBezTo>
                    <a:cubicBezTo>
                      <a:pt x="43" y="95"/>
                      <a:pt x="43" y="95"/>
                      <a:pt x="42" y="94"/>
                    </a:cubicBezTo>
                    <a:cubicBezTo>
                      <a:pt x="41" y="93"/>
                      <a:pt x="39" y="92"/>
                      <a:pt x="38" y="91"/>
                    </a:cubicBezTo>
                    <a:cubicBezTo>
                      <a:pt x="38" y="91"/>
                      <a:pt x="38" y="91"/>
                      <a:pt x="38" y="91"/>
                    </a:cubicBezTo>
                    <a:cubicBezTo>
                      <a:pt x="37" y="89"/>
                      <a:pt x="35" y="89"/>
                      <a:pt x="34" y="87"/>
                    </a:cubicBezTo>
                    <a:cubicBezTo>
                      <a:pt x="34" y="87"/>
                      <a:pt x="33" y="87"/>
                      <a:pt x="33" y="88"/>
                    </a:cubicBezTo>
                    <a:cubicBezTo>
                      <a:pt x="33" y="88"/>
                      <a:pt x="32" y="89"/>
                      <a:pt x="31" y="90"/>
                    </a:cubicBezTo>
                    <a:cubicBezTo>
                      <a:pt x="31" y="90"/>
                      <a:pt x="31" y="90"/>
                      <a:pt x="31" y="91"/>
                    </a:cubicBezTo>
                    <a:cubicBezTo>
                      <a:pt x="31" y="91"/>
                      <a:pt x="31" y="91"/>
                      <a:pt x="31" y="91"/>
                    </a:cubicBezTo>
                    <a:cubicBezTo>
                      <a:pt x="29" y="93"/>
                      <a:pt x="27" y="95"/>
                      <a:pt x="25" y="97"/>
                    </a:cubicBezTo>
                    <a:cubicBezTo>
                      <a:pt x="25" y="98"/>
                      <a:pt x="24" y="98"/>
                      <a:pt x="24" y="99"/>
                    </a:cubicBezTo>
                    <a:cubicBezTo>
                      <a:pt x="22" y="99"/>
                      <a:pt x="21" y="99"/>
                      <a:pt x="21" y="98"/>
                    </a:cubicBezTo>
                    <a:cubicBezTo>
                      <a:pt x="20" y="97"/>
                      <a:pt x="20" y="96"/>
                      <a:pt x="21" y="95"/>
                    </a:cubicBezTo>
                    <a:cubicBezTo>
                      <a:pt x="24" y="92"/>
                      <a:pt x="26" y="89"/>
                      <a:pt x="29" y="86"/>
                    </a:cubicBezTo>
                    <a:cubicBezTo>
                      <a:pt x="30" y="85"/>
                      <a:pt x="30" y="84"/>
                      <a:pt x="29" y="84"/>
                    </a:cubicBezTo>
                    <a:cubicBezTo>
                      <a:pt x="26" y="82"/>
                      <a:pt x="24" y="80"/>
                      <a:pt x="21" y="79"/>
                    </a:cubicBezTo>
                    <a:cubicBezTo>
                      <a:pt x="20" y="78"/>
                      <a:pt x="20" y="78"/>
                      <a:pt x="19" y="79"/>
                    </a:cubicBezTo>
                    <a:cubicBezTo>
                      <a:pt x="17" y="82"/>
                      <a:pt x="14" y="85"/>
                      <a:pt x="12" y="88"/>
                    </a:cubicBezTo>
                    <a:cubicBezTo>
                      <a:pt x="11" y="90"/>
                      <a:pt x="10" y="90"/>
                      <a:pt x="8" y="89"/>
                    </a:cubicBezTo>
                    <a:cubicBezTo>
                      <a:pt x="7" y="88"/>
                      <a:pt x="7" y="87"/>
                      <a:pt x="8" y="85"/>
                    </a:cubicBezTo>
                    <a:cubicBezTo>
                      <a:pt x="11" y="82"/>
                      <a:pt x="13" y="79"/>
                      <a:pt x="16" y="75"/>
                    </a:cubicBezTo>
                    <a:cubicBezTo>
                      <a:pt x="16" y="75"/>
                      <a:pt x="16" y="75"/>
                      <a:pt x="16" y="74"/>
                    </a:cubicBezTo>
                    <a:cubicBezTo>
                      <a:pt x="9" y="68"/>
                      <a:pt x="4" y="61"/>
                      <a:pt x="2" y="52"/>
                    </a:cubicBezTo>
                    <a:cubicBezTo>
                      <a:pt x="0" y="46"/>
                      <a:pt x="0" y="40"/>
                      <a:pt x="2" y="33"/>
                    </a:cubicBezTo>
                    <a:cubicBezTo>
                      <a:pt x="3" y="29"/>
                      <a:pt x="5" y="25"/>
                      <a:pt x="7" y="22"/>
                    </a:cubicBezTo>
                    <a:cubicBezTo>
                      <a:pt x="11" y="17"/>
                      <a:pt x="16" y="13"/>
                      <a:pt x="22" y="11"/>
                    </a:cubicBezTo>
                    <a:cubicBezTo>
                      <a:pt x="33" y="7"/>
                      <a:pt x="44" y="7"/>
                      <a:pt x="55" y="11"/>
                    </a:cubicBezTo>
                    <a:cubicBezTo>
                      <a:pt x="56" y="12"/>
                      <a:pt x="58" y="12"/>
                      <a:pt x="60" y="13"/>
                    </a:cubicBezTo>
                    <a:cubicBezTo>
                      <a:pt x="61" y="14"/>
                      <a:pt x="61" y="14"/>
                      <a:pt x="62" y="13"/>
                    </a:cubicBezTo>
                    <a:cubicBezTo>
                      <a:pt x="65" y="9"/>
                      <a:pt x="68" y="5"/>
                      <a:pt x="71" y="1"/>
                    </a:cubicBezTo>
                    <a:cubicBezTo>
                      <a:pt x="72" y="0"/>
                      <a:pt x="73" y="0"/>
                      <a:pt x="74" y="1"/>
                    </a:cubicBezTo>
                    <a:cubicBezTo>
                      <a:pt x="75" y="1"/>
                      <a:pt x="75" y="3"/>
                      <a:pt x="74" y="4"/>
                    </a:cubicBezTo>
                    <a:cubicBezTo>
                      <a:pt x="72" y="8"/>
                      <a:pt x="69" y="12"/>
                      <a:pt x="66" y="15"/>
                    </a:cubicBezTo>
                    <a:cubicBezTo>
                      <a:pt x="65" y="16"/>
                      <a:pt x="66" y="17"/>
                      <a:pt x="66" y="17"/>
                    </a:cubicBezTo>
                    <a:cubicBezTo>
                      <a:pt x="71" y="20"/>
                      <a:pt x="74" y="22"/>
                      <a:pt x="78" y="25"/>
                    </a:cubicBezTo>
                    <a:cubicBezTo>
                      <a:pt x="79" y="26"/>
                      <a:pt x="79" y="26"/>
                      <a:pt x="80" y="25"/>
                    </a:cubicBezTo>
                    <a:cubicBezTo>
                      <a:pt x="82" y="22"/>
                      <a:pt x="84" y="20"/>
                      <a:pt x="87" y="17"/>
                    </a:cubicBezTo>
                    <a:cubicBezTo>
                      <a:pt x="87" y="16"/>
                      <a:pt x="88" y="15"/>
                      <a:pt x="89" y="14"/>
                    </a:cubicBezTo>
                    <a:cubicBezTo>
                      <a:pt x="90" y="13"/>
                      <a:pt x="92" y="13"/>
                      <a:pt x="93" y="14"/>
                    </a:cubicBezTo>
                    <a:cubicBezTo>
                      <a:pt x="94" y="14"/>
                      <a:pt x="94" y="16"/>
                      <a:pt x="93" y="17"/>
                    </a:cubicBezTo>
                    <a:cubicBezTo>
                      <a:pt x="92" y="19"/>
                      <a:pt x="90" y="20"/>
                      <a:pt x="89" y="22"/>
                    </a:cubicBezTo>
                    <a:cubicBezTo>
                      <a:pt x="87" y="24"/>
                      <a:pt x="85" y="26"/>
                      <a:pt x="84" y="28"/>
                    </a:cubicBezTo>
                    <a:cubicBezTo>
                      <a:pt x="83" y="29"/>
                      <a:pt x="83" y="29"/>
                      <a:pt x="84" y="30"/>
                    </a:cubicBezTo>
                    <a:cubicBezTo>
                      <a:pt x="86" y="32"/>
                      <a:pt x="89" y="34"/>
                      <a:pt x="92" y="36"/>
                    </a:cubicBezTo>
                    <a:cubicBezTo>
                      <a:pt x="93" y="37"/>
                      <a:pt x="94" y="38"/>
                      <a:pt x="95" y="39"/>
                    </a:cubicBezTo>
                    <a:cubicBezTo>
                      <a:pt x="95" y="39"/>
                      <a:pt x="96" y="39"/>
                      <a:pt x="96" y="39"/>
                    </a:cubicBezTo>
                    <a:cubicBezTo>
                      <a:pt x="99" y="35"/>
                      <a:pt x="102" y="32"/>
                      <a:pt x="105" y="29"/>
                    </a:cubicBezTo>
                    <a:cubicBezTo>
                      <a:pt x="106" y="29"/>
                      <a:pt x="106" y="28"/>
                      <a:pt x="107" y="28"/>
                    </a:cubicBezTo>
                    <a:cubicBezTo>
                      <a:pt x="108" y="27"/>
                      <a:pt x="109" y="27"/>
                      <a:pt x="110" y="28"/>
                    </a:cubicBezTo>
                    <a:cubicBezTo>
                      <a:pt x="111" y="29"/>
                      <a:pt x="111" y="30"/>
                      <a:pt x="110" y="31"/>
                    </a:cubicBezTo>
                    <a:cubicBezTo>
                      <a:pt x="108" y="33"/>
                      <a:pt x="106" y="35"/>
                      <a:pt x="104" y="38"/>
                    </a:cubicBezTo>
                    <a:cubicBezTo>
                      <a:pt x="103" y="39"/>
                      <a:pt x="101" y="41"/>
                      <a:pt x="100" y="42"/>
                    </a:cubicBezTo>
                    <a:cubicBezTo>
                      <a:pt x="99" y="42"/>
                      <a:pt x="99" y="43"/>
                      <a:pt x="100" y="43"/>
                    </a:cubicBezTo>
                    <a:cubicBezTo>
                      <a:pt x="104" y="46"/>
                      <a:pt x="107" y="50"/>
                      <a:pt x="110" y="53"/>
                    </a:cubicBezTo>
                    <a:cubicBezTo>
                      <a:pt x="111" y="54"/>
                      <a:pt x="111" y="54"/>
                      <a:pt x="112" y="53"/>
                    </a:cubicBezTo>
                    <a:cubicBezTo>
                      <a:pt x="115" y="50"/>
                      <a:pt x="118" y="47"/>
                      <a:pt x="122" y="44"/>
                    </a:cubicBezTo>
                    <a:cubicBezTo>
                      <a:pt x="122" y="43"/>
                      <a:pt x="123" y="43"/>
                      <a:pt x="124" y="43"/>
                    </a:cubicBezTo>
                    <a:cubicBezTo>
                      <a:pt x="125" y="42"/>
                      <a:pt x="126" y="43"/>
                      <a:pt x="126" y="44"/>
                    </a:cubicBezTo>
                    <a:cubicBezTo>
                      <a:pt x="127" y="45"/>
                      <a:pt x="127" y="46"/>
                      <a:pt x="126" y="47"/>
                    </a:cubicBezTo>
                    <a:cubicBezTo>
                      <a:pt x="124" y="49"/>
                      <a:pt x="121" y="51"/>
                      <a:pt x="119" y="53"/>
                    </a:cubicBezTo>
                    <a:cubicBezTo>
                      <a:pt x="118" y="54"/>
                      <a:pt x="116" y="56"/>
                      <a:pt x="115" y="57"/>
                    </a:cubicBezTo>
                    <a:cubicBezTo>
                      <a:pt x="115" y="57"/>
                      <a:pt x="115" y="57"/>
                      <a:pt x="115" y="58"/>
                    </a:cubicBezTo>
                    <a:cubicBezTo>
                      <a:pt x="118" y="61"/>
                      <a:pt x="122" y="65"/>
                      <a:pt x="125" y="69"/>
                    </a:cubicBezTo>
                    <a:cubicBezTo>
                      <a:pt x="125" y="69"/>
                      <a:pt x="126" y="70"/>
                      <a:pt x="126" y="69"/>
                    </a:cubicBezTo>
                    <a:cubicBezTo>
                      <a:pt x="128" y="67"/>
                      <a:pt x="131" y="65"/>
                      <a:pt x="133" y="63"/>
                    </a:cubicBezTo>
                    <a:cubicBezTo>
                      <a:pt x="135" y="62"/>
                      <a:pt x="136" y="60"/>
                      <a:pt x="138" y="59"/>
                    </a:cubicBezTo>
                    <a:cubicBezTo>
                      <a:pt x="139" y="59"/>
                      <a:pt x="140" y="59"/>
                      <a:pt x="140" y="59"/>
                    </a:cubicBezTo>
                    <a:cubicBezTo>
                      <a:pt x="141" y="60"/>
                      <a:pt x="142" y="61"/>
                      <a:pt x="141" y="62"/>
                    </a:cubicBezTo>
                    <a:cubicBezTo>
                      <a:pt x="141" y="62"/>
                      <a:pt x="141" y="63"/>
                      <a:pt x="140" y="64"/>
                    </a:cubicBezTo>
                    <a:cubicBezTo>
                      <a:pt x="137" y="66"/>
                      <a:pt x="133" y="69"/>
                      <a:pt x="130" y="72"/>
                    </a:cubicBezTo>
                    <a:cubicBezTo>
                      <a:pt x="129" y="73"/>
                      <a:pt x="129" y="73"/>
                      <a:pt x="129" y="74"/>
                    </a:cubicBezTo>
                    <a:cubicBezTo>
                      <a:pt x="132" y="78"/>
                      <a:pt x="135" y="82"/>
                      <a:pt x="138" y="85"/>
                    </a:cubicBezTo>
                    <a:cubicBezTo>
                      <a:pt x="138" y="86"/>
                      <a:pt x="139" y="86"/>
                      <a:pt x="139" y="86"/>
                    </a:cubicBezTo>
                    <a:cubicBezTo>
                      <a:pt x="141" y="84"/>
                      <a:pt x="143" y="83"/>
                      <a:pt x="145" y="81"/>
                    </a:cubicBezTo>
                    <a:cubicBezTo>
                      <a:pt x="147" y="80"/>
                      <a:pt x="149" y="78"/>
                      <a:pt x="151" y="77"/>
                    </a:cubicBezTo>
                    <a:cubicBezTo>
                      <a:pt x="152" y="76"/>
                      <a:pt x="154" y="76"/>
                      <a:pt x="155" y="77"/>
                    </a:cubicBezTo>
                    <a:cubicBezTo>
                      <a:pt x="155" y="79"/>
                      <a:pt x="155" y="80"/>
                      <a:pt x="154" y="81"/>
                    </a:cubicBezTo>
                    <a:cubicBezTo>
                      <a:pt x="151" y="83"/>
                      <a:pt x="148" y="85"/>
                      <a:pt x="145" y="87"/>
                    </a:cubicBezTo>
                    <a:cubicBezTo>
                      <a:pt x="144" y="88"/>
                      <a:pt x="143" y="89"/>
                      <a:pt x="142" y="89"/>
                    </a:cubicBezTo>
                    <a:cubicBezTo>
                      <a:pt x="141" y="90"/>
                      <a:pt x="141" y="90"/>
                      <a:pt x="142" y="91"/>
                    </a:cubicBezTo>
                    <a:cubicBezTo>
                      <a:pt x="144" y="94"/>
                      <a:pt x="146" y="98"/>
                      <a:pt x="148" y="101"/>
                    </a:cubicBezTo>
                    <a:cubicBezTo>
                      <a:pt x="149" y="102"/>
                      <a:pt x="149" y="102"/>
                      <a:pt x="150" y="103"/>
                    </a:cubicBezTo>
                    <a:cubicBezTo>
                      <a:pt x="150" y="104"/>
                      <a:pt x="151" y="104"/>
                      <a:pt x="151" y="103"/>
                    </a:cubicBezTo>
                    <a:cubicBezTo>
                      <a:pt x="155" y="101"/>
                      <a:pt x="159" y="98"/>
                      <a:pt x="163" y="96"/>
                    </a:cubicBezTo>
                    <a:cubicBezTo>
                      <a:pt x="165" y="95"/>
                      <a:pt x="166" y="95"/>
                      <a:pt x="167" y="96"/>
                    </a:cubicBezTo>
                    <a:cubicBezTo>
                      <a:pt x="168" y="97"/>
                      <a:pt x="167" y="99"/>
                      <a:pt x="166" y="100"/>
                    </a:cubicBezTo>
                    <a:cubicBezTo>
                      <a:pt x="162" y="102"/>
                      <a:pt x="158" y="105"/>
                      <a:pt x="154" y="107"/>
                    </a:cubicBezTo>
                    <a:cubicBezTo>
                      <a:pt x="153" y="108"/>
                      <a:pt x="153" y="108"/>
                      <a:pt x="153" y="109"/>
                    </a:cubicBezTo>
                    <a:cubicBezTo>
                      <a:pt x="156" y="113"/>
                      <a:pt x="158" y="117"/>
                      <a:pt x="160" y="121"/>
                    </a:cubicBezTo>
                    <a:cubicBezTo>
                      <a:pt x="161" y="122"/>
                      <a:pt x="161" y="122"/>
                      <a:pt x="162" y="122"/>
                    </a:cubicBezTo>
                    <a:cubicBezTo>
                      <a:pt x="165" y="120"/>
                      <a:pt x="169" y="118"/>
                      <a:pt x="173" y="115"/>
                    </a:cubicBezTo>
                    <a:cubicBezTo>
                      <a:pt x="174" y="115"/>
                      <a:pt x="175" y="114"/>
                      <a:pt x="177" y="115"/>
                    </a:cubicBezTo>
                    <a:cubicBezTo>
                      <a:pt x="178" y="116"/>
                      <a:pt x="179" y="118"/>
                      <a:pt x="177" y="119"/>
                    </a:cubicBezTo>
                    <a:cubicBezTo>
                      <a:pt x="174" y="121"/>
                      <a:pt x="170" y="123"/>
                      <a:pt x="167" y="124"/>
                    </a:cubicBezTo>
                    <a:cubicBezTo>
                      <a:pt x="166" y="125"/>
                      <a:pt x="165" y="126"/>
                      <a:pt x="164" y="126"/>
                    </a:cubicBezTo>
                    <a:cubicBezTo>
                      <a:pt x="163" y="127"/>
                      <a:pt x="163" y="127"/>
                      <a:pt x="163" y="128"/>
                    </a:cubicBezTo>
                    <a:cubicBezTo>
                      <a:pt x="165" y="132"/>
                      <a:pt x="167" y="136"/>
                      <a:pt x="169" y="141"/>
                    </a:cubicBezTo>
                    <a:cubicBezTo>
                      <a:pt x="170" y="141"/>
                      <a:pt x="170" y="141"/>
                      <a:pt x="171" y="141"/>
                    </a:cubicBezTo>
                    <a:cubicBezTo>
                      <a:pt x="174" y="139"/>
                      <a:pt x="178" y="138"/>
                      <a:pt x="182" y="136"/>
                    </a:cubicBezTo>
                    <a:cubicBezTo>
                      <a:pt x="183" y="135"/>
                      <a:pt x="184" y="134"/>
                      <a:pt x="186" y="135"/>
                    </a:cubicBezTo>
                    <a:cubicBezTo>
                      <a:pt x="187" y="135"/>
                      <a:pt x="187" y="136"/>
                      <a:pt x="187" y="137"/>
                    </a:cubicBezTo>
                    <a:cubicBezTo>
                      <a:pt x="187" y="138"/>
                      <a:pt x="187" y="139"/>
                      <a:pt x="186" y="139"/>
                    </a:cubicBezTo>
                    <a:cubicBezTo>
                      <a:pt x="182" y="141"/>
                      <a:pt x="177" y="143"/>
                      <a:pt x="173" y="145"/>
                    </a:cubicBezTo>
                    <a:cubicBezTo>
                      <a:pt x="172" y="146"/>
                      <a:pt x="172" y="146"/>
                      <a:pt x="172" y="147"/>
                    </a:cubicBezTo>
                    <a:cubicBezTo>
                      <a:pt x="174" y="152"/>
                      <a:pt x="175" y="156"/>
                      <a:pt x="177" y="160"/>
                    </a:cubicBezTo>
                    <a:cubicBezTo>
                      <a:pt x="177" y="162"/>
                      <a:pt x="177" y="162"/>
                      <a:pt x="179" y="161"/>
                    </a:cubicBezTo>
                    <a:cubicBezTo>
                      <a:pt x="183" y="159"/>
                      <a:pt x="187" y="158"/>
                      <a:pt x="191" y="156"/>
                    </a:cubicBezTo>
                    <a:cubicBezTo>
                      <a:pt x="191" y="156"/>
                      <a:pt x="192" y="156"/>
                      <a:pt x="192" y="156"/>
                    </a:cubicBezTo>
                    <a:cubicBezTo>
                      <a:pt x="193" y="156"/>
                      <a:pt x="195" y="156"/>
                      <a:pt x="195" y="157"/>
                    </a:cubicBezTo>
                    <a:cubicBezTo>
                      <a:pt x="195" y="158"/>
                      <a:pt x="195" y="160"/>
                      <a:pt x="194" y="160"/>
                    </a:cubicBezTo>
                    <a:cubicBezTo>
                      <a:pt x="191" y="161"/>
                      <a:pt x="188" y="163"/>
                      <a:pt x="185" y="164"/>
                    </a:cubicBezTo>
                    <a:cubicBezTo>
                      <a:pt x="183" y="164"/>
                      <a:pt x="181" y="165"/>
                      <a:pt x="179" y="166"/>
                    </a:cubicBezTo>
                    <a:cubicBezTo>
                      <a:pt x="179" y="166"/>
                      <a:pt x="179" y="167"/>
                      <a:pt x="179" y="167"/>
                    </a:cubicBezTo>
                    <a:cubicBezTo>
                      <a:pt x="180" y="172"/>
                      <a:pt x="180" y="177"/>
                      <a:pt x="180" y="183"/>
                    </a:cubicBezTo>
                    <a:cubicBezTo>
                      <a:pt x="179" y="191"/>
                      <a:pt x="176" y="199"/>
                      <a:pt x="170" y="206"/>
                    </a:cubicBezTo>
                    <a:cubicBezTo>
                      <a:pt x="165" y="212"/>
                      <a:pt x="159" y="217"/>
                      <a:pt x="151" y="218"/>
                    </a:cubicBezTo>
                    <a:cubicBezTo>
                      <a:pt x="145" y="219"/>
                      <a:pt x="138" y="219"/>
                      <a:pt x="132" y="216"/>
                    </a:cubicBezTo>
                    <a:cubicBezTo>
                      <a:pt x="125" y="214"/>
                      <a:pt x="119" y="209"/>
                      <a:pt x="114" y="204"/>
                    </a:cubicBezTo>
                    <a:cubicBezTo>
                      <a:pt x="112" y="201"/>
                      <a:pt x="110" y="198"/>
                      <a:pt x="109" y="195"/>
                    </a:cubicBezTo>
                    <a:cubicBezTo>
                      <a:pt x="109" y="195"/>
                      <a:pt x="108" y="194"/>
                      <a:pt x="107" y="195"/>
                    </a:cubicBezTo>
                    <a:cubicBezTo>
                      <a:pt x="104" y="196"/>
                      <a:pt x="100" y="198"/>
                      <a:pt x="97" y="199"/>
                    </a:cubicBezTo>
                    <a:cubicBezTo>
                      <a:pt x="96" y="199"/>
                      <a:pt x="96" y="199"/>
                      <a:pt x="95" y="200"/>
                    </a:cubicBezTo>
                    <a:cubicBezTo>
                      <a:pt x="94" y="200"/>
                      <a:pt x="93" y="199"/>
                      <a:pt x="92" y="198"/>
                    </a:cubicBezTo>
                    <a:cubicBezTo>
                      <a:pt x="92" y="197"/>
                      <a:pt x="92" y="196"/>
                      <a:pt x="94" y="195"/>
                    </a:cubicBezTo>
                    <a:cubicBezTo>
                      <a:pt x="98" y="194"/>
                      <a:pt x="102" y="192"/>
                      <a:pt x="106" y="190"/>
                    </a:cubicBezTo>
                    <a:cubicBezTo>
                      <a:pt x="106" y="190"/>
                      <a:pt x="107" y="190"/>
                      <a:pt x="106" y="189"/>
                    </a:cubicBezTo>
                    <a:cubicBezTo>
                      <a:pt x="105" y="186"/>
                      <a:pt x="104" y="183"/>
                      <a:pt x="103" y="180"/>
                    </a:cubicBezTo>
                    <a:cubicBezTo>
                      <a:pt x="103" y="179"/>
                      <a:pt x="102" y="179"/>
                      <a:pt x="101" y="179"/>
                    </a:cubicBezTo>
                    <a:cubicBezTo>
                      <a:pt x="98" y="181"/>
                      <a:pt x="94" y="183"/>
                      <a:pt x="90" y="184"/>
                    </a:cubicBezTo>
                    <a:cubicBezTo>
                      <a:pt x="89" y="185"/>
                      <a:pt x="87" y="184"/>
                      <a:pt x="87" y="183"/>
                    </a:cubicBezTo>
                    <a:cubicBezTo>
                      <a:pt x="87" y="182"/>
                      <a:pt x="87" y="181"/>
                      <a:pt x="88" y="180"/>
                    </a:cubicBezTo>
                    <a:cubicBezTo>
                      <a:pt x="92" y="178"/>
                      <a:pt x="96" y="177"/>
                      <a:pt x="100" y="175"/>
                    </a:cubicBezTo>
                    <a:cubicBezTo>
                      <a:pt x="100" y="174"/>
                      <a:pt x="101" y="174"/>
                      <a:pt x="100" y="173"/>
                    </a:cubicBezTo>
                    <a:cubicBezTo>
                      <a:pt x="99" y="170"/>
                      <a:pt x="98" y="167"/>
                      <a:pt x="96" y="165"/>
                    </a:cubicBezTo>
                    <a:cubicBezTo>
                      <a:pt x="96" y="164"/>
                      <a:pt x="96" y="164"/>
                      <a:pt x="95" y="164"/>
                    </a:cubicBezTo>
                    <a:cubicBezTo>
                      <a:pt x="91" y="166"/>
                      <a:pt x="88" y="168"/>
                      <a:pt x="84" y="170"/>
                    </a:cubicBezTo>
                    <a:cubicBezTo>
                      <a:pt x="83" y="171"/>
                      <a:pt x="81" y="170"/>
                      <a:pt x="80" y="169"/>
                    </a:cubicBezTo>
                    <a:cubicBezTo>
                      <a:pt x="80" y="168"/>
                      <a:pt x="80" y="167"/>
                      <a:pt x="82" y="166"/>
                    </a:cubicBezTo>
                    <a:cubicBezTo>
                      <a:pt x="85" y="164"/>
                      <a:pt x="89" y="162"/>
                      <a:pt x="92" y="160"/>
                    </a:cubicBezTo>
                    <a:cubicBezTo>
                      <a:pt x="92" y="160"/>
                      <a:pt x="92" y="160"/>
                      <a:pt x="93" y="160"/>
                    </a:cubicBezTo>
                    <a:cubicBezTo>
                      <a:pt x="93" y="160"/>
                      <a:pt x="94" y="159"/>
                      <a:pt x="93" y="159"/>
                    </a:cubicBezTo>
                    <a:cubicBezTo>
                      <a:pt x="93" y="158"/>
                      <a:pt x="93" y="158"/>
                      <a:pt x="92" y="157"/>
                    </a:cubicBezTo>
                    <a:close/>
                    <a:moveTo>
                      <a:pt x="175" y="176"/>
                    </a:moveTo>
                    <a:cubicBezTo>
                      <a:pt x="175" y="175"/>
                      <a:pt x="175" y="172"/>
                      <a:pt x="174" y="169"/>
                    </a:cubicBezTo>
                    <a:cubicBezTo>
                      <a:pt x="173" y="163"/>
                      <a:pt x="171" y="158"/>
                      <a:pt x="169" y="153"/>
                    </a:cubicBezTo>
                    <a:cubicBezTo>
                      <a:pt x="167" y="148"/>
                      <a:pt x="165" y="142"/>
                      <a:pt x="162" y="136"/>
                    </a:cubicBezTo>
                    <a:cubicBezTo>
                      <a:pt x="160" y="131"/>
                      <a:pt x="157" y="126"/>
                      <a:pt x="154" y="121"/>
                    </a:cubicBezTo>
                    <a:cubicBezTo>
                      <a:pt x="152" y="116"/>
                      <a:pt x="150" y="112"/>
                      <a:pt x="147" y="108"/>
                    </a:cubicBezTo>
                    <a:cubicBezTo>
                      <a:pt x="144" y="103"/>
                      <a:pt x="142" y="99"/>
                      <a:pt x="139" y="95"/>
                    </a:cubicBezTo>
                    <a:cubicBezTo>
                      <a:pt x="136" y="91"/>
                      <a:pt x="133" y="87"/>
                      <a:pt x="130" y="83"/>
                    </a:cubicBezTo>
                    <a:cubicBezTo>
                      <a:pt x="127" y="79"/>
                      <a:pt x="123" y="74"/>
                      <a:pt x="119" y="70"/>
                    </a:cubicBezTo>
                    <a:cubicBezTo>
                      <a:pt x="116" y="66"/>
                      <a:pt x="112" y="62"/>
                      <a:pt x="109" y="58"/>
                    </a:cubicBezTo>
                    <a:cubicBezTo>
                      <a:pt x="105" y="55"/>
                      <a:pt x="101" y="51"/>
                      <a:pt x="97" y="47"/>
                    </a:cubicBezTo>
                    <a:cubicBezTo>
                      <a:pt x="92" y="43"/>
                      <a:pt x="87" y="39"/>
                      <a:pt x="82" y="34"/>
                    </a:cubicBezTo>
                    <a:cubicBezTo>
                      <a:pt x="76" y="30"/>
                      <a:pt x="70" y="25"/>
                      <a:pt x="64" y="21"/>
                    </a:cubicBezTo>
                    <a:cubicBezTo>
                      <a:pt x="59" y="18"/>
                      <a:pt x="54" y="16"/>
                      <a:pt x="48" y="14"/>
                    </a:cubicBezTo>
                    <a:cubicBezTo>
                      <a:pt x="42" y="13"/>
                      <a:pt x="35" y="12"/>
                      <a:pt x="28" y="14"/>
                    </a:cubicBezTo>
                    <a:cubicBezTo>
                      <a:pt x="22" y="16"/>
                      <a:pt x="16" y="19"/>
                      <a:pt x="12" y="24"/>
                    </a:cubicBezTo>
                    <a:cubicBezTo>
                      <a:pt x="9" y="27"/>
                      <a:pt x="7" y="32"/>
                      <a:pt x="6" y="37"/>
                    </a:cubicBezTo>
                    <a:cubicBezTo>
                      <a:pt x="5" y="43"/>
                      <a:pt x="6" y="50"/>
                      <a:pt x="8" y="56"/>
                    </a:cubicBezTo>
                    <a:cubicBezTo>
                      <a:pt x="11" y="62"/>
                      <a:pt x="14" y="66"/>
                      <a:pt x="19" y="71"/>
                    </a:cubicBezTo>
                    <a:cubicBezTo>
                      <a:pt x="19" y="71"/>
                      <a:pt x="20" y="71"/>
                      <a:pt x="20" y="71"/>
                    </a:cubicBezTo>
                    <a:cubicBezTo>
                      <a:pt x="21" y="71"/>
                      <a:pt x="22" y="72"/>
                      <a:pt x="22" y="72"/>
                    </a:cubicBezTo>
                    <a:cubicBezTo>
                      <a:pt x="22" y="73"/>
                      <a:pt x="23" y="74"/>
                      <a:pt x="23" y="74"/>
                    </a:cubicBezTo>
                    <a:cubicBezTo>
                      <a:pt x="27" y="76"/>
                      <a:pt x="30" y="78"/>
                      <a:pt x="32" y="80"/>
                    </a:cubicBezTo>
                    <a:cubicBezTo>
                      <a:pt x="33" y="81"/>
                      <a:pt x="33" y="81"/>
                      <a:pt x="34" y="81"/>
                    </a:cubicBezTo>
                    <a:cubicBezTo>
                      <a:pt x="35" y="81"/>
                      <a:pt x="36" y="81"/>
                      <a:pt x="36" y="83"/>
                    </a:cubicBezTo>
                    <a:cubicBezTo>
                      <a:pt x="36" y="83"/>
                      <a:pt x="36" y="83"/>
                      <a:pt x="37" y="83"/>
                    </a:cubicBezTo>
                    <a:cubicBezTo>
                      <a:pt x="39" y="86"/>
                      <a:pt x="42" y="88"/>
                      <a:pt x="45" y="90"/>
                    </a:cubicBezTo>
                    <a:cubicBezTo>
                      <a:pt x="46" y="91"/>
                      <a:pt x="46" y="92"/>
                      <a:pt x="48" y="92"/>
                    </a:cubicBezTo>
                    <a:cubicBezTo>
                      <a:pt x="48" y="92"/>
                      <a:pt x="49" y="92"/>
                      <a:pt x="49" y="93"/>
                    </a:cubicBezTo>
                    <a:cubicBezTo>
                      <a:pt x="49" y="94"/>
                      <a:pt x="50" y="94"/>
                      <a:pt x="50" y="95"/>
                    </a:cubicBezTo>
                    <a:cubicBezTo>
                      <a:pt x="53" y="97"/>
                      <a:pt x="56" y="100"/>
                      <a:pt x="58" y="102"/>
                    </a:cubicBezTo>
                    <a:cubicBezTo>
                      <a:pt x="58" y="103"/>
                      <a:pt x="59" y="103"/>
                      <a:pt x="59" y="103"/>
                    </a:cubicBezTo>
                    <a:cubicBezTo>
                      <a:pt x="61" y="103"/>
                      <a:pt x="61" y="104"/>
                      <a:pt x="61" y="105"/>
                    </a:cubicBezTo>
                    <a:cubicBezTo>
                      <a:pt x="61" y="106"/>
                      <a:pt x="62" y="106"/>
                      <a:pt x="62" y="106"/>
                    </a:cubicBezTo>
                    <a:cubicBezTo>
                      <a:pt x="63" y="107"/>
                      <a:pt x="64" y="109"/>
                      <a:pt x="65" y="110"/>
                    </a:cubicBezTo>
                    <a:cubicBezTo>
                      <a:pt x="66" y="111"/>
                      <a:pt x="68" y="113"/>
                      <a:pt x="69" y="114"/>
                    </a:cubicBezTo>
                    <a:cubicBezTo>
                      <a:pt x="69" y="115"/>
                      <a:pt x="70" y="115"/>
                      <a:pt x="71" y="116"/>
                    </a:cubicBezTo>
                    <a:cubicBezTo>
                      <a:pt x="72" y="116"/>
                      <a:pt x="73" y="117"/>
                      <a:pt x="73" y="118"/>
                    </a:cubicBezTo>
                    <a:cubicBezTo>
                      <a:pt x="72" y="118"/>
                      <a:pt x="73" y="119"/>
                      <a:pt x="73" y="119"/>
                    </a:cubicBezTo>
                    <a:cubicBezTo>
                      <a:pt x="75" y="122"/>
                      <a:pt x="77" y="125"/>
                      <a:pt x="79" y="127"/>
                    </a:cubicBezTo>
                    <a:cubicBezTo>
                      <a:pt x="80" y="128"/>
                      <a:pt x="80" y="129"/>
                      <a:pt x="81" y="129"/>
                    </a:cubicBezTo>
                    <a:cubicBezTo>
                      <a:pt x="82" y="129"/>
                      <a:pt x="83" y="130"/>
                      <a:pt x="83" y="131"/>
                    </a:cubicBezTo>
                    <a:cubicBezTo>
                      <a:pt x="83" y="132"/>
                      <a:pt x="83" y="132"/>
                      <a:pt x="83" y="133"/>
                    </a:cubicBezTo>
                    <a:cubicBezTo>
                      <a:pt x="85" y="135"/>
                      <a:pt x="87" y="138"/>
                      <a:pt x="89" y="141"/>
                    </a:cubicBezTo>
                    <a:cubicBezTo>
                      <a:pt x="89" y="142"/>
                      <a:pt x="90" y="143"/>
                      <a:pt x="91" y="143"/>
                    </a:cubicBezTo>
                    <a:cubicBezTo>
                      <a:pt x="92" y="143"/>
                      <a:pt x="92" y="144"/>
                      <a:pt x="92" y="145"/>
                    </a:cubicBezTo>
                    <a:cubicBezTo>
                      <a:pt x="92" y="146"/>
                      <a:pt x="92" y="146"/>
                      <a:pt x="92" y="147"/>
                    </a:cubicBezTo>
                    <a:cubicBezTo>
                      <a:pt x="94" y="150"/>
                      <a:pt x="95" y="153"/>
                      <a:pt x="97" y="155"/>
                    </a:cubicBezTo>
                    <a:cubicBezTo>
                      <a:pt x="98" y="156"/>
                      <a:pt x="98" y="158"/>
                      <a:pt x="99" y="158"/>
                    </a:cubicBezTo>
                    <a:cubicBezTo>
                      <a:pt x="100" y="158"/>
                      <a:pt x="100" y="159"/>
                      <a:pt x="100" y="160"/>
                    </a:cubicBezTo>
                    <a:cubicBezTo>
                      <a:pt x="100" y="161"/>
                      <a:pt x="100" y="161"/>
                      <a:pt x="100" y="162"/>
                    </a:cubicBezTo>
                    <a:cubicBezTo>
                      <a:pt x="101" y="164"/>
                      <a:pt x="102" y="167"/>
                      <a:pt x="104" y="169"/>
                    </a:cubicBezTo>
                    <a:cubicBezTo>
                      <a:pt x="104" y="171"/>
                      <a:pt x="105" y="172"/>
                      <a:pt x="106" y="173"/>
                    </a:cubicBezTo>
                    <a:cubicBezTo>
                      <a:pt x="107" y="174"/>
                      <a:pt x="107" y="175"/>
                      <a:pt x="107" y="175"/>
                    </a:cubicBezTo>
                    <a:cubicBezTo>
                      <a:pt x="107" y="176"/>
                      <a:pt x="107" y="177"/>
                      <a:pt x="107" y="178"/>
                    </a:cubicBezTo>
                    <a:cubicBezTo>
                      <a:pt x="108" y="179"/>
                      <a:pt x="108" y="180"/>
                      <a:pt x="108" y="181"/>
                    </a:cubicBezTo>
                    <a:cubicBezTo>
                      <a:pt x="109" y="183"/>
                      <a:pt x="110" y="185"/>
                      <a:pt x="111" y="188"/>
                    </a:cubicBezTo>
                    <a:cubicBezTo>
                      <a:pt x="112" y="189"/>
                      <a:pt x="113" y="191"/>
                      <a:pt x="113" y="193"/>
                    </a:cubicBezTo>
                    <a:cubicBezTo>
                      <a:pt x="114" y="195"/>
                      <a:pt x="115" y="196"/>
                      <a:pt x="116" y="198"/>
                    </a:cubicBezTo>
                    <a:cubicBezTo>
                      <a:pt x="119" y="201"/>
                      <a:pt x="122" y="205"/>
                      <a:pt x="126" y="208"/>
                    </a:cubicBezTo>
                    <a:cubicBezTo>
                      <a:pt x="133" y="213"/>
                      <a:pt x="140" y="215"/>
                      <a:pt x="149" y="214"/>
                    </a:cubicBezTo>
                    <a:cubicBezTo>
                      <a:pt x="156" y="213"/>
                      <a:pt x="162" y="209"/>
                      <a:pt x="166" y="204"/>
                    </a:cubicBezTo>
                    <a:cubicBezTo>
                      <a:pt x="172" y="196"/>
                      <a:pt x="175" y="187"/>
                      <a:pt x="175" y="176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15" name="Freeform 53">
                <a:extLst>
                  <a:ext uri="{FF2B5EF4-FFF2-40B4-BE49-F238E27FC236}">
                    <a16:creationId xmlns:a16="http://schemas.microsoft.com/office/drawing/2014/main" id="{F78916CE-2E64-45E2-BC1E-DC7EDD532F3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7640300" y="181451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B6DB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16" name="Freeform 54">
                <a:extLst>
                  <a:ext uri="{FF2B5EF4-FFF2-40B4-BE49-F238E27FC236}">
                    <a16:creationId xmlns:a16="http://schemas.microsoft.com/office/drawing/2014/main" id="{09C1DF53-5204-46A2-BA80-6DE7DB4D71ED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7873663" y="1922462"/>
                <a:ext cx="104775" cy="122238"/>
              </a:xfrm>
              <a:custGeom>
                <a:avLst/>
                <a:gdLst>
                  <a:gd name="T0" fmla="*/ 41 w 42"/>
                  <a:gd name="T1" fmla="*/ 26 h 50"/>
                  <a:gd name="T2" fmla="*/ 37 w 42"/>
                  <a:gd name="T3" fmla="*/ 41 h 50"/>
                  <a:gd name="T4" fmla="*/ 19 w 42"/>
                  <a:gd name="T5" fmla="*/ 48 h 50"/>
                  <a:gd name="T6" fmla="*/ 4 w 42"/>
                  <a:gd name="T7" fmla="*/ 37 h 50"/>
                  <a:gd name="T8" fmla="*/ 0 w 42"/>
                  <a:gd name="T9" fmla="*/ 20 h 50"/>
                  <a:gd name="T10" fmla="*/ 5 w 42"/>
                  <a:gd name="T11" fmla="*/ 8 h 50"/>
                  <a:gd name="T12" fmla="*/ 14 w 42"/>
                  <a:gd name="T13" fmla="*/ 2 h 50"/>
                  <a:gd name="T14" fmla="*/ 26 w 42"/>
                  <a:gd name="T15" fmla="*/ 2 h 50"/>
                  <a:gd name="T16" fmla="*/ 40 w 42"/>
                  <a:gd name="T17" fmla="*/ 18 h 50"/>
                  <a:gd name="T18" fmla="*/ 41 w 42"/>
                  <a:gd name="T19" fmla="*/ 26 h 50"/>
                  <a:gd name="T20" fmla="*/ 5 w 42"/>
                  <a:gd name="T21" fmla="*/ 24 h 50"/>
                  <a:gd name="T22" fmla="*/ 6 w 42"/>
                  <a:gd name="T23" fmla="*/ 30 h 50"/>
                  <a:gd name="T24" fmla="*/ 15 w 42"/>
                  <a:gd name="T25" fmla="*/ 42 h 50"/>
                  <a:gd name="T26" fmla="*/ 31 w 42"/>
                  <a:gd name="T27" fmla="*/ 41 h 50"/>
                  <a:gd name="T28" fmla="*/ 37 w 42"/>
                  <a:gd name="T29" fmla="*/ 28 h 50"/>
                  <a:gd name="T30" fmla="*/ 26 w 42"/>
                  <a:gd name="T31" fmla="*/ 7 h 50"/>
                  <a:gd name="T32" fmla="*/ 9 w 42"/>
                  <a:gd name="T33" fmla="*/ 10 h 50"/>
                  <a:gd name="T34" fmla="*/ 5 w 42"/>
                  <a:gd name="T35" fmla="*/ 24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2" h="50">
                    <a:moveTo>
                      <a:pt x="41" y="26"/>
                    </a:moveTo>
                    <a:cubicBezTo>
                      <a:pt x="42" y="32"/>
                      <a:pt x="40" y="37"/>
                      <a:pt x="37" y="41"/>
                    </a:cubicBezTo>
                    <a:cubicBezTo>
                      <a:pt x="33" y="47"/>
                      <a:pt x="25" y="50"/>
                      <a:pt x="19" y="48"/>
                    </a:cubicBezTo>
                    <a:cubicBezTo>
                      <a:pt x="12" y="47"/>
                      <a:pt x="7" y="43"/>
                      <a:pt x="4" y="37"/>
                    </a:cubicBezTo>
                    <a:cubicBezTo>
                      <a:pt x="1" y="32"/>
                      <a:pt x="0" y="26"/>
                      <a:pt x="0" y="20"/>
                    </a:cubicBezTo>
                    <a:cubicBezTo>
                      <a:pt x="1" y="15"/>
                      <a:pt x="2" y="12"/>
                      <a:pt x="5" y="8"/>
                    </a:cubicBezTo>
                    <a:cubicBezTo>
                      <a:pt x="7" y="5"/>
                      <a:pt x="10" y="3"/>
                      <a:pt x="14" y="2"/>
                    </a:cubicBezTo>
                    <a:cubicBezTo>
                      <a:pt x="18" y="0"/>
                      <a:pt x="22" y="0"/>
                      <a:pt x="26" y="2"/>
                    </a:cubicBezTo>
                    <a:cubicBezTo>
                      <a:pt x="33" y="5"/>
                      <a:pt x="38" y="11"/>
                      <a:pt x="40" y="18"/>
                    </a:cubicBezTo>
                    <a:cubicBezTo>
                      <a:pt x="41" y="21"/>
                      <a:pt x="42" y="24"/>
                      <a:pt x="41" y="26"/>
                    </a:cubicBezTo>
                    <a:close/>
                    <a:moveTo>
                      <a:pt x="5" y="24"/>
                    </a:moveTo>
                    <a:cubicBezTo>
                      <a:pt x="5" y="25"/>
                      <a:pt x="5" y="27"/>
                      <a:pt x="6" y="30"/>
                    </a:cubicBezTo>
                    <a:cubicBezTo>
                      <a:pt x="7" y="35"/>
                      <a:pt x="11" y="39"/>
                      <a:pt x="15" y="42"/>
                    </a:cubicBezTo>
                    <a:cubicBezTo>
                      <a:pt x="20" y="44"/>
                      <a:pt x="27" y="44"/>
                      <a:pt x="31" y="41"/>
                    </a:cubicBezTo>
                    <a:cubicBezTo>
                      <a:pt x="35" y="37"/>
                      <a:pt x="37" y="33"/>
                      <a:pt x="37" y="28"/>
                    </a:cubicBezTo>
                    <a:cubicBezTo>
                      <a:pt x="37" y="19"/>
                      <a:pt x="34" y="12"/>
                      <a:pt x="26" y="7"/>
                    </a:cubicBezTo>
                    <a:cubicBezTo>
                      <a:pt x="21" y="4"/>
                      <a:pt x="14" y="5"/>
                      <a:pt x="9" y="10"/>
                    </a:cubicBezTo>
                    <a:cubicBezTo>
                      <a:pt x="6" y="14"/>
                      <a:pt x="5" y="18"/>
                      <a:pt x="5" y="24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17" name="Freeform 55">
                <a:extLst>
                  <a:ext uri="{FF2B5EF4-FFF2-40B4-BE49-F238E27FC236}">
                    <a16:creationId xmlns:a16="http://schemas.microsoft.com/office/drawing/2014/main" id="{E9995783-566D-494E-8E67-02DBC116C2E9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7629188" y="1690687"/>
                <a:ext cx="87313" cy="85725"/>
              </a:xfrm>
              <a:custGeom>
                <a:avLst/>
                <a:gdLst>
                  <a:gd name="T0" fmla="*/ 0 w 36"/>
                  <a:gd name="T1" fmla="*/ 16 h 35"/>
                  <a:gd name="T2" fmla="*/ 12 w 36"/>
                  <a:gd name="T3" fmla="*/ 1 h 35"/>
                  <a:gd name="T4" fmla="*/ 31 w 36"/>
                  <a:gd name="T5" fmla="*/ 8 h 35"/>
                  <a:gd name="T6" fmla="*/ 33 w 36"/>
                  <a:gd name="T7" fmla="*/ 25 h 35"/>
                  <a:gd name="T8" fmla="*/ 26 w 36"/>
                  <a:gd name="T9" fmla="*/ 32 h 35"/>
                  <a:gd name="T10" fmla="*/ 7 w 36"/>
                  <a:gd name="T11" fmla="*/ 30 h 35"/>
                  <a:gd name="T12" fmla="*/ 0 w 36"/>
                  <a:gd name="T13" fmla="*/ 16 h 35"/>
                  <a:gd name="T14" fmla="*/ 19 w 36"/>
                  <a:gd name="T15" fmla="*/ 29 h 35"/>
                  <a:gd name="T16" fmla="*/ 23 w 36"/>
                  <a:gd name="T17" fmla="*/ 28 h 35"/>
                  <a:gd name="T18" fmla="*/ 29 w 36"/>
                  <a:gd name="T19" fmla="*/ 24 h 35"/>
                  <a:gd name="T20" fmla="*/ 28 w 36"/>
                  <a:gd name="T21" fmla="*/ 13 h 35"/>
                  <a:gd name="T22" fmla="*/ 15 w 36"/>
                  <a:gd name="T23" fmla="*/ 6 h 35"/>
                  <a:gd name="T24" fmla="*/ 5 w 36"/>
                  <a:gd name="T25" fmla="*/ 20 h 35"/>
                  <a:gd name="T26" fmla="*/ 19 w 36"/>
                  <a:gd name="T27" fmla="*/ 29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6" h="35">
                    <a:moveTo>
                      <a:pt x="0" y="16"/>
                    </a:moveTo>
                    <a:cubicBezTo>
                      <a:pt x="0" y="8"/>
                      <a:pt x="5" y="3"/>
                      <a:pt x="12" y="1"/>
                    </a:cubicBezTo>
                    <a:cubicBezTo>
                      <a:pt x="20" y="0"/>
                      <a:pt x="26" y="3"/>
                      <a:pt x="31" y="8"/>
                    </a:cubicBezTo>
                    <a:cubicBezTo>
                      <a:pt x="35" y="13"/>
                      <a:pt x="36" y="19"/>
                      <a:pt x="33" y="25"/>
                    </a:cubicBezTo>
                    <a:cubicBezTo>
                      <a:pt x="32" y="29"/>
                      <a:pt x="29" y="31"/>
                      <a:pt x="26" y="32"/>
                    </a:cubicBezTo>
                    <a:cubicBezTo>
                      <a:pt x="19" y="35"/>
                      <a:pt x="13" y="34"/>
                      <a:pt x="7" y="30"/>
                    </a:cubicBezTo>
                    <a:cubicBezTo>
                      <a:pt x="2" y="27"/>
                      <a:pt x="0" y="22"/>
                      <a:pt x="0" y="16"/>
                    </a:cubicBezTo>
                    <a:close/>
                    <a:moveTo>
                      <a:pt x="19" y="29"/>
                    </a:moveTo>
                    <a:cubicBezTo>
                      <a:pt x="20" y="29"/>
                      <a:pt x="21" y="29"/>
                      <a:pt x="23" y="28"/>
                    </a:cubicBezTo>
                    <a:cubicBezTo>
                      <a:pt x="25" y="28"/>
                      <a:pt x="27" y="26"/>
                      <a:pt x="29" y="24"/>
                    </a:cubicBezTo>
                    <a:cubicBezTo>
                      <a:pt x="31" y="21"/>
                      <a:pt x="31" y="16"/>
                      <a:pt x="28" y="13"/>
                    </a:cubicBezTo>
                    <a:cubicBezTo>
                      <a:pt x="25" y="8"/>
                      <a:pt x="20" y="6"/>
                      <a:pt x="15" y="6"/>
                    </a:cubicBezTo>
                    <a:cubicBezTo>
                      <a:pt x="7" y="6"/>
                      <a:pt x="3" y="13"/>
                      <a:pt x="5" y="20"/>
                    </a:cubicBezTo>
                    <a:cubicBezTo>
                      <a:pt x="7" y="25"/>
                      <a:pt x="13" y="29"/>
                      <a:pt x="19" y="29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18" name="Freeform 56">
                <a:extLst>
                  <a:ext uri="{FF2B5EF4-FFF2-40B4-BE49-F238E27FC236}">
                    <a16:creationId xmlns:a16="http://schemas.microsoft.com/office/drawing/2014/main" id="{0ADAA5DC-E76A-4DE8-AD89-B09A5B334C1A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7818100" y="1801812"/>
                <a:ext cx="73025" cy="76200"/>
              </a:xfrm>
              <a:custGeom>
                <a:avLst/>
                <a:gdLst>
                  <a:gd name="T0" fmla="*/ 0 w 30"/>
                  <a:gd name="T1" fmla="*/ 14 h 31"/>
                  <a:gd name="T2" fmla="*/ 5 w 30"/>
                  <a:gd name="T3" fmla="*/ 4 h 31"/>
                  <a:gd name="T4" fmla="*/ 18 w 30"/>
                  <a:gd name="T5" fmla="*/ 2 h 31"/>
                  <a:gd name="T6" fmla="*/ 29 w 30"/>
                  <a:gd name="T7" fmla="*/ 14 h 31"/>
                  <a:gd name="T8" fmla="*/ 24 w 30"/>
                  <a:gd name="T9" fmla="*/ 28 h 31"/>
                  <a:gd name="T10" fmla="*/ 14 w 30"/>
                  <a:gd name="T11" fmla="*/ 31 h 31"/>
                  <a:gd name="T12" fmla="*/ 2 w 30"/>
                  <a:gd name="T13" fmla="*/ 22 h 31"/>
                  <a:gd name="T14" fmla="*/ 0 w 30"/>
                  <a:gd name="T15" fmla="*/ 14 h 31"/>
                  <a:gd name="T16" fmla="*/ 21 w 30"/>
                  <a:gd name="T17" fmla="*/ 24 h 31"/>
                  <a:gd name="T18" fmla="*/ 21 w 30"/>
                  <a:gd name="T19" fmla="*/ 24 h 31"/>
                  <a:gd name="T20" fmla="*/ 23 w 30"/>
                  <a:gd name="T21" fmla="*/ 22 h 31"/>
                  <a:gd name="T22" fmla="*/ 23 w 30"/>
                  <a:gd name="T23" fmla="*/ 22 h 31"/>
                  <a:gd name="T24" fmla="*/ 24 w 30"/>
                  <a:gd name="T25" fmla="*/ 20 h 31"/>
                  <a:gd name="T26" fmla="*/ 24 w 30"/>
                  <a:gd name="T27" fmla="*/ 19 h 31"/>
                  <a:gd name="T28" fmla="*/ 24 w 30"/>
                  <a:gd name="T29" fmla="*/ 15 h 31"/>
                  <a:gd name="T30" fmla="*/ 24 w 30"/>
                  <a:gd name="T31" fmla="*/ 15 h 31"/>
                  <a:gd name="T32" fmla="*/ 24 w 30"/>
                  <a:gd name="T33" fmla="*/ 14 h 31"/>
                  <a:gd name="T34" fmla="*/ 24 w 30"/>
                  <a:gd name="T35" fmla="*/ 14 h 31"/>
                  <a:gd name="T36" fmla="*/ 23 w 30"/>
                  <a:gd name="T37" fmla="*/ 12 h 31"/>
                  <a:gd name="T38" fmla="*/ 23 w 30"/>
                  <a:gd name="T39" fmla="*/ 12 h 31"/>
                  <a:gd name="T40" fmla="*/ 21 w 30"/>
                  <a:gd name="T41" fmla="*/ 9 h 31"/>
                  <a:gd name="T42" fmla="*/ 21 w 30"/>
                  <a:gd name="T43" fmla="*/ 9 h 31"/>
                  <a:gd name="T44" fmla="*/ 20 w 30"/>
                  <a:gd name="T45" fmla="*/ 8 h 31"/>
                  <a:gd name="T46" fmla="*/ 20 w 30"/>
                  <a:gd name="T47" fmla="*/ 8 h 31"/>
                  <a:gd name="T48" fmla="*/ 16 w 30"/>
                  <a:gd name="T49" fmla="*/ 6 h 31"/>
                  <a:gd name="T50" fmla="*/ 16 w 30"/>
                  <a:gd name="T51" fmla="*/ 6 h 31"/>
                  <a:gd name="T52" fmla="*/ 16 w 30"/>
                  <a:gd name="T53" fmla="*/ 6 h 31"/>
                  <a:gd name="T54" fmla="*/ 15 w 30"/>
                  <a:gd name="T55" fmla="*/ 6 h 31"/>
                  <a:gd name="T56" fmla="*/ 13 w 30"/>
                  <a:gd name="T57" fmla="*/ 5 h 31"/>
                  <a:gd name="T58" fmla="*/ 12 w 30"/>
                  <a:gd name="T59" fmla="*/ 6 h 31"/>
                  <a:gd name="T60" fmla="*/ 6 w 30"/>
                  <a:gd name="T61" fmla="*/ 10 h 31"/>
                  <a:gd name="T62" fmla="*/ 6 w 30"/>
                  <a:gd name="T63" fmla="*/ 10 h 31"/>
                  <a:gd name="T64" fmla="*/ 5 w 30"/>
                  <a:gd name="T65" fmla="*/ 12 h 31"/>
                  <a:gd name="T66" fmla="*/ 5 w 30"/>
                  <a:gd name="T67" fmla="*/ 13 h 31"/>
                  <a:gd name="T68" fmla="*/ 5 w 30"/>
                  <a:gd name="T69" fmla="*/ 16 h 31"/>
                  <a:gd name="T70" fmla="*/ 5 w 30"/>
                  <a:gd name="T71" fmla="*/ 16 h 31"/>
                  <a:gd name="T72" fmla="*/ 5 w 30"/>
                  <a:gd name="T73" fmla="*/ 17 h 31"/>
                  <a:gd name="T74" fmla="*/ 5 w 30"/>
                  <a:gd name="T75" fmla="*/ 17 h 31"/>
                  <a:gd name="T76" fmla="*/ 5 w 30"/>
                  <a:gd name="T77" fmla="*/ 18 h 31"/>
                  <a:gd name="T78" fmla="*/ 6 w 30"/>
                  <a:gd name="T79" fmla="*/ 18 h 31"/>
                  <a:gd name="T80" fmla="*/ 6 w 30"/>
                  <a:gd name="T81" fmla="*/ 18 h 31"/>
                  <a:gd name="T82" fmla="*/ 6 w 30"/>
                  <a:gd name="T83" fmla="*/ 18 h 31"/>
                  <a:gd name="T84" fmla="*/ 8 w 30"/>
                  <a:gd name="T85" fmla="*/ 22 h 31"/>
                  <a:gd name="T86" fmla="*/ 8 w 30"/>
                  <a:gd name="T87" fmla="*/ 22 h 31"/>
                  <a:gd name="T88" fmla="*/ 10 w 30"/>
                  <a:gd name="T89" fmla="*/ 24 h 31"/>
                  <a:gd name="T90" fmla="*/ 10 w 30"/>
                  <a:gd name="T91" fmla="*/ 24 h 31"/>
                  <a:gd name="T92" fmla="*/ 12 w 30"/>
                  <a:gd name="T93" fmla="*/ 25 h 31"/>
                  <a:gd name="T94" fmla="*/ 19 w 30"/>
                  <a:gd name="T95" fmla="*/ 26 h 31"/>
                  <a:gd name="T96" fmla="*/ 20 w 30"/>
                  <a:gd name="T97" fmla="*/ 25 h 31"/>
                  <a:gd name="T98" fmla="*/ 21 w 30"/>
                  <a:gd name="T99" fmla="*/ 25 h 31"/>
                  <a:gd name="T100" fmla="*/ 21 w 30"/>
                  <a:gd name="T101" fmla="*/ 25 h 31"/>
                  <a:gd name="T102" fmla="*/ 21 w 30"/>
                  <a:gd name="T103" fmla="*/ 24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30" h="31">
                    <a:moveTo>
                      <a:pt x="0" y="14"/>
                    </a:moveTo>
                    <a:cubicBezTo>
                      <a:pt x="0" y="10"/>
                      <a:pt x="2" y="6"/>
                      <a:pt x="5" y="4"/>
                    </a:cubicBezTo>
                    <a:cubicBezTo>
                      <a:pt x="9" y="0"/>
                      <a:pt x="13" y="0"/>
                      <a:pt x="18" y="2"/>
                    </a:cubicBezTo>
                    <a:cubicBezTo>
                      <a:pt x="24" y="4"/>
                      <a:pt x="27" y="8"/>
                      <a:pt x="29" y="14"/>
                    </a:cubicBezTo>
                    <a:cubicBezTo>
                      <a:pt x="30" y="20"/>
                      <a:pt x="29" y="25"/>
                      <a:pt x="24" y="28"/>
                    </a:cubicBezTo>
                    <a:cubicBezTo>
                      <a:pt x="21" y="31"/>
                      <a:pt x="17" y="31"/>
                      <a:pt x="14" y="31"/>
                    </a:cubicBezTo>
                    <a:cubicBezTo>
                      <a:pt x="9" y="30"/>
                      <a:pt x="5" y="27"/>
                      <a:pt x="2" y="22"/>
                    </a:cubicBezTo>
                    <a:cubicBezTo>
                      <a:pt x="1" y="20"/>
                      <a:pt x="0" y="17"/>
                      <a:pt x="0" y="14"/>
                    </a:cubicBezTo>
                    <a:close/>
                    <a:moveTo>
                      <a:pt x="21" y="24"/>
                    </a:moveTo>
                    <a:cubicBezTo>
                      <a:pt x="21" y="24"/>
                      <a:pt x="21" y="24"/>
                      <a:pt x="21" y="24"/>
                    </a:cubicBezTo>
                    <a:cubicBezTo>
                      <a:pt x="22" y="24"/>
                      <a:pt x="23" y="23"/>
                      <a:pt x="23" y="22"/>
                    </a:cubicBezTo>
                    <a:cubicBezTo>
                      <a:pt x="23" y="22"/>
                      <a:pt x="23" y="22"/>
                      <a:pt x="23" y="22"/>
                    </a:cubicBezTo>
                    <a:cubicBezTo>
                      <a:pt x="24" y="22"/>
                      <a:pt x="24" y="21"/>
                      <a:pt x="24" y="20"/>
                    </a:cubicBezTo>
                    <a:cubicBezTo>
                      <a:pt x="24" y="20"/>
                      <a:pt x="24" y="20"/>
                      <a:pt x="24" y="19"/>
                    </a:cubicBezTo>
                    <a:cubicBezTo>
                      <a:pt x="24" y="18"/>
                      <a:pt x="24" y="17"/>
                      <a:pt x="24" y="15"/>
                    </a:cubicBezTo>
                    <a:cubicBezTo>
                      <a:pt x="24" y="15"/>
                      <a:pt x="24" y="15"/>
                      <a:pt x="24" y="15"/>
                    </a:cubicBezTo>
                    <a:cubicBezTo>
                      <a:pt x="24" y="15"/>
                      <a:pt x="24" y="14"/>
                      <a:pt x="24" y="14"/>
                    </a:cubicBezTo>
                    <a:cubicBezTo>
                      <a:pt x="24" y="14"/>
                      <a:pt x="24" y="14"/>
                      <a:pt x="24" y="14"/>
                    </a:cubicBezTo>
                    <a:cubicBezTo>
                      <a:pt x="24" y="13"/>
                      <a:pt x="23" y="13"/>
                      <a:pt x="23" y="12"/>
                    </a:cubicBezTo>
                    <a:cubicBezTo>
                      <a:pt x="23" y="12"/>
                      <a:pt x="23" y="12"/>
                      <a:pt x="23" y="12"/>
                    </a:cubicBezTo>
                    <a:cubicBezTo>
                      <a:pt x="22" y="11"/>
                      <a:pt x="22" y="10"/>
                      <a:pt x="21" y="9"/>
                    </a:cubicBezTo>
                    <a:cubicBezTo>
                      <a:pt x="21" y="9"/>
                      <a:pt x="21" y="9"/>
                      <a:pt x="21" y="9"/>
                    </a:cubicBezTo>
                    <a:cubicBezTo>
                      <a:pt x="20" y="9"/>
                      <a:pt x="20" y="8"/>
                      <a:pt x="20" y="8"/>
                    </a:cubicBezTo>
                    <a:cubicBezTo>
                      <a:pt x="20" y="8"/>
                      <a:pt x="20" y="8"/>
                      <a:pt x="20" y="8"/>
                    </a:cubicBezTo>
                    <a:cubicBezTo>
                      <a:pt x="19" y="7"/>
                      <a:pt x="17" y="6"/>
                      <a:pt x="16" y="6"/>
                    </a:cubicBezTo>
                    <a:cubicBezTo>
                      <a:pt x="16" y="6"/>
                      <a:pt x="16" y="6"/>
                      <a:pt x="16" y="6"/>
                    </a:cubicBezTo>
                    <a:cubicBezTo>
                      <a:pt x="16" y="6"/>
                      <a:pt x="16" y="6"/>
                      <a:pt x="16" y="6"/>
                    </a:cubicBezTo>
                    <a:cubicBezTo>
                      <a:pt x="15" y="6"/>
                      <a:pt x="15" y="6"/>
                      <a:pt x="15" y="6"/>
                    </a:cubicBezTo>
                    <a:cubicBezTo>
                      <a:pt x="14" y="5"/>
                      <a:pt x="14" y="5"/>
                      <a:pt x="13" y="5"/>
                    </a:cubicBezTo>
                    <a:cubicBezTo>
                      <a:pt x="12" y="6"/>
                      <a:pt x="12" y="6"/>
                      <a:pt x="12" y="6"/>
                    </a:cubicBezTo>
                    <a:cubicBezTo>
                      <a:pt x="9" y="6"/>
                      <a:pt x="7" y="7"/>
                      <a:pt x="6" y="10"/>
                    </a:cubicBezTo>
                    <a:cubicBezTo>
                      <a:pt x="6" y="10"/>
                      <a:pt x="6" y="10"/>
                      <a:pt x="6" y="10"/>
                    </a:cubicBezTo>
                    <a:cubicBezTo>
                      <a:pt x="5" y="11"/>
                      <a:pt x="5" y="11"/>
                      <a:pt x="5" y="12"/>
                    </a:cubicBezTo>
                    <a:cubicBezTo>
                      <a:pt x="5" y="12"/>
                      <a:pt x="5" y="12"/>
                      <a:pt x="5" y="13"/>
                    </a:cubicBezTo>
                    <a:cubicBezTo>
                      <a:pt x="5" y="14"/>
                      <a:pt x="5" y="15"/>
                      <a:pt x="5" y="16"/>
                    </a:cubicBezTo>
                    <a:cubicBezTo>
                      <a:pt x="5" y="16"/>
                      <a:pt x="5" y="16"/>
                      <a:pt x="5" y="16"/>
                    </a:cubicBezTo>
                    <a:cubicBezTo>
                      <a:pt x="5" y="16"/>
                      <a:pt x="5" y="17"/>
                      <a:pt x="5" y="17"/>
                    </a:cubicBezTo>
                    <a:cubicBezTo>
                      <a:pt x="5" y="17"/>
                      <a:pt x="5" y="17"/>
                      <a:pt x="5" y="17"/>
                    </a:cubicBezTo>
                    <a:cubicBezTo>
                      <a:pt x="5" y="18"/>
                      <a:pt x="5" y="18"/>
                      <a:pt x="5" y="18"/>
                    </a:cubicBezTo>
                    <a:cubicBezTo>
                      <a:pt x="6" y="18"/>
                      <a:pt x="6" y="18"/>
                      <a:pt x="6" y="18"/>
                    </a:cubicBezTo>
                    <a:cubicBezTo>
                      <a:pt x="6" y="18"/>
                      <a:pt x="6" y="18"/>
                      <a:pt x="6" y="18"/>
                    </a:cubicBezTo>
                    <a:cubicBezTo>
                      <a:pt x="6" y="18"/>
                      <a:pt x="6" y="18"/>
                      <a:pt x="6" y="18"/>
                    </a:cubicBezTo>
                    <a:cubicBezTo>
                      <a:pt x="6" y="20"/>
                      <a:pt x="7" y="21"/>
                      <a:pt x="8" y="22"/>
                    </a:cubicBezTo>
                    <a:cubicBezTo>
                      <a:pt x="8" y="22"/>
                      <a:pt x="8" y="22"/>
                      <a:pt x="8" y="22"/>
                    </a:cubicBezTo>
                    <a:cubicBezTo>
                      <a:pt x="9" y="23"/>
                      <a:pt x="9" y="24"/>
                      <a:pt x="10" y="24"/>
                    </a:cubicBezTo>
                    <a:cubicBezTo>
                      <a:pt x="10" y="24"/>
                      <a:pt x="10" y="24"/>
                      <a:pt x="10" y="24"/>
                    </a:cubicBezTo>
                    <a:cubicBezTo>
                      <a:pt x="11" y="25"/>
                      <a:pt x="11" y="25"/>
                      <a:pt x="12" y="25"/>
                    </a:cubicBezTo>
                    <a:cubicBezTo>
                      <a:pt x="14" y="26"/>
                      <a:pt x="17" y="27"/>
                      <a:pt x="19" y="26"/>
                    </a:cubicBezTo>
                    <a:cubicBezTo>
                      <a:pt x="19" y="25"/>
                      <a:pt x="20" y="25"/>
                      <a:pt x="20" y="25"/>
                    </a:cubicBezTo>
                    <a:cubicBezTo>
                      <a:pt x="21" y="25"/>
                      <a:pt x="21" y="25"/>
                      <a:pt x="21" y="25"/>
                    </a:cubicBezTo>
                    <a:cubicBezTo>
                      <a:pt x="21" y="25"/>
                      <a:pt x="21" y="25"/>
                      <a:pt x="21" y="25"/>
                    </a:cubicBezTo>
                    <a:cubicBezTo>
                      <a:pt x="21" y="24"/>
                      <a:pt x="21" y="24"/>
                      <a:pt x="21" y="24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19" name="Freeform 57">
                <a:extLst>
                  <a:ext uri="{FF2B5EF4-FFF2-40B4-BE49-F238E27FC236}">
                    <a16:creationId xmlns:a16="http://schemas.microsoft.com/office/drawing/2014/main" id="{3600A60A-543C-42F1-9E94-ADD2C150E239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7746663" y="1717675"/>
                <a:ext cx="53975" cy="53975"/>
              </a:xfrm>
              <a:custGeom>
                <a:avLst/>
                <a:gdLst>
                  <a:gd name="T0" fmla="*/ 0 w 22"/>
                  <a:gd name="T1" fmla="*/ 10 h 22"/>
                  <a:gd name="T2" fmla="*/ 11 w 22"/>
                  <a:gd name="T3" fmla="*/ 1 h 22"/>
                  <a:gd name="T4" fmla="*/ 21 w 22"/>
                  <a:gd name="T5" fmla="*/ 11 h 22"/>
                  <a:gd name="T6" fmla="*/ 13 w 22"/>
                  <a:gd name="T7" fmla="*/ 21 h 22"/>
                  <a:gd name="T8" fmla="*/ 0 w 22"/>
                  <a:gd name="T9" fmla="*/ 12 h 22"/>
                  <a:gd name="T10" fmla="*/ 0 w 22"/>
                  <a:gd name="T11" fmla="*/ 10 h 22"/>
                  <a:gd name="T12" fmla="*/ 12 w 22"/>
                  <a:gd name="T13" fmla="*/ 16 h 22"/>
                  <a:gd name="T14" fmla="*/ 16 w 22"/>
                  <a:gd name="T15" fmla="*/ 12 h 22"/>
                  <a:gd name="T16" fmla="*/ 7 w 22"/>
                  <a:gd name="T17" fmla="*/ 6 h 22"/>
                  <a:gd name="T18" fmla="*/ 5 w 22"/>
                  <a:gd name="T19" fmla="*/ 10 h 22"/>
                  <a:gd name="T20" fmla="*/ 12 w 22"/>
                  <a:gd name="T21" fmla="*/ 16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2" h="22">
                    <a:moveTo>
                      <a:pt x="0" y="10"/>
                    </a:moveTo>
                    <a:cubicBezTo>
                      <a:pt x="0" y="4"/>
                      <a:pt x="5" y="0"/>
                      <a:pt x="11" y="1"/>
                    </a:cubicBezTo>
                    <a:cubicBezTo>
                      <a:pt x="16" y="2"/>
                      <a:pt x="20" y="6"/>
                      <a:pt x="21" y="11"/>
                    </a:cubicBezTo>
                    <a:cubicBezTo>
                      <a:pt x="22" y="16"/>
                      <a:pt x="18" y="20"/>
                      <a:pt x="13" y="21"/>
                    </a:cubicBezTo>
                    <a:cubicBezTo>
                      <a:pt x="7" y="22"/>
                      <a:pt x="1" y="18"/>
                      <a:pt x="0" y="12"/>
                    </a:cubicBezTo>
                    <a:cubicBezTo>
                      <a:pt x="0" y="11"/>
                      <a:pt x="0" y="10"/>
                      <a:pt x="0" y="10"/>
                    </a:cubicBezTo>
                    <a:close/>
                    <a:moveTo>
                      <a:pt x="12" y="16"/>
                    </a:moveTo>
                    <a:cubicBezTo>
                      <a:pt x="15" y="16"/>
                      <a:pt x="16" y="15"/>
                      <a:pt x="16" y="12"/>
                    </a:cubicBezTo>
                    <a:cubicBezTo>
                      <a:pt x="16" y="8"/>
                      <a:pt x="11" y="5"/>
                      <a:pt x="7" y="6"/>
                    </a:cubicBezTo>
                    <a:cubicBezTo>
                      <a:pt x="6" y="6"/>
                      <a:pt x="4" y="8"/>
                      <a:pt x="5" y="10"/>
                    </a:cubicBezTo>
                    <a:cubicBezTo>
                      <a:pt x="5" y="14"/>
                      <a:pt x="8" y="16"/>
                      <a:pt x="12" y="16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20" name="Freeform 58">
                <a:extLst>
                  <a:ext uri="{FF2B5EF4-FFF2-40B4-BE49-F238E27FC236}">
                    <a16:creationId xmlns:a16="http://schemas.microsoft.com/office/drawing/2014/main" id="{9F23C6F7-E7AC-4288-918A-A5B4D350E386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7808575" y="1909762"/>
                <a:ext cx="46038" cy="46038"/>
              </a:xfrm>
              <a:custGeom>
                <a:avLst/>
                <a:gdLst>
                  <a:gd name="T0" fmla="*/ 10 w 19"/>
                  <a:gd name="T1" fmla="*/ 19 h 19"/>
                  <a:gd name="T2" fmla="*/ 1 w 19"/>
                  <a:gd name="T3" fmla="*/ 9 h 19"/>
                  <a:gd name="T4" fmla="*/ 10 w 19"/>
                  <a:gd name="T5" fmla="*/ 0 h 19"/>
                  <a:gd name="T6" fmla="*/ 19 w 19"/>
                  <a:gd name="T7" fmla="*/ 10 h 19"/>
                  <a:gd name="T8" fmla="*/ 10 w 19"/>
                  <a:gd name="T9" fmla="*/ 19 h 19"/>
                  <a:gd name="T10" fmla="*/ 14 w 19"/>
                  <a:gd name="T11" fmla="*/ 10 h 19"/>
                  <a:gd name="T12" fmla="*/ 9 w 19"/>
                  <a:gd name="T13" fmla="*/ 5 h 19"/>
                  <a:gd name="T14" fmla="*/ 5 w 19"/>
                  <a:gd name="T15" fmla="*/ 9 h 19"/>
                  <a:gd name="T16" fmla="*/ 10 w 19"/>
                  <a:gd name="T17" fmla="*/ 14 h 19"/>
                  <a:gd name="T18" fmla="*/ 14 w 19"/>
                  <a:gd name="T19" fmla="*/ 1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9" h="19">
                    <a:moveTo>
                      <a:pt x="10" y="19"/>
                    </a:moveTo>
                    <a:cubicBezTo>
                      <a:pt x="5" y="19"/>
                      <a:pt x="0" y="15"/>
                      <a:pt x="1" y="9"/>
                    </a:cubicBezTo>
                    <a:cubicBezTo>
                      <a:pt x="1" y="4"/>
                      <a:pt x="5" y="0"/>
                      <a:pt x="10" y="0"/>
                    </a:cubicBezTo>
                    <a:cubicBezTo>
                      <a:pt x="14" y="0"/>
                      <a:pt x="19" y="5"/>
                      <a:pt x="19" y="10"/>
                    </a:cubicBezTo>
                    <a:cubicBezTo>
                      <a:pt x="19" y="15"/>
                      <a:pt x="14" y="19"/>
                      <a:pt x="10" y="19"/>
                    </a:cubicBezTo>
                    <a:close/>
                    <a:moveTo>
                      <a:pt x="14" y="10"/>
                    </a:moveTo>
                    <a:cubicBezTo>
                      <a:pt x="14" y="7"/>
                      <a:pt x="12" y="5"/>
                      <a:pt x="9" y="5"/>
                    </a:cubicBezTo>
                    <a:cubicBezTo>
                      <a:pt x="7" y="5"/>
                      <a:pt x="5" y="7"/>
                      <a:pt x="5" y="9"/>
                    </a:cubicBezTo>
                    <a:cubicBezTo>
                      <a:pt x="5" y="12"/>
                      <a:pt x="7" y="14"/>
                      <a:pt x="10" y="14"/>
                    </a:cubicBezTo>
                    <a:cubicBezTo>
                      <a:pt x="12" y="14"/>
                      <a:pt x="14" y="12"/>
                      <a:pt x="14" y="10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21" name="Freeform 59">
                <a:extLst>
                  <a:ext uri="{FF2B5EF4-FFF2-40B4-BE49-F238E27FC236}">
                    <a16:creationId xmlns:a16="http://schemas.microsoft.com/office/drawing/2014/main" id="{EF6BD0CC-3E43-4F73-88C7-0AF9C6877F9B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7733963" y="1808162"/>
                <a:ext cx="44450" cy="44450"/>
              </a:xfrm>
              <a:custGeom>
                <a:avLst/>
                <a:gdLst>
                  <a:gd name="T0" fmla="*/ 10 w 18"/>
                  <a:gd name="T1" fmla="*/ 18 h 18"/>
                  <a:gd name="T2" fmla="*/ 0 w 18"/>
                  <a:gd name="T3" fmla="*/ 9 h 18"/>
                  <a:gd name="T4" fmla="*/ 8 w 18"/>
                  <a:gd name="T5" fmla="*/ 0 h 18"/>
                  <a:gd name="T6" fmla="*/ 18 w 18"/>
                  <a:gd name="T7" fmla="*/ 10 h 18"/>
                  <a:gd name="T8" fmla="*/ 10 w 18"/>
                  <a:gd name="T9" fmla="*/ 18 h 18"/>
                  <a:gd name="T10" fmla="*/ 10 w 18"/>
                  <a:gd name="T11" fmla="*/ 13 h 18"/>
                  <a:gd name="T12" fmla="*/ 13 w 18"/>
                  <a:gd name="T13" fmla="*/ 10 h 18"/>
                  <a:gd name="T14" fmla="*/ 9 w 18"/>
                  <a:gd name="T15" fmla="*/ 5 h 18"/>
                  <a:gd name="T16" fmla="*/ 5 w 18"/>
                  <a:gd name="T17" fmla="*/ 8 h 18"/>
                  <a:gd name="T18" fmla="*/ 10 w 18"/>
                  <a:gd name="T19" fmla="*/ 13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8" h="18">
                    <a:moveTo>
                      <a:pt x="10" y="18"/>
                    </a:moveTo>
                    <a:cubicBezTo>
                      <a:pt x="5" y="18"/>
                      <a:pt x="1" y="13"/>
                      <a:pt x="0" y="9"/>
                    </a:cubicBezTo>
                    <a:cubicBezTo>
                      <a:pt x="0" y="4"/>
                      <a:pt x="4" y="0"/>
                      <a:pt x="8" y="0"/>
                    </a:cubicBezTo>
                    <a:cubicBezTo>
                      <a:pt x="14" y="0"/>
                      <a:pt x="18" y="4"/>
                      <a:pt x="18" y="10"/>
                    </a:cubicBezTo>
                    <a:cubicBezTo>
                      <a:pt x="18" y="14"/>
                      <a:pt x="15" y="18"/>
                      <a:pt x="10" y="18"/>
                    </a:cubicBezTo>
                    <a:close/>
                    <a:moveTo>
                      <a:pt x="10" y="13"/>
                    </a:moveTo>
                    <a:cubicBezTo>
                      <a:pt x="12" y="13"/>
                      <a:pt x="13" y="11"/>
                      <a:pt x="13" y="10"/>
                    </a:cubicBezTo>
                    <a:cubicBezTo>
                      <a:pt x="13" y="7"/>
                      <a:pt x="11" y="5"/>
                      <a:pt x="9" y="5"/>
                    </a:cubicBezTo>
                    <a:cubicBezTo>
                      <a:pt x="7" y="5"/>
                      <a:pt x="5" y="6"/>
                      <a:pt x="5" y="8"/>
                    </a:cubicBezTo>
                    <a:cubicBezTo>
                      <a:pt x="5" y="11"/>
                      <a:pt x="7" y="13"/>
                      <a:pt x="10" y="13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22" name="Freeform 60">
                <a:extLst>
                  <a:ext uri="{FF2B5EF4-FFF2-40B4-BE49-F238E27FC236}">
                    <a16:creationId xmlns:a16="http://schemas.microsoft.com/office/drawing/2014/main" id="{E7600C18-94FD-4E1D-8925-04BC280D234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7549813" y="1968500"/>
                <a:ext cx="14288" cy="15875"/>
              </a:xfrm>
              <a:custGeom>
                <a:avLst/>
                <a:gdLst>
                  <a:gd name="T0" fmla="*/ 3 w 6"/>
                  <a:gd name="T1" fmla="*/ 6 h 6"/>
                  <a:gd name="T2" fmla="*/ 1 w 6"/>
                  <a:gd name="T3" fmla="*/ 3 h 6"/>
                  <a:gd name="T4" fmla="*/ 3 w 6"/>
                  <a:gd name="T5" fmla="*/ 0 h 6"/>
                  <a:gd name="T6" fmla="*/ 6 w 6"/>
                  <a:gd name="T7" fmla="*/ 3 h 6"/>
                  <a:gd name="T8" fmla="*/ 4 w 6"/>
                  <a:gd name="T9" fmla="*/ 6 h 6"/>
                  <a:gd name="T10" fmla="*/ 3 w 6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6">
                    <a:moveTo>
                      <a:pt x="3" y="6"/>
                    </a:moveTo>
                    <a:cubicBezTo>
                      <a:pt x="2" y="5"/>
                      <a:pt x="1" y="4"/>
                      <a:pt x="1" y="3"/>
                    </a:cubicBezTo>
                    <a:cubicBezTo>
                      <a:pt x="0" y="2"/>
                      <a:pt x="2" y="1"/>
                      <a:pt x="3" y="0"/>
                    </a:cubicBezTo>
                    <a:cubicBezTo>
                      <a:pt x="5" y="0"/>
                      <a:pt x="6" y="2"/>
                      <a:pt x="6" y="3"/>
                    </a:cubicBezTo>
                    <a:cubicBezTo>
                      <a:pt x="6" y="4"/>
                      <a:pt x="5" y="5"/>
                      <a:pt x="4" y="6"/>
                    </a:cubicBezTo>
                    <a:cubicBezTo>
                      <a:pt x="3" y="6"/>
                      <a:pt x="3" y="6"/>
                      <a:pt x="3" y="6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23" name="Freeform 61">
                <a:extLst>
                  <a:ext uri="{FF2B5EF4-FFF2-40B4-BE49-F238E27FC236}">
                    <a16:creationId xmlns:a16="http://schemas.microsoft.com/office/drawing/2014/main" id="{7998DA37-A789-41AB-B07F-4519C6AC982A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1082000" y="-206376"/>
                <a:ext cx="614363" cy="692150"/>
              </a:xfrm>
              <a:custGeom>
                <a:avLst/>
                <a:gdLst>
                  <a:gd name="T0" fmla="*/ 111 w 250"/>
                  <a:gd name="T1" fmla="*/ 192 h 281"/>
                  <a:gd name="T2" fmla="*/ 94 w 250"/>
                  <a:gd name="T3" fmla="*/ 195 h 281"/>
                  <a:gd name="T4" fmla="*/ 100 w 250"/>
                  <a:gd name="T5" fmla="*/ 174 h 281"/>
                  <a:gd name="T6" fmla="*/ 95 w 250"/>
                  <a:gd name="T7" fmla="*/ 170 h 281"/>
                  <a:gd name="T8" fmla="*/ 75 w 250"/>
                  <a:gd name="T9" fmla="*/ 167 h 281"/>
                  <a:gd name="T10" fmla="*/ 83 w 250"/>
                  <a:gd name="T11" fmla="*/ 150 h 281"/>
                  <a:gd name="T12" fmla="*/ 59 w 250"/>
                  <a:gd name="T13" fmla="*/ 153 h 281"/>
                  <a:gd name="T14" fmla="*/ 68 w 250"/>
                  <a:gd name="T15" fmla="*/ 138 h 281"/>
                  <a:gd name="T16" fmla="*/ 48 w 250"/>
                  <a:gd name="T17" fmla="*/ 138 h 281"/>
                  <a:gd name="T18" fmla="*/ 53 w 250"/>
                  <a:gd name="T19" fmla="*/ 123 h 281"/>
                  <a:gd name="T20" fmla="*/ 48 w 250"/>
                  <a:gd name="T21" fmla="*/ 116 h 281"/>
                  <a:gd name="T22" fmla="*/ 39 w 250"/>
                  <a:gd name="T23" fmla="*/ 116 h 281"/>
                  <a:gd name="T24" fmla="*/ 27 w 250"/>
                  <a:gd name="T25" fmla="*/ 125 h 281"/>
                  <a:gd name="T26" fmla="*/ 27 w 250"/>
                  <a:gd name="T27" fmla="*/ 101 h 281"/>
                  <a:gd name="T28" fmla="*/ 10 w 250"/>
                  <a:gd name="T29" fmla="*/ 109 h 281"/>
                  <a:gd name="T30" fmla="*/ 2 w 250"/>
                  <a:gd name="T31" fmla="*/ 43 h 281"/>
                  <a:gd name="T32" fmla="*/ 77 w 250"/>
                  <a:gd name="T33" fmla="*/ 17 h 281"/>
                  <a:gd name="T34" fmla="*/ 95 w 250"/>
                  <a:gd name="T35" fmla="*/ 5 h 281"/>
                  <a:gd name="T36" fmla="*/ 102 w 250"/>
                  <a:gd name="T37" fmla="*/ 32 h 281"/>
                  <a:gd name="T38" fmla="*/ 119 w 250"/>
                  <a:gd name="T39" fmla="*/ 22 h 281"/>
                  <a:gd name="T40" fmla="*/ 117 w 250"/>
                  <a:gd name="T41" fmla="*/ 46 h 281"/>
                  <a:gd name="T42" fmla="*/ 137 w 250"/>
                  <a:gd name="T43" fmla="*/ 36 h 281"/>
                  <a:gd name="T44" fmla="*/ 128 w 250"/>
                  <a:gd name="T45" fmla="*/ 54 h 281"/>
                  <a:gd name="T46" fmla="*/ 156 w 250"/>
                  <a:gd name="T47" fmla="*/ 56 h 281"/>
                  <a:gd name="T48" fmla="*/ 153 w 250"/>
                  <a:gd name="T49" fmla="*/ 68 h 281"/>
                  <a:gd name="T50" fmla="*/ 162 w 250"/>
                  <a:gd name="T51" fmla="*/ 88 h 281"/>
                  <a:gd name="T52" fmla="*/ 181 w 250"/>
                  <a:gd name="T53" fmla="*/ 79 h 281"/>
                  <a:gd name="T54" fmla="*/ 176 w 250"/>
                  <a:gd name="T55" fmla="*/ 109 h 281"/>
                  <a:gd name="T56" fmla="*/ 198 w 250"/>
                  <a:gd name="T57" fmla="*/ 99 h 281"/>
                  <a:gd name="T58" fmla="*/ 182 w 250"/>
                  <a:gd name="T59" fmla="*/ 117 h 281"/>
                  <a:gd name="T60" fmla="*/ 209 w 250"/>
                  <a:gd name="T61" fmla="*/ 122 h 281"/>
                  <a:gd name="T62" fmla="*/ 196 w 250"/>
                  <a:gd name="T63" fmla="*/ 139 h 281"/>
                  <a:gd name="T64" fmla="*/ 226 w 250"/>
                  <a:gd name="T65" fmla="*/ 147 h 281"/>
                  <a:gd name="T66" fmla="*/ 209 w 250"/>
                  <a:gd name="T67" fmla="*/ 164 h 281"/>
                  <a:gd name="T68" fmla="*/ 238 w 250"/>
                  <a:gd name="T69" fmla="*/ 173 h 281"/>
                  <a:gd name="T70" fmla="*/ 220 w 250"/>
                  <a:gd name="T71" fmla="*/ 189 h 281"/>
                  <a:gd name="T72" fmla="*/ 246 w 250"/>
                  <a:gd name="T73" fmla="*/ 200 h 281"/>
                  <a:gd name="T74" fmla="*/ 230 w 250"/>
                  <a:gd name="T75" fmla="*/ 213 h 281"/>
                  <a:gd name="T76" fmla="*/ 194 w 250"/>
                  <a:gd name="T77" fmla="*/ 279 h 281"/>
                  <a:gd name="T78" fmla="*/ 138 w 250"/>
                  <a:gd name="T79" fmla="*/ 250 h 281"/>
                  <a:gd name="T80" fmla="*/ 120 w 250"/>
                  <a:gd name="T81" fmla="*/ 250 h 281"/>
                  <a:gd name="T82" fmla="*/ 130 w 250"/>
                  <a:gd name="T83" fmla="*/ 230 h 281"/>
                  <a:gd name="T84" fmla="*/ 127 w 250"/>
                  <a:gd name="T85" fmla="*/ 224 h 281"/>
                  <a:gd name="T86" fmla="*/ 108 w 250"/>
                  <a:gd name="T87" fmla="*/ 218 h 281"/>
                  <a:gd name="T88" fmla="*/ 119 w 250"/>
                  <a:gd name="T89" fmla="*/ 204 h 281"/>
                  <a:gd name="T90" fmla="*/ 223 w 250"/>
                  <a:gd name="T91" fmla="*/ 216 h 281"/>
                  <a:gd name="T92" fmla="*/ 188 w 250"/>
                  <a:gd name="T93" fmla="*/ 138 h 281"/>
                  <a:gd name="T94" fmla="*/ 139 w 250"/>
                  <a:gd name="T95" fmla="*/ 75 h 281"/>
                  <a:gd name="T96" fmla="*/ 62 w 250"/>
                  <a:gd name="T97" fmla="*/ 18 h 281"/>
                  <a:gd name="T98" fmla="*/ 10 w 250"/>
                  <a:gd name="T99" fmla="*/ 72 h 281"/>
                  <a:gd name="T100" fmla="*/ 30 w 250"/>
                  <a:gd name="T101" fmla="*/ 95 h 281"/>
                  <a:gd name="T102" fmla="*/ 47 w 250"/>
                  <a:gd name="T103" fmla="*/ 107 h 281"/>
                  <a:gd name="T104" fmla="*/ 64 w 250"/>
                  <a:gd name="T105" fmla="*/ 122 h 281"/>
                  <a:gd name="T106" fmla="*/ 79 w 250"/>
                  <a:gd name="T107" fmla="*/ 136 h 281"/>
                  <a:gd name="T108" fmla="*/ 93 w 250"/>
                  <a:gd name="T109" fmla="*/ 151 h 281"/>
                  <a:gd name="T110" fmla="*/ 106 w 250"/>
                  <a:gd name="T111" fmla="*/ 168 h 281"/>
                  <a:gd name="T112" fmla="*/ 118 w 250"/>
                  <a:gd name="T113" fmla="*/ 186 h 281"/>
                  <a:gd name="T114" fmla="*/ 128 w 250"/>
                  <a:gd name="T115" fmla="*/ 205 h 281"/>
                  <a:gd name="T116" fmla="*/ 137 w 250"/>
                  <a:gd name="T117" fmla="*/ 225 h 281"/>
                  <a:gd name="T118" fmla="*/ 145 w 250"/>
                  <a:gd name="T119" fmla="*/ 247 h 281"/>
                  <a:gd name="T120" fmla="*/ 213 w 250"/>
                  <a:gd name="T121" fmla="*/ 261 h 2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250" h="281">
                    <a:moveTo>
                      <a:pt x="118" y="202"/>
                    </a:moveTo>
                    <a:cubicBezTo>
                      <a:pt x="118" y="200"/>
                      <a:pt x="117" y="198"/>
                      <a:pt x="116" y="197"/>
                    </a:cubicBezTo>
                    <a:cubicBezTo>
                      <a:pt x="115" y="195"/>
                      <a:pt x="114" y="194"/>
                      <a:pt x="113" y="192"/>
                    </a:cubicBezTo>
                    <a:cubicBezTo>
                      <a:pt x="113" y="191"/>
                      <a:pt x="112" y="191"/>
                      <a:pt x="111" y="192"/>
                    </a:cubicBezTo>
                    <a:cubicBezTo>
                      <a:pt x="107" y="194"/>
                      <a:pt x="103" y="197"/>
                      <a:pt x="98" y="200"/>
                    </a:cubicBezTo>
                    <a:cubicBezTo>
                      <a:pt x="97" y="200"/>
                      <a:pt x="96" y="201"/>
                      <a:pt x="95" y="201"/>
                    </a:cubicBezTo>
                    <a:cubicBezTo>
                      <a:pt x="94" y="200"/>
                      <a:pt x="93" y="199"/>
                      <a:pt x="93" y="198"/>
                    </a:cubicBezTo>
                    <a:cubicBezTo>
                      <a:pt x="93" y="197"/>
                      <a:pt x="93" y="196"/>
                      <a:pt x="94" y="195"/>
                    </a:cubicBezTo>
                    <a:cubicBezTo>
                      <a:pt x="99" y="192"/>
                      <a:pt x="103" y="189"/>
                      <a:pt x="108" y="187"/>
                    </a:cubicBezTo>
                    <a:cubicBezTo>
                      <a:pt x="109" y="186"/>
                      <a:pt x="109" y="185"/>
                      <a:pt x="108" y="184"/>
                    </a:cubicBezTo>
                    <a:cubicBezTo>
                      <a:pt x="106" y="181"/>
                      <a:pt x="104" y="177"/>
                      <a:pt x="102" y="174"/>
                    </a:cubicBezTo>
                    <a:cubicBezTo>
                      <a:pt x="101" y="173"/>
                      <a:pt x="101" y="173"/>
                      <a:pt x="100" y="174"/>
                    </a:cubicBezTo>
                    <a:cubicBezTo>
                      <a:pt x="96" y="177"/>
                      <a:pt x="91" y="180"/>
                      <a:pt x="87" y="183"/>
                    </a:cubicBezTo>
                    <a:cubicBezTo>
                      <a:pt x="85" y="185"/>
                      <a:pt x="82" y="184"/>
                      <a:pt x="82" y="181"/>
                    </a:cubicBezTo>
                    <a:cubicBezTo>
                      <a:pt x="82" y="180"/>
                      <a:pt x="82" y="179"/>
                      <a:pt x="84" y="178"/>
                    </a:cubicBezTo>
                    <a:cubicBezTo>
                      <a:pt x="87" y="175"/>
                      <a:pt x="91" y="172"/>
                      <a:pt x="95" y="170"/>
                    </a:cubicBezTo>
                    <a:cubicBezTo>
                      <a:pt x="97" y="168"/>
                      <a:pt x="97" y="168"/>
                      <a:pt x="96" y="166"/>
                    </a:cubicBezTo>
                    <a:cubicBezTo>
                      <a:pt x="94" y="163"/>
                      <a:pt x="91" y="161"/>
                      <a:pt x="89" y="158"/>
                    </a:cubicBezTo>
                    <a:cubicBezTo>
                      <a:pt x="89" y="157"/>
                      <a:pt x="88" y="157"/>
                      <a:pt x="87" y="157"/>
                    </a:cubicBezTo>
                    <a:cubicBezTo>
                      <a:pt x="83" y="161"/>
                      <a:pt x="79" y="164"/>
                      <a:pt x="75" y="167"/>
                    </a:cubicBezTo>
                    <a:cubicBezTo>
                      <a:pt x="74" y="168"/>
                      <a:pt x="72" y="168"/>
                      <a:pt x="71" y="167"/>
                    </a:cubicBezTo>
                    <a:cubicBezTo>
                      <a:pt x="69" y="166"/>
                      <a:pt x="69" y="164"/>
                      <a:pt x="71" y="163"/>
                    </a:cubicBezTo>
                    <a:cubicBezTo>
                      <a:pt x="75" y="159"/>
                      <a:pt x="79" y="156"/>
                      <a:pt x="83" y="153"/>
                    </a:cubicBezTo>
                    <a:cubicBezTo>
                      <a:pt x="84" y="152"/>
                      <a:pt x="84" y="151"/>
                      <a:pt x="83" y="150"/>
                    </a:cubicBezTo>
                    <a:cubicBezTo>
                      <a:pt x="81" y="147"/>
                      <a:pt x="78" y="144"/>
                      <a:pt x="75" y="141"/>
                    </a:cubicBezTo>
                    <a:cubicBezTo>
                      <a:pt x="75" y="141"/>
                      <a:pt x="74" y="141"/>
                      <a:pt x="73" y="141"/>
                    </a:cubicBezTo>
                    <a:cubicBezTo>
                      <a:pt x="70" y="145"/>
                      <a:pt x="66" y="148"/>
                      <a:pt x="62" y="152"/>
                    </a:cubicBezTo>
                    <a:cubicBezTo>
                      <a:pt x="61" y="153"/>
                      <a:pt x="60" y="153"/>
                      <a:pt x="59" y="153"/>
                    </a:cubicBezTo>
                    <a:cubicBezTo>
                      <a:pt x="58" y="153"/>
                      <a:pt x="57" y="152"/>
                      <a:pt x="56" y="151"/>
                    </a:cubicBezTo>
                    <a:cubicBezTo>
                      <a:pt x="56" y="150"/>
                      <a:pt x="56" y="149"/>
                      <a:pt x="57" y="148"/>
                    </a:cubicBezTo>
                    <a:cubicBezTo>
                      <a:pt x="61" y="145"/>
                      <a:pt x="64" y="142"/>
                      <a:pt x="67" y="139"/>
                    </a:cubicBezTo>
                    <a:cubicBezTo>
                      <a:pt x="68" y="138"/>
                      <a:pt x="68" y="138"/>
                      <a:pt x="68" y="138"/>
                    </a:cubicBezTo>
                    <a:cubicBezTo>
                      <a:pt x="70" y="136"/>
                      <a:pt x="70" y="136"/>
                      <a:pt x="68" y="134"/>
                    </a:cubicBezTo>
                    <a:cubicBezTo>
                      <a:pt x="66" y="132"/>
                      <a:pt x="64" y="130"/>
                      <a:pt x="61" y="128"/>
                    </a:cubicBezTo>
                    <a:cubicBezTo>
                      <a:pt x="59" y="126"/>
                      <a:pt x="59" y="125"/>
                      <a:pt x="57" y="128"/>
                    </a:cubicBezTo>
                    <a:cubicBezTo>
                      <a:pt x="54" y="131"/>
                      <a:pt x="51" y="134"/>
                      <a:pt x="48" y="138"/>
                    </a:cubicBezTo>
                    <a:cubicBezTo>
                      <a:pt x="46" y="140"/>
                      <a:pt x="44" y="140"/>
                      <a:pt x="43" y="139"/>
                    </a:cubicBezTo>
                    <a:cubicBezTo>
                      <a:pt x="41" y="137"/>
                      <a:pt x="41" y="135"/>
                      <a:pt x="43" y="133"/>
                    </a:cubicBezTo>
                    <a:cubicBezTo>
                      <a:pt x="46" y="131"/>
                      <a:pt x="48" y="129"/>
                      <a:pt x="50" y="126"/>
                    </a:cubicBezTo>
                    <a:cubicBezTo>
                      <a:pt x="51" y="125"/>
                      <a:pt x="52" y="124"/>
                      <a:pt x="53" y="123"/>
                    </a:cubicBezTo>
                    <a:cubicBezTo>
                      <a:pt x="53" y="123"/>
                      <a:pt x="53" y="123"/>
                      <a:pt x="53" y="123"/>
                    </a:cubicBezTo>
                    <a:cubicBezTo>
                      <a:pt x="55" y="122"/>
                      <a:pt x="55" y="122"/>
                      <a:pt x="54" y="120"/>
                    </a:cubicBezTo>
                    <a:cubicBezTo>
                      <a:pt x="52" y="119"/>
                      <a:pt x="50" y="118"/>
                      <a:pt x="48" y="116"/>
                    </a:cubicBezTo>
                    <a:cubicBezTo>
                      <a:pt x="48" y="116"/>
                      <a:pt x="48" y="116"/>
                      <a:pt x="48" y="116"/>
                    </a:cubicBezTo>
                    <a:cubicBezTo>
                      <a:pt x="47" y="114"/>
                      <a:pt x="45" y="114"/>
                      <a:pt x="44" y="112"/>
                    </a:cubicBezTo>
                    <a:cubicBezTo>
                      <a:pt x="43" y="112"/>
                      <a:pt x="43" y="112"/>
                      <a:pt x="42" y="112"/>
                    </a:cubicBezTo>
                    <a:cubicBezTo>
                      <a:pt x="42" y="113"/>
                      <a:pt x="40" y="114"/>
                      <a:pt x="40" y="116"/>
                    </a:cubicBezTo>
                    <a:cubicBezTo>
                      <a:pt x="40" y="116"/>
                      <a:pt x="40" y="116"/>
                      <a:pt x="39" y="116"/>
                    </a:cubicBezTo>
                    <a:cubicBezTo>
                      <a:pt x="39" y="116"/>
                      <a:pt x="39" y="116"/>
                      <a:pt x="39" y="116"/>
                    </a:cubicBezTo>
                    <a:cubicBezTo>
                      <a:pt x="37" y="119"/>
                      <a:pt x="35" y="122"/>
                      <a:pt x="32" y="125"/>
                    </a:cubicBezTo>
                    <a:cubicBezTo>
                      <a:pt x="32" y="125"/>
                      <a:pt x="31" y="126"/>
                      <a:pt x="30" y="126"/>
                    </a:cubicBezTo>
                    <a:cubicBezTo>
                      <a:pt x="29" y="127"/>
                      <a:pt x="27" y="126"/>
                      <a:pt x="27" y="125"/>
                    </a:cubicBezTo>
                    <a:cubicBezTo>
                      <a:pt x="26" y="124"/>
                      <a:pt x="26" y="122"/>
                      <a:pt x="27" y="121"/>
                    </a:cubicBezTo>
                    <a:cubicBezTo>
                      <a:pt x="30" y="117"/>
                      <a:pt x="34" y="113"/>
                      <a:pt x="37" y="110"/>
                    </a:cubicBezTo>
                    <a:cubicBezTo>
                      <a:pt x="38" y="109"/>
                      <a:pt x="38" y="108"/>
                      <a:pt x="37" y="107"/>
                    </a:cubicBezTo>
                    <a:cubicBezTo>
                      <a:pt x="34" y="105"/>
                      <a:pt x="31" y="103"/>
                      <a:pt x="27" y="101"/>
                    </a:cubicBezTo>
                    <a:cubicBezTo>
                      <a:pt x="26" y="100"/>
                      <a:pt x="25" y="100"/>
                      <a:pt x="24" y="101"/>
                    </a:cubicBezTo>
                    <a:cubicBezTo>
                      <a:pt x="21" y="105"/>
                      <a:pt x="18" y="109"/>
                      <a:pt x="15" y="113"/>
                    </a:cubicBezTo>
                    <a:cubicBezTo>
                      <a:pt x="14" y="115"/>
                      <a:pt x="12" y="115"/>
                      <a:pt x="11" y="114"/>
                    </a:cubicBezTo>
                    <a:cubicBezTo>
                      <a:pt x="9" y="113"/>
                      <a:pt x="9" y="111"/>
                      <a:pt x="10" y="109"/>
                    </a:cubicBezTo>
                    <a:cubicBezTo>
                      <a:pt x="14" y="105"/>
                      <a:pt x="17" y="101"/>
                      <a:pt x="20" y="97"/>
                    </a:cubicBezTo>
                    <a:cubicBezTo>
                      <a:pt x="20" y="96"/>
                      <a:pt x="21" y="96"/>
                      <a:pt x="20" y="95"/>
                    </a:cubicBezTo>
                    <a:cubicBezTo>
                      <a:pt x="11" y="87"/>
                      <a:pt x="5" y="78"/>
                      <a:pt x="2" y="67"/>
                    </a:cubicBezTo>
                    <a:cubicBezTo>
                      <a:pt x="0" y="59"/>
                      <a:pt x="0" y="51"/>
                      <a:pt x="2" y="43"/>
                    </a:cubicBezTo>
                    <a:cubicBezTo>
                      <a:pt x="4" y="37"/>
                      <a:pt x="6" y="32"/>
                      <a:pt x="9" y="28"/>
                    </a:cubicBezTo>
                    <a:cubicBezTo>
                      <a:pt x="14" y="22"/>
                      <a:pt x="21" y="17"/>
                      <a:pt x="28" y="14"/>
                    </a:cubicBezTo>
                    <a:cubicBezTo>
                      <a:pt x="42" y="9"/>
                      <a:pt x="56" y="9"/>
                      <a:pt x="70" y="14"/>
                    </a:cubicBezTo>
                    <a:cubicBezTo>
                      <a:pt x="72" y="15"/>
                      <a:pt x="75" y="16"/>
                      <a:pt x="77" y="17"/>
                    </a:cubicBezTo>
                    <a:cubicBezTo>
                      <a:pt x="78" y="18"/>
                      <a:pt x="79" y="18"/>
                      <a:pt x="79" y="17"/>
                    </a:cubicBezTo>
                    <a:cubicBezTo>
                      <a:pt x="83" y="11"/>
                      <a:pt x="87" y="7"/>
                      <a:pt x="90" y="2"/>
                    </a:cubicBezTo>
                    <a:cubicBezTo>
                      <a:pt x="92" y="0"/>
                      <a:pt x="94" y="0"/>
                      <a:pt x="95" y="1"/>
                    </a:cubicBezTo>
                    <a:cubicBezTo>
                      <a:pt x="96" y="2"/>
                      <a:pt x="96" y="4"/>
                      <a:pt x="95" y="5"/>
                    </a:cubicBezTo>
                    <a:cubicBezTo>
                      <a:pt x="92" y="10"/>
                      <a:pt x="88" y="15"/>
                      <a:pt x="85" y="20"/>
                    </a:cubicBezTo>
                    <a:cubicBezTo>
                      <a:pt x="84" y="21"/>
                      <a:pt x="84" y="21"/>
                      <a:pt x="85" y="22"/>
                    </a:cubicBezTo>
                    <a:cubicBezTo>
                      <a:pt x="90" y="25"/>
                      <a:pt x="95" y="29"/>
                      <a:pt x="100" y="33"/>
                    </a:cubicBezTo>
                    <a:cubicBezTo>
                      <a:pt x="101" y="33"/>
                      <a:pt x="101" y="33"/>
                      <a:pt x="102" y="32"/>
                    </a:cubicBezTo>
                    <a:cubicBezTo>
                      <a:pt x="105" y="29"/>
                      <a:pt x="108" y="25"/>
                      <a:pt x="111" y="22"/>
                    </a:cubicBezTo>
                    <a:cubicBezTo>
                      <a:pt x="112" y="20"/>
                      <a:pt x="113" y="19"/>
                      <a:pt x="114" y="17"/>
                    </a:cubicBezTo>
                    <a:cubicBezTo>
                      <a:pt x="115" y="16"/>
                      <a:pt x="117" y="16"/>
                      <a:pt x="119" y="17"/>
                    </a:cubicBezTo>
                    <a:cubicBezTo>
                      <a:pt x="120" y="18"/>
                      <a:pt x="120" y="20"/>
                      <a:pt x="119" y="22"/>
                    </a:cubicBezTo>
                    <a:cubicBezTo>
                      <a:pt x="117" y="24"/>
                      <a:pt x="115" y="26"/>
                      <a:pt x="114" y="28"/>
                    </a:cubicBezTo>
                    <a:cubicBezTo>
                      <a:pt x="112" y="30"/>
                      <a:pt x="109" y="33"/>
                      <a:pt x="107" y="36"/>
                    </a:cubicBezTo>
                    <a:cubicBezTo>
                      <a:pt x="106" y="37"/>
                      <a:pt x="106" y="37"/>
                      <a:pt x="107" y="38"/>
                    </a:cubicBezTo>
                    <a:cubicBezTo>
                      <a:pt x="111" y="41"/>
                      <a:pt x="114" y="43"/>
                      <a:pt x="117" y="46"/>
                    </a:cubicBezTo>
                    <a:cubicBezTo>
                      <a:pt x="119" y="47"/>
                      <a:pt x="120" y="48"/>
                      <a:pt x="121" y="50"/>
                    </a:cubicBezTo>
                    <a:cubicBezTo>
                      <a:pt x="122" y="50"/>
                      <a:pt x="123" y="50"/>
                      <a:pt x="123" y="49"/>
                    </a:cubicBezTo>
                    <a:cubicBezTo>
                      <a:pt x="127" y="45"/>
                      <a:pt x="131" y="42"/>
                      <a:pt x="135" y="38"/>
                    </a:cubicBezTo>
                    <a:cubicBezTo>
                      <a:pt x="135" y="37"/>
                      <a:pt x="136" y="36"/>
                      <a:pt x="137" y="36"/>
                    </a:cubicBezTo>
                    <a:cubicBezTo>
                      <a:pt x="138" y="34"/>
                      <a:pt x="139" y="34"/>
                      <a:pt x="141" y="36"/>
                    </a:cubicBezTo>
                    <a:cubicBezTo>
                      <a:pt x="142" y="37"/>
                      <a:pt x="142" y="38"/>
                      <a:pt x="141" y="40"/>
                    </a:cubicBezTo>
                    <a:cubicBezTo>
                      <a:pt x="138" y="43"/>
                      <a:pt x="136" y="45"/>
                      <a:pt x="133" y="48"/>
                    </a:cubicBezTo>
                    <a:cubicBezTo>
                      <a:pt x="131" y="50"/>
                      <a:pt x="129" y="52"/>
                      <a:pt x="128" y="54"/>
                    </a:cubicBezTo>
                    <a:cubicBezTo>
                      <a:pt x="127" y="54"/>
                      <a:pt x="127" y="55"/>
                      <a:pt x="128" y="55"/>
                    </a:cubicBezTo>
                    <a:cubicBezTo>
                      <a:pt x="133" y="59"/>
                      <a:pt x="137" y="64"/>
                      <a:pt x="141" y="68"/>
                    </a:cubicBezTo>
                    <a:cubicBezTo>
                      <a:pt x="142" y="69"/>
                      <a:pt x="142" y="69"/>
                      <a:pt x="143" y="68"/>
                    </a:cubicBezTo>
                    <a:cubicBezTo>
                      <a:pt x="147" y="64"/>
                      <a:pt x="152" y="60"/>
                      <a:pt x="156" y="56"/>
                    </a:cubicBezTo>
                    <a:cubicBezTo>
                      <a:pt x="157" y="56"/>
                      <a:pt x="157" y="55"/>
                      <a:pt x="158" y="55"/>
                    </a:cubicBezTo>
                    <a:cubicBezTo>
                      <a:pt x="160" y="54"/>
                      <a:pt x="161" y="55"/>
                      <a:pt x="162" y="56"/>
                    </a:cubicBezTo>
                    <a:cubicBezTo>
                      <a:pt x="163" y="57"/>
                      <a:pt x="163" y="59"/>
                      <a:pt x="161" y="60"/>
                    </a:cubicBezTo>
                    <a:cubicBezTo>
                      <a:pt x="158" y="62"/>
                      <a:pt x="155" y="65"/>
                      <a:pt x="153" y="68"/>
                    </a:cubicBezTo>
                    <a:cubicBezTo>
                      <a:pt x="151" y="70"/>
                      <a:pt x="149" y="71"/>
                      <a:pt x="147" y="73"/>
                    </a:cubicBezTo>
                    <a:cubicBezTo>
                      <a:pt x="147" y="73"/>
                      <a:pt x="147" y="74"/>
                      <a:pt x="147" y="74"/>
                    </a:cubicBezTo>
                    <a:cubicBezTo>
                      <a:pt x="151" y="79"/>
                      <a:pt x="156" y="83"/>
                      <a:pt x="160" y="88"/>
                    </a:cubicBezTo>
                    <a:cubicBezTo>
                      <a:pt x="160" y="89"/>
                      <a:pt x="161" y="89"/>
                      <a:pt x="162" y="88"/>
                    </a:cubicBezTo>
                    <a:cubicBezTo>
                      <a:pt x="164" y="86"/>
                      <a:pt x="168" y="83"/>
                      <a:pt x="170" y="81"/>
                    </a:cubicBezTo>
                    <a:cubicBezTo>
                      <a:pt x="172" y="79"/>
                      <a:pt x="175" y="77"/>
                      <a:pt x="177" y="76"/>
                    </a:cubicBezTo>
                    <a:cubicBezTo>
                      <a:pt x="178" y="75"/>
                      <a:pt x="179" y="75"/>
                      <a:pt x="180" y="76"/>
                    </a:cubicBezTo>
                    <a:cubicBezTo>
                      <a:pt x="181" y="77"/>
                      <a:pt x="181" y="78"/>
                      <a:pt x="181" y="79"/>
                    </a:cubicBezTo>
                    <a:cubicBezTo>
                      <a:pt x="181" y="80"/>
                      <a:pt x="180" y="81"/>
                      <a:pt x="180" y="82"/>
                    </a:cubicBezTo>
                    <a:cubicBezTo>
                      <a:pt x="175" y="85"/>
                      <a:pt x="171" y="89"/>
                      <a:pt x="166" y="92"/>
                    </a:cubicBezTo>
                    <a:cubicBezTo>
                      <a:pt x="165" y="93"/>
                      <a:pt x="165" y="94"/>
                      <a:pt x="166" y="95"/>
                    </a:cubicBezTo>
                    <a:cubicBezTo>
                      <a:pt x="169" y="100"/>
                      <a:pt x="173" y="105"/>
                      <a:pt x="176" y="109"/>
                    </a:cubicBezTo>
                    <a:cubicBezTo>
                      <a:pt x="177" y="110"/>
                      <a:pt x="178" y="110"/>
                      <a:pt x="178" y="110"/>
                    </a:cubicBezTo>
                    <a:cubicBezTo>
                      <a:pt x="181" y="108"/>
                      <a:pt x="183" y="106"/>
                      <a:pt x="186" y="104"/>
                    </a:cubicBezTo>
                    <a:cubicBezTo>
                      <a:pt x="188" y="102"/>
                      <a:pt x="191" y="100"/>
                      <a:pt x="194" y="98"/>
                    </a:cubicBezTo>
                    <a:cubicBezTo>
                      <a:pt x="195" y="98"/>
                      <a:pt x="197" y="98"/>
                      <a:pt x="198" y="99"/>
                    </a:cubicBezTo>
                    <a:cubicBezTo>
                      <a:pt x="199" y="101"/>
                      <a:pt x="199" y="102"/>
                      <a:pt x="197" y="103"/>
                    </a:cubicBezTo>
                    <a:cubicBezTo>
                      <a:pt x="194" y="107"/>
                      <a:pt x="189" y="109"/>
                      <a:pt x="186" y="112"/>
                    </a:cubicBezTo>
                    <a:cubicBezTo>
                      <a:pt x="184" y="113"/>
                      <a:pt x="183" y="114"/>
                      <a:pt x="182" y="115"/>
                    </a:cubicBezTo>
                    <a:cubicBezTo>
                      <a:pt x="181" y="115"/>
                      <a:pt x="181" y="116"/>
                      <a:pt x="182" y="117"/>
                    </a:cubicBezTo>
                    <a:cubicBezTo>
                      <a:pt x="184" y="121"/>
                      <a:pt x="187" y="125"/>
                      <a:pt x="190" y="129"/>
                    </a:cubicBezTo>
                    <a:cubicBezTo>
                      <a:pt x="191" y="130"/>
                      <a:pt x="191" y="131"/>
                      <a:pt x="192" y="132"/>
                    </a:cubicBezTo>
                    <a:cubicBezTo>
                      <a:pt x="192" y="133"/>
                      <a:pt x="193" y="133"/>
                      <a:pt x="194" y="132"/>
                    </a:cubicBezTo>
                    <a:cubicBezTo>
                      <a:pt x="199" y="129"/>
                      <a:pt x="204" y="126"/>
                      <a:pt x="209" y="122"/>
                    </a:cubicBezTo>
                    <a:cubicBezTo>
                      <a:pt x="211" y="121"/>
                      <a:pt x="213" y="122"/>
                      <a:pt x="214" y="123"/>
                    </a:cubicBezTo>
                    <a:cubicBezTo>
                      <a:pt x="215" y="125"/>
                      <a:pt x="214" y="126"/>
                      <a:pt x="212" y="128"/>
                    </a:cubicBezTo>
                    <a:cubicBezTo>
                      <a:pt x="207" y="131"/>
                      <a:pt x="202" y="134"/>
                      <a:pt x="197" y="138"/>
                    </a:cubicBezTo>
                    <a:cubicBezTo>
                      <a:pt x="196" y="138"/>
                      <a:pt x="195" y="138"/>
                      <a:pt x="196" y="139"/>
                    </a:cubicBezTo>
                    <a:cubicBezTo>
                      <a:pt x="199" y="145"/>
                      <a:pt x="202" y="150"/>
                      <a:pt x="205" y="156"/>
                    </a:cubicBezTo>
                    <a:cubicBezTo>
                      <a:pt x="206" y="156"/>
                      <a:pt x="206" y="156"/>
                      <a:pt x="207" y="156"/>
                    </a:cubicBezTo>
                    <a:cubicBezTo>
                      <a:pt x="212" y="153"/>
                      <a:pt x="217" y="151"/>
                      <a:pt x="221" y="148"/>
                    </a:cubicBezTo>
                    <a:cubicBezTo>
                      <a:pt x="223" y="147"/>
                      <a:pt x="224" y="146"/>
                      <a:pt x="226" y="147"/>
                    </a:cubicBezTo>
                    <a:cubicBezTo>
                      <a:pt x="228" y="148"/>
                      <a:pt x="229" y="151"/>
                      <a:pt x="226" y="152"/>
                    </a:cubicBezTo>
                    <a:cubicBezTo>
                      <a:pt x="222" y="155"/>
                      <a:pt x="218" y="157"/>
                      <a:pt x="214" y="159"/>
                    </a:cubicBezTo>
                    <a:cubicBezTo>
                      <a:pt x="212" y="160"/>
                      <a:pt x="211" y="161"/>
                      <a:pt x="210" y="162"/>
                    </a:cubicBezTo>
                    <a:cubicBezTo>
                      <a:pt x="209" y="162"/>
                      <a:pt x="209" y="163"/>
                      <a:pt x="209" y="164"/>
                    </a:cubicBezTo>
                    <a:cubicBezTo>
                      <a:pt x="212" y="169"/>
                      <a:pt x="214" y="175"/>
                      <a:pt x="217" y="180"/>
                    </a:cubicBezTo>
                    <a:cubicBezTo>
                      <a:pt x="217" y="181"/>
                      <a:pt x="218" y="181"/>
                      <a:pt x="218" y="181"/>
                    </a:cubicBezTo>
                    <a:cubicBezTo>
                      <a:pt x="223" y="178"/>
                      <a:pt x="228" y="176"/>
                      <a:pt x="233" y="174"/>
                    </a:cubicBezTo>
                    <a:cubicBezTo>
                      <a:pt x="234" y="173"/>
                      <a:pt x="236" y="172"/>
                      <a:pt x="238" y="173"/>
                    </a:cubicBezTo>
                    <a:cubicBezTo>
                      <a:pt x="239" y="173"/>
                      <a:pt x="240" y="174"/>
                      <a:pt x="240" y="176"/>
                    </a:cubicBezTo>
                    <a:cubicBezTo>
                      <a:pt x="240" y="177"/>
                      <a:pt x="239" y="178"/>
                      <a:pt x="238" y="178"/>
                    </a:cubicBezTo>
                    <a:cubicBezTo>
                      <a:pt x="233" y="181"/>
                      <a:pt x="227" y="184"/>
                      <a:pt x="221" y="186"/>
                    </a:cubicBezTo>
                    <a:cubicBezTo>
                      <a:pt x="220" y="187"/>
                      <a:pt x="220" y="187"/>
                      <a:pt x="220" y="189"/>
                    </a:cubicBezTo>
                    <a:cubicBezTo>
                      <a:pt x="222" y="194"/>
                      <a:pt x="224" y="200"/>
                      <a:pt x="226" y="205"/>
                    </a:cubicBezTo>
                    <a:cubicBezTo>
                      <a:pt x="227" y="207"/>
                      <a:pt x="227" y="207"/>
                      <a:pt x="229" y="206"/>
                    </a:cubicBezTo>
                    <a:cubicBezTo>
                      <a:pt x="234" y="204"/>
                      <a:pt x="239" y="202"/>
                      <a:pt x="244" y="200"/>
                    </a:cubicBezTo>
                    <a:cubicBezTo>
                      <a:pt x="245" y="200"/>
                      <a:pt x="245" y="200"/>
                      <a:pt x="246" y="200"/>
                    </a:cubicBezTo>
                    <a:cubicBezTo>
                      <a:pt x="248" y="199"/>
                      <a:pt x="249" y="200"/>
                      <a:pt x="250" y="201"/>
                    </a:cubicBezTo>
                    <a:cubicBezTo>
                      <a:pt x="250" y="203"/>
                      <a:pt x="250" y="205"/>
                      <a:pt x="248" y="205"/>
                    </a:cubicBezTo>
                    <a:cubicBezTo>
                      <a:pt x="245" y="207"/>
                      <a:pt x="241" y="208"/>
                      <a:pt x="237" y="210"/>
                    </a:cubicBezTo>
                    <a:cubicBezTo>
                      <a:pt x="235" y="211"/>
                      <a:pt x="232" y="212"/>
                      <a:pt x="230" y="213"/>
                    </a:cubicBezTo>
                    <a:cubicBezTo>
                      <a:pt x="229" y="213"/>
                      <a:pt x="229" y="214"/>
                      <a:pt x="229" y="214"/>
                    </a:cubicBezTo>
                    <a:cubicBezTo>
                      <a:pt x="230" y="221"/>
                      <a:pt x="231" y="227"/>
                      <a:pt x="230" y="234"/>
                    </a:cubicBezTo>
                    <a:cubicBezTo>
                      <a:pt x="229" y="245"/>
                      <a:pt x="225" y="255"/>
                      <a:pt x="218" y="264"/>
                    </a:cubicBezTo>
                    <a:cubicBezTo>
                      <a:pt x="212" y="272"/>
                      <a:pt x="204" y="278"/>
                      <a:pt x="194" y="279"/>
                    </a:cubicBezTo>
                    <a:cubicBezTo>
                      <a:pt x="185" y="281"/>
                      <a:pt x="177" y="280"/>
                      <a:pt x="169" y="277"/>
                    </a:cubicBezTo>
                    <a:cubicBezTo>
                      <a:pt x="160" y="274"/>
                      <a:pt x="152" y="268"/>
                      <a:pt x="146" y="261"/>
                    </a:cubicBezTo>
                    <a:cubicBezTo>
                      <a:pt x="144" y="258"/>
                      <a:pt x="141" y="254"/>
                      <a:pt x="139" y="250"/>
                    </a:cubicBezTo>
                    <a:cubicBezTo>
                      <a:pt x="139" y="249"/>
                      <a:pt x="139" y="249"/>
                      <a:pt x="138" y="250"/>
                    </a:cubicBezTo>
                    <a:cubicBezTo>
                      <a:pt x="133" y="251"/>
                      <a:pt x="129" y="253"/>
                      <a:pt x="124" y="255"/>
                    </a:cubicBezTo>
                    <a:cubicBezTo>
                      <a:pt x="123" y="255"/>
                      <a:pt x="123" y="255"/>
                      <a:pt x="122" y="256"/>
                    </a:cubicBezTo>
                    <a:cubicBezTo>
                      <a:pt x="120" y="256"/>
                      <a:pt x="119" y="255"/>
                      <a:pt x="118" y="254"/>
                    </a:cubicBezTo>
                    <a:cubicBezTo>
                      <a:pt x="118" y="252"/>
                      <a:pt x="118" y="251"/>
                      <a:pt x="120" y="250"/>
                    </a:cubicBezTo>
                    <a:cubicBezTo>
                      <a:pt x="125" y="248"/>
                      <a:pt x="130" y="246"/>
                      <a:pt x="135" y="244"/>
                    </a:cubicBezTo>
                    <a:cubicBezTo>
                      <a:pt x="136" y="243"/>
                      <a:pt x="136" y="243"/>
                      <a:pt x="136" y="242"/>
                    </a:cubicBezTo>
                    <a:cubicBezTo>
                      <a:pt x="135" y="238"/>
                      <a:pt x="133" y="234"/>
                      <a:pt x="132" y="231"/>
                    </a:cubicBezTo>
                    <a:cubicBezTo>
                      <a:pt x="131" y="229"/>
                      <a:pt x="131" y="229"/>
                      <a:pt x="130" y="230"/>
                    </a:cubicBezTo>
                    <a:cubicBezTo>
                      <a:pt x="125" y="232"/>
                      <a:pt x="120" y="234"/>
                      <a:pt x="115" y="236"/>
                    </a:cubicBezTo>
                    <a:cubicBezTo>
                      <a:pt x="113" y="237"/>
                      <a:pt x="112" y="236"/>
                      <a:pt x="111" y="234"/>
                    </a:cubicBezTo>
                    <a:cubicBezTo>
                      <a:pt x="111" y="233"/>
                      <a:pt x="111" y="232"/>
                      <a:pt x="113" y="231"/>
                    </a:cubicBezTo>
                    <a:cubicBezTo>
                      <a:pt x="118" y="228"/>
                      <a:pt x="123" y="226"/>
                      <a:pt x="127" y="224"/>
                    </a:cubicBezTo>
                    <a:cubicBezTo>
                      <a:pt x="128" y="223"/>
                      <a:pt x="129" y="223"/>
                      <a:pt x="128" y="222"/>
                    </a:cubicBezTo>
                    <a:cubicBezTo>
                      <a:pt x="127" y="218"/>
                      <a:pt x="125" y="215"/>
                      <a:pt x="123" y="211"/>
                    </a:cubicBezTo>
                    <a:cubicBezTo>
                      <a:pt x="123" y="210"/>
                      <a:pt x="122" y="210"/>
                      <a:pt x="121" y="210"/>
                    </a:cubicBezTo>
                    <a:cubicBezTo>
                      <a:pt x="117" y="213"/>
                      <a:pt x="112" y="215"/>
                      <a:pt x="108" y="218"/>
                    </a:cubicBezTo>
                    <a:cubicBezTo>
                      <a:pt x="106" y="219"/>
                      <a:pt x="104" y="218"/>
                      <a:pt x="103" y="217"/>
                    </a:cubicBezTo>
                    <a:cubicBezTo>
                      <a:pt x="102" y="215"/>
                      <a:pt x="103" y="213"/>
                      <a:pt x="105" y="212"/>
                    </a:cubicBezTo>
                    <a:cubicBezTo>
                      <a:pt x="109" y="210"/>
                      <a:pt x="113" y="208"/>
                      <a:pt x="117" y="205"/>
                    </a:cubicBezTo>
                    <a:cubicBezTo>
                      <a:pt x="118" y="205"/>
                      <a:pt x="118" y="205"/>
                      <a:pt x="119" y="204"/>
                    </a:cubicBezTo>
                    <a:cubicBezTo>
                      <a:pt x="119" y="205"/>
                      <a:pt x="120" y="204"/>
                      <a:pt x="120" y="204"/>
                    </a:cubicBezTo>
                    <a:cubicBezTo>
                      <a:pt x="119" y="203"/>
                      <a:pt x="119" y="202"/>
                      <a:pt x="118" y="202"/>
                    </a:cubicBezTo>
                    <a:close/>
                    <a:moveTo>
                      <a:pt x="224" y="226"/>
                    </a:moveTo>
                    <a:cubicBezTo>
                      <a:pt x="224" y="224"/>
                      <a:pt x="224" y="220"/>
                      <a:pt x="223" y="216"/>
                    </a:cubicBezTo>
                    <a:cubicBezTo>
                      <a:pt x="222" y="209"/>
                      <a:pt x="219" y="203"/>
                      <a:pt x="217" y="196"/>
                    </a:cubicBezTo>
                    <a:cubicBezTo>
                      <a:pt x="214" y="189"/>
                      <a:pt x="211" y="182"/>
                      <a:pt x="208" y="175"/>
                    </a:cubicBezTo>
                    <a:cubicBezTo>
                      <a:pt x="205" y="168"/>
                      <a:pt x="201" y="161"/>
                      <a:pt x="198" y="155"/>
                    </a:cubicBezTo>
                    <a:cubicBezTo>
                      <a:pt x="195" y="149"/>
                      <a:pt x="191" y="143"/>
                      <a:pt x="188" y="138"/>
                    </a:cubicBezTo>
                    <a:cubicBezTo>
                      <a:pt x="185" y="132"/>
                      <a:pt x="181" y="127"/>
                      <a:pt x="178" y="122"/>
                    </a:cubicBezTo>
                    <a:cubicBezTo>
                      <a:pt x="174" y="116"/>
                      <a:pt x="170" y="111"/>
                      <a:pt x="167" y="106"/>
                    </a:cubicBezTo>
                    <a:cubicBezTo>
                      <a:pt x="162" y="101"/>
                      <a:pt x="157" y="95"/>
                      <a:pt x="153" y="89"/>
                    </a:cubicBezTo>
                    <a:cubicBezTo>
                      <a:pt x="148" y="84"/>
                      <a:pt x="144" y="80"/>
                      <a:pt x="139" y="75"/>
                    </a:cubicBezTo>
                    <a:cubicBezTo>
                      <a:pt x="134" y="70"/>
                      <a:pt x="129" y="65"/>
                      <a:pt x="124" y="61"/>
                    </a:cubicBezTo>
                    <a:cubicBezTo>
                      <a:pt x="118" y="55"/>
                      <a:pt x="112" y="49"/>
                      <a:pt x="105" y="44"/>
                    </a:cubicBezTo>
                    <a:cubicBezTo>
                      <a:pt x="98" y="38"/>
                      <a:pt x="90" y="33"/>
                      <a:pt x="82" y="27"/>
                    </a:cubicBezTo>
                    <a:cubicBezTo>
                      <a:pt x="76" y="23"/>
                      <a:pt x="69" y="20"/>
                      <a:pt x="62" y="18"/>
                    </a:cubicBezTo>
                    <a:cubicBezTo>
                      <a:pt x="53" y="16"/>
                      <a:pt x="45" y="16"/>
                      <a:pt x="36" y="18"/>
                    </a:cubicBezTo>
                    <a:cubicBezTo>
                      <a:pt x="28" y="20"/>
                      <a:pt x="21" y="24"/>
                      <a:pt x="15" y="30"/>
                    </a:cubicBezTo>
                    <a:cubicBezTo>
                      <a:pt x="11" y="35"/>
                      <a:pt x="9" y="41"/>
                      <a:pt x="8" y="47"/>
                    </a:cubicBezTo>
                    <a:cubicBezTo>
                      <a:pt x="6" y="56"/>
                      <a:pt x="7" y="64"/>
                      <a:pt x="10" y="72"/>
                    </a:cubicBezTo>
                    <a:cubicBezTo>
                      <a:pt x="14" y="79"/>
                      <a:pt x="18" y="85"/>
                      <a:pt x="24" y="90"/>
                    </a:cubicBezTo>
                    <a:cubicBezTo>
                      <a:pt x="25" y="91"/>
                      <a:pt x="25" y="91"/>
                      <a:pt x="26" y="91"/>
                    </a:cubicBezTo>
                    <a:cubicBezTo>
                      <a:pt x="27" y="91"/>
                      <a:pt x="28" y="92"/>
                      <a:pt x="28" y="93"/>
                    </a:cubicBezTo>
                    <a:cubicBezTo>
                      <a:pt x="29" y="94"/>
                      <a:pt x="29" y="94"/>
                      <a:pt x="30" y="95"/>
                    </a:cubicBezTo>
                    <a:cubicBezTo>
                      <a:pt x="34" y="97"/>
                      <a:pt x="38" y="100"/>
                      <a:pt x="41" y="103"/>
                    </a:cubicBezTo>
                    <a:cubicBezTo>
                      <a:pt x="42" y="103"/>
                      <a:pt x="42" y="104"/>
                      <a:pt x="43" y="104"/>
                    </a:cubicBezTo>
                    <a:cubicBezTo>
                      <a:pt x="45" y="104"/>
                      <a:pt x="46" y="104"/>
                      <a:pt x="46" y="106"/>
                    </a:cubicBezTo>
                    <a:cubicBezTo>
                      <a:pt x="46" y="107"/>
                      <a:pt x="47" y="107"/>
                      <a:pt x="47" y="107"/>
                    </a:cubicBezTo>
                    <a:cubicBezTo>
                      <a:pt x="50" y="110"/>
                      <a:pt x="54" y="113"/>
                      <a:pt x="58" y="116"/>
                    </a:cubicBezTo>
                    <a:cubicBezTo>
                      <a:pt x="58" y="117"/>
                      <a:pt x="59" y="117"/>
                      <a:pt x="61" y="117"/>
                    </a:cubicBezTo>
                    <a:cubicBezTo>
                      <a:pt x="62" y="117"/>
                      <a:pt x="63" y="118"/>
                      <a:pt x="63" y="120"/>
                    </a:cubicBezTo>
                    <a:cubicBezTo>
                      <a:pt x="63" y="120"/>
                      <a:pt x="63" y="121"/>
                      <a:pt x="64" y="122"/>
                    </a:cubicBezTo>
                    <a:cubicBezTo>
                      <a:pt x="68" y="125"/>
                      <a:pt x="71" y="128"/>
                      <a:pt x="74" y="131"/>
                    </a:cubicBezTo>
                    <a:cubicBezTo>
                      <a:pt x="75" y="132"/>
                      <a:pt x="75" y="132"/>
                      <a:pt x="76" y="132"/>
                    </a:cubicBezTo>
                    <a:cubicBezTo>
                      <a:pt x="78" y="132"/>
                      <a:pt x="78" y="133"/>
                      <a:pt x="78" y="135"/>
                    </a:cubicBezTo>
                    <a:cubicBezTo>
                      <a:pt x="79" y="136"/>
                      <a:pt x="79" y="136"/>
                      <a:pt x="79" y="136"/>
                    </a:cubicBezTo>
                    <a:cubicBezTo>
                      <a:pt x="80" y="138"/>
                      <a:pt x="82" y="139"/>
                      <a:pt x="83" y="141"/>
                    </a:cubicBezTo>
                    <a:cubicBezTo>
                      <a:pt x="85" y="142"/>
                      <a:pt x="87" y="144"/>
                      <a:pt x="88" y="146"/>
                    </a:cubicBezTo>
                    <a:cubicBezTo>
                      <a:pt x="89" y="147"/>
                      <a:pt x="89" y="148"/>
                      <a:pt x="90" y="148"/>
                    </a:cubicBezTo>
                    <a:cubicBezTo>
                      <a:pt x="92" y="149"/>
                      <a:pt x="93" y="150"/>
                      <a:pt x="93" y="151"/>
                    </a:cubicBezTo>
                    <a:cubicBezTo>
                      <a:pt x="93" y="152"/>
                      <a:pt x="93" y="152"/>
                      <a:pt x="93" y="153"/>
                    </a:cubicBezTo>
                    <a:cubicBezTo>
                      <a:pt x="96" y="156"/>
                      <a:pt x="99" y="160"/>
                      <a:pt x="102" y="163"/>
                    </a:cubicBezTo>
                    <a:cubicBezTo>
                      <a:pt x="102" y="164"/>
                      <a:pt x="103" y="165"/>
                      <a:pt x="104" y="165"/>
                    </a:cubicBezTo>
                    <a:cubicBezTo>
                      <a:pt x="105" y="166"/>
                      <a:pt x="106" y="167"/>
                      <a:pt x="106" y="168"/>
                    </a:cubicBezTo>
                    <a:cubicBezTo>
                      <a:pt x="106" y="169"/>
                      <a:pt x="106" y="169"/>
                      <a:pt x="106" y="170"/>
                    </a:cubicBezTo>
                    <a:cubicBezTo>
                      <a:pt x="109" y="173"/>
                      <a:pt x="111" y="177"/>
                      <a:pt x="114" y="181"/>
                    </a:cubicBezTo>
                    <a:cubicBezTo>
                      <a:pt x="114" y="182"/>
                      <a:pt x="115" y="183"/>
                      <a:pt x="116" y="184"/>
                    </a:cubicBezTo>
                    <a:cubicBezTo>
                      <a:pt x="117" y="184"/>
                      <a:pt x="118" y="185"/>
                      <a:pt x="118" y="186"/>
                    </a:cubicBezTo>
                    <a:cubicBezTo>
                      <a:pt x="117" y="187"/>
                      <a:pt x="118" y="188"/>
                      <a:pt x="118" y="188"/>
                    </a:cubicBezTo>
                    <a:cubicBezTo>
                      <a:pt x="120" y="192"/>
                      <a:pt x="122" y="196"/>
                      <a:pt x="124" y="199"/>
                    </a:cubicBezTo>
                    <a:cubicBezTo>
                      <a:pt x="125" y="200"/>
                      <a:pt x="125" y="202"/>
                      <a:pt x="127" y="202"/>
                    </a:cubicBezTo>
                    <a:cubicBezTo>
                      <a:pt x="128" y="203"/>
                      <a:pt x="128" y="204"/>
                      <a:pt x="128" y="205"/>
                    </a:cubicBezTo>
                    <a:cubicBezTo>
                      <a:pt x="128" y="206"/>
                      <a:pt x="128" y="207"/>
                      <a:pt x="128" y="208"/>
                    </a:cubicBezTo>
                    <a:cubicBezTo>
                      <a:pt x="130" y="211"/>
                      <a:pt x="131" y="214"/>
                      <a:pt x="133" y="217"/>
                    </a:cubicBezTo>
                    <a:cubicBezTo>
                      <a:pt x="134" y="219"/>
                      <a:pt x="134" y="221"/>
                      <a:pt x="136" y="222"/>
                    </a:cubicBezTo>
                    <a:cubicBezTo>
                      <a:pt x="137" y="223"/>
                      <a:pt x="137" y="224"/>
                      <a:pt x="137" y="225"/>
                    </a:cubicBezTo>
                    <a:cubicBezTo>
                      <a:pt x="137" y="226"/>
                      <a:pt x="137" y="227"/>
                      <a:pt x="137" y="228"/>
                    </a:cubicBezTo>
                    <a:cubicBezTo>
                      <a:pt x="138" y="229"/>
                      <a:pt x="138" y="230"/>
                      <a:pt x="139" y="231"/>
                    </a:cubicBezTo>
                    <a:cubicBezTo>
                      <a:pt x="140" y="234"/>
                      <a:pt x="140" y="238"/>
                      <a:pt x="142" y="240"/>
                    </a:cubicBezTo>
                    <a:cubicBezTo>
                      <a:pt x="143" y="242"/>
                      <a:pt x="144" y="245"/>
                      <a:pt x="145" y="247"/>
                    </a:cubicBezTo>
                    <a:cubicBezTo>
                      <a:pt x="145" y="249"/>
                      <a:pt x="147" y="251"/>
                      <a:pt x="148" y="253"/>
                    </a:cubicBezTo>
                    <a:cubicBezTo>
                      <a:pt x="152" y="258"/>
                      <a:pt x="156" y="263"/>
                      <a:pt x="161" y="266"/>
                    </a:cubicBezTo>
                    <a:cubicBezTo>
                      <a:pt x="170" y="272"/>
                      <a:pt x="180" y="275"/>
                      <a:pt x="191" y="274"/>
                    </a:cubicBezTo>
                    <a:cubicBezTo>
                      <a:pt x="200" y="273"/>
                      <a:pt x="207" y="268"/>
                      <a:pt x="213" y="261"/>
                    </a:cubicBezTo>
                    <a:cubicBezTo>
                      <a:pt x="221" y="251"/>
                      <a:pt x="224" y="240"/>
                      <a:pt x="224" y="226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24" name="Freeform 62">
                <a:extLst>
                  <a:ext uri="{FF2B5EF4-FFF2-40B4-BE49-F238E27FC236}">
                    <a16:creationId xmlns:a16="http://schemas.microsoft.com/office/drawing/2014/main" id="{BDD0FF76-6E34-4EE4-8C6E-26F7A57B6C2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1177250" y="7937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B6DB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25" name="Freeform 63">
                <a:extLst>
                  <a:ext uri="{FF2B5EF4-FFF2-40B4-BE49-F238E27FC236}">
                    <a16:creationId xmlns:a16="http://schemas.microsoft.com/office/drawing/2014/main" id="{B2277A0D-9A17-48E8-A0EB-43312A6242F3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1477288" y="219075"/>
                <a:ext cx="133350" cy="155575"/>
              </a:xfrm>
              <a:custGeom>
                <a:avLst/>
                <a:gdLst>
                  <a:gd name="T0" fmla="*/ 53 w 54"/>
                  <a:gd name="T1" fmla="*/ 34 h 63"/>
                  <a:gd name="T2" fmla="*/ 48 w 54"/>
                  <a:gd name="T3" fmla="*/ 53 h 63"/>
                  <a:gd name="T4" fmla="*/ 24 w 54"/>
                  <a:gd name="T5" fmla="*/ 61 h 63"/>
                  <a:gd name="T6" fmla="*/ 5 w 54"/>
                  <a:gd name="T7" fmla="*/ 48 h 63"/>
                  <a:gd name="T8" fmla="*/ 1 w 54"/>
                  <a:gd name="T9" fmla="*/ 25 h 63"/>
                  <a:gd name="T10" fmla="*/ 6 w 54"/>
                  <a:gd name="T11" fmla="*/ 11 h 63"/>
                  <a:gd name="T12" fmla="*/ 18 w 54"/>
                  <a:gd name="T13" fmla="*/ 2 h 63"/>
                  <a:gd name="T14" fmla="*/ 34 w 54"/>
                  <a:gd name="T15" fmla="*/ 3 h 63"/>
                  <a:gd name="T16" fmla="*/ 52 w 54"/>
                  <a:gd name="T17" fmla="*/ 23 h 63"/>
                  <a:gd name="T18" fmla="*/ 53 w 54"/>
                  <a:gd name="T19" fmla="*/ 34 h 63"/>
                  <a:gd name="T20" fmla="*/ 6 w 54"/>
                  <a:gd name="T21" fmla="*/ 30 h 63"/>
                  <a:gd name="T22" fmla="*/ 8 w 54"/>
                  <a:gd name="T23" fmla="*/ 38 h 63"/>
                  <a:gd name="T24" fmla="*/ 20 w 54"/>
                  <a:gd name="T25" fmla="*/ 54 h 63"/>
                  <a:gd name="T26" fmla="*/ 40 w 54"/>
                  <a:gd name="T27" fmla="*/ 52 h 63"/>
                  <a:gd name="T28" fmla="*/ 47 w 54"/>
                  <a:gd name="T29" fmla="*/ 35 h 63"/>
                  <a:gd name="T30" fmla="*/ 34 w 54"/>
                  <a:gd name="T31" fmla="*/ 9 h 63"/>
                  <a:gd name="T32" fmla="*/ 12 w 54"/>
                  <a:gd name="T33" fmla="*/ 13 h 63"/>
                  <a:gd name="T34" fmla="*/ 6 w 54"/>
                  <a:gd name="T35" fmla="*/ 3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54" h="63">
                    <a:moveTo>
                      <a:pt x="53" y="34"/>
                    </a:moveTo>
                    <a:cubicBezTo>
                      <a:pt x="54" y="41"/>
                      <a:pt x="52" y="47"/>
                      <a:pt x="48" y="53"/>
                    </a:cubicBezTo>
                    <a:cubicBezTo>
                      <a:pt x="42" y="60"/>
                      <a:pt x="33" y="63"/>
                      <a:pt x="24" y="61"/>
                    </a:cubicBezTo>
                    <a:cubicBezTo>
                      <a:pt x="16" y="60"/>
                      <a:pt x="10" y="55"/>
                      <a:pt x="5" y="48"/>
                    </a:cubicBezTo>
                    <a:cubicBezTo>
                      <a:pt x="1" y="41"/>
                      <a:pt x="0" y="33"/>
                      <a:pt x="1" y="25"/>
                    </a:cubicBezTo>
                    <a:cubicBezTo>
                      <a:pt x="1" y="20"/>
                      <a:pt x="3" y="15"/>
                      <a:pt x="6" y="11"/>
                    </a:cubicBezTo>
                    <a:cubicBezTo>
                      <a:pt x="9" y="6"/>
                      <a:pt x="13" y="4"/>
                      <a:pt x="18" y="2"/>
                    </a:cubicBezTo>
                    <a:cubicBezTo>
                      <a:pt x="23" y="0"/>
                      <a:pt x="29" y="1"/>
                      <a:pt x="34" y="3"/>
                    </a:cubicBezTo>
                    <a:cubicBezTo>
                      <a:pt x="43" y="7"/>
                      <a:pt x="49" y="14"/>
                      <a:pt x="52" y="23"/>
                    </a:cubicBezTo>
                    <a:cubicBezTo>
                      <a:pt x="53" y="26"/>
                      <a:pt x="54" y="30"/>
                      <a:pt x="53" y="34"/>
                    </a:cubicBezTo>
                    <a:close/>
                    <a:moveTo>
                      <a:pt x="6" y="30"/>
                    </a:moveTo>
                    <a:cubicBezTo>
                      <a:pt x="6" y="32"/>
                      <a:pt x="7" y="35"/>
                      <a:pt x="8" y="38"/>
                    </a:cubicBezTo>
                    <a:cubicBezTo>
                      <a:pt x="10" y="45"/>
                      <a:pt x="14" y="50"/>
                      <a:pt x="20" y="54"/>
                    </a:cubicBezTo>
                    <a:cubicBezTo>
                      <a:pt x="26" y="57"/>
                      <a:pt x="34" y="57"/>
                      <a:pt x="40" y="52"/>
                    </a:cubicBezTo>
                    <a:cubicBezTo>
                      <a:pt x="45" y="48"/>
                      <a:pt x="47" y="42"/>
                      <a:pt x="47" y="35"/>
                    </a:cubicBezTo>
                    <a:cubicBezTo>
                      <a:pt x="48" y="24"/>
                      <a:pt x="44" y="15"/>
                      <a:pt x="34" y="9"/>
                    </a:cubicBezTo>
                    <a:cubicBezTo>
                      <a:pt x="27" y="5"/>
                      <a:pt x="18" y="6"/>
                      <a:pt x="12" y="13"/>
                    </a:cubicBezTo>
                    <a:cubicBezTo>
                      <a:pt x="8" y="17"/>
                      <a:pt x="7" y="23"/>
                      <a:pt x="6" y="30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26" name="Freeform 64">
                <a:extLst>
                  <a:ext uri="{FF2B5EF4-FFF2-40B4-BE49-F238E27FC236}">
                    <a16:creationId xmlns:a16="http://schemas.microsoft.com/office/drawing/2014/main" id="{3C2D6419-E014-44E9-A29C-E1F0F861EC48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1162963" y="-76201"/>
                <a:ext cx="115888" cy="111125"/>
              </a:xfrm>
              <a:custGeom>
                <a:avLst/>
                <a:gdLst>
                  <a:gd name="T0" fmla="*/ 0 w 47"/>
                  <a:gd name="T1" fmla="*/ 20 h 45"/>
                  <a:gd name="T2" fmla="*/ 16 w 47"/>
                  <a:gd name="T3" fmla="*/ 1 h 45"/>
                  <a:gd name="T4" fmla="*/ 40 w 47"/>
                  <a:gd name="T5" fmla="*/ 10 h 45"/>
                  <a:gd name="T6" fmla="*/ 43 w 47"/>
                  <a:gd name="T7" fmla="*/ 32 h 45"/>
                  <a:gd name="T8" fmla="*/ 33 w 47"/>
                  <a:gd name="T9" fmla="*/ 41 h 45"/>
                  <a:gd name="T10" fmla="*/ 9 w 47"/>
                  <a:gd name="T11" fmla="*/ 38 h 45"/>
                  <a:gd name="T12" fmla="*/ 0 w 47"/>
                  <a:gd name="T13" fmla="*/ 20 h 45"/>
                  <a:gd name="T14" fmla="*/ 24 w 47"/>
                  <a:gd name="T15" fmla="*/ 37 h 45"/>
                  <a:gd name="T16" fmla="*/ 29 w 47"/>
                  <a:gd name="T17" fmla="*/ 36 h 45"/>
                  <a:gd name="T18" fmla="*/ 37 w 47"/>
                  <a:gd name="T19" fmla="*/ 31 h 45"/>
                  <a:gd name="T20" fmla="*/ 37 w 47"/>
                  <a:gd name="T21" fmla="*/ 16 h 45"/>
                  <a:gd name="T22" fmla="*/ 19 w 47"/>
                  <a:gd name="T23" fmla="*/ 7 h 45"/>
                  <a:gd name="T24" fmla="*/ 7 w 47"/>
                  <a:gd name="T25" fmla="*/ 25 h 45"/>
                  <a:gd name="T26" fmla="*/ 24 w 47"/>
                  <a:gd name="T27" fmla="*/ 37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" h="45">
                    <a:moveTo>
                      <a:pt x="0" y="20"/>
                    </a:moveTo>
                    <a:cubicBezTo>
                      <a:pt x="0" y="10"/>
                      <a:pt x="7" y="3"/>
                      <a:pt x="16" y="1"/>
                    </a:cubicBezTo>
                    <a:cubicBezTo>
                      <a:pt x="26" y="0"/>
                      <a:pt x="34" y="3"/>
                      <a:pt x="40" y="10"/>
                    </a:cubicBezTo>
                    <a:cubicBezTo>
                      <a:pt x="46" y="16"/>
                      <a:pt x="47" y="24"/>
                      <a:pt x="43" y="32"/>
                    </a:cubicBezTo>
                    <a:cubicBezTo>
                      <a:pt x="41" y="36"/>
                      <a:pt x="38" y="39"/>
                      <a:pt x="33" y="41"/>
                    </a:cubicBezTo>
                    <a:cubicBezTo>
                      <a:pt x="25" y="45"/>
                      <a:pt x="16" y="43"/>
                      <a:pt x="9" y="38"/>
                    </a:cubicBezTo>
                    <a:cubicBezTo>
                      <a:pt x="3" y="34"/>
                      <a:pt x="0" y="28"/>
                      <a:pt x="0" y="20"/>
                    </a:cubicBezTo>
                    <a:close/>
                    <a:moveTo>
                      <a:pt x="24" y="37"/>
                    </a:moveTo>
                    <a:cubicBezTo>
                      <a:pt x="26" y="37"/>
                      <a:pt x="28" y="36"/>
                      <a:pt x="29" y="36"/>
                    </a:cubicBezTo>
                    <a:cubicBezTo>
                      <a:pt x="33" y="35"/>
                      <a:pt x="35" y="33"/>
                      <a:pt x="37" y="31"/>
                    </a:cubicBezTo>
                    <a:cubicBezTo>
                      <a:pt x="40" y="26"/>
                      <a:pt x="40" y="21"/>
                      <a:pt x="37" y="16"/>
                    </a:cubicBezTo>
                    <a:cubicBezTo>
                      <a:pt x="32" y="10"/>
                      <a:pt x="26" y="7"/>
                      <a:pt x="19" y="7"/>
                    </a:cubicBezTo>
                    <a:cubicBezTo>
                      <a:pt x="10" y="8"/>
                      <a:pt x="4" y="16"/>
                      <a:pt x="7" y="25"/>
                    </a:cubicBezTo>
                    <a:cubicBezTo>
                      <a:pt x="9" y="32"/>
                      <a:pt x="16" y="37"/>
                      <a:pt x="24" y="37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27" name="Freeform 65">
                <a:extLst>
                  <a:ext uri="{FF2B5EF4-FFF2-40B4-BE49-F238E27FC236}">
                    <a16:creationId xmlns:a16="http://schemas.microsoft.com/office/drawing/2014/main" id="{C32AE77E-96D1-4378-8EE7-AE86F66BE75C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1405850" y="65087"/>
                <a:ext cx="93663" cy="98425"/>
              </a:xfrm>
              <a:custGeom>
                <a:avLst/>
                <a:gdLst>
                  <a:gd name="T0" fmla="*/ 0 w 38"/>
                  <a:gd name="T1" fmla="*/ 18 h 40"/>
                  <a:gd name="T2" fmla="*/ 6 w 38"/>
                  <a:gd name="T3" fmla="*/ 5 h 40"/>
                  <a:gd name="T4" fmla="*/ 23 w 38"/>
                  <a:gd name="T5" fmla="*/ 2 h 40"/>
                  <a:gd name="T6" fmla="*/ 37 w 38"/>
                  <a:gd name="T7" fmla="*/ 18 h 40"/>
                  <a:gd name="T8" fmla="*/ 30 w 38"/>
                  <a:gd name="T9" fmla="*/ 37 h 40"/>
                  <a:gd name="T10" fmla="*/ 17 w 38"/>
                  <a:gd name="T11" fmla="*/ 39 h 40"/>
                  <a:gd name="T12" fmla="*/ 3 w 38"/>
                  <a:gd name="T13" fmla="*/ 29 h 40"/>
                  <a:gd name="T14" fmla="*/ 0 w 38"/>
                  <a:gd name="T15" fmla="*/ 18 h 40"/>
                  <a:gd name="T16" fmla="*/ 27 w 38"/>
                  <a:gd name="T17" fmla="*/ 31 h 40"/>
                  <a:gd name="T18" fmla="*/ 27 w 38"/>
                  <a:gd name="T19" fmla="*/ 31 h 40"/>
                  <a:gd name="T20" fmla="*/ 29 w 38"/>
                  <a:gd name="T21" fmla="*/ 29 h 40"/>
                  <a:gd name="T22" fmla="*/ 29 w 38"/>
                  <a:gd name="T23" fmla="*/ 29 h 40"/>
                  <a:gd name="T24" fmla="*/ 31 w 38"/>
                  <a:gd name="T25" fmla="*/ 26 h 40"/>
                  <a:gd name="T26" fmla="*/ 31 w 38"/>
                  <a:gd name="T27" fmla="*/ 25 h 40"/>
                  <a:gd name="T28" fmla="*/ 31 w 38"/>
                  <a:gd name="T29" fmla="*/ 20 h 40"/>
                  <a:gd name="T30" fmla="*/ 31 w 38"/>
                  <a:gd name="T31" fmla="*/ 19 h 40"/>
                  <a:gd name="T32" fmla="*/ 30 w 38"/>
                  <a:gd name="T33" fmla="*/ 19 h 40"/>
                  <a:gd name="T34" fmla="*/ 30 w 38"/>
                  <a:gd name="T35" fmla="*/ 18 h 40"/>
                  <a:gd name="T36" fmla="*/ 29 w 38"/>
                  <a:gd name="T37" fmla="*/ 16 h 40"/>
                  <a:gd name="T38" fmla="*/ 29 w 38"/>
                  <a:gd name="T39" fmla="*/ 15 h 40"/>
                  <a:gd name="T40" fmla="*/ 26 w 38"/>
                  <a:gd name="T41" fmla="*/ 12 h 40"/>
                  <a:gd name="T42" fmla="*/ 26 w 38"/>
                  <a:gd name="T43" fmla="*/ 12 h 40"/>
                  <a:gd name="T44" fmla="*/ 25 w 38"/>
                  <a:gd name="T45" fmla="*/ 11 h 40"/>
                  <a:gd name="T46" fmla="*/ 25 w 38"/>
                  <a:gd name="T47" fmla="*/ 10 h 40"/>
                  <a:gd name="T48" fmla="*/ 20 w 38"/>
                  <a:gd name="T49" fmla="*/ 8 h 40"/>
                  <a:gd name="T50" fmla="*/ 20 w 38"/>
                  <a:gd name="T51" fmla="*/ 8 h 40"/>
                  <a:gd name="T52" fmla="*/ 20 w 38"/>
                  <a:gd name="T53" fmla="*/ 8 h 40"/>
                  <a:gd name="T54" fmla="*/ 19 w 38"/>
                  <a:gd name="T55" fmla="*/ 8 h 40"/>
                  <a:gd name="T56" fmla="*/ 16 w 38"/>
                  <a:gd name="T57" fmla="*/ 7 h 40"/>
                  <a:gd name="T58" fmla="*/ 15 w 38"/>
                  <a:gd name="T59" fmla="*/ 7 h 40"/>
                  <a:gd name="T60" fmla="*/ 7 w 38"/>
                  <a:gd name="T61" fmla="*/ 13 h 40"/>
                  <a:gd name="T62" fmla="*/ 7 w 38"/>
                  <a:gd name="T63" fmla="*/ 13 h 40"/>
                  <a:gd name="T64" fmla="*/ 6 w 38"/>
                  <a:gd name="T65" fmla="*/ 16 h 40"/>
                  <a:gd name="T66" fmla="*/ 6 w 38"/>
                  <a:gd name="T67" fmla="*/ 16 h 40"/>
                  <a:gd name="T68" fmla="*/ 6 w 38"/>
                  <a:gd name="T69" fmla="*/ 20 h 40"/>
                  <a:gd name="T70" fmla="*/ 6 w 38"/>
                  <a:gd name="T71" fmla="*/ 21 h 40"/>
                  <a:gd name="T72" fmla="*/ 7 w 38"/>
                  <a:gd name="T73" fmla="*/ 22 h 40"/>
                  <a:gd name="T74" fmla="*/ 7 w 38"/>
                  <a:gd name="T75" fmla="*/ 22 h 40"/>
                  <a:gd name="T76" fmla="*/ 7 w 38"/>
                  <a:gd name="T77" fmla="*/ 23 h 40"/>
                  <a:gd name="T78" fmla="*/ 7 w 38"/>
                  <a:gd name="T79" fmla="*/ 23 h 40"/>
                  <a:gd name="T80" fmla="*/ 7 w 38"/>
                  <a:gd name="T81" fmla="*/ 24 h 40"/>
                  <a:gd name="T82" fmla="*/ 7 w 38"/>
                  <a:gd name="T83" fmla="*/ 24 h 40"/>
                  <a:gd name="T84" fmla="*/ 10 w 38"/>
                  <a:gd name="T85" fmla="*/ 29 h 40"/>
                  <a:gd name="T86" fmla="*/ 10 w 38"/>
                  <a:gd name="T87" fmla="*/ 29 h 40"/>
                  <a:gd name="T88" fmla="*/ 12 w 38"/>
                  <a:gd name="T89" fmla="*/ 31 h 40"/>
                  <a:gd name="T90" fmla="*/ 13 w 38"/>
                  <a:gd name="T91" fmla="*/ 31 h 40"/>
                  <a:gd name="T92" fmla="*/ 15 w 38"/>
                  <a:gd name="T93" fmla="*/ 33 h 40"/>
                  <a:gd name="T94" fmla="*/ 24 w 38"/>
                  <a:gd name="T95" fmla="*/ 33 h 40"/>
                  <a:gd name="T96" fmla="*/ 26 w 38"/>
                  <a:gd name="T97" fmla="*/ 32 h 40"/>
                  <a:gd name="T98" fmla="*/ 26 w 38"/>
                  <a:gd name="T99" fmla="*/ 32 h 40"/>
                  <a:gd name="T100" fmla="*/ 27 w 38"/>
                  <a:gd name="T101" fmla="*/ 32 h 40"/>
                  <a:gd name="T102" fmla="*/ 27 w 38"/>
                  <a:gd name="T103" fmla="*/ 31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38" h="40">
                    <a:moveTo>
                      <a:pt x="0" y="18"/>
                    </a:moveTo>
                    <a:cubicBezTo>
                      <a:pt x="0" y="13"/>
                      <a:pt x="2" y="8"/>
                      <a:pt x="6" y="5"/>
                    </a:cubicBezTo>
                    <a:cubicBezTo>
                      <a:pt x="11" y="1"/>
                      <a:pt x="17" y="0"/>
                      <a:pt x="23" y="2"/>
                    </a:cubicBezTo>
                    <a:cubicBezTo>
                      <a:pt x="30" y="5"/>
                      <a:pt x="35" y="11"/>
                      <a:pt x="37" y="18"/>
                    </a:cubicBezTo>
                    <a:cubicBezTo>
                      <a:pt x="38" y="26"/>
                      <a:pt x="36" y="32"/>
                      <a:pt x="30" y="37"/>
                    </a:cubicBezTo>
                    <a:cubicBezTo>
                      <a:pt x="27" y="40"/>
                      <a:pt x="22" y="40"/>
                      <a:pt x="17" y="39"/>
                    </a:cubicBezTo>
                    <a:cubicBezTo>
                      <a:pt x="11" y="38"/>
                      <a:pt x="6" y="34"/>
                      <a:pt x="3" y="29"/>
                    </a:cubicBezTo>
                    <a:cubicBezTo>
                      <a:pt x="1" y="26"/>
                      <a:pt x="0" y="22"/>
                      <a:pt x="0" y="18"/>
                    </a:cubicBezTo>
                    <a:close/>
                    <a:moveTo>
                      <a:pt x="27" y="31"/>
                    </a:moveTo>
                    <a:cubicBezTo>
                      <a:pt x="27" y="31"/>
                      <a:pt x="27" y="31"/>
                      <a:pt x="27" y="31"/>
                    </a:cubicBezTo>
                    <a:cubicBezTo>
                      <a:pt x="28" y="31"/>
                      <a:pt x="29" y="30"/>
                      <a:pt x="29" y="29"/>
                    </a:cubicBezTo>
                    <a:cubicBezTo>
                      <a:pt x="29" y="29"/>
                      <a:pt x="29" y="29"/>
                      <a:pt x="29" y="29"/>
                    </a:cubicBezTo>
                    <a:cubicBezTo>
                      <a:pt x="30" y="28"/>
                      <a:pt x="30" y="27"/>
                      <a:pt x="31" y="26"/>
                    </a:cubicBezTo>
                    <a:cubicBezTo>
                      <a:pt x="31" y="26"/>
                      <a:pt x="31" y="25"/>
                      <a:pt x="31" y="25"/>
                    </a:cubicBezTo>
                    <a:cubicBezTo>
                      <a:pt x="31" y="23"/>
                      <a:pt x="31" y="22"/>
                      <a:pt x="31" y="20"/>
                    </a:cubicBezTo>
                    <a:cubicBezTo>
                      <a:pt x="31" y="20"/>
                      <a:pt x="31" y="19"/>
                      <a:pt x="31" y="19"/>
                    </a:cubicBezTo>
                    <a:cubicBezTo>
                      <a:pt x="31" y="19"/>
                      <a:pt x="31" y="19"/>
                      <a:pt x="30" y="19"/>
                    </a:cubicBezTo>
                    <a:cubicBezTo>
                      <a:pt x="30" y="18"/>
                      <a:pt x="30" y="18"/>
                      <a:pt x="30" y="18"/>
                    </a:cubicBezTo>
                    <a:cubicBezTo>
                      <a:pt x="30" y="17"/>
                      <a:pt x="30" y="16"/>
                      <a:pt x="29" y="16"/>
                    </a:cubicBezTo>
                    <a:cubicBezTo>
                      <a:pt x="29" y="15"/>
                      <a:pt x="29" y="15"/>
                      <a:pt x="29" y="15"/>
                    </a:cubicBezTo>
                    <a:cubicBezTo>
                      <a:pt x="29" y="14"/>
                      <a:pt x="28" y="13"/>
                      <a:pt x="26" y="12"/>
                    </a:cubicBezTo>
                    <a:cubicBezTo>
                      <a:pt x="26" y="12"/>
                      <a:pt x="26" y="12"/>
                      <a:pt x="26" y="12"/>
                    </a:cubicBezTo>
                    <a:cubicBezTo>
                      <a:pt x="26" y="11"/>
                      <a:pt x="26" y="11"/>
                      <a:pt x="25" y="11"/>
                    </a:cubicBezTo>
                    <a:cubicBezTo>
                      <a:pt x="25" y="11"/>
                      <a:pt x="25" y="11"/>
                      <a:pt x="25" y="10"/>
                    </a:cubicBezTo>
                    <a:cubicBezTo>
                      <a:pt x="24" y="9"/>
                      <a:pt x="22" y="8"/>
                      <a:pt x="20" y="8"/>
                    </a:cubicBezTo>
                    <a:cubicBezTo>
                      <a:pt x="20" y="8"/>
                      <a:pt x="20" y="8"/>
                      <a:pt x="20" y="8"/>
                    </a:cubicBezTo>
                    <a:cubicBezTo>
                      <a:pt x="20" y="8"/>
                      <a:pt x="20" y="8"/>
                      <a:pt x="20" y="8"/>
                    </a:cubicBezTo>
                    <a:cubicBezTo>
                      <a:pt x="20" y="8"/>
                      <a:pt x="19" y="8"/>
                      <a:pt x="19" y="8"/>
                    </a:cubicBezTo>
                    <a:cubicBezTo>
                      <a:pt x="18" y="7"/>
                      <a:pt x="17" y="7"/>
                      <a:pt x="16" y="7"/>
                    </a:cubicBezTo>
                    <a:cubicBezTo>
                      <a:pt x="16" y="7"/>
                      <a:pt x="15" y="7"/>
                      <a:pt x="15" y="7"/>
                    </a:cubicBezTo>
                    <a:cubicBezTo>
                      <a:pt x="11" y="8"/>
                      <a:pt x="9" y="10"/>
                      <a:pt x="7" y="13"/>
                    </a:cubicBezTo>
                    <a:cubicBezTo>
                      <a:pt x="7" y="13"/>
                      <a:pt x="7" y="13"/>
                      <a:pt x="7" y="13"/>
                    </a:cubicBezTo>
                    <a:cubicBezTo>
                      <a:pt x="7" y="14"/>
                      <a:pt x="6" y="15"/>
                      <a:pt x="6" y="16"/>
                    </a:cubicBezTo>
                    <a:cubicBezTo>
                      <a:pt x="6" y="16"/>
                      <a:pt x="6" y="16"/>
                      <a:pt x="6" y="16"/>
                    </a:cubicBezTo>
                    <a:cubicBezTo>
                      <a:pt x="6" y="18"/>
                      <a:pt x="6" y="19"/>
                      <a:pt x="6" y="20"/>
                    </a:cubicBezTo>
                    <a:cubicBezTo>
                      <a:pt x="6" y="20"/>
                      <a:pt x="6" y="21"/>
                      <a:pt x="6" y="21"/>
                    </a:cubicBezTo>
                    <a:cubicBezTo>
                      <a:pt x="6" y="21"/>
                      <a:pt x="6" y="22"/>
                      <a:pt x="7" y="22"/>
                    </a:cubicBezTo>
                    <a:cubicBezTo>
                      <a:pt x="7" y="22"/>
                      <a:pt x="7" y="22"/>
                      <a:pt x="7" y="22"/>
                    </a:cubicBezTo>
                    <a:cubicBezTo>
                      <a:pt x="7" y="23"/>
                      <a:pt x="7" y="23"/>
                      <a:pt x="7" y="23"/>
                    </a:cubicBezTo>
                    <a:cubicBezTo>
                      <a:pt x="7" y="23"/>
                      <a:pt x="7" y="23"/>
                      <a:pt x="7" y="23"/>
                    </a:cubicBezTo>
                    <a:cubicBezTo>
                      <a:pt x="7" y="24"/>
                      <a:pt x="7" y="24"/>
                      <a:pt x="7" y="24"/>
                    </a:cubicBezTo>
                    <a:cubicBezTo>
                      <a:pt x="7" y="24"/>
                      <a:pt x="7" y="24"/>
                      <a:pt x="7" y="24"/>
                    </a:cubicBezTo>
                    <a:cubicBezTo>
                      <a:pt x="8" y="26"/>
                      <a:pt x="9" y="27"/>
                      <a:pt x="10" y="29"/>
                    </a:cubicBezTo>
                    <a:cubicBezTo>
                      <a:pt x="10" y="29"/>
                      <a:pt x="10" y="29"/>
                      <a:pt x="10" y="29"/>
                    </a:cubicBezTo>
                    <a:cubicBezTo>
                      <a:pt x="11" y="30"/>
                      <a:pt x="11" y="30"/>
                      <a:pt x="12" y="31"/>
                    </a:cubicBezTo>
                    <a:cubicBezTo>
                      <a:pt x="13" y="31"/>
                      <a:pt x="13" y="31"/>
                      <a:pt x="13" y="31"/>
                    </a:cubicBezTo>
                    <a:cubicBezTo>
                      <a:pt x="13" y="32"/>
                      <a:pt x="14" y="32"/>
                      <a:pt x="15" y="33"/>
                    </a:cubicBezTo>
                    <a:cubicBezTo>
                      <a:pt x="18" y="34"/>
                      <a:pt x="21" y="34"/>
                      <a:pt x="24" y="33"/>
                    </a:cubicBezTo>
                    <a:cubicBezTo>
                      <a:pt x="25" y="33"/>
                      <a:pt x="25" y="32"/>
                      <a:pt x="26" y="32"/>
                    </a:cubicBezTo>
                    <a:cubicBezTo>
                      <a:pt x="26" y="32"/>
                      <a:pt x="26" y="32"/>
                      <a:pt x="26" y="32"/>
                    </a:cubicBezTo>
                    <a:cubicBezTo>
                      <a:pt x="27" y="32"/>
                      <a:pt x="27" y="32"/>
                      <a:pt x="27" y="32"/>
                    </a:cubicBezTo>
                    <a:cubicBezTo>
                      <a:pt x="27" y="32"/>
                      <a:pt x="27" y="31"/>
                      <a:pt x="27" y="31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28" name="Freeform 66">
                <a:extLst>
                  <a:ext uri="{FF2B5EF4-FFF2-40B4-BE49-F238E27FC236}">
                    <a16:creationId xmlns:a16="http://schemas.microsoft.com/office/drawing/2014/main" id="{9DAF8EFA-1D75-4F3A-B647-D42C8A3AAC53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1312188" y="-44451"/>
                <a:ext cx="69850" cy="71438"/>
              </a:xfrm>
              <a:custGeom>
                <a:avLst/>
                <a:gdLst>
                  <a:gd name="T0" fmla="*/ 1 w 28"/>
                  <a:gd name="T1" fmla="*/ 13 h 29"/>
                  <a:gd name="T2" fmla="*/ 15 w 28"/>
                  <a:gd name="T3" fmla="*/ 2 h 29"/>
                  <a:gd name="T4" fmla="*/ 28 w 28"/>
                  <a:gd name="T5" fmla="*/ 15 h 29"/>
                  <a:gd name="T6" fmla="*/ 18 w 28"/>
                  <a:gd name="T7" fmla="*/ 28 h 29"/>
                  <a:gd name="T8" fmla="*/ 1 w 28"/>
                  <a:gd name="T9" fmla="*/ 16 h 29"/>
                  <a:gd name="T10" fmla="*/ 1 w 28"/>
                  <a:gd name="T11" fmla="*/ 13 h 29"/>
                  <a:gd name="T12" fmla="*/ 16 w 28"/>
                  <a:gd name="T13" fmla="*/ 22 h 29"/>
                  <a:gd name="T14" fmla="*/ 22 w 28"/>
                  <a:gd name="T15" fmla="*/ 16 h 29"/>
                  <a:gd name="T16" fmla="*/ 10 w 28"/>
                  <a:gd name="T17" fmla="*/ 8 h 29"/>
                  <a:gd name="T18" fmla="*/ 7 w 28"/>
                  <a:gd name="T19" fmla="*/ 14 h 29"/>
                  <a:gd name="T20" fmla="*/ 16 w 28"/>
                  <a:gd name="T21" fmla="*/ 22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" h="29">
                    <a:moveTo>
                      <a:pt x="1" y="13"/>
                    </a:moveTo>
                    <a:cubicBezTo>
                      <a:pt x="0" y="6"/>
                      <a:pt x="7" y="0"/>
                      <a:pt x="15" y="2"/>
                    </a:cubicBezTo>
                    <a:cubicBezTo>
                      <a:pt x="21" y="3"/>
                      <a:pt x="27" y="8"/>
                      <a:pt x="28" y="15"/>
                    </a:cubicBezTo>
                    <a:cubicBezTo>
                      <a:pt x="28" y="21"/>
                      <a:pt x="24" y="27"/>
                      <a:pt x="18" y="28"/>
                    </a:cubicBezTo>
                    <a:cubicBezTo>
                      <a:pt x="10" y="29"/>
                      <a:pt x="3" y="23"/>
                      <a:pt x="1" y="16"/>
                    </a:cubicBezTo>
                    <a:cubicBezTo>
                      <a:pt x="1" y="15"/>
                      <a:pt x="1" y="14"/>
                      <a:pt x="1" y="13"/>
                    </a:cubicBezTo>
                    <a:close/>
                    <a:moveTo>
                      <a:pt x="16" y="22"/>
                    </a:moveTo>
                    <a:cubicBezTo>
                      <a:pt x="20" y="22"/>
                      <a:pt x="22" y="19"/>
                      <a:pt x="22" y="16"/>
                    </a:cubicBezTo>
                    <a:cubicBezTo>
                      <a:pt x="21" y="11"/>
                      <a:pt x="15" y="6"/>
                      <a:pt x="10" y="8"/>
                    </a:cubicBezTo>
                    <a:cubicBezTo>
                      <a:pt x="8" y="9"/>
                      <a:pt x="6" y="11"/>
                      <a:pt x="7" y="14"/>
                    </a:cubicBezTo>
                    <a:cubicBezTo>
                      <a:pt x="7" y="18"/>
                      <a:pt x="12" y="22"/>
                      <a:pt x="16" y="22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29" name="Freeform 67">
                <a:extLst>
                  <a:ext uri="{FF2B5EF4-FFF2-40B4-BE49-F238E27FC236}">
                    <a16:creationId xmlns:a16="http://schemas.microsoft.com/office/drawing/2014/main" id="{8A8CD631-F674-4856-830E-9D966408DC47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1394738" y="204787"/>
                <a:ext cx="58738" cy="58738"/>
              </a:xfrm>
              <a:custGeom>
                <a:avLst/>
                <a:gdLst>
                  <a:gd name="T0" fmla="*/ 12 w 24"/>
                  <a:gd name="T1" fmla="*/ 24 h 24"/>
                  <a:gd name="T2" fmla="*/ 1 w 24"/>
                  <a:gd name="T3" fmla="*/ 11 h 24"/>
                  <a:gd name="T4" fmla="*/ 12 w 24"/>
                  <a:gd name="T5" fmla="*/ 0 h 24"/>
                  <a:gd name="T6" fmla="*/ 24 w 24"/>
                  <a:gd name="T7" fmla="*/ 13 h 24"/>
                  <a:gd name="T8" fmla="*/ 12 w 24"/>
                  <a:gd name="T9" fmla="*/ 24 h 24"/>
                  <a:gd name="T10" fmla="*/ 17 w 24"/>
                  <a:gd name="T11" fmla="*/ 12 h 24"/>
                  <a:gd name="T12" fmla="*/ 12 w 24"/>
                  <a:gd name="T13" fmla="*/ 6 h 24"/>
                  <a:gd name="T14" fmla="*/ 7 w 24"/>
                  <a:gd name="T15" fmla="*/ 11 h 24"/>
                  <a:gd name="T16" fmla="*/ 12 w 24"/>
                  <a:gd name="T17" fmla="*/ 18 h 24"/>
                  <a:gd name="T18" fmla="*/ 17 w 24"/>
                  <a:gd name="T1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" h="24">
                    <a:moveTo>
                      <a:pt x="12" y="24"/>
                    </a:moveTo>
                    <a:cubicBezTo>
                      <a:pt x="6" y="24"/>
                      <a:pt x="0" y="18"/>
                      <a:pt x="1" y="11"/>
                    </a:cubicBezTo>
                    <a:cubicBezTo>
                      <a:pt x="1" y="5"/>
                      <a:pt x="6" y="0"/>
                      <a:pt x="12" y="0"/>
                    </a:cubicBezTo>
                    <a:cubicBezTo>
                      <a:pt x="18" y="0"/>
                      <a:pt x="24" y="6"/>
                      <a:pt x="24" y="13"/>
                    </a:cubicBezTo>
                    <a:cubicBezTo>
                      <a:pt x="23" y="19"/>
                      <a:pt x="18" y="24"/>
                      <a:pt x="12" y="24"/>
                    </a:cubicBezTo>
                    <a:close/>
                    <a:moveTo>
                      <a:pt x="17" y="12"/>
                    </a:moveTo>
                    <a:cubicBezTo>
                      <a:pt x="17" y="9"/>
                      <a:pt x="15" y="6"/>
                      <a:pt x="12" y="6"/>
                    </a:cubicBezTo>
                    <a:cubicBezTo>
                      <a:pt x="8" y="6"/>
                      <a:pt x="6" y="9"/>
                      <a:pt x="7" y="11"/>
                    </a:cubicBezTo>
                    <a:cubicBezTo>
                      <a:pt x="7" y="15"/>
                      <a:pt x="9" y="18"/>
                      <a:pt x="12" y="18"/>
                    </a:cubicBezTo>
                    <a:cubicBezTo>
                      <a:pt x="15" y="18"/>
                      <a:pt x="17" y="15"/>
                      <a:pt x="17" y="12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30" name="Freeform 68">
                <a:extLst>
                  <a:ext uri="{FF2B5EF4-FFF2-40B4-BE49-F238E27FC236}">
                    <a16:creationId xmlns:a16="http://schemas.microsoft.com/office/drawing/2014/main" id="{E646ECEA-7218-4FEF-BEE3-54E55E1D40AF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1301075" y="74612"/>
                <a:ext cx="53975" cy="55563"/>
              </a:xfrm>
              <a:custGeom>
                <a:avLst/>
                <a:gdLst>
                  <a:gd name="T0" fmla="*/ 12 w 22"/>
                  <a:gd name="T1" fmla="*/ 22 h 23"/>
                  <a:gd name="T2" fmla="*/ 0 w 22"/>
                  <a:gd name="T3" fmla="*/ 11 h 23"/>
                  <a:gd name="T4" fmla="*/ 10 w 22"/>
                  <a:gd name="T5" fmla="*/ 0 h 23"/>
                  <a:gd name="T6" fmla="*/ 22 w 22"/>
                  <a:gd name="T7" fmla="*/ 12 h 23"/>
                  <a:gd name="T8" fmla="*/ 12 w 22"/>
                  <a:gd name="T9" fmla="*/ 22 h 23"/>
                  <a:gd name="T10" fmla="*/ 12 w 22"/>
                  <a:gd name="T11" fmla="*/ 16 h 23"/>
                  <a:gd name="T12" fmla="*/ 16 w 22"/>
                  <a:gd name="T13" fmla="*/ 12 h 23"/>
                  <a:gd name="T14" fmla="*/ 11 w 22"/>
                  <a:gd name="T15" fmla="*/ 6 h 23"/>
                  <a:gd name="T16" fmla="*/ 6 w 22"/>
                  <a:gd name="T17" fmla="*/ 11 h 23"/>
                  <a:gd name="T18" fmla="*/ 12 w 22"/>
                  <a:gd name="T19" fmla="*/ 16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" h="23">
                    <a:moveTo>
                      <a:pt x="12" y="22"/>
                    </a:moveTo>
                    <a:cubicBezTo>
                      <a:pt x="6" y="23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7" y="0"/>
                      <a:pt x="22" y="6"/>
                      <a:pt x="22" y="12"/>
                    </a:cubicBezTo>
                    <a:cubicBezTo>
                      <a:pt x="22" y="17"/>
                      <a:pt x="18" y="23"/>
                      <a:pt x="12" y="22"/>
                    </a:cubicBezTo>
                    <a:close/>
                    <a:moveTo>
                      <a:pt x="12" y="16"/>
                    </a:moveTo>
                    <a:cubicBezTo>
                      <a:pt x="14" y="16"/>
                      <a:pt x="16" y="15"/>
                      <a:pt x="16" y="12"/>
                    </a:cubicBezTo>
                    <a:cubicBezTo>
                      <a:pt x="16" y="9"/>
                      <a:pt x="14" y="7"/>
                      <a:pt x="11" y="6"/>
                    </a:cubicBezTo>
                    <a:cubicBezTo>
                      <a:pt x="8" y="6"/>
                      <a:pt x="6" y="8"/>
                      <a:pt x="6" y="11"/>
                    </a:cubicBezTo>
                    <a:cubicBezTo>
                      <a:pt x="6" y="14"/>
                      <a:pt x="8" y="16"/>
                      <a:pt x="12" y="16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31" name="Freeform 69">
                <a:extLst>
                  <a:ext uri="{FF2B5EF4-FFF2-40B4-BE49-F238E27FC236}">
                    <a16:creationId xmlns:a16="http://schemas.microsoft.com/office/drawing/2014/main" id="{D7208F09-F89F-40EC-AC28-DAE36E31641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1064538" y="280987"/>
                <a:ext cx="17463" cy="17463"/>
              </a:xfrm>
              <a:custGeom>
                <a:avLst/>
                <a:gdLst>
                  <a:gd name="T0" fmla="*/ 3 w 7"/>
                  <a:gd name="T1" fmla="*/ 7 h 7"/>
                  <a:gd name="T2" fmla="*/ 0 w 7"/>
                  <a:gd name="T3" fmla="*/ 3 h 7"/>
                  <a:gd name="T4" fmla="*/ 3 w 7"/>
                  <a:gd name="T5" fmla="*/ 0 h 7"/>
                  <a:gd name="T6" fmla="*/ 7 w 7"/>
                  <a:gd name="T7" fmla="*/ 3 h 7"/>
                  <a:gd name="T8" fmla="*/ 4 w 7"/>
                  <a:gd name="T9" fmla="*/ 7 h 7"/>
                  <a:gd name="T10" fmla="*/ 3 w 7"/>
                  <a:gd name="T11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" h="7">
                    <a:moveTo>
                      <a:pt x="3" y="7"/>
                    </a:moveTo>
                    <a:cubicBezTo>
                      <a:pt x="2" y="6"/>
                      <a:pt x="0" y="5"/>
                      <a:pt x="0" y="3"/>
                    </a:cubicBezTo>
                    <a:cubicBezTo>
                      <a:pt x="0" y="1"/>
                      <a:pt x="1" y="0"/>
                      <a:pt x="3" y="0"/>
                    </a:cubicBezTo>
                    <a:cubicBezTo>
                      <a:pt x="6" y="0"/>
                      <a:pt x="7" y="1"/>
                      <a:pt x="7" y="3"/>
                    </a:cubicBezTo>
                    <a:cubicBezTo>
                      <a:pt x="7" y="5"/>
                      <a:pt x="5" y="6"/>
                      <a:pt x="4" y="7"/>
                    </a:cubicBezTo>
                    <a:cubicBezTo>
                      <a:pt x="4" y="7"/>
                      <a:pt x="3" y="7"/>
                      <a:pt x="3" y="7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32" name="Freeform 70">
                <a:extLst>
                  <a:ext uri="{FF2B5EF4-FFF2-40B4-BE49-F238E27FC236}">
                    <a16:creationId xmlns:a16="http://schemas.microsoft.com/office/drawing/2014/main" id="{B9056CD3-EA8B-421D-8B0A-555A6099A771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9354800" y="-361951"/>
                <a:ext cx="1789113" cy="2012950"/>
              </a:xfrm>
              <a:custGeom>
                <a:avLst/>
                <a:gdLst>
                  <a:gd name="T0" fmla="*/ 322 w 727"/>
                  <a:gd name="T1" fmla="*/ 558 h 818"/>
                  <a:gd name="T2" fmla="*/ 274 w 727"/>
                  <a:gd name="T3" fmla="*/ 568 h 818"/>
                  <a:gd name="T4" fmla="*/ 289 w 727"/>
                  <a:gd name="T5" fmla="*/ 507 h 818"/>
                  <a:gd name="T6" fmla="*/ 277 w 727"/>
                  <a:gd name="T7" fmla="*/ 494 h 818"/>
                  <a:gd name="T8" fmla="*/ 218 w 727"/>
                  <a:gd name="T9" fmla="*/ 487 h 818"/>
                  <a:gd name="T10" fmla="*/ 242 w 727"/>
                  <a:gd name="T11" fmla="*/ 438 h 818"/>
                  <a:gd name="T12" fmla="*/ 171 w 727"/>
                  <a:gd name="T13" fmla="*/ 446 h 818"/>
                  <a:gd name="T14" fmla="*/ 197 w 727"/>
                  <a:gd name="T15" fmla="*/ 402 h 818"/>
                  <a:gd name="T16" fmla="*/ 139 w 727"/>
                  <a:gd name="T17" fmla="*/ 401 h 818"/>
                  <a:gd name="T18" fmla="*/ 154 w 727"/>
                  <a:gd name="T19" fmla="*/ 358 h 818"/>
                  <a:gd name="T20" fmla="*/ 140 w 727"/>
                  <a:gd name="T21" fmla="*/ 339 h 818"/>
                  <a:gd name="T22" fmla="*/ 114 w 727"/>
                  <a:gd name="T23" fmla="*/ 338 h 818"/>
                  <a:gd name="T24" fmla="*/ 77 w 727"/>
                  <a:gd name="T25" fmla="*/ 364 h 818"/>
                  <a:gd name="T26" fmla="*/ 79 w 727"/>
                  <a:gd name="T27" fmla="*/ 293 h 818"/>
                  <a:gd name="T28" fmla="*/ 30 w 727"/>
                  <a:gd name="T29" fmla="*/ 319 h 818"/>
                  <a:gd name="T30" fmla="*/ 6 w 727"/>
                  <a:gd name="T31" fmla="*/ 125 h 818"/>
                  <a:gd name="T32" fmla="*/ 223 w 727"/>
                  <a:gd name="T33" fmla="*/ 51 h 818"/>
                  <a:gd name="T34" fmla="*/ 276 w 727"/>
                  <a:gd name="T35" fmla="*/ 16 h 818"/>
                  <a:gd name="T36" fmla="*/ 296 w 727"/>
                  <a:gd name="T37" fmla="*/ 95 h 818"/>
                  <a:gd name="T38" fmla="*/ 345 w 727"/>
                  <a:gd name="T39" fmla="*/ 64 h 818"/>
                  <a:gd name="T40" fmla="*/ 340 w 727"/>
                  <a:gd name="T41" fmla="*/ 135 h 818"/>
                  <a:gd name="T42" fmla="*/ 396 w 727"/>
                  <a:gd name="T43" fmla="*/ 105 h 818"/>
                  <a:gd name="T44" fmla="*/ 371 w 727"/>
                  <a:gd name="T45" fmla="*/ 157 h 818"/>
                  <a:gd name="T46" fmla="*/ 452 w 727"/>
                  <a:gd name="T47" fmla="*/ 165 h 818"/>
                  <a:gd name="T48" fmla="*/ 443 w 727"/>
                  <a:gd name="T49" fmla="*/ 198 h 818"/>
                  <a:gd name="T50" fmla="*/ 469 w 727"/>
                  <a:gd name="T51" fmla="*/ 258 h 818"/>
                  <a:gd name="T52" fmla="*/ 526 w 727"/>
                  <a:gd name="T53" fmla="*/ 230 h 818"/>
                  <a:gd name="T54" fmla="*/ 512 w 727"/>
                  <a:gd name="T55" fmla="*/ 319 h 818"/>
                  <a:gd name="T56" fmla="*/ 575 w 727"/>
                  <a:gd name="T57" fmla="*/ 289 h 818"/>
                  <a:gd name="T58" fmla="*/ 527 w 727"/>
                  <a:gd name="T59" fmla="*/ 340 h 818"/>
                  <a:gd name="T60" fmla="*/ 607 w 727"/>
                  <a:gd name="T61" fmla="*/ 357 h 818"/>
                  <a:gd name="T62" fmla="*/ 569 w 727"/>
                  <a:gd name="T63" fmla="*/ 406 h 818"/>
                  <a:gd name="T64" fmla="*/ 657 w 727"/>
                  <a:gd name="T65" fmla="*/ 428 h 818"/>
                  <a:gd name="T66" fmla="*/ 608 w 727"/>
                  <a:gd name="T67" fmla="*/ 476 h 818"/>
                  <a:gd name="T68" fmla="*/ 690 w 727"/>
                  <a:gd name="T69" fmla="*/ 503 h 818"/>
                  <a:gd name="T70" fmla="*/ 640 w 727"/>
                  <a:gd name="T71" fmla="*/ 550 h 818"/>
                  <a:gd name="T72" fmla="*/ 715 w 727"/>
                  <a:gd name="T73" fmla="*/ 581 h 818"/>
                  <a:gd name="T74" fmla="*/ 667 w 727"/>
                  <a:gd name="T75" fmla="*/ 619 h 818"/>
                  <a:gd name="T76" fmla="*/ 563 w 727"/>
                  <a:gd name="T77" fmla="*/ 813 h 818"/>
                  <a:gd name="T78" fmla="*/ 399 w 727"/>
                  <a:gd name="T79" fmla="*/ 726 h 818"/>
                  <a:gd name="T80" fmla="*/ 348 w 727"/>
                  <a:gd name="T81" fmla="*/ 728 h 818"/>
                  <a:gd name="T82" fmla="*/ 376 w 727"/>
                  <a:gd name="T83" fmla="*/ 669 h 818"/>
                  <a:gd name="T84" fmla="*/ 370 w 727"/>
                  <a:gd name="T85" fmla="*/ 652 h 818"/>
                  <a:gd name="T86" fmla="*/ 312 w 727"/>
                  <a:gd name="T87" fmla="*/ 634 h 818"/>
                  <a:gd name="T88" fmla="*/ 344 w 727"/>
                  <a:gd name="T89" fmla="*/ 595 h 818"/>
                  <a:gd name="T90" fmla="*/ 648 w 727"/>
                  <a:gd name="T91" fmla="*/ 630 h 818"/>
                  <a:gd name="T92" fmla="*/ 546 w 727"/>
                  <a:gd name="T93" fmla="*/ 402 h 818"/>
                  <a:gd name="T94" fmla="*/ 404 w 727"/>
                  <a:gd name="T95" fmla="*/ 218 h 818"/>
                  <a:gd name="T96" fmla="*/ 180 w 727"/>
                  <a:gd name="T97" fmla="*/ 54 h 818"/>
                  <a:gd name="T98" fmla="*/ 30 w 727"/>
                  <a:gd name="T99" fmla="*/ 210 h 818"/>
                  <a:gd name="T100" fmla="*/ 87 w 727"/>
                  <a:gd name="T101" fmla="*/ 277 h 818"/>
                  <a:gd name="T102" fmla="*/ 135 w 727"/>
                  <a:gd name="T103" fmla="*/ 312 h 818"/>
                  <a:gd name="T104" fmla="*/ 186 w 727"/>
                  <a:gd name="T105" fmla="*/ 355 h 818"/>
                  <a:gd name="T106" fmla="*/ 229 w 727"/>
                  <a:gd name="T107" fmla="*/ 397 h 818"/>
                  <a:gd name="T108" fmla="*/ 269 w 727"/>
                  <a:gd name="T109" fmla="*/ 441 h 818"/>
                  <a:gd name="T110" fmla="*/ 307 w 727"/>
                  <a:gd name="T111" fmla="*/ 489 h 818"/>
                  <a:gd name="T112" fmla="*/ 341 w 727"/>
                  <a:gd name="T113" fmla="*/ 541 h 818"/>
                  <a:gd name="T114" fmla="*/ 372 w 727"/>
                  <a:gd name="T115" fmla="*/ 597 h 818"/>
                  <a:gd name="T116" fmla="*/ 397 w 727"/>
                  <a:gd name="T117" fmla="*/ 654 h 818"/>
                  <a:gd name="T118" fmla="*/ 421 w 727"/>
                  <a:gd name="T119" fmla="*/ 719 h 818"/>
                  <a:gd name="T120" fmla="*/ 618 w 727"/>
                  <a:gd name="T121" fmla="*/ 759 h 8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727" h="818">
                    <a:moveTo>
                      <a:pt x="343" y="587"/>
                    </a:moveTo>
                    <a:cubicBezTo>
                      <a:pt x="342" y="582"/>
                      <a:pt x="338" y="577"/>
                      <a:pt x="336" y="573"/>
                    </a:cubicBezTo>
                    <a:cubicBezTo>
                      <a:pt x="334" y="568"/>
                      <a:pt x="331" y="564"/>
                      <a:pt x="329" y="560"/>
                    </a:cubicBezTo>
                    <a:cubicBezTo>
                      <a:pt x="327" y="557"/>
                      <a:pt x="325" y="556"/>
                      <a:pt x="322" y="558"/>
                    </a:cubicBezTo>
                    <a:cubicBezTo>
                      <a:pt x="310" y="566"/>
                      <a:pt x="298" y="574"/>
                      <a:pt x="286" y="581"/>
                    </a:cubicBezTo>
                    <a:cubicBezTo>
                      <a:pt x="283" y="583"/>
                      <a:pt x="280" y="585"/>
                      <a:pt x="276" y="584"/>
                    </a:cubicBezTo>
                    <a:cubicBezTo>
                      <a:pt x="272" y="583"/>
                      <a:pt x="270" y="581"/>
                      <a:pt x="269" y="577"/>
                    </a:cubicBezTo>
                    <a:cubicBezTo>
                      <a:pt x="269" y="573"/>
                      <a:pt x="270" y="570"/>
                      <a:pt x="274" y="568"/>
                    </a:cubicBezTo>
                    <a:cubicBezTo>
                      <a:pt x="287" y="560"/>
                      <a:pt x="299" y="552"/>
                      <a:pt x="312" y="544"/>
                    </a:cubicBezTo>
                    <a:cubicBezTo>
                      <a:pt x="316" y="541"/>
                      <a:pt x="317" y="539"/>
                      <a:pt x="314" y="535"/>
                    </a:cubicBezTo>
                    <a:cubicBezTo>
                      <a:pt x="308" y="526"/>
                      <a:pt x="302" y="517"/>
                      <a:pt x="296" y="507"/>
                    </a:cubicBezTo>
                    <a:cubicBezTo>
                      <a:pt x="294" y="504"/>
                      <a:pt x="292" y="504"/>
                      <a:pt x="289" y="507"/>
                    </a:cubicBezTo>
                    <a:cubicBezTo>
                      <a:pt x="277" y="516"/>
                      <a:pt x="265" y="524"/>
                      <a:pt x="253" y="533"/>
                    </a:cubicBezTo>
                    <a:cubicBezTo>
                      <a:pt x="246" y="538"/>
                      <a:pt x="239" y="536"/>
                      <a:pt x="238" y="528"/>
                    </a:cubicBezTo>
                    <a:cubicBezTo>
                      <a:pt x="237" y="524"/>
                      <a:pt x="239" y="521"/>
                      <a:pt x="242" y="519"/>
                    </a:cubicBezTo>
                    <a:cubicBezTo>
                      <a:pt x="254" y="511"/>
                      <a:pt x="265" y="502"/>
                      <a:pt x="277" y="494"/>
                    </a:cubicBezTo>
                    <a:cubicBezTo>
                      <a:pt x="283" y="490"/>
                      <a:pt x="282" y="490"/>
                      <a:pt x="278" y="484"/>
                    </a:cubicBezTo>
                    <a:cubicBezTo>
                      <a:pt x="273" y="475"/>
                      <a:pt x="265" y="468"/>
                      <a:pt x="259" y="459"/>
                    </a:cubicBezTo>
                    <a:cubicBezTo>
                      <a:pt x="258" y="456"/>
                      <a:pt x="256" y="456"/>
                      <a:pt x="253" y="458"/>
                    </a:cubicBezTo>
                    <a:cubicBezTo>
                      <a:pt x="241" y="468"/>
                      <a:pt x="229" y="477"/>
                      <a:pt x="218" y="487"/>
                    </a:cubicBezTo>
                    <a:cubicBezTo>
                      <a:pt x="214" y="490"/>
                      <a:pt x="208" y="490"/>
                      <a:pt x="204" y="487"/>
                    </a:cubicBezTo>
                    <a:cubicBezTo>
                      <a:pt x="201" y="483"/>
                      <a:pt x="201" y="477"/>
                      <a:pt x="206" y="474"/>
                    </a:cubicBezTo>
                    <a:cubicBezTo>
                      <a:pt x="217" y="464"/>
                      <a:pt x="229" y="454"/>
                      <a:pt x="241" y="445"/>
                    </a:cubicBezTo>
                    <a:cubicBezTo>
                      <a:pt x="244" y="442"/>
                      <a:pt x="245" y="441"/>
                      <a:pt x="242" y="438"/>
                    </a:cubicBezTo>
                    <a:cubicBezTo>
                      <a:pt x="234" y="429"/>
                      <a:pt x="226" y="420"/>
                      <a:pt x="218" y="412"/>
                    </a:cubicBezTo>
                    <a:cubicBezTo>
                      <a:pt x="216" y="410"/>
                      <a:pt x="215" y="410"/>
                      <a:pt x="213" y="412"/>
                    </a:cubicBezTo>
                    <a:cubicBezTo>
                      <a:pt x="202" y="422"/>
                      <a:pt x="191" y="432"/>
                      <a:pt x="180" y="442"/>
                    </a:cubicBezTo>
                    <a:cubicBezTo>
                      <a:pt x="177" y="445"/>
                      <a:pt x="175" y="447"/>
                      <a:pt x="171" y="446"/>
                    </a:cubicBezTo>
                    <a:cubicBezTo>
                      <a:pt x="167" y="446"/>
                      <a:pt x="165" y="444"/>
                      <a:pt x="164" y="440"/>
                    </a:cubicBezTo>
                    <a:cubicBezTo>
                      <a:pt x="162" y="436"/>
                      <a:pt x="163" y="433"/>
                      <a:pt x="166" y="430"/>
                    </a:cubicBezTo>
                    <a:cubicBezTo>
                      <a:pt x="176" y="421"/>
                      <a:pt x="185" y="413"/>
                      <a:pt x="195" y="404"/>
                    </a:cubicBezTo>
                    <a:cubicBezTo>
                      <a:pt x="196" y="403"/>
                      <a:pt x="197" y="402"/>
                      <a:pt x="197" y="402"/>
                    </a:cubicBezTo>
                    <a:cubicBezTo>
                      <a:pt x="203" y="396"/>
                      <a:pt x="203" y="396"/>
                      <a:pt x="197" y="390"/>
                    </a:cubicBezTo>
                    <a:cubicBezTo>
                      <a:pt x="191" y="384"/>
                      <a:pt x="184" y="378"/>
                      <a:pt x="178" y="372"/>
                    </a:cubicBezTo>
                    <a:cubicBezTo>
                      <a:pt x="172" y="366"/>
                      <a:pt x="170" y="366"/>
                      <a:pt x="165" y="372"/>
                    </a:cubicBezTo>
                    <a:cubicBezTo>
                      <a:pt x="157" y="382"/>
                      <a:pt x="147" y="391"/>
                      <a:pt x="139" y="401"/>
                    </a:cubicBezTo>
                    <a:cubicBezTo>
                      <a:pt x="134" y="407"/>
                      <a:pt x="128" y="408"/>
                      <a:pt x="124" y="404"/>
                    </a:cubicBezTo>
                    <a:cubicBezTo>
                      <a:pt x="119" y="400"/>
                      <a:pt x="119" y="393"/>
                      <a:pt x="125" y="389"/>
                    </a:cubicBezTo>
                    <a:cubicBezTo>
                      <a:pt x="132" y="382"/>
                      <a:pt x="138" y="375"/>
                      <a:pt x="145" y="368"/>
                    </a:cubicBezTo>
                    <a:cubicBezTo>
                      <a:pt x="148" y="365"/>
                      <a:pt x="152" y="362"/>
                      <a:pt x="154" y="358"/>
                    </a:cubicBezTo>
                    <a:cubicBezTo>
                      <a:pt x="154" y="358"/>
                      <a:pt x="154" y="358"/>
                      <a:pt x="154" y="358"/>
                    </a:cubicBezTo>
                    <a:cubicBezTo>
                      <a:pt x="159" y="355"/>
                      <a:pt x="160" y="354"/>
                      <a:pt x="155" y="351"/>
                    </a:cubicBezTo>
                    <a:cubicBezTo>
                      <a:pt x="150" y="347"/>
                      <a:pt x="145" y="343"/>
                      <a:pt x="140" y="339"/>
                    </a:cubicBezTo>
                    <a:cubicBezTo>
                      <a:pt x="140" y="339"/>
                      <a:pt x="140" y="339"/>
                      <a:pt x="140" y="339"/>
                    </a:cubicBezTo>
                    <a:cubicBezTo>
                      <a:pt x="136" y="334"/>
                      <a:pt x="130" y="331"/>
                      <a:pt x="126" y="327"/>
                    </a:cubicBezTo>
                    <a:cubicBezTo>
                      <a:pt x="125" y="326"/>
                      <a:pt x="124" y="326"/>
                      <a:pt x="123" y="327"/>
                    </a:cubicBezTo>
                    <a:cubicBezTo>
                      <a:pt x="120" y="330"/>
                      <a:pt x="117" y="333"/>
                      <a:pt x="115" y="337"/>
                    </a:cubicBezTo>
                    <a:cubicBezTo>
                      <a:pt x="115" y="337"/>
                      <a:pt x="114" y="338"/>
                      <a:pt x="114" y="338"/>
                    </a:cubicBezTo>
                    <a:cubicBezTo>
                      <a:pt x="114" y="338"/>
                      <a:pt x="114" y="339"/>
                      <a:pt x="113" y="339"/>
                    </a:cubicBezTo>
                    <a:cubicBezTo>
                      <a:pt x="106" y="347"/>
                      <a:pt x="100" y="356"/>
                      <a:pt x="93" y="364"/>
                    </a:cubicBezTo>
                    <a:cubicBezTo>
                      <a:pt x="91" y="366"/>
                      <a:pt x="89" y="368"/>
                      <a:pt x="87" y="368"/>
                    </a:cubicBezTo>
                    <a:cubicBezTo>
                      <a:pt x="83" y="369"/>
                      <a:pt x="79" y="368"/>
                      <a:pt x="77" y="364"/>
                    </a:cubicBezTo>
                    <a:cubicBezTo>
                      <a:pt x="74" y="361"/>
                      <a:pt x="75" y="357"/>
                      <a:pt x="78" y="354"/>
                    </a:cubicBezTo>
                    <a:cubicBezTo>
                      <a:pt x="87" y="342"/>
                      <a:pt x="97" y="331"/>
                      <a:pt x="107" y="319"/>
                    </a:cubicBezTo>
                    <a:cubicBezTo>
                      <a:pt x="109" y="316"/>
                      <a:pt x="109" y="315"/>
                      <a:pt x="106" y="312"/>
                    </a:cubicBezTo>
                    <a:cubicBezTo>
                      <a:pt x="97" y="306"/>
                      <a:pt x="88" y="299"/>
                      <a:pt x="79" y="293"/>
                    </a:cubicBezTo>
                    <a:cubicBezTo>
                      <a:pt x="75" y="290"/>
                      <a:pt x="73" y="291"/>
                      <a:pt x="70" y="295"/>
                    </a:cubicBezTo>
                    <a:cubicBezTo>
                      <a:pt x="61" y="307"/>
                      <a:pt x="53" y="318"/>
                      <a:pt x="44" y="330"/>
                    </a:cubicBezTo>
                    <a:cubicBezTo>
                      <a:pt x="40" y="334"/>
                      <a:pt x="35" y="336"/>
                      <a:pt x="31" y="333"/>
                    </a:cubicBezTo>
                    <a:cubicBezTo>
                      <a:pt x="27" y="330"/>
                      <a:pt x="26" y="324"/>
                      <a:pt x="30" y="319"/>
                    </a:cubicBezTo>
                    <a:cubicBezTo>
                      <a:pt x="39" y="307"/>
                      <a:pt x="48" y="294"/>
                      <a:pt x="57" y="282"/>
                    </a:cubicBezTo>
                    <a:cubicBezTo>
                      <a:pt x="59" y="280"/>
                      <a:pt x="60" y="279"/>
                      <a:pt x="57" y="277"/>
                    </a:cubicBezTo>
                    <a:cubicBezTo>
                      <a:pt x="32" y="254"/>
                      <a:pt x="15" y="227"/>
                      <a:pt x="6" y="195"/>
                    </a:cubicBezTo>
                    <a:cubicBezTo>
                      <a:pt x="0" y="171"/>
                      <a:pt x="0" y="148"/>
                      <a:pt x="6" y="125"/>
                    </a:cubicBezTo>
                    <a:cubicBezTo>
                      <a:pt x="10" y="109"/>
                      <a:pt x="17" y="95"/>
                      <a:pt x="27" y="82"/>
                    </a:cubicBezTo>
                    <a:cubicBezTo>
                      <a:pt x="41" y="64"/>
                      <a:pt x="59" y="51"/>
                      <a:pt x="81" y="42"/>
                    </a:cubicBezTo>
                    <a:cubicBezTo>
                      <a:pt x="121" y="27"/>
                      <a:pt x="162" y="28"/>
                      <a:pt x="202" y="42"/>
                    </a:cubicBezTo>
                    <a:cubicBezTo>
                      <a:pt x="209" y="45"/>
                      <a:pt x="216" y="47"/>
                      <a:pt x="223" y="51"/>
                    </a:cubicBezTo>
                    <a:cubicBezTo>
                      <a:pt x="226" y="52"/>
                      <a:pt x="228" y="52"/>
                      <a:pt x="230" y="49"/>
                    </a:cubicBezTo>
                    <a:cubicBezTo>
                      <a:pt x="241" y="34"/>
                      <a:pt x="251" y="20"/>
                      <a:pt x="262" y="5"/>
                    </a:cubicBezTo>
                    <a:cubicBezTo>
                      <a:pt x="266" y="1"/>
                      <a:pt x="271" y="0"/>
                      <a:pt x="276" y="3"/>
                    </a:cubicBezTo>
                    <a:cubicBezTo>
                      <a:pt x="279" y="6"/>
                      <a:pt x="280" y="11"/>
                      <a:pt x="276" y="16"/>
                    </a:cubicBezTo>
                    <a:cubicBezTo>
                      <a:pt x="266" y="30"/>
                      <a:pt x="256" y="44"/>
                      <a:pt x="245" y="58"/>
                    </a:cubicBezTo>
                    <a:cubicBezTo>
                      <a:pt x="243" y="61"/>
                      <a:pt x="244" y="63"/>
                      <a:pt x="247" y="65"/>
                    </a:cubicBezTo>
                    <a:cubicBezTo>
                      <a:pt x="262" y="74"/>
                      <a:pt x="276" y="85"/>
                      <a:pt x="291" y="96"/>
                    </a:cubicBezTo>
                    <a:cubicBezTo>
                      <a:pt x="292" y="97"/>
                      <a:pt x="294" y="97"/>
                      <a:pt x="296" y="95"/>
                    </a:cubicBezTo>
                    <a:cubicBezTo>
                      <a:pt x="304" y="85"/>
                      <a:pt x="313" y="74"/>
                      <a:pt x="322" y="64"/>
                    </a:cubicBezTo>
                    <a:cubicBezTo>
                      <a:pt x="325" y="60"/>
                      <a:pt x="328" y="56"/>
                      <a:pt x="332" y="52"/>
                    </a:cubicBezTo>
                    <a:cubicBezTo>
                      <a:pt x="335" y="48"/>
                      <a:pt x="341" y="48"/>
                      <a:pt x="344" y="52"/>
                    </a:cubicBezTo>
                    <a:cubicBezTo>
                      <a:pt x="348" y="55"/>
                      <a:pt x="348" y="60"/>
                      <a:pt x="345" y="64"/>
                    </a:cubicBezTo>
                    <a:cubicBezTo>
                      <a:pt x="340" y="70"/>
                      <a:pt x="335" y="76"/>
                      <a:pt x="330" y="82"/>
                    </a:cubicBezTo>
                    <a:cubicBezTo>
                      <a:pt x="324" y="89"/>
                      <a:pt x="317" y="97"/>
                      <a:pt x="311" y="105"/>
                    </a:cubicBezTo>
                    <a:cubicBezTo>
                      <a:pt x="308" y="108"/>
                      <a:pt x="309" y="109"/>
                      <a:pt x="311" y="111"/>
                    </a:cubicBezTo>
                    <a:cubicBezTo>
                      <a:pt x="321" y="119"/>
                      <a:pt x="331" y="127"/>
                      <a:pt x="340" y="135"/>
                    </a:cubicBezTo>
                    <a:cubicBezTo>
                      <a:pt x="344" y="138"/>
                      <a:pt x="348" y="141"/>
                      <a:pt x="352" y="145"/>
                    </a:cubicBezTo>
                    <a:cubicBezTo>
                      <a:pt x="354" y="147"/>
                      <a:pt x="356" y="147"/>
                      <a:pt x="358" y="145"/>
                    </a:cubicBezTo>
                    <a:cubicBezTo>
                      <a:pt x="369" y="133"/>
                      <a:pt x="380" y="122"/>
                      <a:pt x="391" y="110"/>
                    </a:cubicBezTo>
                    <a:cubicBezTo>
                      <a:pt x="393" y="108"/>
                      <a:pt x="394" y="106"/>
                      <a:pt x="396" y="105"/>
                    </a:cubicBezTo>
                    <a:cubicBezTo>
                      <a:pt x="400" y="101"/>
                      <a:pt x="405" y="101"/>
                      <a:pt x="408" y="104"/>
                    </a:cubicBezTo>
                    <a:cubicBezTo>
                      <a:pt x="412" y="108"/>
                      <a:pt x="413" y="112"/>
                      <a:pt x="409" y="116"/>
                    </a:cubicBezTo>
                    <a:cubicBezTo>
                      <a:pt x="402" y="125"/>
                      <a:pt x="394" y="133"/>
                      <a:pt x="386" y="141"/>
                    </a:cubicBezTo>
                    <a:cubicBezTo>
                      <a:pt x="381" y="147"/>
                      <a:pt x="376" y="152"/>
                      <a:pt x="371" y="157"/>
                    </a:cubicBezTo>
                    <a:cubicBezTo>
                      <a:pt x="369" y="159"/>
                      <a:pt x="369" y="160"/>
                      <a:pt x="371" y="162"/>
                    </a:cubicBezTo>
                    <a:cubicBezTo>
                      <a:pt x="385" y="174"/>
                      <a:pt x="397" y="186"/>
                      <a:pt x="410" y="199"/>
                    </a:cubicBezTo>
                    <a:cubicBezTo>
                      <a:pt x="412" y="201"/>
                      <a:pt x="414" y="201"/>
                      <a:pt x="416" y="199"/>
                    </a:cubicBezTo>
                    <a:cubicBezTo>
                      <a:pt x="428" y="187"/>
                      <a:pt x="440" y="176"/>
                      <a:pt x="452" y="165"/>
                    </a:cubicBezTo>
                    <a:cubicBezTo>
                      <a:pt x="455" y="162"/>
                      <a:pt x="457" y="160"/>
                      <a:pt x="460" y="159"/>
                    </a:cubicBezTo>
                    <a:cubicBezTo>
                      <a:pt x="464" y="159"/>
                      <a:pt x="468" y="160"/>
                      <a:pt x="470" y="164"/>
                    </a:cubicBezTo>
                    <a:cubicBezTo>
                      <a:pt x="472" y="168"/>
                      <a:pt x="472" y="171"/>
                      <a:pt x="468" y="175"/>
                    </a:cubicBezTo>
                    <a:cubicBezTo>
                      <a:pt x="460" y="182"/>
                      <a:pt x="451" y="190"/>
                      <a:pt x="443" y="198"/>
                    </a:cubicBezTo>
                    <a:cubicBezTo>
                      <a:pt x="438" y="203"/>
                      <a:pt x="433" y="208"/>
                      <a:pt x="427" y="213"/>
                    </a:cubicBezTo>
                    <a:cubicBezTo>
                      <a:pt x="426" y="214"/>
                      <a:pt x="426" y="215"/>
                      <a:pt x="427" y="217"/>
                    </a:cubicBezTo>
                    <a:cubicBezTo>
                      <a:pt x="440" y="230"/>
                      <a:pt x="452" y="243"/>
                      <a:pt x="463" y="257"/>
                    </a:cubicBezTo>
                    <a:cubicBezTo>
                      <a:pt x="465" y="259"/>
                      <a:pt x="467" y="260"/>
                      <a:pt x="469" y="258"/>
                    </a:cubicBezTo>
                    <a:cubicBezTo>
                      <a:pt x="477" y="250"/>
                      <a:pt x="487" y="243"/>
                      <a:pt x="495" y="235"/>
                    </a:cubicBezTo>
                    <a:cubicBezTo>
                      <a:pt x="500" y="230"/>
                      <a:pt x="507" y="226"/>
                      <a:pt x="513" y="221"/>
                    </a:cubicBezTo>
                    <a:cubicBezTo>
                      <a:pt x="516" y="220"/>
                      <a:pt x="519" y="220"/>
                      <a:pt x="522" y="222"/>
                    </a:cubicBezTo>
                    <a:cubicBezTo>
                      <a:pt x="525" y="224"/>
                      <a:pt x="526" y="227"/>
                      <a:pt x="526" y="230"/>
                    </a:cubicBezTo>
                    <a:cubicBezTo>
                      <a:pt x="525" y="233"/>
                      <a:pt x="524" y="236"/>
                      <a:pt x="521" y="238"/>
                    </a:cubicBezTo>
                    <a:cubicBezTo>
                      <a:pt x="508" y="249"/>
                      <a:pt x="495" y="259"/>
                      <a:pt x="482" y="270"/>
                    </a:cubicBezTo>
                    <a:cubicBezTo>
                      <a:pt x="479" y="273"/>
                      <a:pt x="478" y="274"/>
                      <a:pt x="481" y="278"/>
                    </a:cubicBezTo>
                    <a:cubicBezTo>
                      <a:pt x="492" y="292"/>
                      <a:pt x="502" y="305"/>
                      <a:pt x="512" y="319"/>
                    </a:cubicBezTo>
                    <a:cubicBezTo>
                      <a:pt x="514" y="321"/>
                      <a:pt x="516" y="321"/>
                      <a:pt x="518" y="320"/>
                    </a:cubicBezTo>
                    <a:cubicBezTo>
                      <a:pt x="525" y="314"/>
                      <a:pt x="532" y="309"/>
                      <a:pt x="539" y="304"/>
                    </a:cubicBezTo>
                    <a:cubicBezTo>
                      <a:pt x="547" y="298"/>
                      <a:pt x="555" y="293"/>
                      <a:pt x="563" y="287"/>
                    </a:cubicBezTo>
                    <a:cubicBezTo>
                      <a:pt x="567" y="284"/>
                      <a:pt x="572" y="286"/>
                      <a:pt x="575" y="289"/>
                    </a:cubicBezTo>
                    <a:cubicBezTo>
                      <a:pt x="578" y="293"/>
                      <a:pt x="577" y="298"/>
                      <a:pt x="573" y="302"/>
                    </a:cubicBezTo>
                    <a:cubicBezTo>
                      <a:pt x="562" y="311"/>
                      <a:pt x="550" y="318"/>
                      <a:pt x="539" y="326"/>
                    </a:cubicBezTo>
                    <a:cubicBezTo>
                      <a:pt x="536" y="329"/>
                      <a:pt x="532" y="332"/>
                      <a:pt x="528" y="334"/>
                    </a:cubicBezTo>
                    <a:cubicBezTo>
                      <a:pt x="525" y="336"/>
                      <a:pt x="526" y="337"/>
                      <a:pt x="527" y="340"/>
                    </a:cubicBezTo>
                    <a:cubicBezTo>
                      <a:pt x="535" y="352"/>
                      <a:pt x="543" y="364"/>
                      <a:pt x="551" y="376"/>
                    </a:cubicBezTo>
                    <a:cubicBezTo>
                      <a:pt x="553" y="379"/>
                      <a:pt x="555" y="382"/>
                      <a:pt x="556" y="384"/>
                    </a:cubicBezTo>
                    <a:cubicBezTo>
                      <a:pt x="558" y="388"/>
                      <a:pt x="560" y="387"/>
                      <a:pt x="562" y="385"/>
                    </a:cubicBezTo>
                    <a:cubicBezTo>
                      <a:pt x="577" y="376"/>
                      <a:pt x="592" y="366"/>
                      <a:pt x="607" y="357"/>
                    </a:cubicBezTo>
                    <a:cubicBezTo>
                      <a:pt x="612" y="354"/>
                      <a:pt x="618" y="354"/>
                      <a:pt x="620" y="358"/>
                    </a:cubicBezTo>
                    <a:cubicBezTo>
                      <a:pt x="623" y="363"/>
                      <a:pt x="621" y="369"/>
                      <a:pt x="616" y="372"/>
                    </a:cubicBezTo>
                    <a:cubicBezTo>
                      <a:pt x="601" y="382"/>
                      <a:pt x="586" y="391"/>
                      <a:pt x="571" y="401"/>
                    </a:cubicBezTo>
                    <a:cubicBezTo>
                      <a:pt x="569" y="402"/>
                      <a:pt x="568" y="403"/>
                      <a:pt x="569" y="406"/>
                    </a:cubicBezTo>
                    <a:cubicBezTo>
                      <a:pt x="579" y="421"/>
                      <a:pt x="587" y="437"/>
                      <a:pt x="596" y="453"/>
                    </a:cubicBezTo>
                    <a:cubicBezTo>
                      <a:pt x="597" y="456"/>
                      <a:pt x="598" y="456"/>
                      <a:pt x="601" y="454"/>
                    </a:cubicBezTo>
                    <a:cubicBezTo>
                      <a:pt x="615" y="446"/>
                      <a:pt x="629" y="439"/>
                      <a:pt x="643" y="431"/>
                    </a:cubicBezTo>
                    <a:cubicBezTo>
                      <a:pt x="647" y="429"/>
                      <a:pt x="652" y="425"/>
                      <a:pt x="657" y="428"/>
                    </a:cubicBezTo>
                    <a:cubicBezTo>
                      <a:pt x="663" y="432"/>
                      <a:pt x="664" y="440"/>
                      <a:pt x="658" y="443"/>
                    </a:cubicBezTo>
                    <a:cubicBezTo>
                      <a:pt x="645" y="450"/>
                      <a:pt x="633" y="457"/>
                      <a:pt x="620" y="464"/>
                    </a:cubicBezTo>
                    <a:cubicBezTo>
                      <a:pt x="617" y="466"/>
                      <a:pt x="613" y="468"/>
                      <a:pt x="609" y="471"/>
                    </a:cubicBezTo>
                    <a:cubicBezTo>
                      <a:pt x="606" y="472"/>
                      <a:pt x="607" y="474"/>
                      <a:pt x="608" y="476"/>
                    </a:cubicBezTo>
                    <a:cubicBezTo>
                      <a:pt x="615" y="492"/>
                      <a:pt x="623" y="509"/>
                      <a:pt x="630" y="525"/>
                    </a:cubicBezTo>
                    <a:cubicBezTo>
                      <a:pt x="631" y="527"/>
                      <a:pt x="632" y="528"/>
                      <a:pt x="634" y="527"/>
                    </a:cubicBezTo>
                    <a:cubicBezTo>
                      <a:pt x="648" y="519"/>
                      <a:pt x="663" y="513"/>
                      <a:pt x="677" y="506"/>
                    </a:cubicBezTo>
                    <a:cubicBezTo>
                      <a:pt x="681" y="504"/>
                      <a:pt x="685" y="501"/>
                      <a:pt x="690" y="503"/>
                    </a:cubicBezTo>
                    <a:cubicBezTo>
                      <a:pt x="694" y="504"/>
                      <a:pt x="696" y="507"/>
                      <a:pt x="696" y="511"/>
                    </a:cubicBezTo>
                    <a:cubicBezTo>
                      <a:pt x="697" y="515"/>
                      <a:pt x="695" y="518"/>
                      <a:pt x="691" y="520"/>
                    </a:cubicBezTo>
                    <a:cubicBezTo>
                      <a:pt x="675" y="527"/>
                      <a:pt x="659" y="535"/>
                      <a:pt x="643" y="542"/>
                    </a:cubicBezTo>
                    <a:cubicBezTo>
                      <a:pt x="638" y="545"/>
                      <a:pt x="638" y="545"/>
                      <a:pt x="640" y="550"/>
                    </a:cubicBezTo>
                    <a:cubicBezTo>
                      <a:pt x="646" y="566"/>
                      <a:pt x="652" y="581"/>
                      <a:pt x="657" y="596"/>
                    </a:cubicBezTo>
                    <a:cubicBezTo>
                      <a:pt x="660" y="603"/>
                      <a:pt x="660" y="603"/>
                      <a:pt x="666" y="600"/>
                    </a:cubicBezTo>
                    <a:cubicBezTo>
                      <a:pt x="681" y="595"/>
                      <a:pt x="695" y="589"/>
                      <a:pt x="709" y="583"/>
                    </a:cubicBezTo>
                    <a:cubicBezTo>
                      <a:pt x="711" y="582"/>
                      <a:pt x="713" y="582"/>
                      <a:pt x="715" y="581"/>
                    </a:cubicBezTo>
                    <a:cubicBezTo>
                      <a:pt x="719" y="580"/>
                      <a:pt x="724" y="583"/>
                      <a:pt x="725" y="586"/>
                    </a:cubicBezTo>
                    <a:cubicBezTo>
                      <a:pt x="727" y="591"/>
                      <a:pt x="725" y="596"/>
                      <a:pt x="721" y="598"/>
                    </a:cubicBezTo>
                    <a:cubicBezTo>
                      <a:pt x="710" y="602"/>
                      <a:pt x="700" y="606"/>
                      <a:pt x="689" y="610"/>
                    </a:cubicBezTo>
                    <a:cubicBezTo>
                      <a:pt x="682" y="613"/>
                      <a:pt x="674" y="616"/>
                      <a:pt x="667" y="619"/>
                    </a:cubicBezTo>
                    <a:cubicBezTo>
                      <a:pt x="664" y="620"/>
                      <a:pt x="665" y="622"/>
                      <a:pt x="665" y="624"/>
                    </a:cubicBezTo>
                    <a:cubicBezTo>
                      <a:pt x="669" y="643"/>
                      <a:pt x="670" y="662"/>
                      <a:pt x="668" y="681"/>
                    </a:cubicBezTo>
                    <a:cubicBezTo>
                      <a:pt x="665" y="714"/>
                      <a:pt x="654" y="743"/>
                      <a:pt x="633" y="769"/>
                    </a:cubicBezTo>
                    <a:cubicBezTo>
                      <a:pt x="615" y="792"/>
                      <a:pt x="592" y="808"/>
                      <a:pt x="563" y="813"/>
                    </a:cubicBezTo>
                    <a:cubicBezTo>
                      <a:pt x="538" y="818"/>
                      <a:pt x="513" y="816"/>
                      <a:pt x="489" y="807"/>
                    </a:cubicBezTo>
                    <a:cubicBezTo>
                      <a:pt x="463" y="797"/>
                      <a:pt x="442" y="780"/>
                      <a:pt x="425" y="759"/>
                    </a:cubicBezTo>
                    <a:cubicBezTo>
                      <a:pt x="417" y="750"/>
                      <a:pt x="410" y="739"/>
                      <a:pt x="405" y="728"/>
                    </a:cubicBezTo>
                    <a:cubicBezTo>
                      <a:pt x="403" y="725"/>
                      <a:pt x="402" y="725"/>
                      <a:pt x="399" y="726"/>
                    </a:cubicBezTo>
                    <a:cubicBezTo>
                      <a:pt x="386" y="732"/>
                      <a:pt x="373" y="737"/>
                      <a:pt x="360" y="742"/>
                    </a:cubicBezTo>
                    <a:cubicBezTo>
                      <a:pt x="358" y="743"/>
                      <a:pt x="356" y="743"/>
                      <a:pt x="354" y="744"/>
                    </a:cubicBezTo>
                    <a:cubicBezTo>
                      <a:pt x="349" y="745"/>
                      <a:pt x="345" y="743"/>
                      <a:pt x="343" y="739"/>
                    </a:cubicBezTo>
                    <a:cubicBezTo>
                      <a:pt x="342" y="734"/>
                      <a:pt x="343" y="730"/>
                      <a:pt x="348" y="728"/>
                    </a:cubicBezTo>
                    <a:cubicBezTo>
                      <a:pt x="363" y="722"/>
                      <a:pt x="378" y="716"/>
                      <a:pt x="392" y="710"/>
                    </a:cubicBezTo>
                    <a:cubicBezTo>
                      <a:pt x="395" y="709"/>
                      <a:pt x="396" y="708"/>
                      <a:pt x="395" y="705"/>
                    </a:cubicBezTo>
                    <a:cubicBezTo>
                      <a:pt x="391" y="694"/>
                      <a:pt x="387" y="682"/>
                      <a:pt x="383" y="671"/>
                    </a:cubicBezTo>
                    <a:cubicBezTo>
                      <a:pt x="381" y="667"/>
                      <a:pt x="380" y="667"/>
                      <a:pt x="376" y="669"/>
                    </a:cubicBezTo>
                    <a:cubicBezTo>
                      <a:pt x="363" y="675"/>
                      <a:pt x="349" y="682"/>
                      <a:pt x="335" y="688"/>
                    </a:cubicBezTo>
                    <a:cubicBezTo>
                      <a:pt x="329" y="691"/>
                      <a:pt x="324" y="688"/>
                      <a:pt x="322" y="682"/>
                    </a:cubicBezTo>
                    <a:cubicBezTo>
                      <a:pt x="321" y="678"/>
                      <a:pt x="323" y="674"/>
                      <a:pt x="328" y="672"/>
                    </a:cubicBezTo>
                    <a:cubicBezTo>
                      <a:pt x="342" y="665"/>
                      <a:pt x="356" y="658"/>
                      <a:pt x="370" y="652"/>
                    </a:cubicBezTo>
                    <a:cubicBezTo>
                      <a:pt x="373" y="651"/>
                      <a:pt x="374" y="649"/>
                      <a:pt x="372" y="646"/>
                    </a:cubicBezTo>
                    <a:cubicBezTo>
                      <a:pt x="367" y="635"/>
                      <a:pt x="362" y="625"/>
                      <a:pt x="357" y="614"/>
                    </a:cubicBezTo>
                    <a:cubicBezTo>
                      <a:pt x="356" y="610"/>
                      <a:pt x="355" y="610"/>
                      <a:pt x="352" y="612"/>
                    </a:cubicBezTo>
                    <a:cubicBezTo>
                      <a:pt x="339" y="619"/>
                      <a:pt x="325" y="626"/>
                      <a:pt x="312" y="634"/>
                    </a:cubicBezTo>
                    <a:cubicBezTo>
                      <a:pt x="307" y="637"/>
                      <a:pt x="301" y="635"/>
                      <a:pt x="299" y="631"/>
                    </a:cubicBezTo>
                    <a:cubicBezTo>
                      <a:pt x="296" y="626"/>
                      <a:pt x="298" y="621"/>
                      <a:pt x="304" y="618"/>
                    </a:cubicBezTo>
                    <a:cubicBezTo>
                      <a:pt x="317" y="611"/>
                      <a:pt x="329" y="604"/>
                      <a:pt x="341" y="598"/>
                    </a:cubicBezTo>
                    <a:cubicBezTo>
                      <a:pt x="342" y="597"/>
                      <a:pt x="343" y="596"/>
                      <a:pt x="344" y="595"/>
                    </a:cubicBezTo>
                    <a:cubicBezTo>
                      <a:pt x="346" y="596"/>
                      <a:pt x="348" y="595"/>
                      <a:pt x="347" y="593"/>
                    </a:cubicBezTo>
                    <a:cubicBezTo>
                      <a:pt x="346" y="591"/>
                      <a:pt x="346" y="588"/>
                      <a:pt x="343" y="587"/>
                    </a:cubicBezTo>
                    <a:close/>
                    <a:moveTo>
                      <a:pt x="651" y="658"/>
                    </a:moveTo>
                    <a:cubicBezTo>
                      <a:pt x="651" y="651"/>
                      <a:pt x="650" y="641"/>
                      <a:pt x="648" y="630"/>
                    </a:cubicBezTo>
                    <a:cubicBezTo>
                      <a:pt x="644" y="610"/>
                      <a:pt x="636" y="591"/>
                      <a:pt x="629" y="571"/>
                    </a:cubicBezTo>
                    <a:cubicBezTo>
                      <a:pt x="621" y="550"/>
                      <a:pt x="612" y="530"/>
                      <a:pt x="603" y="509"/>
                    </a:cubicBezTo>
                    <a:cubicBezTo>
                      <a:pt x="594" y="489"/>
                      <a:pt x="584" y="470"/>
                      <a:pt x="574" y="451"/>
                    </a:cubicBezTo>
                    <a:cubicBezTo>
                      <a:pt x="565" y="434"/>
                      <a:pt x="556" y="418"/>
                      <a:pt x="546" y="402"/>
                    </a:cubicBezTo>
                    <a:cubicBezTo>
                      <a:pt x="537" y="386"/>
                      <a:pt x="526" y="370"/>
                      <a:pt x="516" y="355"/>
                    </a:cubicBezTo>
                    <a:cubicBezTo>
                      <a:pt x="505" y="340"/>
                      <a:pt x="495" y="325"/>
                      <a:pt x="484" y="311"/>
                    </a:cubicBezTo>
                    <a:cubicBezTo>
                      <a:pt x="471" y="294"/>
                      <a:pt x="457" y="277"/>
                      <a:pt x="443" y="261"/>
                    </a:cubicBezTo>
                    <a:cubicBezTo>
                      <a:pt x="430" y="246"/>
                      <a:pt x="417" y="232"/>
                      <a:pt x="404" y="218"/>
                    </a:cubicBezTo>
                    <a:cubicBezTo>
                      <a:pt x="390" y="204"/>
                      <a:pt x="376" y="191"/>
                      <a:pt x="361" y="177"/>
                    </a:cubicBezTo>
                    <a:cubicBezTo>
                      <a:pt x="343" y="160"/>
                      <a:pt x="325" y="145"/>
                      <a:pt x="305" y="129"/>
                    </a:cubicBezTo>
                    <a:cubicBezTo>
                      <a:pt x="284" y="112"/>
                      <a:pt x="261" y="96"/>
                      <a:pt x="238" y="80"/>
                    </a:cubicBezTo>
                    <a:cubicBezTo>
                      <a:pt x="220" y="68"/>
                      <a:pt x="201" y="59"/>
                      <a:pt x="180" y="54"/>
                    </a:cubicBezTo>
                    <a:cubicBezTo>
                      <a:pt x="155" y="48"/>
                      <a:pt x="130" y="47"/>
                      <a:pt x="105" y="54"/>
                    </a:cubicBezTo>
                    <a:cubicBezTo>
                      <a:pt x="81" y="60"/>
                      <a:pt x="60" y="71"/>
                      <a:pt x="44" y="89"/>
                    </a:cubicBezTo>
                    <a:cubicBezTo>
                      <a:pt x="32" y="103"/>
                      <a:pt x="25" y="120"/>
                      <a:pt x="21" y="138"/>
                    </a:cubicBezTo>
                    <a:cubicBezTo>
                      <a:pt x="17" y="163"/>
                      <a:pt x="20" y="187"/>
                      <a:pt x="30" y="210"/>
                    </a:cubicBezTo>
                    <a:cubicBezTo>
                      <a:pt x="39" y="231"/>
                      <a:pt x="52" y="249"/>
                      <a:pt x="69" y="264"/>
                    </a:cubicBezTo>
                    <a:cubicBezTo>
                      <a:pt x="71" y="265"/>
                      <a:pt x="73" y="265"/>
                      <a:pt x="75" y="266"/>
                    </a:cubicBezTo>
                    <a:cubicBezTo>
                      <a:pt x="78" y="266"/>
                      <a:pt x="81" y="267"/>
                      <a:pt x="82" y="271"/>
                    </a:cubicBezTo>
                    <a:cubicBezTo>
                      <a:pt x="82" y="274"/>
                      <a:pt x="84" y="275"/>
                      <a:pt x="87" y="277"/>
                    </a:cubicBezTo>
                    <a:cubicBezTo>
                      <a:pt x="98" y="284"/>
                      <a:pt x="109" y="292"/>
                      <a:pt x="120" y="300"/>
                    </a:cubicBezTo>
                    <a:cubicBezTo>
                      <a:pt x="121" y="301"/>
                      <a:pt x="123" y="302"/>
                      <a:pt x="124" y="302"/>
                    </a:cubicBezTo>
                    <a:cubicBezTo>
                      <a:pt x="130" y="302"/>
                      <a:pt x="134" y="304"/>
                      <a:pt x="134" y="310"/>
                    </a:cubicBezTo>
                    <a:cubicBezTo>
                      <a:pt x="134" y="311"/>
                      <a:pt x="135" y="311"/>
                      <a:pt x="135" y="312"/>
                    </a:cubicBezTo>
                    <a:cubicBezTo>
                      <a:pt x="146" y="320"/>
                      <a:pt x="157" y="329"/>
                      <a:pt x="167" y="338"/>
                    </a:cubicBezTo>
                    <a:cubicBezTo>
                      <a:pt x="169" y="340"/>
                      <a:pt x="172" y="342"/>
                      <a:pt x="176" y="342"/>
                    </a:cubicBezTo>
                    <a:cubicBezTo>
                      <a:pt x="180" y="342"/>
                      <a:pt x="182" y="345"/>
                      <a:pt x="182" y="348"/>
                    </a:cubicBezTo>
                    <a:cubicBezTo>
                      <a:pt x="182" y="351"/>
                      <a:pt x="184" y="353"/>
                      <a:pt x="186" y="355"/>
                    </a:cubicBezTo>
                    <a:cubicBezTo>
                      <a:pt x="196" y="364"/>
                      <a:pt x="206" y="372"/>
                      <a:pt x="215" y="382"/>
                    </a:cubicBezTo>
                    <a:cubicBezTo>
                      <a:pt x="216" y="384"/>
                      <a:pt x="218" y="385"/>
                      <a:pt x="220" y="385"/>
                    </a:cubicBezTo>
                    <a:cubicBezTo>
                      <a:pt x="225" y="386"/>
                      <a:pt x="227" y="389"/>
                      <a:pt x="228" y="394"/>
                    </a:cubicBezTo>
                    <a:cubicBezTo>
                      <a:pt x="228" y="395"/>
                      <a:pt x="228" y="396"/>
                      <a:pt x="229" y="397"/>
                    </a:cubicBezTo>
                    <a:cubicBezTo>
                      <a:pt x="233" y="401"/>
                      <a:pt x="237" y="405"/>
                      <a:pt x="241" y="410"/>
                    </a:cubicBezTo>
                    <a:cubicBezTo>
                      <a:pt x="246" y="415"/>
                      <a:pt x="251" y="420"/>
                      <a:pt x="256" y="426"/>
                    </a:cubicBezTo>
                    <a:cubicBezTo>
                      <a:pt x="258" y="428"/>
                      <a:pt x="259" y="430"/>
                      <a:pt x="262" y="431"/>
                    </a:cubicBezTo>
                    <a:cubicBezTo>
                      <a:pt x="267" y="433"/>
                      <a:pt x="269" y="436"/>
                      <a:pt x="269" y="441"/>
                    </a:cubicBezTo>
                    <a:cubicBezTo>
                      <a:pt x="269" y="442"/>
                      <a:pt x="270" y="443"/>
                      <a:pt x="271" y="444"/>
                    </a:cubicBezTo>
                    <a:cubicBezTo>
                      <a:pt x="279" y="455"/>
                      <a:pt x="287" y="465"/>
                      <a:pt x="295" y="476"/>
                    </a:cubicBezTo>
                    <a:cubicBezTo>
                      <a:pt x="296" y="478"/>
                      <a:pt x="298" y="480"/>
                      <a:pt x="302" y="481"/>
                    </a:cubicBezTo>
                    <a:cubicBezTo>
                      <a:pt x="305" y="482"/>
                      <a:pt x="307" y="485"/>
                      <a:pt x="307" y="489"/>
                    </a:cubicBezTo>
                    <a:cubicBezTo>
                      <a:pt x="307" y="491"/>
                      <a:pt x="307" y="493"/>
                      <a:pt x="308" y="495"/>
                    </a:cubicBezTo>
                    <a:cubicBezTo>
                      <a:pt x="316" y="505"/>
                      <a:pt x="322" y="516"/>
                      <a:pt x="329" y="526"/>
                    </a:cubicBezTo>
                    <a:cubicBezTo>
                      <a:pt x="332" y="530"/>
                      <a:pt x="333" y="533"/>
                      <a:pt x="338" y="534"/>
                    </a:cubicBezTo>
                    <a:cubicBezTo>
                      <a:pt x="340" y="535"/>
                      <a:pt x="341" y="538"/>
                      <a:pt x="341" y="541"/>
                    </a:cubicBezTo>
                    <a:cubicBezTo>
                      <a:pt x="341" y="544"/>
                      <a:pt x="341" y="546"/>
                      <a:pt x="343" y="548"/>
                    </a:cubicBezTo>
                    <a:cubicBezTo>
                      <a:pt x="349" y="559"/>
                      <a:pt x="354" y="570"/>
                      <a:pt x="360" y="580"/>
                    </a:cubicBezTo>
                    <a:cubicBezTo>
                      <a:pt x="362" y="583"/>
                      <a:pt x="364" y="588"/>
                      <a:pt x="369" y="589"/>
                    </a:cubicBezTo>
                    <a:cubicBezTo>
                      <a:pt x="371" y="590"/>
                      <a:pt x="372" y="594"/>
                      <a:pt x="372" y="597"/>
                    </a:cubicBezTo>
                    <a:cubicBezTo>
                      <a:pt x="371" y="600"/>
                      <a:pt x="372" y="602"/>
                      <a:pt x="373" y="604"/>
                    </a:cubicBezTo>
                    <a:cubicBezTo>
                      <a:pt x="377" y="613"/>
                      <a:pt x="380" y="622"/>
                      <a:pt x="385" y="631"/>
                    </a:cubicBezTo>
                    <a:cubicBezTo>
                      <a:pt x="388" y="636"/>
                      <a:pt x="389" y="643"/>
                      <a:pt x="395" y="647"/>
                    </a:cubicBezTo>
                    <a:cubicBezTo>
                      <a:pt x="397" y="648"/>
                      <a:pt x="398" y="651"/>
                      <a:pt x="397" y="654"/>
                    </a:cubicBezTo>
                    <a:cubicBezTo>
                      <a:pt x="396" y="658"/>
                      <a:pt x="397" y="661"/>
                      <a:pt x="399" y="664"/>
                    </a:cubicBezTo>
                    <a:cubicBezTo>
                      <a:pt x="400" y="667"/>
                      <a:pt x="402" y="670"/>
                      <a:pt x="403" y="674"/>
                    </a:cubicBezTo>
                    <a:cubicBezTo>
                      <a:pt x="406" y="682"/>
                      <a:pt x="408" y="691"/>
                      <a:pt x="412" y="699"/>
                    </a:cubicBezTo>
                    <a:cubicBezTo>
                      <a:pt x="416" y="706"/>
                      <a:pt x="419" y="712"/>
                      <a:pt x="421" y="719"/>
                    </a:cubicBezTo>
                    <a:cubicBezTo>
                      <a:pt x="422" y="726"/>
                      <a:pt x="427" y="732"/>
                      <a:pt x="431" y="737"/>
                    </a:cubicBezTo>
                    <a:cubicBezTo>
                      <a:pt x="441" y="751"/>
                      <a:pt x="453" y="764"/>
                      <a:pt x="467" y="775"/>
                    </a:cubicBezTo>
                    <a:cubicBezTo>
                      <a:pt x="493" y="793"/>
                      <a:pt x="522" y="801"/>
                      <a:pt x="553" y="797"/>
                    </a:cubicBezTo>
                    <a:cubicBezTo>
                      <a:pt x="580" y="793"/>
                      <a:pt x="602" y="780"/>
                      <a:pt x="618" y="759"/>
                    </a:cubicBezTo>
                    <a:cubicBezTo>
                      <a:pt x="641" y="731"/>
                      <a:pt x="651" y="698"/>
                      <a:pt x="651" y="658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33" name="Freeform 71">
                <a:extLst>
                  <a:ext uri="{FF2B5EF4-FFF2-40B4-BE49-F238E27FC236}">
                    <a16:creationId xmlns:a16="http://schemas.microsoft.com/office/drawing/2014/main" id="{F318D15F-9309-4554-A398-9E1FB4FB294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9632613" y="469900"/>
                <a:ext cx="3175" cy="3175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0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1" y="1"/>
                      <a:pt x="1" y="0"/>
                      <a:pt x="1" y="0"/>
                    </a:cubicBezTo>
                    <a:cubicBezTo>
                      <a:pt x="1" y="0"/>
                      <a:pt x="1" y="1"/>
                      <a:pt x="0" y="1"/>
                    </a:cubicBezTo>
                    <a:close/>
                  </a:path>
                </a:pathLst>
              </a:custGeom>
              <a:solidFill>
                <a:srgbClr val="B6DB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34" name="Freeform 72">
                <a:extLst>
                  <a:ext uri="{FF2B5EF4-FFF2-40B4-BE49-F238E27FC236}">
                    <a16:creationId xmlns:a16="http://schemas.microsoft.com/office/drawing/2014/main" id="{15B57D22-126D-4E25-920A-CAA93D55D52B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0504150" y="881062"/>
                <a:ext cx="382588" cy="450850"/>
              </a:xfrm>
              <a:custGeom>
                <a:avLst/>
                <a:gdLst>
                  <a:gd name="T0" fmla="*/ 156 w 156"/>
                  <a:gd name="T1" fmla="*/ 97 h 183"/>
                  <a:gd name="T2" fmla="*/ 139 w 156"/>
                  <a:gd name="T3" fmla="*/ 152 h 183"/>
                  <a:gd name="T4" fmla="*/ 71 w 156"/>
                  <a:gd name="T5" fmla="*/ 178 h 183"/>
                  <a:gd name="T6" fmla="*/ 16 w 156"/>
                  <a:gd name="T7" fmla="*/ 138 h 183"/>
                  <a:gd name="T8" fmla="*/ 2 w 156"/>
                  <a:gd name="T9" fmla="*/ 72 h 183"/>
                  <a:gd name="T10" fmla="*/ 19 w 156"/>
                  <a:gd name="T11" fmla="*/ 30 h 183"/>
                  <a:gd name="T12" fmla="*/ 53 w 156"/>
                  <a:gd name="T13" fmla="*/ 5 h 183"/>
                  <a:gd name="T14" fmla="*/ 99 w 156"/>
                  <a:gd name="T15" fmla="*/ 7 h 183"/>
                  <a:gd name="T16" fmla="*/ 151 w 156"/>
                  <a:gd name="T17" fmla="*/ 65 h 183"/>
                  <a:gd name="T18" fmla="*/ 156 w 156"/>
                  <a:gd name="T19" fmla="*/ 97 h 183"/>
                  <a:gd name="T20" fmla="*/ 19 w 156"/>
                  <a:gd name="T21" fmla="*/ 87 h 183"/>
                  <a:gd name="T22" fmla="*/ 23 w 156"/>
                  <a:gd name="T23" fmla="*/ 109 h 183"/>
                  <a:gd name="T24" fmla="*/ 59 w 156"/>
                  <a:gd name="T25" fmla="*/ 155 h 183"/>
                  <a:gd name="T26" fmla="*/ 116 w 156"/>
                  <a:gd name="T27" fmla="*/ 151 h 183"/>
                  <a:gd name="T28" fmla="*/ 138 w 156"/>
                  <a:gd name="T29" fmla="*/ 101 h 183"/>
                  <a:gd name="T30" fmla="*/ 99 w 156"/>
                  <a:gd name="T31" fmla="*/ 26 h 183"/>
                  <a:gd name="T32" fmla="*/ 37 w 156"/>
                  <a:gd name="T33" fmla="*/ 36 h 183"/>
                  <a:gd name="T34" fmla="*/ 19 w 156"/>
                  <a:gd name="T35" fmla="*/ 87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56" h="183">
                    <a:moveTo>
                      <a:pt x="156" y="97"/>
                    </a:moveTo>
                    <a:cubicBezTo>
                      <a:pt x="156" y="118"/>
                      <a:pt x="151" y="136"/>
                      <a:pt x="139" y="152"/>
                    </a:cubicBezTo>
                    <a:cubicBezTo>
                      <a:pt x="124" y="173"/>
                      <a:pt x="96" y="183"/>
                      <a:pt x="71" y="178"/>
                    </a:cubicBezTo>
                    <a:cubicBezTo>
                      <a:pt x="47" y="172"/>
                      <a:pt x="29" y="158"/>
                      <a:pt x="16" y="138"/>
                    </a:cubicBezTo>
                    <a:cubicBezTo>
                      <a:pt x="4" y="117"/>
                      <a:pt x="0" y="95"/>
                      <a:pt x="2" y="72"/>
                    </a:cubicBezTo>
                    <a:cubicBezTo>
                      <a:pt x="4" y="56"/>
                      <a:pt x="10" y="42"/>
                      <a:pt x="19" y="30"/>
                    </a:cubicBezTo>
                    <a:cubicBezTo>
                      <a:pt x="28" y="18"/>
                      <a:pt x="39" y="9"/>
                      <a:pt x="53" y="5"/>
                    </a:cubicBezTo>
                    <a:cubicBezTo>
                      <a:pt x="69" y="0"/>
                      <a:pt x="84" y="1"/>
                      <a:pt x="99" y="7"/>
                    </a:cubicBezTo>
                    <a:cubicBezTo>
                      <a:pt x="126" y="18"/>
                      <a:pt x="142" y="39"/>
                      <a:pt x="151" y="65"/>
                    </a:cubicBezTo>
                    <a:cubicBezTo>
                      <a:pt x="154" y="76"/>
                      <a:pt x="156" y="87"/>
                      <a:pt x="156" y="97"/>
                    </a:cubicBezTo>
                    <a:close/>
                    <a:moveTo>
                      <a:pt x="19" y="87"/>
                    </a:moveTo>
                    <a:cubicBezTo>
                      <a:pt x="19" y="93"/>
                      <a:pt x="21" y="101"/>
                      <a:pt x="23" y="109"/>
                    </a:cubicBezTo>
                    <a:cubicBezTo>
                      <a:pt x="29" y="129"/>
                      <a:pt x="41" y="144"/>
                      <a:pt x="59" y="155"/>
                    </a:cubicBezTo>
                    <a:cubicBezTo>
                      <a:pt x="75" y="164"/>
                      <a:pt x="100" y="164"/>
                      <a:pt x="116" y="151"/>
                    </a:cubicBezTo>
                    <a:cubicBezTo>
                      <a:pt x="131" y="138"/>
                      <a:pt x="138" y="121"/>
                      <a:pt x="138" y="101"/>
                    </a:cubicBezTo>
                    <a:cubicBezTo>
                      <a:pt x="139" y="70"/>
                      <a:pt x="127" y="43"/>
                      <a:pt x="99" y="26"/>
                    </a:cubicBezTo>
                    <a:cubicBezTo>
                      <a:pt x="78" y="14"/>
                      <a:pt x="54" y="17"/>
                      <a:pt x="37" y="36"/>
                    </a:cubicBezTo>
                    <a:cubicBezTo>
                      <a:pt x="24" y="50"/>
                      <a:pt x="19" y="66"/>
                      <a:pt x="19" y="87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35" name="Freeform 73">
                <a:extLst>
                  <a:ext uri="{FF2B5EF4-FFF2-40B4-BE49-F238E27FC236}">
                    <a16:creationId xmlns:a16="http://schemas.microsoft.com/office/drawing/2014/main" id="{90112ED2-F668-476C-B75D-5219447E5B3D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9588163" y="17462"/>
                <a:ext cx="334963" cy="322263"/>
              </a:xfrm>
              <a:custGeom>
                <a:avLst/>
                <a:gdLst>
                  <a:gd name="T0" fmla="*/ 0 w 136"/>
                  <a:gd name="T1" fmla="*/ 58 h 131"/>
                  <a:gd name="T2" fmla="*/ 47 w 136"/>
                  <a:gd name="T3" fmla="*/ 5 h 131"/>
                  <a:gd name="T4" fmla="*/ 116 w 136"/>
                  <a:gd name="T5" fmla="*/ 30 h 131"/>
                  <a:gd name="T6" fmla="*/ 126 w 136"/>
                  <a:gd name="T7" fmla="*/ 94 h 131"/>
                  <a:gd name="T8" fmla="*/ 97 w 136"/>
                  <a:gd name="T9" fmla="*/ 120 h 131"/>
                  <a:gd name="T10" fmla="*/ 27 w 136"/>
                  <a:gd name="T11" fmla="*/ 112 h 131"/>
                  <a:gd name="T12" fmla="*/ 0 w 136"/>
                  <a:gd name="T13" fmla="*/ 58 h 131"/>
                  <a:gd name="T14" fmla="*/ 71 w 136"/>
                  <a:gd name="T15" fmla="*/ 108 h 131"/>
                  <a:gd name="T16" fmla="*/ 86 w 136"/>
                  <a:gd name="T17" fmla="*/ 106 h 131"/>
                  <a:gd name="T18" fmla="*/ 107 w 136"/>
                  <a:gd name="T19" fmla="*/ 91 h 131"/>
                  <a:gd name="T20" fmla="*/ 107 w 136"/>
                  <a:gd name="T21" fmla="*/ 48 h 131"/>
                  <a:gd name="T22" fmla="*/ 55 w 136"/>
                  <a:gd name="T23" fmla="*/ 22 h 131"/>
                  <a:gd name="T24" fmla="*/ 20 w 136"/>
                  <a:gd name="T25" fmla="*/ 73 h 131"/>
                  <a:gd name="T26" fmla="*/ 71 w 136"/>
                  <a:gd name="T27" fmla="*/ 108 h 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36" h="131">
                    <a:moveTo>
                      <a:pt x="0" y="58"/>
                    </a:moveTo>
                    <a:cubicBezTo>
                      <a:pt x="0" y="31"/>
                      <a:pt x="20" y="10"/>
                      <a:pt x="47" y="5"/>
                    </a:cubicBezTo>
                    <a:cubicBezTo>
                      <a:pt x="74" y="0"/>
                      <a:pt x="98" y="9"/>
                      <a:pt x="116" y="30"/>
                    </a:cubicBezTo>
                    <a:cubicBezTo>
                      <a:pt x="133" y="49"/>
                      <a:pt x="136" y="71"/>
                      <a:pt x="126" y="94"/>
                    </a:cubicBezTo>
                    <a:cubicBezTo>
                      <a:pt x="120" y="107"/>
                      <a:pt x="110" y="115"/>
                      <a:pt x="97" y="120"/>
                    </a:cubicBezTo>
                    <a:cubicBezTo>
                      <a:pt x="72" y="131"/>
                      <a:pt x="48" y="127"/>
                      <a:pt x="27" y="112"/>
                    </a:cubicBezTo>
                    <a:cubicBezTo>
                      <a:pt x="10" y="99"/>
                      <a:pt x="0" y="82"/>
                      <a:pt x="0" y="58"/>
                    </a:cubicBezTo>
                    <a:close/>
                    <a:moveTo>
                      <a:pt x="71" y="108"/>
                    </a:moveTo>
                    <a:cubicBezTo>
                      <a:pt x="76" y="109"/>
                      <a:pt x="81" y="107"/>
                      <a:pt x="86" y="106"/>
                    </a:cubicBezTo>
                    <a:cubicBezTo>
                      <a:pt x="95" y="104"/>
                      <a:pt x="102" y="98"/>
                      <a:pt x="107" y="91"/>
                    </a:cubicBezTo>
                    <a:cubicBezTo>
                      <a:pt x="117" y="76"/>
                      <a:pt x="116" y="61"/>
                      <a:pt x="107" y="48"/>
                    </a:cubicBezTo>
                    <a:cubicBezTo>
                      <a:pt x="95" y="29"/>
                      <a:pt x="77" y="20"/>
                      <a:pt x="55" y="22"/>
                    </a:cubicBezTo>
                    <a:cubicBezTo>
                      <a:pt x="28" y="23"/>
                      <a:pt x="11" y="48"/>
                      <a:pt x="20" y="73"/>
                    </a:cubicBezTo>
                    <a:cubicBezTo>
                      <a:pt x="26" y="94"/>
                      <a:pt x="48" y="109"/>
                      <a:pt x="71" y="108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36" name="Freeform 74">
                <a:extLst>
                  <a:ext uri="{FF2B5EF4-FFF2-40B4-BE49-F238E27FC236}">
                    <a16:creationId xmlns:a16="http://schemas.microsoft.com/office/drawing/2014/main" id="{48D2D2C1-4F1B-4D63-826A-5059A7C96018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0297775" y="425450"/>
                <a:ext cx="273050" cy="290513"/>
              </a:xfrm>
              <a:custGeom>
                <a:avLst/>
                <a:gdLst>
                  <a:gd name="T0" fmla="*/ 0 w 111"/>
                  <a:gd name="T1" fmla="*/ 54 h 118"/>
                  <a:gd name="T2" fmla="*/ 17 w 111"/>
                  <a:gd name="T3" fmla="*/ 15 h 118"/>
                  <a:gd name="T4" fmla="*/ 67 w 111"/>
                  <a:gd name="T5" fmla="*/ 7 h 118"/>
                  <a:gd name="T6" fmla="*/ 106 w 111"/>
                  <a:gd name="T7" fmla="*/ 54 h 118"/>
                  <a:gd name="T8" fmla="*/ 88 w 111"/>
                  <a:gd name="T9" fmla="*/ 107 h 118"/>
                  <a:gd name="T10" fmla="*/ 50 w 111"/>
                  <a:gd name="T11" fmla="*/ 115 h 118"/>
                  <a:gd name="T12" fmla="*/ 8 w 111"/>
                  <a:gd name="T13" fmla="*/ 85 h 118"/>
                  <a:gd name="T14" fmla="*/ 0 w 111"/>
                  <a:gd name="T15" fmla="*/ 54 h 118"/>
                  <a:gd name="T16" fmla="*/ 79 w 111"/>
                  <a:gd name="T17" fmla="*/ 92 h 118"/>
                  <a:gd name="T18" fmla="*/ 79 w 111"/>
                  <a:gd name="T19" fmla="*/ 92 h 118"/>
                  <a:gd name="T20" fmla="*/ 85 w 111"/>
                  <a:gd name="T21" fmla="*/ 85 h 118"/>
                  <a:gd name="T22" fmla="*/ 86 w 111"/>
                  <a:gd name="T23" fmla="*/ 84 h 118"/>
                  <a:gd name="T24" fmla="*/ 89 w 111"/>
                  <a:gd name="T25" fmla="*/ 76 h 118"/>
                  <a:gd name="T26" fmla="*/ 89 w 111"/>
                  <a:gd name="T27" fmla="*/ 74 h 118"/>
                  <a:gd name="T28" fmla="*/ 89 w 111"/>
                  <a:gd name="T29" fmla="*/ 59 h 118"/>
                  <a:gd name="T30" fmla="*/ 89 w 111"/>
                  <a:gd name="T31" fmla="*/ 57 h 118"/>
                  <a:gd name="T32" fmla="*/ 88 w 111"/>
                  <a:gd name="T33" fmla="*/ 55 h 118"/>
                  <a:gd name="T34" fmla="*/ 88 w 111"/>
                  <a:gd name="T35" fmla="*/ 54 h 118"/>
                  <a:gd name="T36" fmla="*/ 85 w 111"/>
                  <a:gd name="T37" fmla="*/ 46 h 118"/>
                  <a:gd name="T38" fmla="*/ 84 w 111"/>
                  <a:gd name="T39" fmla="*/ 45 h 118"/>
                  <a:gd name="T40" fmla="*/ 77 w 111"/>
                  <a:gd name="T41" fmla="*/ 35 h 118"/>
                  <a:gd name="T42" fmla="*/ 76 w 111"/>
                  <a:gd name="T43" fmla="*/ 34 h 118"/>
                  <a:gd name="T44" fmla="*/ 74 w 111"/>
                  <a:gd name="T45" fmla="*/ 32 h 118"/>
                  <a:gd name="T46" fmla="*/ 73 w 111"/>
                  <a:gd name="T47" fmla="*/ 31 h 118"/>
                  <a:gd name="T48" fmla="*/ 59 w 111"/>
                  <a:gd name="T49" fmla="*/ 24 h 118"/>
                  <a:gd name="T50" fmla="*/ 59 w 111"/>
                  <a:gd name="T51" fmla="*/ 24 h 118"/>
                  <a:gd name="T52" fmla="*/ 58 w 111"/>
                  <a:gd name="T53" fmla="*/ 23 h 118"/>
                  <a:gd name="T54" fmla="*/ 56 w 111"/>
                  <a:gd name="T55" fmla="*/ 23 h 118"/>
                  <a:gd name="T56" fmla="*/ 48 w 111"/>
                  <a:gd name="T57" fmla="*/ 22 h 118"/>
                  <a:gd name="T58" fmla="*/ 43 w 111"/>
                  <a:gd name="T59" fmla="*/ 22 h 118"/>
                  <a:gd name="T60" fmla="*/ 21 w 111"/>
                  <a:gd name="T61" fmla="*/ 39 h 118"/>
                  <a:gd name="T62" fmla="*/ 21 w 111"/>
                  <a:gd name="T63" fmla="*/ 39 h 118"/>
                  <a:gd name="T64" fmla="*/ 19 w 111"/>
                  <a:gd name="T65" fmla="*/ 47 h 118"/>
                  <a:gd name="T66" fmla="*/ 18 w 111"/>
                  <a:gd name="T67" fmla="*/ 48 h 118"/>
                  <a:gd name="T68" fmla="*/ 18 w 111"/>
                  <a:gd name="T69" fmla="*/ 60 h 118"/>
                  <a:gd name="T70" fmla="*/ 19 w 111"/>
                  <a:gd name="T71" fmla="*/ 61 h 118"/>
                  <a:gd name="T72" fmla="*/ 19 w 111"/>
                  <a:gd name="T73" fmla="*/ 64 h 118"/>
                  <a:gd name="T74" fmla="*/ 20 w 111"/>
                  <a:gd name="T75" fmla="*/ 66 h 118"/>
                  <a:gd name="T76" fmla="*/ 20 w 111"/>
                  <a:gd name="T77" fmla="*/ 67 h 118"/>
                  <a:gd name="T78" fmla="*/ 20 w 111"/>
                  <a:gd name="T79" fmla="*/ 69 h 118"/>
                  <a:gd name="T80" fmla="*/ 21 w 111"/>
                  <a:gd name="T81" fmla="*/ 70 h 118"/>
                  <a:gd name="T82" fmla="*/ 21 w 111"/>
                  <a:gd name="T83" fmla="*/ 70 h 118"/>
                  <a:gd name="T84" fmla="*/ 30 w 111"/>
                  <a:gd name="T85" fmla="*/ 84 h 118"/>
                  <a:gd name="T86" fmla="*/ 30 w 111"/>
                  <a:gd name="T87" fmla="*/ 84 h 118"/>
                  <a:gd name="T88" fmla="*/ 36 w 111"/>
                  <a:gd name="T89" fmla="*/ 90 h 118"/>
                  <a:gd name="T90" fmla="*/ 37 w 111"/>
                  <a:gd name="T91" fmla="*/ 91 h 118"/>
                  <a:gd name="T92" fmla="*/ 45 w 111"/>
                  <a:gd name="T93" fmla="*/ 95 h 118"/>
                  <a:gd name="T94" fmla="*/ 70 w 111"/>
                  <a:gd name="T95" fmla="*/ 97 h 118"/>
                  <a:gd name="T96" fmla="*/ 76 w 111"/>
                  <a:gd name="T97" fmla="*/ 94 h 118"/>
                  <a:gd name="T98" fmla="*/ 77 w 111"/>
                  <a:gd name="T99" fmla="*/ 94 h 118"/>
                  <a:gd name="T100" fmla="*/ 78 w 111"/>
                  <a:gd name="T101" fmla="*/ 93 h 118"/>
                  <a:gd name="T102" fmla="*/ 79 w 111"/>
                  <a:gd name="T103" fmla="*/ 92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11" h="118">
                    <a:moveTo>
                      <a:pt x="0" y="54"/>
                    </a:moveTo>
                    <a:cubicBezTo>
                      <a:pt x="0" y="38"/>
                      <a:pt x="5" y="25"/>
                      <a:pt x="17" y="15"/>
                    </a:cubicBezTo>
                    <a:cubicBezTo>
                      <a:pt x="32" y="3"/>
                      <a:pt x="49" y="0"/>
                      <a:pt x="67" y="7"/>
                    </a:cubicBezTo>
                    <a:cubicBezTo>
                      <a:pt x="88" y="16"/>
                      <a:pt x="102" y="32"/>
                      <a:pt x="106" y="54"/>
                    </a:cubicBezTo>
                    <a:cubicBezTo>
                      <a:pt x="111" y="75"/>
                      <a:pt x="106" y="94"/>
                      <a:pt x="88" y="107"/>
                    </a:cubicBezTo>
                    <a:cubicBezTo>
                      <a:pt x="77" y="116"/>
                      <a:pt x="64" y="118"/>
                      <a:pt x="50" y="115"/>
                    </a:cubicBezTo>
                    <a:cubicBezTo>
                      <a:pt x="31" y="112"/>
                      <a:pt x="18" y="101"/>
                      <a:pt x="8" y="85"/>
                    </a:cubicBezTo>
                    <a:cubicBezTo>
                      <a:pt x="3" y="75"/>
                      <a:pt x="1" y="65"/>
                      <a:pt x="0" y="54"/>
                    </a:cubicBezTo>
                    <a:close/>
                    <a:moveTo>
                      <a:pt x="79" y="92"/>
                    </a:moveTo>
                    <a:cubicBezTo>
                      <a:pt x="79" y="92"/>
                      <a:pt x="79" y="92"/>
                      <a:pt x="79" y="92"/>
                    </a:cubicBezTo>
                    <a:cubicBezTo>
                      <a:pt x="82" y="90"/>
                      <a:pt x="84" y="88"/>
                      <a:pt x="85" y="85"/>
                    </a:cubicBezTo>
                    <a:cubicBezTo>
                      <a:pt x="85" y="85"/>
                      <a:pt x="85" y="84"/>
                      <a:pt x="86" y="84"/>
                    </a:cubicBezTo>
                    <a:cubicBezTo>
                      <a:pt x="88" y="82"/>
                      <a:pt x="89" y="79"/>
                      <a:pt x="89" y="76"/>
                    </a:cubicBezTo>
                    <a:cubicBezTo>
                      <a:pt x="89" y="76"/>
                      <a:pt x="89" y="75"/>
                      <a:pt x="89" y="74"/>
                    </a:cubicBezTo>
                    <a:cubicBezTo>
                      <a:pt x="91" y="69"/>
                      <a:pt x="91" y="64"/>
                      <a:pt x="89" y="59"/>
                    </a:cubicBezTo>
                    <a:cubicBezTo>
                      <a:pt x="89" y="58"/>
                      <a:pt x="89" y="57"/>
                      <a:pt x="89" y="57"/>
                    </a:cubicBezTo>
                    <a:cubicBezTo>
                      <a:pt x="89" y="56"/>
                      <a:pt x="89" y="55"/>
                      <a:pt x="88" y="55"/>
                    </a:cubicBezTo>
                    <a:cubicBezTo>
                      <a:pt x="88" y="54"/>
                      <a:pt x="88" y="54"/>
                      <a:pt x="88" y="54"/>
                    </a:cubicBezTo>
                    <a:cubicBezTo>
                      <a:pt x="88" y="51"/>
                      <a:pt x="87" y="48"/>
                      <a:pt x="85" y="46"/>
                    </a:cubicBezTo>
                    <a:cubicBezTo>
                      <a:pt x="85" y="46"/>
                      <a:pt x="85" y="46"/>
                      <a:pt x="84" y="45"/>
                    </a:cubicBezTo>
                    <a:cubicBezTo>
                      <a:pt x="83" y="41"/>
                      <a:pt x="80" y="37"/>
                      <a:pt x="77" y="35"/>
                    </a:cubicBezTo>
                    <a:cubicBezTo>
                      <a:pt x="76" y="34"/>
                      <a:pt x="76" y="34"/>
                      <a:pt x="76" y="34"/>
                    </a:cubicBezTo>
                    <a:cubicBezTo>
                      <a:pt x="76" y="33"/>
                      <a:pt x="75" y="33"/>
                      <a:pt x="74" y="32"/>
                    </a:cubicBezTo>
                    <a:cubicBezTo>
                      <a:pt x="74" y="32"/>
                      <a:pt x="73" y="32"/>
                      <a:pt x="73" y="31"/>
                    </a:cubicBezTo>
                    <a:cubicBezTo>
                      <a:pt x="69" y="27"/>
                      <a:pt x="65" y="24"/>
                      <a:pt x="59" y="24"/>
                    </a:cubicBezTo>
                    <a:cubicBezTo>
                      <a:pt x="59" y="24"/>
                      <a:pt x="59" y="24"/>
                      <a:pt x="59" y="24"/>
                    </a:cubicBezTo>
                    <a:cubicBezTo>
                      <a:pt x="59" y="23"/>
                      <a:pt x="58" y="23"/>
                      <a:pt x="58" y="23"/>
                    </a:cubicBezTo>
                    <a:cubicBezTo>
                      <a:pt x="57" y="23"/>
                      <a:pt x="57" y="23"/>
                      <a:pt x="56" y="23"/>
                    </a:cubicBezTo>
                    <a:cubicBezTo>
                      <a:pt x="53" y="22"/>
                      <a:pt x="51" y="20"/>
                      <a:pt x="48" y="22"/>
                    </a:cubicBezTo>
                    <a:cubicBezTo>
                      <a:pt x="46" y="22"/>
                      <a:pt x="45" y="22"/>
                      <a:pt x="43" y="22"/>
                    </a:cubicBezTo>
                    <a:cubicBezTo>
                      <a:pt x="33" y="23"/>
                      <a:pt x="25" y="29"/>
                      <a:pt x="21" y="39"/>
                    </a:cubicBezTo>
                    <a:cubicBezTo>
                      <a:pt x="21" y="39"/>
                      <a:pt x="21" y="39"/>
                      <a:pt x="21" y="39"/>
                    </a:cubicBezTo>
                    <a:cubicBezTo>
                      <a:pt x="19" y="41"/>
                      <a:pt x="19" y="44"/>
                      <a:pt x="19" y="47"/>
                    </a:cubicBezTo>
                    <a:cubicBezTo>
                      <a:pt x="19" y="47"/>
                      <a:pt x="18" y="48"/>
                      <a:pt x="18" y="48"/>
                    </a:cubicBezTo>
                    <a:cubicBezTo>
                      <a:pt x="17" y="52"/>
                      <a:pt x="17" y="56"/>
                      <a:pt x="18" y="60"/>
                    </a:cubicBezTo>
                    <a:cubicBezTo>
                      <a:pt x="18" y="60"/>
                      <a:pt x="18" y="61"/>
                      <a:pt x="19" y="61"/>
                    </a:cubicBezTo>
                    <a:cubicBezTo>
                      <a:pt x="18" y="62"/>
                      <a:pt x="18" y="63"/>
                      <a:pt x="19" y="64"/>
                    </a:cubicBezTo>
                    <a:cubicBezTo>
                      <a:pt x="19" y="65"/>
                      <a:pt x="19" y="65"/>
                      <a:pt x="20" y="66"/>
                    </a:cubicBezTo>
                    <a:cubicBezTo>
                      <a:pt x="20" y="66"/>
                      <a:pt x="20" y="67"/>
                      <a:pt x="20" y="67"/>
                    </a:cubicBezTo>
                    <a:cubicBezTo>
                      <a:pt x="20" y="68"/>
                      <a:pt x="20" y="68"/>
                      <a:pt x="20" y="69"/>
                    </a:cubicBezTo>
                    <a:cubicBezTo>
                      <a:pt x="21" y="69"/>
                      <a:pt x="21" y="70"/>
                      <a:pt x="21" y="70"/>
                    </a:cubicBezTo>
                    <a:cubicBezTo>
                      <a:pt x="21" y="70"/>
                      <a:pt x="21" y="70"/>
                      <a:pt x="21" y="70"/>
                    </a:cubicBezTo>
                    <a:cubicBezTo>
                      <a:pt x="22" y="76"/>
                      <a:pt x="26" y="80"/>
                      <a:pt x="30" y="84"/>
                    </a:cubicBezTo>
                    <a:cubicBezTo>
                      <a:pt x="30" y="84"/>
                      <a:pt x="30" y="84"/>
                      <a:pt x="30" y="84"/>
                    </a:cubicBezTo>
                    <a:cubicBezTo>
                      <a:pt x="31" y="87"/>
                      <a:pt x="33" y="89"/>
                      <a:pt x="36" y="90"/>
                    </a:cubicBezTo>
                    <a:cubicBezTo>
                      <a:pt x="37" y="90"/>
                      <a:pt x="37" y="90"/>
                      <a:pt x="37" y="91"/>
                    </a:cubicBezTo>
                    <a:cubicBezTo>
                      <a:pt x="39" y="93"/>
                      <a:pt x="42" y="94"/>
                      <a:pt x="45" y="95"/>
                    </a:cubicBezTo>
                    <a:cubicBezTo>
                      <a:pt x="53" y="99"/>
                      <a:pt x="62" y="101"/>
                      <a:pt x="70" y="97"/>
                    </a:cubicBezTo>
                    <a:cubicBezTo>
                      <a:pt x="72" y="96"/>
                      <a:pt x="74" y="95"/>
                      <a:pt x="76" y="94"/>
                    </a:cubicBezTo>
                    <a:cubicBezTo>
                      <a:pt x="76" y="94"/>
                      <a:pt x="77" y="94"/>
                      <a:pt x="77" y="94"/>
                    </a:cubicBezTo>
                    <a:cubicBezTo>
                      <a:pt x="77" y="93"/>
                      <a:pt x="78" y="93"/>
                      <a:pt x="78" y="93"/>
                    </a:cubicBezTo>
                    <a:cubicBezTo>
                      <a:pt x="78" y="92"/>
                      <a:pt x="79" y="92"/>
                      <a:pt x="79" y="92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37" name="Freeform 75">
                <a:extLst>
                  <a:ext uri="{FF2B5EF4-FFF2-40B4-BE49-F238E27FC236}">
                    <a16:creationId xmlns:a16="http://schemas.microsoft.com/office/drawing/2014/main" id="{3EA7D953-E332-4945-8756-768524D973AE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0029488" y="115887"/>
                <a:ext cx="198438" cy="201613"/>
              </a:xfrm>
              <a:custGeom>
                <a:avLst/>
                <a:gdLst>
                  <a:gd name="T0" fmla="*/ 1 w 81"/>
                  <a:gd name="T1" fmla="*/ 37 h 82"/>
                  <a:gd name="T2" fmla="*/ 41 w 81"/>
                  <a:gd name="T3" fmla="*/ 4 h 82"/>
                  <a:gd name="T4" fmla="*/ 79 w 81"/>
                  <a:gd name="T5" fmla="*/ 42 h 82"/>
                  <a:gd name="T6" fmla="*/ 50 w 81"/>
                  <a:gd name="T7" fmla="*/ 79 h 82"/>
                  <a:gd name="T8" fmla="*/ 1 w 81"/>
                  <a:gd name="T9" fmla="*/ 44 h 82"/>
                  <a:gd name="T10" fmla="*/ 1 w 81"/>
                  <a:gd name="T11" fmla="*/ 37 h 82"/>
                  <a:gd name="T12" fmla="*/ 45 w 81"/>
                  <a:gd name="T13" fmla="*/ 62 h 82"/>
                  <a:gd name="T14" fmla="*/ 61 w 81"/>
                  <a:gd name="T15" fmla="*/ 44 h 82"/>
                  <a:gd name="T16" fmla="*/ 28 w 81"/>
                  <a:gd name="T17" fmla="*/ 22 h 82"/>
                  <a:gd name="T18" fmla="*/ 18 w 81"/>
                  <a:gd name="T19" fmla="*/ 39 h 82"/>
                  <a:gd name="T20" fmla="*/ 45 w 81"/>
                  <a:gd name="T21" fmla="*/ 62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1" h="82">
                    <a:moveTo>
                      <a:pt x="1" y="37"/>
                    </a:moveTo>
                    <a:cubicBezTo>
                      <a:pt x="0" y="15"/>
                      <a:pt x="19" y="0"/>
                      <a:pt x="41" y="4"/>
                    </a:cubicBezTo>
                    <a:cubicBezTo>
                      <a:pt x="60" y="7"/>
                      <a:pt x="76" y="23"/>
                      <a:pt x="79" y="42"/>
                    </a:cubicBezTo>
                    <a:cubicBezTo>
                      <a:pt x="81" y="59"/>
                      <a:pt x="69" y="77"/>
                      <a:pt x="50" y="79"/>
                    </a:cubicBezTo>
                    <a:cubicBezTo>
                      <a:pt x="27" y="82"/>
                      <a:pt x="6" y="67"/>
                      <a:pt x="1" y="44"/>
                    </a:cubicBezTo>
                    <a:cubicBezTo>
                      <a:pt x="1" y="42"/>
                      <a:pt x="1" y="39"/>
                      <a:pt x="1" y="37"/>
                    </a:cubicBezTo>
                    <a:close/>
                    <a:moveTo>
                      <a:pt x="45" y="62"/>
                    </a:moveTo>
                    <a:cubicBezTo>
                      <a:pt x="55" y="62"/>
                      <a:pt x="62" y="55"/>
                      <a:pt x="61" y="44"/>
                    </a:cubicBezTo>
                    <a:cubicBezTo>
                      <a:pt x="60" y="29"/>
                      <a:pt x="43" y="18"/>
                      <a:pt x="28" y="22"/>
                    </a:cubicBezTo>
                    <a:cubicBezTo>
                      <a:pt x="22" y="24"/>
                      <a:pt x="17" y="32"/>
                      <a:pt x="18" y="39"/>
                    </a:cubicBezTo>
                    <a:cubicBezTo>
                      <a:pt x="20" y="51"/>
                      <a:pt x="32" y="62"/>
                      <a:pt x="45" y="62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38" name="Freeform 76">
                <a:extLst>
                  <a:ext uri="{FF2B5EF4-FFF2-40B4-BE49-F238E27FC236}">
                    <a16:creationId xmlns:a16="http://schemas.microsoft.com/office/drawing/2014/main" id="{8E7D74A6-39F3-45B4-8140-DDB544B31B84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0262850" y="831850"/>
                <a:ext cx="166688" cy="177800"/>
              </a:xfrm>
              <a:custGeom>
                <a:avLst/>
                <a:gdLst>
                  <a:gd name="T0" fmla="*/ 35 w 68"/>
                  <a:gd name="T1" fmla="*/ 71 h 72"/>
                  <a:gd name="T2" fmla="*/ 1 w 68"/>
                  <a:gd name="T3" fmla="*/ 33 h 72"/>
                  <a:gd name="T4" fmla="*/ 34 w 68"/>
                  <a:gd name="T5" fmla="*/ 1 h 72"/>
                  <a:gd name="T6" fmla="*/ 68 w 68"/>
                  <a:gd name="T7" fmla="*/ 38 h 72"/>
                  <a:gd name="T8" fmla="*/ 35 w 68"/>
                  <a:gd name="T9" fmla="*/ 71 h 72"/>
                  <a:gd name="T10" fmla="*/ 50 w 68"/>
                  <a:gd name="T11" fmla="*/ 37 h 72"/>
                  <a:gd name="T12" fmla="*/ 33 w 68"/>
                  <a:gd name="T13" fmla="*/ 19 h 72"/>
                  <a:gd name="T14" fmla="*/ 18 w 68"/>
                  <a:gd name="T15" fmla="*/ 35 h 72"/>
                  <a:gd name="T16" fmla="*/ 36 w 68"/>
                  <a:gd name="T17" fmla="*/ 53 h 72"/>
                  <a:gd name="T18" fmla="*/ 50 w 68"/>
                  <a:gd name="T19" fmla="*/ 37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72">
                    <a:moveTo>
                      <a:pt x="35" y="71"/>
                    </a:moveTo>
                    <a:cubicBezTo>
                      <a:pt x="18" y="71"/>
                      <a:pt x="0" y="54"/>
                      <a:pt x="1" y="33"/>
                    </a:cubicBezTo>
                    <a:cubicBezTo>
                      <a:pt x="2" y="15"/>
                      <a:pt x="16" y="0"/>
                      <a:pt x="34" y="1"/>
                    </a:cubicBezTo>
                    <a:cubicBezTo>
                      <a:pt x="52" y="1"/>
                      <a:pt x="68" y="18"/>
                      <a:pt x="68" y="38"/>
                    </a:cubicBezTo>
                    <a:cubicBezTo>
                      <a:pt x="68" y="56"/>
                      <a:pt x="52" y="72"/>
                      <a:pt x="35" y="71"/>
                    </a:cubicBezTo>
                    <a:close/>
                    <a:moveTo>
                      <a:pt x="50" y="37"/>
                    </a:moveTo>
                    <a:cubicBezTo>
                      <a:pt x="50" y="27"/>
                      <a:pt x="42" y="19"/>
                      <a:pt x="33" y="19"/>
                    </a:cubicBezTo>
                    <a:cubicBezTo>
                      <a:pt x="24" y="18"/>
                      <a:pt x="18" y="26"/>
                      <a:pt x="18" y="35"/>
                    </a:cubicBezTo>
                    <a:cubicBezTo>
                      <a:pt x="19" y="45"/>
                      <a:pt x="26" y="53"/>
                      <a:pt x="36" y="53"/>
                    </a:cubicBezTo>
                    <a:cubicBezTo>
                      <a:pt x="44" y="53"/>
                      <a:pt x="50" y="46"/>
                      <a:pt x="50" y="37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39" name="Freeform 77">
                <a:extLst>
                  <a:ext uri="{FF2B5EF4-FFF2-40B4-BE49-F238E27FC236}">
                    <a16:creationId xmlns:a16="http://schemas.microsoft.com/office/drawing/2014/main" id="{CE4AAE61-5B1F-44AC-9507-70AC0D2F6F3A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9989800" y="458787"/>
                <a:ext cx="160338" cy="161925"/>
              </a:xfrm>
              <a:custGeom>
                <a:avLst/>
                <a:gdLst>
                  <a:gd name="T0" fmla="*/ 34 w 65"/>
                  <a:gd name="T1" fmla="*/ 65 h 66"/>
                  <a:gd name="T2" fmla="*/ 0 w 65"/>
                  <a:gd name="T3" fmla="*/ 32 h 66"/>
                  <a:gd name="T4" fmla="*/ 29 w 65"/>
                  <a:gd name="T5" fmla="*/ 0 h 66"/>
                  <a:gd name="T6" fmla="*/ 65 w 65"/>
                  <a:gd name="T7" fmla="*/ 35 h 66"/>
                  <a:gd name="T8" fmla="*/ 34 w 65"/>
                  <a:gd name="T9" fmla="*/ 65 h 66"/>
                  <a:gd name="T10" fmla="*/ 34 w 65"/>
                  <a:gd name="T11" fmla="*/ 47 h 66"/>
                  <a:gd name="T12" fmla="*/ 47 w 65"/>
                  <a:gd name="T13" fmla="*/ 35 h 66"/>
                  <a:gd name="T14" fmla="*/ 31 w 65"/>
                  <a:gd name="T15" fmla="*/ 18 h 66"/>
                  <a:gd name="T16" fmla="*/ 18 w 65"/>
                  <a:gd name="T17" fmla="*/ 31 h 66"/>
                  <a:gd name="T18" fmla="*/ 34 w 65"/>
                  <a:gd name="T19" fmla="*/ 47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5" h="66">
                    <a:moveTo>
                      <a:pt x="34" y="65"/>
                    </a:moveTo>
                    <a:cubicBezTo>
                      <a:pt x="17" y="66"/>
                      <a:pt x="0" y="50"/>
                      <a:pt x="0" y="32"/>
                    </a:cubicBezTo>
                    <a:cubicBezTo>
                      <a:pt x="0" y="15"/>
                      <a:pt x="13" y="1"/>
                      <a:pt x="29" y="0"/>
                    </a:cubicBezTo>
                    <a:cubicBezTo>
                      <a:pt x="49" y="0"/>
                      <a:pt x="65" y="16"/>
                      <a:pt x="65" y="35"/>
                    </a:cubicBezTo>
                    <a:cubicBezTo>
                      <a:pt x="65" y="50"/>
                      <a:pt x="53" y="65"/>
                      <a:pt x="34" y="65"/>
                    </a:cubicBezTo>
                    <a:close/>
                    <a:moveTo>
                      <a:pt x="34" y="47"/>
                    </a:moveTo>
                    <a:cubicBezTo>
                      <a:pt x="41" y="47"/>
                      <a:pt x="47" y="42"/>
                      <a:pt x="47" y="35"/>
                    </a:cubicBezTo>
                    <a:cubicBezTo>
                      <a:pt x="47" y="26"/>
                      <a:pt x="40" y="18"/>
                      <a:pt x="31" y="18"/>
                    </a:cubicBezTo>
                    <a:cubicBezTo>
                      <a:pt x="23" y="18"/>
                      <a:pt x="18" y="23"/>
                      <a:pt x="18" y="31"/>
                    </a:cubicBezTo>
                    <a:cubicBezTo>
                      <a:pt x="18" y="40"/>
                      <a:pt x="25" y="47"/>
                      <a:pt x="34" y="47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40" name="Freeform 78">
                <a:extLst>
                  <a:ext uri="{FF2B5EF4-FFF2-40B4-BE49-F238E27FC236}">
                    <a16:creationId xmlns:a16="http://schemas.microsoft.com/office/drawing/2014/main" id="{62EE9DCB-34E9-4DC1-A613-857412207CE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9300825" y="1055687"/>
                <a:ext cx="53975" cy="53975"/>
              </a:xfrm>
              <a:custGeom>
                <a:avLst/>
                <a:gdLst>
                  <a:gd name="T0" fmla="*/ 9 w 22"/>
                  <a:gd name="T1" fmla="*/ 22 h 22"/>
                  <a:gd name="T2" fmla="*/ 1 w 22"/>
                  <a:gd name="T3" fmla="*/ 10 h 22"/>
                  <a:gd name="T4" fmla="*/ 11 w 22"/>
                  <a:gd name="T5" fmla="*/ 0 h 22"/>
                  <a:gd name="T6" fmla="*/ 21 w 22"/>
                  <a:gd name="T7" fmla="*/ 11 h 22"/>
                  <a:gd name="T8" fmla="*/ 13 w 22"/>
                  <a:gd name="T9" fmla="*/ 22 h 22"/>
                  <a:gd name="T10" fmla="*/ 9 w 22"/>
                  <a:gd name="T11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" h="22">
                    <a:moveTo>
                      <a:pt x="9" y="22"/>
                    </a:moveTo>
                    <a:cubicBezTo>
                      <a:pt x="6" y="18"/>
                      <a:pt x="2" y="14"/>
                      <a:pt x="1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2" y="4"/>
                      <a:pt x="21" y="11"/>
                    </a:cubicBezTo>
                    <a:cubicBezTo>
                      <a:pt x="20" y="15"/>
                      <a:pt x="16" y="18"/>
                      <a:pt x="13" y="22"/>
                    </a:cubicBezTo>
                    <a:cubicBezTo>
                      <a:pt x="12" y="22"/>
                      <a:pt x="10" y="22"/>
                      <a:pt x="9" y="22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41" name="Freeform 79">
                <a:extLst>
                  <a:ext uri="{FF2B5EF4-FFF2-40B4-BE49-F238E27FC236}">
                    <a16:creationId xmlns:a16="http://schemas.microsoft.com/office/drawing/2014/main" id="{A5EFCE72-2546-4F5F-9941-860867D4B51B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8391188" y="-1093788"/>
                <a:ext cx="614363" cy="690563"/>
              </a:xfrm>
              <a:custGeom>
                <a:avLst/>
                <a:gdLst>
                  <a:gd name="T0" fmla="*/ 111 w 250"/>
                  <a:gd name="T1" fmla="*/ 192 h 281"/>
                  <a:gd name="T2" fmla="*/ 94 w 250"/>
                  <a:gd name="T3" fmla="*/ 195 h 281"/>
                  <a:gd name="T4" fmla="*/ 100 w 250"/>
                  <a:gd name="T5" fmla="*/ 174 h 281"/>
                  <a:gd name="T6" fmla="*/ 96 w 250"/>
                  <a:gd name="T7" fmla="*/ 170 h 281"/>
                  <a:gd name="T8" fmla="*/ 75 w 250"/>
                  <a:gd name="T9" fmla="*/ 167 h 281"/>
                  <a:gd name="T10" fmla="*/ 83 w 250"/>
                  <a:gd name="T11" fmla="*/ 150 h 281"/>
                  <a:gd name="T12" fmla="*/ 59 w 250"/>
                  <a:gd name="T13" fmla="*/ 153 h 281"/>
                  <a:gd name="T14" fmla="*/ 68 w 250"/>
                  <a:gd name="T15" fmla="*/ 138 h 281"/>
                  <a:gd name="T16" fmla="*/ 48 w 250"/>
                  <a:gd name="T17" fmla="*/ 138 h 281"/>
                  <a:gd name="T18" fmla="*/ 53 w 250"/>
                  <a:gd name="T19" fmla="*/ 123 h 281"/>
                  <a:gd name="T20" fmla="*/ 48 w 250"/>
                  <a:gd name="T21" fmla="*/ 116 h 281"/>
                  <a:gd name="T22" fmla="*/ 40 w 250"/>
                  <a:gd name="T23" fmla="*/ 116 h 281"/>
                  <a:gd name="T24" fmla="*/ 27 w 250"/>
                  <a:gd name="T25" fmla="*/ 125 h 281"/>
                  <a:gd name="T26" fmla="*/ 28 w 250"/>
                  <a:gd name="T27" fmla="*/ 101 h 281"/>
                  <a:gd name="T28" fmla="*/ 10 w 250"/>
                  <a:gd name="T29" fmla="*/ 110 h 281"/>
                  <a:gd name="T30" fmla="*/ 2 w 250"/>
                  <a:gd name="T31" fmla="*/ 43 h 281"/>
                  <a:gd name="T32" fmla="*/ 77 w 250"/>
                  <a:gd name="T33" fmla="*/ 17 h 281"/>
                  <a:gd name="T34" fmla="*/ 95 w 250"/>
                  <a:gd name="T35" fmla="*/ 5 h 281"/>
                  <a:gd name="T36" fmla="*/ 102 w 250"/>
                  <a:gd name="T37" fmla="*/ 33 h 281"/>
                  <a:gd name="T38" fmla="*/ 119 w 250"/>
                  <a:gd name="T39" fmla="*/ 22 h 281"/>
                  <a:gd name="T40" fmla="*/ 117 w 250"/>
                  <a:gd name="T41" fmla="*/ 46 h 281"/>
                  <a:gd name="T42" fmla="*/ 137 w 250"/>
                  <a:gd name="T43" fmla="*/ 36 h 281"/>
                  <a:gd name="T44" fmla="*/ 128 w 250"/>
                  <a:gd name="T45" fmla="*/ 54 h 281"/>
                  <a:gd name="T46" fmla="*/ 156 w 250"/>
                  <a:gd name="T47" fmla="*/ 56 h 281"/>
                  <a:gd name="T48" fmla="*/ 153 w 250"/>
                  <a:gd name="T49" fmla="*/ 68 h 281"/>
                  <a:gd name="T50" fmla="*/ 162 w 250"/>
                  <a:gd name="T51" fmla="*/ 88 h 281"/>
                  <a:gd name="T52" fmla="*/ 181 w 250"/>
                  <a:gd name="T53" fmla="*/ 79 h 281"/>
                  <a:gd name="T54" fmla="*/ 177 w 250"/>
                  <a:gd name="T55" fmla="*/ 110 h 281"/>
                  <a:gd name="T56" fmla="*/ 198 w 250"/>
                  <a:gd name="T57" fmla="*/ 99 h 281"/>
                  <a:gd name="T58" fmla="*/ 182 w 250"/>
                  <a:gd name="T59" fmla="*/ 117 h 281"/>
                  <a:gd name="T60" fmla="*/ 209 w 250"/>
                  <a:gd name="T61" fmla="*/ 123 h 281"/>
                  <a:gd name="T62" fmla="*/ 196 w 250"/>
                  <a:gd name="T63" fmla="*/ 140 h 281"/>
                  <a:gd name="T64" fmla="*/ 226 w 250"/>
                  <a:gd name="T65" fmla="*/ 147 h 281"/>
                  <a:gd name="T66" fmla="*/ 209 w 250"/>
                  <a:gd name="T67" fmla="*/ 164 h 281"/>
                  <a:gd name="T68" fmla="*/ 238 w 250"/>
                  <a:gd name="T69" fmla="*/ 173 h 281"/>
                  <a:gd name="T70" fmla="*/ 221 w 250"/>
                  <a:gd name="T71" fmla="*/ 189 h 281"/>
                  <a:gd name="T72" fmla="*/ 246 w 250"/>
                  <a:gd name="T73" fmla="*/ 200 h 281"/>
                  <a:gd name="T74" fmla="*/ 230 w 250"/>
                  <a:gd name="T75" fmla="*/ 213 h 281"/>
                  <a:gd name="T76" fmla="*/ 194 w 250"/>
                  <a:gd name="T77" fmla="*/ 280 h 281"/>
                  <a:gd name="T78" fmla="*/ 138 w 250"/>
                  <a:gd name="T79" fmla="*/ 250 h 281"/>
                  <a:gd name="T80" fmla="*/ 120 w 250"/>
                  <a:gd name="T81" fmla="*/ 250 h 281"/>
                  <a:gd name="T82" fmla="*/ 130 w 250"/>
                  <a:gd name="T83" fmla="*/ 230 h 281"/>
                  <a:gd name="T84" fmla="*/ 127 w 250"/>
                  <a:gd name="T85" fmla="*/ 224 h 281"/>
                  <a:gd name="T86" fmla="*/ 108 w 250"/>
                  <a:gd name="T87" fmla="*/ 218 h 281"/>
                  <a:gd name="T88" fmla="*/ 119 w 250"/>
                  <a:gd name="T89" fmla="*/ 205 h 281"/>
                  <a:gd name="T90" fmla="*/ 223 w 250"/>
                  <a:gd name="T91" fmla="*/ 217 h 281"/>
                  <a:gd name="T92" fmla="*/ 188 w 250"/>
                  <a:gd name="T93" fmla="*/ 138 h 281"/>
                  <a:gd name="T94" fmla="*/ 139 w 250"/>
                  <a:gd name="T95" fmla="*/ 75 h 281"/>
                  <a:gd name="T96" fmla="*/ 62 w 250"/>
                  <a:gd name="T97" fmla="*/ 18 h 281"/>
                  <a:gd name="T98" fmla="*/ 11 w 250"/>
                  <a:gd name="T99" fmla="*/ 72 h 281"/>
                  <a:gd name="T100" fmla="*/ 30 w 250"/>
                  <a:gd name="T101" fmla="*/ 95 h 281"/>
                  <a:gd name="T102" fmla="*/ 47 w 250"/>
                  <a:gd name="T103" fmla="*/ 107 h 281"/>
                  <a:gd name="T104" fmla="*/ 64 w 250"/>
                  <a:gd name="T105" fmla="*/ 122 h 281"/>
                  <a:gd name="T106" fmla="*/ 79 w 250"/>
                  <a:gd name="T107" fmla="*/ 136 h 281"/>
                  <a:gd name="T108" fmla="*/ 93 w 250"/>
                  <a:gd name="T109" fmla="*/ 151 h 281"/>
                  <a:gd name="T110" fmla="*/ 106 w 250"/>
                  <a:gd name="T111" fmla="*/ 168 h 281"/>
                  <a:gd name="T112" fmla="*/ 118 w 250"/>
                  <a:gd name="T113" fmla="*/ 186 h 281"/>
                  <a:gd name="T114" fmla="*/ 128 w 250"/>
                  <a:gd name="T115" fmla="*/ 205 h 281"/>
                  <a:gd name="T116" fmla="*/ 137 w 250"/>
                  <a:gd name="T117" fmla="*/ 225 h 281"/>
                  <a:gd name="T118" fmla="*/ 145 w 250"/>
                  <a:gd name="T119" fmla="*/ 247 h 281"/>
                  <a:gd name="T120" fmla="*/ 213 w 250"/>
                  <a:gd name="T121" fmla="*/ 261 h 2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250" h="281">
                    <a:moveTo>
                      <a:pt x="118" y="202"/>
                    </a:moveTo>
                    <a:cubicBezTo>
                      <a:pt x="118" y="200"/>
                      <a:pt x="117" y="199"/>
                      <a:pt x="116" y="197"/>
                    </a:cubicBezTo>
                    <a:cubicBezTo>
                      <a:pt x="115" y="195"/>
                      <a:pt x="114" y="194"/>
                      <a:pt x="113" y="192"/>
                    </a:cubicBezTo>
                    <a:cubicBezTo>
                      <a:pt x="113" y="191"/>
                      <a:pt x="112" y="191"/>
                      <a:pt x="111" y="192"/>
                    </a:cubicBezTo>
                    <a:cubicBezTo>
                      <a:pt x="107" y="195"/>
                      <a:pt x="103" y="197"/>
                      <a:pt x="99" y="200"/>
                    </a:cubicBezTo>
                    <a:cubicBezTo>
                      <a:pt x="98" y="201"/>
                      <a:pt x="97" y="201"/>
                      <a:pt x="95" y="201"/>
                    </a:cubicBezTo>
                    <a:cubicBezTo>
                      <a:pt x="94" y="200"/>
                      <a:pt x="93" y="200"/>
                      <a:pt x="93" y="198"/>
                    </a:cubicBezTo>
                    <a:cubicBezTo>
                      <a:pt x="93" y="197"/>
                      <a:pt x="93" y="196"/>
                      <a:pt x="94" y="195"/>
                    </a:cubicBezTo>
                    <a:cubicBezTo>
                      <a:pt x="99" y="192"/>
                      <a:pt x="103" y="190"/>
                      <a:pt x="108" y="187"/>
                    </a:cubicBezTo>
                    <a:cubicBezTo>
                      <a:pt x="109" y="186"/>
                      <a:pt x="109" y="185"/>
                      <a:pt x="108" y="184"/>
                    </a:cubicBezTo>
                    <a:cubicBezTo>
                      <a:pt x="106" y="181"/>
                      <a:pt x="104" y="178"/>
                      <a:pt x="102" y="174"/>
                    </a:cubicBezTo>
                    <a:cubicBezTo>
                      <a:pt x="101" y="173"/>
                      <a:pt x="101" y="173"/>
                      <a:pt x="100" y="174"/>
                    </a:cubicBezTo>
                    <a:cubicBezTo>
                      <a:pt x="96" y="177"/>
                      <a:pt x="92" y="180"/>
                      <a:pt x="87" y="183"/>
                    </a:cubicBezTo>
                    <a:cubicBezTo>
                      <a:pt x="85" y="185"/>
                      <a:pt x="82" y="184"/>
                      <a:pt x="82" y="182"/>
                    </a:cubicBezTo>
                    <a:cubicBezTo>
                      <a:pt x="82" y="180"/>
                      <a:pt x="82" y="179"/>
                      <a:pt x="84" y="178"/>
                    </a:cubicBezTo>
                    <a:cubicBezTo>
                      <a:pt x="88" y="175"/>
                      <a:pt x="92" y="173"/>
                      <a:pt x="96" y="170"/>
                    </a:cubicBezTo>
                    <a:cubicBezTo>
                      <a:pt x="98" y="168"/>
                      <a:pt x="97" y="168"/>
                      <a:pt x="96" y="166"/>
                    </a:cubicBezTo>
                    <a:cubicBezTo>
                      <a:pt x="94" y="163"/>
                      <a:pt x="92" y="161"/>
                      <a:pt x="89" y="158"/>
                    </a:cubicBezTo>
                    <a:cubicBezTo>
                      <a:pt x="89" y="157"/>
                      <a:pt x="88" y="157"/>
                      <a:pt x="87" y="157"/>
                    </a:cubicBezTo>
                    <a:cubicBezTo>
                      <a:pt x="83" y="161"/>
                      <a:pt x="79" y="164"/>
                      <a:pt x="75" y="167"/>
                    </a:cubicBezTo>
                    <a:cubicBezTo>
                      <a:pt x="74" y="169"/>
                      <a:pt x="72" y="169"/>
                      <a:pt x="71" y="167"/>
                    </a:cubicBezTo>
                    <a:cubicBezTo>
                      <a:pt x="69" y="166"/>
                      <a:pt x="70" y="164"/>
                      <a:pt x="71" y="163"/>
                    </a:cubicBezTo>
                    <a:cubicBezTo>
                      <a:pt x="75" y="159"/>
                      <a:pt x="79" y="156"/>
                      <a:pt x="83" y="153"/>
                    </a:cubicBezTo>
                    <a:cubicBezTo>
                      <a:pt x="84" y="152"/>
                      <a:pt x="84" y="151"/>
                      <a:pt x="83" y="150"/>
                    </a:cubicBezTo>
                    <a:cubicBezTo>
                      <a:pt x="81" y="147"/>
                      <a:pt x="78" y="144"/>
                      <a:pt x="75" y="141"/>
                    </a:cubicBezTo>
                    <a:cubicBezTo>
                      <a:pt x="75" y="141"/>
                      <a:pt x="74" y="141"/>
                      <a:pt x="74" y="141"/>
                    </a:cubicBezTo>
                    <a:cubicBezTo>
                      <a:pt x="70" y="145"/>
                      <a:pt x="66" y="148"/>
                      <a:pt x="62" y="152"/>
                    </a:cubicBezTo>
                    <a:cubicBezTo>
                      <a:pt x="61" y="153"/>
                      <a:pt x="60" y="154"/>
                      <a:pt x="59" y="153"/>
                    </a:cubicBezTo>
                    <a:cubicBezTo>
                      <a:pt x="58" y="153"/>
                      <a:pt x="57" y="152"/>
                      <a:pt x="57" y="151"/>
                    </a:cubicBezTo>
                    <a:cubicBezTo>
                      <a:pt x="56" y="150"/>
                      <a:pt x="57" y="149"/>
                      <a:pt x="58" y="148"/>
                    </a:cubicBezTo>
                    <a:cubicBezTo>
                      <a:pt x="61" y="145"/>
                      <a:pt x="64" y="142"/>
                      <a:pt x="67" y="139"/>
                    </a:cubicBezTo>
                    <a:cubicBezTo>
                      <a:pt x="68" y="138"/>
                      <a:pt x="68" y="138"/>
                      <a:pt x="68" y="138"/>
                    </a:cubicBezTo>
                    <a:cubicBezTo>
                      <a:pt x="70" y="136"/>
                      <a:pt x="70" y="136"/>
                      <a:pt x="68" y="134"/>
                    </a:cubicBezTo>
                    <a:cubicBezTo>
                      <a:pt x="66" y="132"/>
                      <a:pt x="64" y="130"/>
                      <a:pt x="62" y="128"/>
                    </a:cubicBezTo>
                    <a:cubicBezTo>
                      <a:pt x="60" y="126"/>
                      <a:pt x="59" y="126"/>
                      <a:pt x="57" y="128"/>
                    </a:cubicBezTo>
                    <a:cubicBezTo>
                      <a:pt x="54" y="131"/>
                      <a:pt x="51" y="134"/>
                      <a:pt x="48" y="138"/>
                    </a:cubicBezTo>
                    <a:cubicBezTo>
                      <a:pt x="46" y="140"/>
                      <a:pt x="44" y="140"/>
                      <a:pt x="43" y="139"/>
                    </a:cubicBezTo>
                    <a:cubicBezTo>
                      <a:pt x="41" y="137"/>
                      <a:pt x="41" y="135"/>
                      <a:pt x="43" y="134"/>
                    </a:cubicBezTo>
                    <a:cubicBezTo>
                      <a:pt x="46" y="131"/>
                      <a:pt x="48" y="129"/>
                      <a:pt x="50" y="127"/>
                    </a:cubicBezTo>
                    <a:cubicBezTo>
                      <a:pt x="51" y="126"/>
                      <a:pt x="53" y="125"/>
                      <a:pt x="53" y="123"/>
                    </a:cubicBezTo>
                    <a:cubicBezTo>
                      <a:pt x="53" y="123"/>
                      <a:pt x="53" y="123"/>
                      <a:pt x="53" y="123"/>
                    </a:cubicBezTo>
                    <a:cubicBezTo>
                      <a:pt x="55" y="122"/>
                      <a:pt x="55" y="122"/>
                      <a:pt x="54" y="120"/>
                    </a:cubicBezTo>
                    <a:cubicBezTo>
                      <a:pt x="52" y="119"/>
                      <a:pt x="50" y="118"/>
                      <a:pt x="49" y="116"/>
                    </a:cubicBezTo>
                    <a:cubicBezTo>
                      <a:pt x="49" y="116"/>
                      <a:pt x="48" y="116"/>
                      <a:pt x="48" y="116"/>
                    </a:cubicBezTo>
                    <a:cubicBezTo>
                      <a:pt x="47" y="115"/>
                      <a:pt x="45" y="114"/>
                      <a:pt x="44" y="112"/>
                    </a:cubicBezTo>
                    <a:cubicBezTo>
                      <a:pt x="43" y="112"/>
                      <a:pt x="43" y="112"/>
                      <a:pt x="43" y="112"/>
                    </a:cubicBezTo>
                    <a:cubicBezTo>
                      <a:pt x="42" y="114"/>
                      <a:pt x="41" y="114"/>
                      <a:pt x="40" y="116"/>
                    </a:cubicBezTo>
                    <a:cubicBezTo>
                      <a:pt x="40" y="116"/>
                      <a:pt x="40" y="116"/>
                      <a:pt x="40" y="116"/>
                    </a:cubicBezTo>
                    <a:cubicBezTo>
                      <a:pt x="39" y="116"/>
                      <a:pt x="39" y="116"/>
                      <a:pt x="39" y="116"/>
                    </a:cubicBezTo>
                    <a:cubicBezTo>
                      <a:pt x="37" y="119"/>
                      <a:pt x="35" y="122"/>
                      <a:pt x="32" y="125"/>
                    </a:cubicBezTo>
                    <a:cubicBezTo>
                      <a:pt x="32" y="126"/>
                      <a:pt x="31" y="126"/>
                      <a:pt x="30" y="126"/>
                    </a:cubicBezTo>
                    <a:cubicBezTo>
                      <a:pt x="29" y="127"/>
                      <a:pt x="27" y="126"/>
                      <a:pt x="27" y="125"/>
                    </a:cubicBezTo>
                    <a:cubicBezTo>
                      <a:pt x="26" y="124"/>
                      <a:pt x="26" y="123"/>
                      <a:pt x="27" y="122"/>
                    </a:cubicBezTo>
                    <a:cubicBezTo>
                      <a:pt x="30" y="118"/>
                      <a:pt x="34" y="114"/>
                      <a:pt x="37" y="110"/>
                    </a:cubicBezTo>
                    <a:cubicBezTo>
                      <a:pt x="38" y="109"/>
                      <a:pt x="38" y="108"/>
                      <a:pt x="37" y="107"/>
                    </a:cubicBezTo>
                    <a:cubicBezTo>
                      <a:pt x="34" y="105"/>
                      <a:pt x="31" y="103"/>
                      <a:pt x="28" y="101"/>
                    </a:cubicBezTo>
                    <a:cubicBezTo>
                      <a:pt x="26" y="100"/>
                      <a:pt x="25" y="100"/>
                      <a:pt x="24" y="101"/>
                    </a:cubicBezTo>
                    <a:cubicBezTo>
                      <a:pt x="21" y="105"/>
                      <a:pt x="18" y="109"/>
                      <a:pt x="15" y="113"/>
                    </a:cubicBezTo>
                    <a:cubicBezTo>
                      <a:pt x="14" y="115"/>
                      <a:pt x="12" y="115"/>
                      <a:pt x="11" y="114"/>
                    </a:cubicBezTo>
                    <a:cubicBezTo>
                      <a:pt x="9" y="113"/>
                      <a:pt x="9" y="111"/>
                      <a:pt x="10" y="110"/>
                    </a:cubicBezTo>
                    <a:cubicBezTo>
                      <a:pt x="14" y="105"/>
                      <a:pt x="17" y="101"/>
                      <a:pt x="20" y="97"/>
                    </a:cubicBezTo>
                    <a:cubicBezTo>
                      <a:pt x="20" y="96"/>
                      <a:pt x="21" y="96"/>
                      <a:pt x="20" y="95"/>
                    </a:cubicBezTo>
                    <a:cubicBezTo>
                      <a:pt x="11" y="87"/>
                      <a:pt x="5" y="78"/>
                      <a:pt x="2" y="67"/>
                    </a:cubicBezTo>
                    <a:cubicBezTo>
                      <a:pt x="0" y="59"/>
                      <a:pt x="0" y="51"/>
                      <a:pt x="2" y="43"/>
                    </a:cubicBezTo>
                    <a:cubicBezTo>
                      <a:pt x="4" y="37"/>
                      <a:pt x="6" y="32"/>
                      <a:pt x="10" y="28"/>
                    </a:cubicBezTo>
                    <a:cubicBezTo>
                      <a:pt x="14" y="22"/>
                      <a:pt x="21" y="17"/>
                      <a:pt x="28" y="14"/>
                    </a:cubicBezTo>
                    <a:cubicBezTo>
                      <a:pt x="42" y="9"/>
                      <a:pt x="56" y="10"/>
                      <a:pt x="70" y="14"/>
                    </a:cubicBezTo>
                    <a:cubicBezTo>
                      <a:pt x="72" y="15"/>
                      <a:pt x="75" y="16"/>
                      <a:pt x="77" y="17"/>
                    </a:cubicBezTo>
                    <a:cubicBezTo>
                      <a:pt x="78" y="18"/>
                      <a:pt x="79" y="18"/>
                      <a:pt x="79" y="17"/>
                    </a:cubicBezTo>
                    <a:cubicBezTo>
                      <a:pt x="83" y="12"/>
                      <a:pt x="87" y="7"/>
                      <a:pt x="90" y="2"/>
                    </a:cubicBezTo>
                    <a:cubicBezTo>
                      <a:pt x="92" y="0"/>
                      <a:pt x="94" y="0"/>
                      <a:pt x="95" y="1"/>
                    </a:cubicBezTo>
                    <a:cubicBezTo>
                      <a:pt x="96" y="2"/>
                      <a:pt x="97" y="4"/>
                      <a:pt x="95" y="5"/>
                    </a:cubicBezTo>
                    <a:cubicBezTo>
                      <a:pt x="92" y="10"/>
                      <a:pt x="88" y="15"/>
                      <a:pt x="85" y="20"/>
                    </a:cubicBezTo>
                    <a:cubicBezTo>
                      <a:pt x="84" y="21"/>
                      <a:pt x="84" y="21"/>
                      <a:pt x="85" y="22"/>
                    </a:cubicBezTo>
                    <a:cubicBezTo>
                      <a:pt x="90" y="25"/>
                      <a:pt x="95" y="29"/>
                      <a:pt x="100" y="33"/>
                    </a:cubicBezTo>
                    <a:cubicBezTo>
                      <a:pt x="101" y="33"/>
                      <a:pt x="101" y="33"/>
                      <a:pt x="102" y="33"/>
                    </a:cubicBezTo>
                    <a:cubicBezTo>
                      <a:pt x="105" y="29"/>
                      <a:pt x="108" y="25"/>
                      <a:pt x="111" y="22"/>
                    </a:cubicBezTo>
                    <a:cubicBezTo>
                      <a:pt x="112" y="20"/>
                      <a:pt x="113" y="19"/>
                      <a:pt x="114" y="18"/>
                    </a:cubicBezTo>
                    <a:cubicBezTo>
                      <a:pt x="115" y="16"/>
                      <a:pt x="117" y="16"/>
                      <a:pt x="119" y="18"/>
                    </a:cubicBezTo>
                    <a:cubicBezTo>
                      <a:pt x="120" y="19"/>
                      <a:pt x="120" y="21"/>
                      <a:pt x="119" y="22"/>
                    </a:cubicBezTo>
                    <a:cubicBezTo>
                      <a:pt x="117" y="24"/>
                      <a:pt x="116" y="26"/>
                      <a:pt x="114" y="28"/>
                    </a:cubicBezTo>
                    <a:cubicBezTo>
                      <a:pt x="112" y="31"/>
                      <a:pt x="109" y="33"/>
                      <a:pt x="107" y="36"/>
                    </a:cubicBezTo>
                    <a:cubicBezTo>
                      <a:pt x="106" y="37"/>
                      <a:pt x="107" y="37"/>
                      <a:pt x="107" y="38"/>
                    </a:cubicBezTo>
                    <a:cubicBezTo>
                      <a:pt x="111" y="41"/>
                      <a:pt x="114" y="43"/>
                      <a:pt x="117" y="46"/>
                    </a:cubicBezTo>
                    <a:cubicBezTo>
                      <a:pt x="119" y="47"/>
                      <a:pt x="120" y="48"/>
                      <a:pt x="121" y="50"/>
                    </a:cubicBezTo>
                    <a:cubicBezTo>
                      <a:pt x="122" y="50"/>
                      <a:pt x="123" y="50"/>
                      <a:pt x="124" y="50"/>
                    </a:cubicBezTo>
                    <a:cubicBezTo>
                      <a:pt x="127" y="46"/>
                      <a:pt x="131" y="42"/>
                      <a:pt x="135" y="38"/>
                    </a:cubicBezTo>
                    <a:cubicBezTo>
                      <a:pt x="135" y="37"/>
                      <a:pt x="136" y="36"/>
                      <a:pt x="137" y="36"/>
                    </a:cubicBezTo>
                    <a:cubicBezTo>
                      <a:pt x="138" y="35"/>
                      <a:pt x="139" y="35"/>
                      <a:pt x="141" y="36"/>
                    </a:cubicBezTo>
                    <a:cubicBezTo>
                      <a:pt x="142" y="37"/>
                      <a:pt x="142" y="38"/>
                      <a:pt x="141" y="40"/>
                    </a:cubicBezTo>
                    <a:cubicBezTo>
                      <a:pt x="139" y="43"/>
                      <a:pt x="136" y="46"/>
                      <a:pt x="133" y="48"/>
                    </a:cubicBezTo>
                    <a:cubicBezTo>
                      <a:pt x="131" y="50"/>
                      <a:pt x="130" y="52"/>
                      <a:pt x="128" y="54"/>
                    </a:cubicBezTo>
                    <a:cubicBezTo>
                      <a:pt x="127" y="55"/>
                      <a:pt x="127" y="55"/>
                      <a:pt x="128" y="55"/>
                    </a:cubicBezTo>
                    <a:cubicBezTo>
                      <a:pt x="133" y="60"/>
                      <a:pt x="137" y="64"/>
                      <a:pt x="141" y="68"/>
                    </a:cubicBezTo>
                    <a:cubicBezTo>
                      <a:pt x="142" y="69"/>
                      <a:pt x="143" y="69"/>
                      <a:pt x="143" y="68"/>
                    </a:cubicBezTo>
                    <a:cubicBezTo>
                      <a:pt x="147" y="64"/>
                      <a:pt x="152" y="60"/>
                      <a:pt x="156" y="56"/>
                    </a:cubicBezTo>
                    <a:cubicBezTo>
                      <a:pt x="157" y="56"/>
                      <a:pt x="158" y="55"/>
                      <a:pt x="159" y="55"/>
                    </a:cubicBezTo>
                    <a:cubicBezTo>
                      <a:pt x="160" y="54"/>
                      <a:pt x="161" y="55"/>
                      <a:pt x="162" y="56"/>
                    </a:cubicBezTo>
                    <a:cubicBezTo>
                      <a:pt x="163" y="57"/>
                      <a:pt x="163" y="59"/>
                      <a:pt x="161" y="60"/>
                    </a:cubicBezTo>
                    <a:cubicBezTo>
                      <a:pt x="159" y="63"/>
                      <a:pt x="156" y="65"/>
                      <a:pt x="153" y="68"/>
                    </a:cubicBezTo>
                    <a:cubicBezTo>
                      <a:pt x="151" y="70"/>
                      <a:pt x="149" y="71"/>
                      <a:pt x="147" y="73"/>
                    </a:cubicBezTo>
                    <a:cubicBezTo>
                      <a:pt x="147" y="74"/>
                      <a:pt x="147" y="74"/>
                      <a:pt x="147" y="74"/>
                    </a:cubicBezTo>
                    <a:cubicBezTo>
                      <a:pt x="152" y="79"/>
                      <a:pt x="156" y="83"/>
                      <a:pt x="160" y="88"/>
                    </a:cubicBezTo>
                    <a:cubicBezTo>
                      <a:pt x="160" y="89"/>
                      <a:pt x="161" y="89"/>
                      <a:pt x="162" y="88"/>
                    </a:cubicBezTo>
                    <a:cubicBezTo>
                      <a:pt x="164" y="86"/>
                      <a:pt x="168" y="84"/>
                      <a:pt x="171" y="81"/>
                    </a:cubicBezTo>
                    <a:cubicBezTo>
                      <a:pt x="172" y="79"/>
                      <a:pt x="175" y="77"/>
                      <a:pt x="177" y="76"/>
                    </a:cubicBezTo>
                    <a:cubicBezTo>
                      <a:pt x="178" y="75"/>
                      <a:pt x="179" y="76"/>
                      <a:pt x="180" y="76"/>
                    </a:cubicBezTo>
                    <a:cubicBezTo>
                      <a:pt x="181" y="77"/>
                      <a:pt x="181" y="78"/>
                      <a:pt x="181" y="79"/>
                    </a:cubicBezTo>
                    <a:cubicBezTo>
                      <a:pt x="181" y="80"/>
                      <a:pt x="180" y="81"/>
                      <a:pt x="180" y="82"/>
                    </a:cubicBezTo>
                    <a:cubicBezTo>
                      <a:pt x="175" y="85"/>
                      <a:pt x="171" y="89"/>
                      <a:pt x="166" y="93"/>
                    </a:cubicBezTo>
                    <a:cubicBezTo>
                      <a:pt x="165" y="94"/>
                      <a:pt x="165" y="94"/>
                      <a:pt x="166" y="96"/>
                    </a:cubicBezTo>
                    <a:cubicBezTo>
                      <a:pt x="169" y="100"/>
                      <a:pt x="173" y="105"/>
                      <a:pt x="177" y="110"/>
                    </a:cubicBezTo>
                    <a:cubicBezTo>
                      <a:pt x="177" y="110"/>
                      <a:pt x="178" y="110"/>
                      <a:pt x="179" y="110"/>
                    </a:cubicBezTo>
                    <a:cubicBezTo>
                      <a:pt x="181" y="108"/>
                      <a:pt x="183" y="106"/>
                      <a:pt x="186" y="104"/>
                    </a:cubicBezTo>
                    <a:cubicBezTo>
                      <a:pt x="188" y="102"/>
                      <a:pt x="191" y="101"/>
                      <a:pt x="194" y="99"/>
                    </a:cubicBezTo>
                    <a:cubicBezTo>
                      <a:pt x="195" y="98"/>
                      <a:pt x="197" y="98"/>
                      <a:pt x="198" y="99"/>
                    </a:cubicBezTo>
                    <a:cubicBezTo>
                      <a:pt x="199" y="101"/>
                      <a:pt x="199" y="102"/>
                      <a:pt x="197" y="104"/>
                    </a:cubicBezTo>
                    <a:cubicBezTo>
                      <a:pt x="194" y="107"/>
                      <a:pt x="190" y="109"/>
                      <a:pt x="186" y="112"/>
                    </a:cubicBezTo>
                    <a:cubicBezTo>
                      <a:pt x="185" y="113"/>
                      <a:pt x="183" y="114"/>
                      <a:pt x="182" y="115"/>
                    </a:cubicBezTo>
                    <a:cubicBezTo>
                      <a:pt x="181" y="115"/>
                      <a:pt x="181" y="116"/>
                      <a:pt x="182" y="117"/>
                    </a:cubicBezTo>
                    <a:cubicBezTo>
                      <a:pt x="184" y="121"/>
                      <a:pt x="187" y="125"/>
                      <a:pt x="190" y="129"/>
                    </a:cubicBezTo>
                    <a:cubicBezTo>
                      <a:pt x="191" y="130"/>
                      <a:pt x="191" y="131"/>
                      <a:pt x="192" y="132"/>
                    </a:cubicBezTo>
                    <a:cubicBezTo>
                      <a:pt x="192" y="133"/>
                      <a:pt x="193" y="133"/>
                      <a:pt x="194" y="132"/>
                    </a:cubicBezTo>
                    <a:cubicBezTo>
                      <a:pt x="199" y="129"/>
                      <a:pt x="204" y="126"/>
                      <a:pt x="209" y="123"/>
                    </a:cubicBezTo>
                    <a:cubicBezTo>
                      <a:pt x="211" y="121"/>
                      <a:pt x="213" y="122"/>
                      <a:pt x="214" y="123"/>
                    </a:cubicBezTo>
                    <a:cubicBezTo>
                      <a:pt x="215" y="125"/>
                      <a:pt x="214" y="127"/>
                      <a:pt x="212" y="128"/>
                    </a:cubicBezTo>
                    <a:cubicBezTo>
                      <a:pt x="207" y="131"/>
                      <a:pt x="202" y="134"/>
                      <a:pt x="197" y="138"/>
                    </a:cubicBezTo>
                    <a:cubicBezTo>
                      <a:pt x="196" y="138"/>
                      <a:pt x="196" y="139"/>
                      <a:pt x="196" y="140"/>
                    </a:cubicBezTo>
                    <a:cubicBezTo>
                      <a:pt x="199" y="145"/>
                      <a:pt x="202" y="150"/>
                      <a:pt x="205" y="156"/>
                    </a:cubicBezTo>
                    <a:cubicBezTo>
                      <a:pt x="206" y="157"/>
                      <a:pt x="206" y="157"/>
                      <a:pt x="207" y="156"/>
                    </a:cubicBezTo>
                    <a:cubicBezTo>
                      <a:pt x="212" y="153"/>
                      <a:pt x="217" y="151"/>
                      <a:pt x="222" y="148"/>
                    </a:cubicBezTo>
                    <a:cubicBezTo>
                      <a:pt x="223" y="147"/>
                      <a:pt x="224" y="146"/>
                      <a:pt x="226" y="147"/>
                    </a:cubicBezTo>
                    <a:cubicBezTo>
                      <a:pt x="228" y="148"/>
                      <a:pt x="229" y="151"/>
                      <a:pt x="227" y="152"/>
                    </a:cubicBezTo>
                    <a:cubicBezTo>
                      <a:pt x="222" y="155"/>
                      <a:pt x="218" y="157"/>
                      <a:pt x="214" y="160"/>
                    </a:cubicBezTo>
                    <a:cubicBezTo>
                      <a:pt x="212" y="160"/>
                      <a:pt x="211" y="161"/>
                      <a:pt x="210" y="162"/>
                    </a:cubicBezTo>
                    <a:cubicBezTo>
                      <a:pt x="209" y="162"/>
                      <a:pt x="209" y="163"/>
                      <a:pt x="209" y="164"/>
                    </a:cubicBezTo>
                    <a:cubicBezTo>
                      <a:pt x="212" y="169"/>
                      <a:pt x="215" y="175"/>
                      <a:pt x="217" y="180"/>
                    </a:cubicBezTo>
                    <a:cubicBezTo>
                      <a:pt x="217" y="181"/>
                      <a:pt x="218" y="181"/>
                      <a:pt x="219" y="181"/>
                    </a:cubicBezTo>
                    <a:cubicBezTo>
                      <a:pt x="223" y="179"/>
                      <a:pt x="228" y="176"/>
                      <a:pt x="233" y="174"/>
                    </a:cubicBezTo>
                    <a:cubicBezTo>
                      <a:pt x="234" y="173"/>
                      <a:pt x="236" y="172"/>
                      <a:pt x="238" y="173"/>
                    </a:cubicBezTo>
                    <a:cubicBezTo>
                      <a:pt x="239" y="173"/>
                      <a:pt x="240" y="174"/>
                      <a:pt x="240" y="176"/>
                    </a:cubicBezTo>
                    <a:cubicBezTo>
                      <a:pt x="240" y="177"/>
                      <a:pt x="239" y="178"/>
                      <a:pt x="238" y="179"/>
                    </a:cubicBezTo>
                    <a:cubicBezTo>
                      <a:pt x="233" y="181"/>
                      <a:pt x="227" y="184"/>
                      <a:pt x="222" y="186"/>
                    </a:cubicBezTo>
                    <a:cubicBezTo>
                      <a:pt x="220" y="187"/>
                      <a:pt x="220" y="187"/>
                      <a:pt x="221" y="189"/>
                    </a:cubicBezTo>
                    <a:cubicBezTo>
                      <a:pt x="223" y="194"/>
                      <a:pt x="224" y="200"/>
                      <a:pt x="226" y="205"/>
                    </a:cubicBezTo>
                    <a:cubicBezTo>
                      <a:pt x="227" y="207"/>
                      <a:pt x="227" y="207"/>
                      <a:pt x="229" y="206"/>
                    </a:cubicBezTo>
                    <a:cubicBezTo>
                      <a:pt x="234" y="204"/>
                      <a:pt x="239" y="202"/>
                      <a:pt x="244" y="200"/>
                    </a:cubicBezTo>
                    <a:cubicBezTo>
                      <a:pt x="245" y="200"/>
                      <a:pt x="246" y="200"/>
                      <a:pt x="246" y="200"/>
                    </a:cubicBezTo>
                    <a:cubicBezTo>
                      <a:pt x="248" y="199"/>
                      <a:pt x="249" y="200"/>
                      <a:pt x="250" y="201"/>
                    </a:cubicBezTo>
                    <a:cubicBezTo>
                      <a:pt x="250" y="203"/>
                      <a:pt x="250" y="205"/>
                      <a:pt x="248" y="206"/>
                    </a:cubicBezTo>
                    <a:cubicBezTo>
                      <a:pt x="245" y="207"/>
                      <a:pt x="241" y="208"/>
                      <a:pt x="237" y="210"/>
                    </a:cubicBezTo>
                    <a:cubicBezTo>
                      <a:pt x="235" y="211"/>
                      <a:pt x="232" y="212"/>
                      <a:pt x="230" y="213"/>
                    </a:cubicBezTo>
                    <a:cubicBezTo>
                      <a:pt x="229" y="213"/>
                      <a:pt x="229" y="214"/>
                      <a:pt x="229" y="215"/>
                    </a:cubicBezTo>
                    <a:cubicBezTo>
                      <a:pt x="230" y="221"/>
                      <a:pt x="231" y="228"/>
                      <a:pt x="230" y="234"/>
                    </a:cubicBezTo>
                    <a:cubicBezTo>
                      <a:pt x="229" y="245"/>
                      <a:pt x="225" y="256"/>
                      <a:pt x="218" y="265"/>
                    </a:cubicBezTo>
                    <a:cubicBezTo>
                      <a:pt x="212" y="272"/>
                      <a:pt x="204" y="278"/>
                      <a:pt x="194" y="280"/>
                    </a:cubicBezTo>
                    <a:cubicBezTo>
                      <a:pt x="185" y="281"/>
                      <a:pt x="177" y="281"/>
                      <a:pt x="169" y="277"/>
                    </a:cubicBezTo>
                    <a:cubicBezTo>
                      <a:pt x="160" y="274"/>
                      <a:pt x="153" y="268"/>
                      <a:pt x="146" y="261"/>
                    </a:cubicBezTo>
                    <a:cubicBezTo>
                      <a:pt x="144" y="258"/>
                      <a:pt x="141" y="254"/>
                      <a:pt x="140" y="250"/>
                    </a:cubicBezTo>
                    <a:cubicBezTo>
                      <a:pt x="139" y="249"/>
                      <a:pt x="139" y="249"/>
                      <a:pt x="138" y="250"/>
                    </a:cubicBezTo>
                    <a:cubicBezTo>
                      <a:pt x="133" y="252"/>
                      <a:pt x="129" y="253"/>
                      <a:pt x="124" y="255"/>
                    </a:cubicBezTo>
                    <a:cubicBezTo>
                      <a:pt x="124" y="255"/>
                      <a:pt x="123" y="256"/>
                      <a:pt x="122" y="256"/>
                    </a:cubicBezTo>
                    <a:cubicBezTo>
                      <a:pt x="120" y="256"/>
                      <a:pt x="119" y="255"/>
                      <a:pt x="118" y="254"/>
                    </a:cubicBezTo>
                    <a:cubicBezTo>
                      <a:pt x="118" y="252"/>
                      <a:pt x="118" y="251"/>
                      <a:pt x="120" y="250"/>
                    </a:cubicBezTo>
                    <a:cubicBezTo>
                      <a:pt x="125" y="248"/>
                      <a:pt x="130" y="246"/>
                      <a:pt x="135" y="244"/>
                    </a:cubicBezTo>
                    <a:cubicBezTo>
                      <a:pt x="136" y="244"/>
                      <a:pt x="137" y="243"/>
                      <a:pt x="136" y="242"/>
                    </a:cubicBezTo>
                    <a:cubicBezTo>
                      <a:pt x="135" y="238"/>
                      <a:pt x="133" y="235"/>
                      <a:pt x="132" y="231"/>
                    </a:cubicBezTo>
                    <a:cubicBezTo>
                      <a:pt x="131" y="229"/>
                      <a:pt x="131" y="229"/>
                      <a:pt x="130" y="230"/>
                    </a:cubicBezTo>
                    <a:cubicBezTo>
                      <a:pt x="125" y="232"/>
                      <a:pt x="120" y="234"/>
                      <a:pt x="116" y="236"/>
                    </a:cubicBezTo>
                    <a:cubicBezTo>
                      <a:pt x="114" y="237"/>
                      <a:pt x="112" y="236"/>
                      <a:pt x="111" y="234"/>
                    </a:cubicBezTo>
                    <a:cubicBezTo>
                      <a:pt x="111" y="233"/>
                      <a:pt x="112" y="232"/>
                      <a:pt x="113" y="231"/>
                    </a:cubicBezTo>
                    <a:cubicBezTo>
                      <a:pt x="118" y="229"/>
                      <a:pt x="123" y="226"/>
                      <a:pt x="127" y="224"/>
                    </a:cubicBezTo>
                    <a:cubicBezTo>
                      <a:pt x="129" y="224"/>
                      <a:pt x="129" y="223"/>
                      <a:pt x="128" y="222"/>
                    </a:cubicBezTo>
                    <a:cubicBezTo>
                      <a:pt x="127" y="218"/>
                      <a:pt x="125" y="215"/>
                      <a:pt x="123" y="211"/>
                    </a:cubicBezTo>
                    <a:cubicBezTo>
                      <a:pt x="123" y="210"/>
                      <a:pt x="122" y="210"/>
                      <a:pt x="121" y="210"/>
                    </a:cubicBezTo>
                    <a:cubicBezTo>
                      <a:pt x="117" y="213"/>
                      <a:pt x="112" y="215"/>
                      <a:pt x="108" y="218"/>
                    </a:cubicBezTo>
                    <a:cubicBezTo>
                      <a:pt x="106" y="219"/>
                      <a:pt x="104" y="218"/>
                      <a:pt x="103" y="217"/>
                    </a:cubicBezTo>
                    <a:cubicBezTo>
                      <a:pt x="102" y="215"/>
                      <a:pt x="103" y="214"/>
                      <a:pt x="105" y="212"/>
                    </a:cubicBezTo>
                    <a:cubicBezTo>
                      <a:pt x="109" y="210"/>
                      <a:pt x="113" y="208"/>
                      <a:pt x="118" y="205"/>
                    </a:cubicBezTo>
                    <a:cubicBezTo>
                      <a:pt x="118" y="205"/>
                      <a:pt x="118" y="205"/>
                      <a:pt x="119" y="205"/>
                    </a:cubicBezTo>
                    <a:cubicBezTo>
                      <a:pt x="119" y="205"/>
                      <a:pt x="120" y="204"/>
                      <a:pt x="120" y="204"/>
                    </a:cubicBezTo>
                    <a:cubicBezTo>
                      <a:pt x="119" y="203"/>
                      <a:pt x="119" y="202"/>
                      <a:pt x="118" y="202"/>
                    </a:cubicBezTo>
                    <a:close/>
                    <a:moveTo>
                      <a:pt x="224" y="226"/>
                    </a:moveTo>
                    <a:cubicBezTo>
                      <a:pt x="224" y="224"/>
                      <a:pt x="224" y="220"/>
                      <a:pt x="223" y="217"/>
                    </a:cubicBezTo>
                    <a:cubicBezTo>
                      <a:pt x="222" y="210"/>
                      <a:pt x="219" y="203"/>
                      <a:pt x="217" y="196"/>
                    </a:cubicBezTo>
                    <a:cubicBezTo>
                      <a:pt x="214" y="189"/>
                      <a:pt x="211" y="182"/>
                      <a:pt x="208" y="175"/>
                    </a:cubicBezTo>
                    <a:cubicBezTo>
                      <a:pt x="205" y="168"/>
                      <a:pt x="201" y="162"/>
                      <a:pt x="198" y="155"/>
                    </a:cubicBezTo>
                    <a:cubicBezTo>
                      <a:pt x="195" y="149"/>
                      <a:pt x="192" y="144"/>
                      <a:pt x="188" y="138"/>
                    </a:cubicBezTo>
                    <a:cubicBezTo>
                      <a:pt x="185" y="133"/>
                      <a:pt x="181" y="127"/>
                      <a:pt x="178" y="122"/>
                    </a:cubicBezTo>
                    <a:cubicBezTo>
                      <a:pt x="174" y="117"/>
                      <a:pt x="170" y="112"/>
                      <a:pt x="167" y="107"/>
                    </a:cubicBezTo>
                    <a:cubicBezTo>
                      <a:pt x="162" y="101"/>
                      <a:pt x="158" y="95"/>
                      <a:pt x="153" y="90"/>
                    </a:cubicBezTo>
                    <a:cubicBezTo>
                      <a:pt x="148" y="85"/>
                      <a:pt x="144" y="80"/>
                      <a:pt x="139" y="75"/>
                    </a:cubicBezTo>
                    <a:cubicBezTo>
                      <a:pt x="135" y="70"/>
                      <a:pt x="130" y="65"/>
                      <a:pt x="125" y="61"/>
                    </a:cubicBezTo>
                    <a:cubicBezTo>
                      <a:pt x="118" y="55"/>
                      <a:pt x="112" y="50"/>
                      <a:pt x="105" y="44"/>
                    </a:cubicBezTo>
                    <a:cubicBezTo>
                      <a:pt x="98" y="38"/>
                      <a:pt x="90" y="33"/>
                      <a:pt x="82" y="27"/>
                    </a:cubicBezTo>
                    <a:cubicBezTo>
                      <a:pt x="76" y="23"/>
                      <a:pt x="69" y="20"/>
                      <a:pt x="62" y="18"/>
                    </a:cubicBezTo>
                    <a:cubicBezTo>
                      <a:pt x="54" y="16"/>
                      <a:pt x="45" y="16"/>
                      <a:pt x="36" y="18"/>
                    </a:cubicBezTo>
                    <a:cubicBezTo>
                      <a:pt x="28" y="20"/>
                      <a:pt x="21" y="24"/>
                      <a:pt x="15" y="31"/>
                    </a:cubicBezTo>
                    <a:cubicBezTo>
                      <a:pt x="11" y="35"/>
                      <a:pt x="9" y="41"/>
                      <a:pt x="8" y="47"/>
                    </a:cubicBezTo>
                    <a:cubicBezTo>
                      <a:pt x="6" y="56"/>
                      <a:pt x="7" y="64"/>
                      <a:pt x="11" y="72"/>
                    </a:cubicBezTo>
                    <a:cubicBezTo>
                      <a:pt x="14" y="79"/>
                      <a:pt x="18" y="85"/>
                      <a:pt x="24" y="91"/>
                    </a:cubicBezTo>
                    <a:cubicBezTo>
                      <a:pt x="25" y="91"/>
                      <a:pt x="25" y="91"/>
                      <a:pt x="26" y="91"/>
                    </a:cubicBezTo>
                    <a:cubicBezTo>
                      <a:pt x="27" y="91"/>
                      <a:pt x="28" y="92"/>
                      <a:pt x="28" y="93"/>
                    </a:cubicBezTo>
                    <a:cubicBezTo>
                      <a:pt x="29" y="94"/>
                      <a:pt x="29" y="95"/>
                      <a:pt x="30" y="95"/>
                    </a:cubicBezTo>
                    <a:cubicBezTo>
                      <a:pt x="34" y="98"/>
                      <a:pt x="38" y="100"/>
                      <a:pt x="42" y="103"/>
                    </a:cubicBezTo>
                    <a:cubicBezTo>
                      <a:pt x="42" y="103"/>
                      <a:pt x="42" y="104"/>
                      <a:pt x="43" y="104"/>
                    </a:cubicBezTo>
                    <a:cubicBezTo>
                      <a:pt x="45" y="104"/>
                      <a:pt x="46" y="105"/>
                      <a:pt x="46" y="107"/>
                    </a:cubicBezTo>
                    <a:cubicBezTo>
                      <a:pt x="46" y="107"/>
                      <a:pt x="47" y="107"/>
                      <a:pt x="47" y="107"/>
                    </a:cubicBezTo>
                    <a:cubicBezTo>
                      <a:pt x="50" y="110"/>
                      <a:pt x="54" y="113"/>
                      <a:pt x="58" y="116"/>
                    </a:cubicBezTo>
                    <a:cubicBezTo>
                      <a:pt x="59" y="117"/>
                      <a:pt x="59" y="118"/>
                      <a:pt x="61" y="118"/>
                    </a:cubicBezTo>
                    <a:cubicBezTo>
                      <a:pt x="62" y="118"/>
                      <a:pt x="63" y="118"/>
                      <a:pt x="63" y="120"/>
                    </a:cubicBezTo>
                    <a:cubicBezTo>
                      <a:pt x="63" y="121"/>
                      <a:pt x="63" y="121"/>
                      <a:pt x="64" y="122"/>
                    </a:cubicBezTo>
                    <a:cubicBezTo>
                      <a:pt x="68" y="125"/>
                      <a:pt x="71" y="128"/>
                      <a:pt x="74" y="131"/>
                    </a:cubicBezTo>
                    <a:cubicBezTo>
                      <a:pt x="75" y="132"/>
                      <a:pt x="75" y="132"/>
                      <a:pt x="76" y="132"/>
                    </a:cubicBezTo>
                    <a:cubicBezTo>
                      <a:pt x="78" y="133"/>
                      <a:pt x="78" y="134"/>
                      <a:pt x="79" y="135"/>
                    </a:cubicBezTo>
                    <a:cubicBezTo>
                      <a:pt x="79" y="136"/>
                      <a:pt x="79" y="136"/>
                      <a:pt x="79" y="136"/>
                    </a:cubicBezTo>
                    <a:cubicBezTo>
                      <a:pt x="81" y="138"/>
                      <a:pt x="82" y="139"/>
                      <a:pt x="83" y="141"/>
                    </a:cubicBezTo>
                    <a:cubicBezTo>
                      <a:pt x="85" y="143"/>
                      <a:pt x="87" y="144"/>
                      <a:pt x="88" y="146"/>
                    </a:cubicBezTo>
                    <a:cubicBezTo>
                      <a:pt x="89" y="147"/>
                      <a:pt x="89" y="148"/>
                      <a:pt x="90" y="148"/>
                    </a:cubicBezTo>
                    <a:cubicBezTo>
                      <a:pt x="92" y="149"/>
                      <a:pt x="93" y="150"/>
                      <a:pt x="93" y="151"/>
                    </a:cubicBezTo>
                    <a:cubicBezTo>
                      <a:pt x="93" y="152"/>
                      <a:pt x="93" y="152"/>
                      <a:pt x="93" y="153"/>
                    </a:cubicBezTo>
                    <a:cubicBezTo>
                      <a:pt x="96" y="156"/>
                      <a:pt x="99" y="160"/>
                      <a:pt x="102" y="164"/>
                    </a:cubicBezTo>
                    <a:cubicBezTo>
                      <a:pt x="102" y="164"/>
                      <a:pt x="103" y="165"/>
                      <a:pt x="104" y="165"/>
                    </a:cubicBezTo>
                    <a:cubicBezTo>
                      <a:pt x="105" y="166"/>
                      <a:pt x="106" y="167"/>
                      <a:pt x="106" y="168"/>
                    </a:cubicBezTo>
                    <a:cubicBezTo>
                      <a:pt x="106" y="169"/>
                      <a:pt x="106" y="169"/>
                      <a:pt x="106" y="170"/>
                    </a:cubicBezTo>
                    <a:cubicBezTo>
                      <a:pt x="109" y="174"/>
                      <a:pt x="111" y="177"/>
                      <a:pt x="114" y="181"/>
                    </a:cubicBezTo>
                    <a:cubicBezTo>
                      <a:pt x="114" y="182"/>
                      <a:pt x="115" y="183"/>
                      <a:pt x="117" y="184"/>
                    </a:cubicBezTo>
                    <a:cubicBezTo>
                      <a:pt x="117" y="184"/>
                      <a:pt x="118" y="185"/>
                      <a:pt x="118" y="186"/>
                    </a:cubicBezTo>
                    <a:cubicBezTo>
                      <a:pt x="118" y="187"/>
                      <a:pt x="118" y="188"/>
                      <a:pt x="118" y="189"/>
                    </a:cubicBezTo>
                    <a:cubicBezTo>
                      <a:pt x="120" y="192"/>
                      <a:pt x="122" y="196"/>
                      <a:pt x="124" y="199"/>
                    </a:cubicBezTo>
                    <a:cubicBezTo>
                      <a:pt x="125" y="201"/>
                      <a:pt x="125" y="202"/>
                      <a:pt x="127" y="203"/>
                    </a:cubicBezTo>
                    <a:cubicBezTo>
                      <a:pt x="128" y="203"/>
                      <a:pt x="128" y="204"/>
                      <a:pt x="128" y="205"/>
                    </a:cubicBezTo>
                    <a:cubicBezTo>
                      <a:pt x="128" y="206"/>
                      <a:pt x="128" y="207"/>
                      <a:pt x="128" y="208"/>
                    </a:cubicBezTo>
                    <a:cubicBezTo>
                      <a:pt x="130" y="211"/>
                      <a:pt x="131" y="214"/>
                      <a:pt x="133" y="217"/>
                    </a:cubicBezTo>
                    <a:cubicBezTo>
                      <a:pt x="134" y="219"/>
                      <a:pt x="134" y="221"/>
                      <a:pt x="136" y="222"/>
                    </a:cubicBezTo>
                    <a:cubicBezTo>
                      <a:pt x="137" y="223"/>
                      <a:pt x="137" y="224"/>
                      <a:pt x="137" y="225"/>
                    </a:cubicBezTo>
                    <a:cubicBezTo>
                      <a:pt x="137" y="226"/>
                      <a:pt x="137" y="227"/>
                      <a:pt x="138" y="228"/>
                    </a:cubicBezTo>
                    <a:cubicBezTo>
                      <a:pt x="138" y="229"/>
                      <a:pt x="138" y="230"/>
                      <a:pt x="139" y="232"/>
                    </a:cubicBezTo>
                    <a:cubicBezTo>
                      <a:pt x="140" y="235"/>
                      <a:pt x="141" y="238"/>
                      <a:pt x="142" y="240"/>
                    </a:cubicBezTo>
                    <a:cubicBezTo>
                      <a:pt x="143" y="243"/>
                      <a:pt x="144" y="245"/>
                      <a:pt x="145" y="247"/>
                    </a:cubicBezTo>
                    <a:cubicBezTo>
                      <a:pt x="146" y="249"/>
                      <a:pt x="147" y="252"/>
                      <a:pt x="148" y="253"/>
                    </a:cubicBezTo>
                    <a:cubicBezTo>
                      <a:pt x="152" y="258"/>
                      <a:pt x="156" y="263"/>
                      <a:pt x="161" y="266"/>
                    </a:cubicBezTo>
                    <a:cubicBezTo>
                      <a:pt x="170" y="273"/>
                      <a:pt x="180" y="275"/>
                      <a:pt x="191" y="274"/>
                    </a:cubicBezTo>
                    <a:cubicBezTo>
                      <a:pt x="200" y="273"/>
                      <a:pt x="207" y="268"/>
                      <a:pt x="213" y="261"/>
                    </a:cubicBezTo>
                    <a:cubicBezTo>
                      <a:pt x="221" y="251"/>
                      <a:pt x="224" y="240"/>
                      <a:pt x="224" y="226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42" name="Freeform 80">
                <a:extLst>
                  <a:ext uri="{FF2B5EF4-FFF2-40B4-BE49-F238E27FC236}">
                    <a16:creationId xmlns:a16="http://schemas.microsoft.com/office/drawing/2014/main" id="{45B36574-11BC-4ABF-B3FD-09AF1365AC0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8486438" y="-809626"/>
                <a:ext cx="3175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0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B6DB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43" name="Freeform 81">
                <a:extLst>
                  <a:ext uri="{FF2B5EF4-FFF2-40B4-BE49-F238E27FC236}">
                    <a16:creationId xmlns:a16="http://schemas.microsoft.com/office/drawing/2014/main" id="{34EF31CD-A842-4C28-B95A-2BB4D0E4626B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8786475" y="-668338"/>
                <a:ext cx="133350" cy="157163"/>
              </a:xfrm>
              <a:custGeom>
                <a:avLst/>
                <a:gdLst>
                  <a:gd name="T0" fmla="*/ 53 w 54"/>
                  <a:gd name="T1" fmla="*/ 34 h 64"/>
                  <a:gd name="T2" fmla="*/ 48 w 54"/>
                  <a:gd name="T3" fmla="*/ 53 h 64"/>
                  <a:gd name="T4" fmla="*/ 24 w 54"/>
                  <a:gd name="T5" fmla="*/ 62 h 64"/>
                  <a:gd name="T6" fmla="*/ 6 w 54"/>
                  <a:gd name="T7" fmla="*/ 48 h 64"/>
                  <a:gd name="T8" fmla="*/ 1 w 54"/>
                  <a:gd name="T9" fmla="*/ 25 h 64"/>
                  <a:gd name="T10" fmla="*/ 6 w 54"/>
                  <a:gd name="T11" fmla="*/ 11 h 64"/>
                  <a:gd name="T12" fmla="*/ 18 w 54"/>
                  <a:gd name="T13" fmla="*/ 2 h 64"/>
                  <a:gd name="T14" fmla="*/ 34 w 54"/>
                  <a:gd name="T15" fmla="*/ 3 h 64"/>
                  <a:gd name="T16" fmla="*/ 52 w 54"/>
                  <a:gd name="T17" fmla="*/ 23 h 64"/>
                  <a:gd name="T18" fmla="*/ 53 w 54"/>
                  <a:gd name="T19" fmla="*/ 34 h 64"/>
                  <a:gd name="T20" fmla="*/ 7 w 54"/>
                  <a:gd name="T21" fmla="*/ 31 h 64"/>
                  <a:gd name="T22" fmla="*/ 8 w 54"/>
                  <a:gd name="T23" fmla="*/ 38 h 64"/>
                  <a:gd name="T24" fmla="*/ 20 w 54"/>
                  <a:gd name="T25" fmla="*/ 54 h 64"/>
                  <a:gd name="T26" fmla="*/ 40 w 54"/>
                  <a:gd name="T27" fmla="*/ 52 h 64"/>
                  <a:gd name="T28" fmla="*/ 47 w 54"/>
                  <a:gd name="T29" fmla="*/ 35 h 64"/>
                  <a:gd name="T30" fmla="*/ 34 w 54"/>
                  <a:gd name="T31" fmla="*/ 10 h 64"/>
                  <a:gd name="T32" fmla="*/ 13 w 54"/>
                  <a:gd name="T33" fmla="*/ 13 h 64"/>
                  <a:gd name="T34" fmla="*/ 7 w 54"/>
                  <a:gd name="T35" fmla="*/ 31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54" h="64">
                    <a:moveTo>
                      <a:pt x="53" y="34"/>
                    </a:moveTo>
                    <a:cubicBezTo>
                      <a:pt x="54" y="41"/>
                      <a:pt x="52" y="47"/>
                      <a:pt x="48" y="53"/>
                    </a:cubicBezTo>
                    <a:cubicBezTo>
                      <a:pt x="42" y="60"/>
                      <a:pt x="33" y="64"/>
                      <a:pt x="24" y="62"/>
                    </a:cubicBezTo>
                    <a:cubicBezTo>
                      <a:pt x="16" y="60"/>
                      <a:pt x="10" y="55"/>
                      <a:pt x="6" y="48"/>
                    </a:cubicBezTo>
                    <a:cubicBezTo>
                      <a:pt x="1" y="41"/>
                      <a:pt x="0" y="33"/>
                      <a:pt x="1" y="25"/>
                    </a:cubicBezTo>
                    <a:cubicBezTo>
                      <a:pt x="1" y="20"/>
                      <a:pt x="3" y="15"/>
                      <a:pt x="6" y="11"/>
                    </a:cubicBezTo>
                    <a:cubicBezTo>
                      <a:pt x="9" y="7"/>
                      <a:pt x="13" y="4"/>
                      <a:pt x="18" y="2"/>
                    </a:cubicBezTo>
                    <a:cubicBezTo>
                      <a:pt x="24" y="0"/>
                      <a:pt x="29" y="1"/>
                      <a:pt x="34" y="3"/>
                    </a:cubicBezTo>
                    <a:cubicBezTo>
                      <a:pt x="43" y="7"/>
                      <a:pt x="49" y="14"/>
                      <a:pt x="52" y="23"/>
                    </a:cubicBezTo>
                    <a:cubicBezTo>
                      <a:pt x="53" y="27"/>
                      <a:pt x="54" y="30"/>
                      <a:pt x="53" y="34"/>
                    </a:cubicBezTo>
                    <a:close/>
                    <a:moveTo>
                      <a:pt x="7" y="31"/>
                    </a:moveTo>
                    <a:cubicBezTo>
                      <a:pt x="7" y="32"/>
                      <a:pt x="7" y="35"/>
                      <a:pt x="8" y="38"/>
                    </a:cubicBezTo>
                    <a:cubicBezTo>
                      <a:pt x="10" y="45"/>
                      <a:pt x="14" y="50"/>
                      <a:pt x="20" y="54"/>
                    </a:cubicBezTo>
                    <a:cubicBezTo>
                      <a:pt x="26" y="57"/>
                      <a:pt x="34" y="57"/>
                      <a:pt x="40" y="52"/>
                    </a:cubicBezTo>
                    <a:cubicBezTo>
                      <a:pt x="45" y="48"/>
                      <a:pt x="47" y="42"/>
                      <a:pt x="47" y="35"/>
                    </a:cubicBezTo>
                    <a:cubicBezTo>
                      <a:pt x="48" y="25"/>
                      <a:pt x="44" y="15"/>
                      <a:pt x="34" y="10"/>
                    </a:cubicBezTo>
                    <a:cubicBezTo>
                      <a:pt x="27" y="5"/>
                      <a:pt x="18" y="6"/>
                      <a:pt x="13" y="13"/>
                    </a:cubicBezTo>
                    <a:cubicBezTo>
                      <a:pt x="8" y="18"/>
                      <a:pt x="7" y="23"/>
                      <a:pt x="7" y="31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44" name="Freeform 82">
                <a:extLst>
                  <a:ext uri="{FF2B5EF4-FFF2-40B4-BE49-F238E27FC236}">
                    <a16:creationId xmlns:a16="http://schemas.microsoft.com/office/drawing/2014/main" id="{0C3F9035-04A7-4D30-81D2-0DDCB9CCFA74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8472150" y="-963613"/>
                <a:ext cx="115888" cy="111125"/>
              </a:xfrm>
              <a:custGeom>
                <a:avLst/>
                <a:gdLst>
                  <a:gd name="T0" fmla="*/ 0 w 47"/>
                  <a:gd name="T1" fmla="*/ 20 h 45"/>
                  <a:gd name="T2" fmla="*/ 16 w 47"/>
                  <a:gd name="T3" fmla="*/ 2 h 45"/>
                  <a:gd name="T4" fmla="*/ 40 w 47"/>
                  <a:gd name="T5" fmla="*/ 10 h 45"/>
                  <a:gd name="T6" fmla="*/ 43 w 47"/>
                  <a:gd name="T7" fmla="*/ 32 h 45"/>
                  <a:gd name="T8" fmla="*/ 33 w 47"/>
                  <a:gd name="T9" fmla="*/ 41 h 45"/>
                  <a:gd name="T10" fmla="*/ 9 w 47"/>
                  <a:gd name="T11" fmla="*/ 38 h 45"/>
                  <a:gd name="T12" fmla="*/ 0 w 47"/>
                  <a:gd name="T13" fmla="*/ 20 h 45"/>
                  <a:gd name="T14" fmla="*/ 25 w 47"/>
                  <a:gd name="T15" fmla="*/ 37 h 45"/>
                  <a:gd name="T16" fmla="*/ 29 w 47"/>
                  <a:gd name="T17" fmla="*/ 36 h 45"/>
                  <a:gd name="T18" fmla="*/ 37 w 47"/>
                  <a:gd name="T19" fmla="*/ 31 h 45"/>
                  <a:gd name="T20" fmla="*/ 37 w 47"/>
                  <a:gd name="T21" fmla="*/ 16 h 45"/>
                  <a:gd name="T22" fmla="*/ 19 w 47"/>
                  <a:gd name="T23" fmla="*/ 7 h 45"/>
                  <a:gd name="T24" fmla="*/ 7 w 47"/>
                  <a:gd name="T25" fmla="*/ 25 h 45"/>
                  <a:gd name="T26" fmla="*/ 25 w 47"/>
                  <a:gd name="T27" fmla="*/ 37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" h="45">
                    <a:moveTo>
                      <a:pt x="0" y="20"/>
                    </a:moveTo>
                    <a:cubicBezTo>
                      <a:pt x="0" y="10"/>
                      <a:pt x="7" y="3"/>
                      <a:pt x="16" y="2"/>
                    </a:cubicBezTo>
                    <a:cubicBezTo>
                      <a:pt x="26" y="0"/>
                      <a:pt x="34" y="3"/>
                      <a:pt x="40" y="10"/>
                    </a:cubicBezTo>
                    <a:cubicBezTo>
                      <a:pt x="46" y="17"/>
                      <a:pt x="47" y="24"/>
                      <a:pt x="43" y="32"/>
                    </a:cubicBezTo>
                    <a:cubicBezTo>
                      <a:pt x="41" y="36"/>
                      <a:pt x="38" y="39"/>
                      <a:pt x="33" y="41"/>
                    </a:cubicBezTo>
                    <a:cubicBezTo>
                      <a:pt x="25" y="45"/>
                      <a:pt x="16" y="44"/>
                      <a:pt x="9" y="38"/>
                    </a:cubicBezTo>
                    <a:cubicBezTo>
                      <a:pt x="3" y="34"/>
                      <a:pt x="0" y="28"/>
                      <a:pt x="0" y="20"/>
                    </a:cubicBezTo>
                    <a:close/>
                    <a:moveTo>
                      <a:pt x="25" y="37"/>
                    </a:moveTo>
                    <a:cubicBezTo>
                      <a:pt x="26" y="37"/>
                      <a:pt x="28" y="36"/>
                      <a:pt x="29" y="36"/>
                    </a:cubicBezTo>
                    <a:cubicBezTo>
                      <a:pt x="33" y="36"/>
                      <a:pt x="35" y="33"/>
                      <a:pt x="37" y="31"/>
                    </a:cubicBezTo>
                    <a:cubicBezTo>
                      <a:pt x="40" y="26"/>
                      <a:pt x="40" y="21"/>
                      <a:pt x="37" y="16"/>
                    </a:cubicBezTo>
                    <a:cubicBezTo>
                      <a:pt x="33" y="10"/>
                      <a:pt x="27" y="7"/>
                      <a:pt x="19" y="7"/>
                    </a:cubicBezTo>
                    <a:cubicBezTo>
                      <a:pt x="10" y="8"/>
                      <a:pt x="4" y="16"/>
                      <a:pt x="7" y="25"/>
                    </a:cubicBezTo>
                    <a:cubicBezTo>
                      <a:pt x="9" y="32"/>
                      <a:pt x="16" y="37"/>
                      <a:pt x="25" y="37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45" name="Freeform 83">
                <a:extLst>
                  <a:ext uri="{FF2B5EF4-FFF2-40B4-BE49-F238E27FC236}">
                    <a16:creationId xmlns:a16="http://schemas.microsoft.com/office/drawing/2014/main" id="{905FA271-59B8-466D-921D-D66A5666C1AB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8715038" y="-823913"/>
                <a:ext cx="93663" cy="98425"/>
              </a:xfrm>
              <a:custGeom>
                <a:avLst/>
                <a:gdLst>
                  <a:gd name="T0" fmla="*/ 0 w 38"/>
                  <a:gd name="T1" fmla="*/ 18 h 40"/>
                  <a:gd name="T2" fmla="*/ 6 w 38"/>
                  <a:gd name="T3" fmla="*/ 5 h 40"/>
                  <a:gd name="T4" fmla="*/ 23 w 38"/>
                  <a:gd name="T5" fmla="*/ 3 h 40"/>
                  <a:gd name="T6" fmla="*/ 37 w 38"/>
                  <a:gd name="T7" fmla="*/ 19 h 40"/>
                  <a:gd name="T8" fmla="*/ 30 w 38"/>
                  <a:gd name="T9" fmla="*/ 37 h 40"/>
                  <a:gd name="T10" fmla="*/ 17 w 38"/>
                  <a:gd name="T11" fmla="*/ 40 h 40"/>
                  <a:gd name="T12" fmla="*/ 3 w 38"/>
                  <a:gd name="T13" fmla="*/ 29 h 40"/>
                  <a:gd name="T14" fmla="*/ 0 w 38"/>
                  <a:gd name="T15" fmla="*/ 18 h 40"/>
                  <a:gd name="T16" fmla="*/ 27 w 38"/>
                  <a:gd name="T17" fmla="*/ 32 h 40"/>
                  <a:gd name="T18" fmla="*/ 27 w 38"/>
                  <a:gd name="T19" fmla="*/ 32 h 40"/>
                  <a:gd name="T20" fmla="*/ 29 w 38"/>
                  <a:gd name="T21" fmla="*/ 29 h 40"/>
                  <a:gd name="T22" fmla="*/ 29 w 38"/>
                  <a:gd name="T23" fmla="*/ 29 h 40"/>
                  <a:gd name="T24" fmla="*/ 31 w 38"/>
                  <a:gd name="T25" fmla="*/ 26 h 40"/>
                  <a:gd name="T26" fmla="*/ 31 w 38"/>
                  <a:gd name="T27" fmla="*/ 25 h 40"/>
                  <a:gd name="T28" fmla="*/ 31 w 38"/>
                  <a:gd name="T29" fmla="*/ 20 h 40"/>
                  <a:gd name="T30" fmla="*/ 31 w 38"/>
                  <a:gd name="T31" fmla="*/ 19 h 40"/>
                  <a:gd name="T32" fmla="*/ 30 w 38"/>
                  <a:gd name="T33" fmla="*/ 19 h 40"/>
                  <a:gd name="T34" fmla="*/ 30 w 38"/>
                  <a:gd name="T35" fmla="*/ 18 h 40"/>
                  <a:gd name="T36" fmla="*/ 29 w 38"/>
                  <a:gd name="T37" fmla="*/ 16 h 40"/>
                  <a:gd name="T38" fmla="*/ 29 w 38"/>
                  <a:gd name="T39" fmla="*/ 16 h 40"/>
                  <a:gd name="T40" fmla="*/ 26 w 38"/>
                  <a:gd name="T41" fmla="*/ 12 h 40"/>
                  <a:gd name="T42" fmla="*/ 26 w 38"/>
                  <a:gd name="T43" fmla="*/ 12 h 40"/>
                  <a:gd name="T44" fmla="*/ 26 w 38"/>
                  <a:gd name="T45" fmla="*/ 11 h 40"/>
                  <a:gd name="T46" fmla="*/ 25 w 38"/>
                  <a:gd name="T47" fmla="*/ 11 h 40"/>
                  <a:gd name="T48" fmla="*/ 20 w 38"/>
                  <a:gd name="T49" fmla="*/ 8 h 40"/>
                  <a:gd name="T50" fmla="*/ 20 w 38"/>
                  <a:gd name="T51" fmla="*/ 8 h 40"/>
                  <a:gd name="T52" fmla="*/ 20 w 38"/>
                  <a:gd name="T53" fmla="*/ 8 h 40"/>
                  <a:gd name="T54" fmla="*/ 19 w 38"/>
                  <a:gd name="T55" fmla="*/ 8 h 40"/>
                  <a:gd name="T56" fmla="*/ 16 w 38"/>
                  <a:gd name="T57" fmla="*/ 7 h 40"/>
                  <a:gd name="T58" fmla="*/ 15 w 38"/>
                  <a:gd name="T59" fmla="*/ 7 h 40"/>
                  <a:gd name="T60" fmla="*/ 7 w 38"/>
                  <a:gd name="T61" fmla="*/ 13 h 40"/>
                  <a:gd name="T62" fmla="*/ 7 w 38"/>
                  <a:gd name="T63" fmla="*/ 13 h 40"/>
                  <a:gd name="T64" fmla="*/ 6 w 38"/>
                  <a:gd name="T65" fmla="*/ 16 h 40"/>
                  <a:gd name="T66" fmla="*/ 6 w 38"/>
                  <a:gd name="T67" fmla="*/ 17 h 40"/>
                  <a:gd name="T68" fmla="*/ 6 w 38"/>
                  <a:gd name="T69" fmla="*/ 20 h 40"/>
                  <a:gd name="T70" fmla="*/ 6 w 38"/>
                  <a:gd name="T71" fmla="*/ 21 h 40"/>
                  <a:gd name="T72" fmla="*/ 7 w 38"/>
                  <a:gd name="T73" fmla="*/ 22 h 40"/>
                  <a:gd name="T74" fmla="*/ 7 w 38"/>
                  <a:gd name="T75" fmla="*/ 23 h 40"/>
                  <a:gd name="T76" fmla="*/ 7 w 38"/>
                  <a:gd name="T77" fmla="*/ 23 h 40"/>
                  <a:gd name="T78" fmla="*/ 7 w 38"/>
                  <a:gd name="T79" fmla="*/ 24 h 40"/>
                  <a:gd name="T80" fmla="*/ 7 w 38"/>
                  <a:gd name="T81" fmla="*/ 24 h 40"/>
                  <a:gd name="T82" fmla="*/ 7 w 38"/>
                  <a:gd name="T83" fmla="*/ 24 h 40"/>
                  <a:gd name="T84" fmla="*/ 10 w 38"/>
                  <a:gd name="T85" fmla="*/ 29 h 40"/>
                  <a:gd name="T86" fmla="*/ 10 w 38"/>
                  <a:gd name="T87" fmla="*/ 29 h 40"/>
                  <a:gd name="T88" fmla="*/ 12 w 38"/>
                  <a:gd name="T89" fmla="*/ 31 h 40"/>
                  <a:gd name="T90" fmla="*/ 13 w 38"/>
                  <a:gd name="T91" fmla="*/ 31 h 40"/>
                  <a:gd name="T92" fmla="*/ 15 w 38"/>
                  <a:gd name="T93" fmla="*/ 33 h 40"/>
                  <a:gd name="T94" fmla="*/ 24 w 38"/>
                  <a:gd name="T95" fmla="*/ 33 h 40"/>
                  <a:gd name="T96" fmla="*/ 26 w 38"/>
                  <a:gd name="T97" fmla="*/ 32 h 40"/>
                  <a:gd name="T98" fmla="*/ 27 w 38"/>
                  <a:gd name="T99" fmla="*/ 32 h 40"/>
                  <a:gd name="T100" fmla="*/ 27 w 38"/>
                  <a:gd name="T101" fmla="*/ 32 h 40"/>
                  <a:gd name="T102" fmla="*/ 27 w 38"/>
                  <a:gd name="T103" fmla="*/ 32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38" h="40">
                    <a:moveTo>
                      <a:pt x="0" y="18"/>
                    </a:moveTo>
                    <a:cubicBezTo>
                      <a:pt x="0" y="13"/>
                      <a:pt x="2" y="8"/>
                      <a:pt x="6" y="5"/>
                    </a:cubicBezTo>
                    <a:cubicBezTo>
                      <a:pt x="11" y="1"/>
                      <a:pt x="17" y="0"/>
                      <a:pt x="23" y="3"/>
                    </a:cubicBezTo>
                    <a:cubicBezTo>
                      <a:pt x="30" y="5"/>
                      <a:pt x="35" y="11"/>
                      <a:pt x="37" y="19"/>
                    </a:cubicBezTo>
                    <a:cubicBezTo>
                      <a:pt x="38" y="26"/>
                      <a:pt x="36" y="32"/>
                      <a:pt x="30" y="37"/>
                    </a:cubicBezTo>
                    <a:cubicBezTo>
                      <a:pt x="27" y="40"/>
                      <a:pt x="22" y="40"/>
                      <a:pt x="17" y="40"/>
                    </a:cubicBezTo>
                    <a:cubicBezTo>
                      <a:pt x="11" y="38"/>
                      <a:pt x="6" y="35"/>
                      <a:pt x="3" y="29"/>
                    </a:cubicBezTo>
                    <a:cubicBezTo>
                      <a:pt x="1" y="26"/>
                      <a:pt x="0" y="22"/>
                      <a:pt x="0" y="18"/>
                    </a:cubicBezTo>
                    <a:close/>
                    <a:moveTo>
                      <a:pt x="27" y="32"/>
                    </a:moveTo>
                    <a:cubicBezTo>
                      <a:pt x="27" y="32"/>
                      <a:pt x="27" y="32"/>
                      <a:pt x="27" y="32"/>
                    </a:cubicBezTo>
                    <a:cubicBezTo>
                      <a:pt x="28" y="31"/>
                      <a:pt x="29" y="30"/>
                      <a:pt x="29" y="29"/>
                    </a:cubicBezTo>
                    <a:cubicBezTo>
                      <a:pt x="29" y="29"/>
                      <a:pt x="29" y="29"/>
                      <a:pt x="29" y="29"/>
                    </a:cubicBezTo>
                    <a:cubicBezTo>
                      <a:pt x="30" y="28"/>
                      <a:pt x="30" y="27"/>
                      <a:pt x="31" y="26"/>
                    </a:cubicBezTo>
                    <a:cubicBezTo>
                      <a:pt x="31" y="26"/>
                      <a:pt x="31" y="26"/>
                      <a:pt x="31" y="25"/>
                    </a:cubicBezTo>
                    <a:cubicBezTo>
                      <a:pt x="31" y="24"/>
                      <a:pt x="31" y="22"/>
                      <a:pt x="31" y="20"/>
                    </a:cubicBezTo>
                    <a:cubicBezTo>
                      <a:pt x="31" y="20"/>
                      <a:pt x="31" y="20"/>
                      <a:pt x="31" y="19"/>
                    </a:cubicBezTo>
                    <a:cubicBezTo>
                      <a:pt x="31" y="19"/>
                      <a:pt x="31" y="19"/>
                      <a:pt x="30" y="19"/>
                    </a:cubicBezTo>
                    <a:cubicBezTo>
                      <a:pt x="30" y="19"/>
                      <a:pt x="30" y="19"/>
                      <a:pt x="30" y="18"/>
                    </a:cubicBezTo>
                    <a:cubicBezTo>
                      <a:pt x="30" y="17"/>
                      <a:pt x="30" y="17"/>
                      <a:pt x="29" y="16"/>
                    </a:cubicBezTo>
                    <a:cubicBezTo>
                      <a:pt x="29" y="16"/>
                      <a:pt x="29" y="16"/>
                      <a:pt x="29" y="16"/>
                    </a:cubicBezTo>
                    <a:cubicBezTo>
                      <a:pt x="29" y="14"/>
                      <a:pt x="28" y="13"/>
                      <a:pt x="26" y="12"/>
                    </a:cubicBezTo>
                    <a:cubicBezTo>
                      <a:pt x="26" y="12"/>
                      <a:pt x="26" y="12"/>
                      <a:pt x="26" y="12"/>
                    </a:cubicBezTo>
                    <a:cubicBezTo>
                      <a:pt x="26" y="11"/>
                      <a:pt x="26" y="11"/>
                      <a:pt x="26" y="11"/>
                    </a:cubicBezTo>
                    <a:cubicBezTo>
                      <a:pt x="25" y="11"/>
                      <a:pt x="25" y="11"/>
                      <a:pt x="25" y="11"/>
                    </a:cubicBezTo>
                    <a:cubicBezTo>
                      <a:pt x="24" y="9"/>
                      <a:pt x="22" y="8"/>
                      <a:pt x="20" y="8"/>
                    </a:cubicBezTo>
                    <a:cubicBezTo>
                      <a:pt x="20" y="8"/>
                      <a:pt x="20" y="8"/>
                      <a:pt x="20" y="8"/>
                    </a:cubicBezTo>
                    <a:cubicBezTo>
                      <a:pt x="20" y="8"/>
                      <a:pt x="20" y="8"/>
                      <a:pt x="20" y="8"/>
                    </a:cubicBezTo>
                    <a:cubicBezTo>
                      <a:pt x="20" y="8"/>
                      <a:pt x="20" y="8"/>
                      <a:pt x="19" y="8"/>
                    </a:cubicBezTo>
                    <a:cubicBezTo>
                      <a:pt x="18" y="7"/>
                      <a:pt x="17" y="7"/>
                      <a:pt x="16" y="7"/>
                    </a:cubicBezTo>
                    <a:cubicBezTo>
                      <a:pt x="16" y="7"/>
                      <a:pt x="15" y="7"/>
                      <a:pt x="15" y="7"/>
                    </a:cubicBezTo>
                    <a:cubicBezTo>
                      <a:pt x="11" y="8"/>
                      <a:pt x="9" y="10"/>
                      <a:pt x="7" y="13"/>
                    </a:cubicBezTo>
                    <a:cubicBezTo>
                      <a:pt x="7" y="13"/>
                      <a:pt x="7" y="13"/>
                      <a:pt x="7" y="13"/>
                    </a:cubicBezTo>
                    <a:cubicBezTo>
                      <a:pt x="7" y="14"/>
                      <a:pt x="7" y="15"/>
                      <a:pt x="6" y="16"/>
                    </a:cubicBezTo>
                    <a:cubicBezTo>
                      <a:pt x="6" y="16"/>
                      <a:pt x="6" y="16"/>
                      <a:pt x="6" y="17"/>
                    </a:cubicBezTo>
                    <a:cubicBezTo>
                      <a:pt x="6" y="18"/>
                      <a:pt x="6" y="19"/>
                      <a:pt x="6" y="20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6" y="21"/>
                      <a:pt x="6" y="22"/>
                      <a:pt x="7" y="22"/>
                    </a:cubicBezTo>
                    <a:cubicBezTo>
                      <a:pt x="7" y="22"/>
                      <a:pt x="7" y="22"/>
                      <a:pt x="7" y="23"/>
                    </a:cubicBezTo>
                    <a:cubicBezTo>
                      <a:pt x="7" y="23"/>
                      <a:pt x="7" y="23"/>
                      <a:pt x="7" y="23"/>
                    </a:cubicBezTo>
                    <a:cubicBezTo>
                      <a:pt x="7" y="23"/>
                      <a:pt x="7" y="23"/>
                      <a:pt x="7" y="24"/>
                    </a:cubicBezTo>
                    <a:cubicBezTo>
                      <a:pt x="7" y="24"/>
                      <a:pt x="7" y="24"/>
                      <a:pt x="7" y="24"/>
                    </a:cubicBezTo>
                    <a:cubicBezTo>
                      <a:pt x="7" y="24"/>
                      <a:pt x="7" y="24"/>
                      <a:pt x="7" y="24"/>
                    </a:cubicBezTo>
                    <a:cubicBezTo>
                      <a:pt x="8" y="26"/>
                      <a:pt x="9" y="27"/>
                      <a:pt x="10" y="29"/>
                    </a:cubicBezTo>
                    <a:cubicBezTo>
                      <a:pt x="10" y="29"/>
                      <a:pt x="10" y="29"/>
                      <a:pt x="10" y="29"/>
                    </a:cubicBezTo>
                    <a:cubicBezTo>
                      <a:pt x="11" y="30"/>
                      <a:pt x="11" y="30"/>
                      <a:pt x="12" y="31"/>
                    </a:cubicBezTo>
                    <a:cubicBezTo>
                      <a:pt x="13" y="31"/>
                      <a:pt x="13" y="31"/>
                      <a:pt x="13" y="31"/>
                    </a:cubicBezTo>
                    <a:cubicBezTo>
                      <a:pt x="13" y="32"/>
                      <a:pt x="14" y="32"/>
                      <a:pt x="15" y="33"/>
                    </a:cubicBezTo>
                    <a:cubicBezTo>
                      <a:pt x="18" y="34"/>
                      <a:pt x="21" y="35"/>
                      <a:pt x="24" y="33"/>
                    </a:cubicBezTo>
                    <a:cubicBezTo>
                      <a:pt x="25" y="33"/>
                      <a:pt x="25" y="33"/>
                      <a:pt x="26" y="32"/>
                    </a:cubicBezTo>
                    <a:cubicBezTo>
                      <a:pt x="26" y="32"/>
                      <a:pt x="26" y="32"/>
                      <a:pt x="27" y="32"/>
                    </a:cubicBezTo>
                    <a:cubicBezTo>
                      <a:pt x="27" y="32"/>
                      <a:pt x="27" y="32"/>
                      <a:pt x="27" y="32"/>
                    </a:cubicBezTo>
                    <a:cubicBezTo>
                      <a:pt x="27" y="32"/>
                      <a:pt x="27" y="32"/>
                      <a:pt x="27" y="32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46" name="Freeform 84">
                <a:extLst>
                  <a:ext uri="{FF2B5EF4-FFF2-40B4-BE49-F238E27FC236}">
                    <a16:creationId xmlns:a16="http://schemas.microsoft.com/office/drawing/2014/main" id="{D71DDA1F-0C49-4292-A207-775603187403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8624550" y="-930276"/>
                <a:ext cx="66675" cy="69850"/>
              </a:xfrm>
              <a:custGeom>
                <a:avLst/>
                <a:gdLst>
                  <a:gd name="T0" fmla="*/ 0 w 27"/>
                  <a:gd name="T1" fmla="*/ 12 h 28"/>
                  <a:gd name="T2" fmla="*/ 14 w 27"/>
                  <a:gd name="T3" fmla="*/ 1 h 28"/>
                  <a:gd name="T4" fmla="*/ 27 w 27"/>
                  <a:gd name="T5" fmla="*/ 14 h 28"/>
                  <a:gd name="T6" fmla="*/ 17 w 27"/>
                  <a:gd name="T7" fmla="*/ 27 h 28"/>
                  <a:gd name="T8" fmla="*/ 0 w 27"/>
                  <a:gd name="T9" fmla="*/ 15 h 28"/>
                  <a:gd name="T10" fmla="*/ 0 w 27"/>
                  <a:gd name="T11" fmla="*/ 12 h 28"/>
                  <a:gd name="T12" fmla="*/ 15 w 27"/>
                  <a:gd name="T13" fmla="*/ 21 h 28"/>
                  <a:gd name="T14" fmla="*/ 21 w 27"/>
                  <a:gd name="T15" fmla="*/ 15 h 28"/>
                  <a:gd name="T16" fmla="*/ 9 w 27"/>
                  <a:gd name="T17" fmla="*/ 7 h 28"/>
                  <a:gd name="T18" fmla="*/ 6 w 27"/>
                  <a:gd name="T19" fmla="*/ 13 h 28"/>
                  <a:gd name="T20" fmla="*/ 15 w 27"/>
                  <a:gd name="T21" fmla="*/ 21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7" h="28">
                    <a:moveTo>
                      <a:pt x="0" y="12"/>
                    </a:moveTo>
                    <a:cubicBezTo>
                      <a:pt x="0" y="5"/>
                      <a:pt x="6" y="0"/>
                      <a:pt x="14" y="1"/>
                    </a:cubicBezTo>
                    <a:cubicBezTo>
                      <a:pt x="20" y="2"/>
                      <a:pt x="26" y="8"/>
                      <a:pt x="27" y="14"/>
                    </a:cubicBezTo>
                    <a:cubicBezTo>
                      <a:pt x="27" y="20"/>
                      <a:pt x="23" y="26"/>
                      <a:pt x="17" y="27"/>
                    </a:cubicBezTo>
                    <a:cubicBezTo>
                      <a:pt x="9" y="28"/>
                      <a:pt x="2" y="23"/>
                      <a:pt x="0" y="15"/>
                    </a:cubicBezTo>
                    <a:cubicBezTo>
                      <a:pt x="0" y="14"/>
                      <a:pt x="0" y="13"/>
                      <a:pt x="0" y="12"/>
                    </a:cubicBezTo>
                    <a:close/>
                    <a:moveTo>
                      <a:pt x="15" y="21"/>
                    </a:moveTo>
                    <a:cubicBezTo>
                      <a:pt x="19" y="21"/>
                      <a:pt x="21" y="18"/>
                      <a:pt x="21" y="15"/>
                    </a:cubicBezTo>
                    <a:cubicBezTo>
                      <a:pt x="20" y="10"/>
                      <a:pt x="14" y="6"/>
                      <a:pt x="9" y="7"/>
                    </a:cubicBezTo>
                    <a:cubicBezTo>
                      <a:pt x="7" y="8"/>
                      <a:pt x="5" y="11"/>
                      <a:pt x="6" y="13"/>
                    </a:cubicBezTo>
                    <a:cubicBezTo>
                      <a:pt x="6" y="17"/>
                      <a:pt x="11" y="21"/>
                      <a:pt x="15" y="21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47" name="Freeform 85">
                <a:extLst>
                  <a:ext uri="{FF2B5EF4-FFF2-40B4-BE49-F238E27FC236}">
                    <a16:creationId xmlns:a16="http://schemas.microsoft.com/office/drawing/2014/main" id="{2CE5F69A-222C-4066-812F-9286FA621888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8703925" y="-684213"/>
                <a:ext cx="58738" cy="60325"/>
              </a:xfrm>
              <a:custGeom>
                <a:avLst/>
                <a:gdLst>
                  <a:gd name="T0" fmla="*/ 12 w 24"/>
                  <a:gd name="T1" fmla="*/ 24 h 24"/>
                  <a:gd name="T2" fmla="*/ 1 w 24"/>
                  <a:gd name="T3" fmla="*/ 11 h 24"/>
                  <a:gd name="T4" fmla="*/ 12 w 24"/>
                  <a:gd name="T5" fmla="*/ 0 h 24"/>
                  <a:gd name="T6" fmla="*/ 24 w 24"/>
                  <a:gd name="T7" fmla="*/ 13 h 24"/>
                  <a:gd name="T8" fmla="*/ 12 w 24"/>
                  <a:gd name="T9" fmla="*/ 24 h 24"/>
                  <a:gd name="T10" fmla="*/ 18 w 24"/>
                  <a:gd name="T11" fmla="*/ 12 h 24"/>
                  <a:gd name="T12" fmla="*/ 12 w 24"/>
                  <a:gd name="T13" fmla="*/ 6 h 24"/>
                  <a:gd name="T14" fmla="*/ 7 w 24"/>
                  <a:gd name="T15" fmla="*/ 12 h 24"/>
                  <a:gd name="T16" fmla="*/ 13 w 24"/>
                  <a:gd name="T17" fmla="*/ 18 h 24"/>
                  <a:gd name="T18" fmla="*/ 18 w 24"/>
                  <a:gd name="T1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" h="24">
                    <a:moveTo>
                      <a:pt x="12" y="24"/>
                    </a:moveTo>
                    <a:cubicBezTo>
                      <a:pt x="6" y="24"/>
                      <a:pt x="0" y="18"/>
                      <a:pt x="1" y="11"/>
                    </a:cubicBezTo>
                    <a:cubicBezTo>
                      <a:pt x="1" y="5"/>
                      <a:pt x="6" y="0"/>
                      <a:pt x="12" y="0"/>
                    </a:cubicBezTo>
                    <a:cubicBezTo>
                      <a:pt x="18" y="0"/>
                      <a:pt x="24" y="6"/>
                      <a:pt x="24" y="13"/>
                    </a:cubicBezTo>
                    <a:cubicBezTo>
                      <a:pt x="24" y="19"/>
                      <a:pt x="18" y="24"/>
                      <a:pt x="12" y="24"/>
                    </a:cubicBezTo>
                    <a:close/>
                    <a:moveTo>
                      <a:pt x="18" y="12"/>
                    </a:moveTo>
                    <a:cubicBezTo>
                      <a:pt x="18" y="9"/>
                      <a:pt x="15" y="6"/>
                      <a:pt x="12" y="6"/>
                    </a:cubicBezTo>
                    <a:cubicBezTo>
                      <a:pt x="8" y="6"/>
                      <a:pt x="7" y="9"/>
                      <a:pt x="7" y="12"/>
                    </a:cubicBezTo>
                    <a:cubicBezTo>
                      <a:pt x="7" y="15"/>
                      <a:pt x="9" y="18"/>
                      <a:pt x="13" y="18"/>
                    </a:cubicBezTo>
                    <a:cubicBezTo>
                      <a:pt x="15" y="18"/>
                      <a:pt x="18" y="16"/>
                      <a:pt x="18" y="12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48" name="Freeform 86">
                <a:extLst>
                  <a:ext uri="{FF2B5EF4-FFF2-40B4-BE49-F238E27FC236}">
                    <a16:creationId xmlns:a16="http://schemas.microsoft.com/office/drawing/2014/main" id="{A1C64993-889B-4BB1-BC91-1B1C79E2BFB1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8610263" y="-814388"/>
                <a:ext cx="55563" cy="57150"/>
              </a:xfrm>
              <a:custGeom>
                <a:avLst/>
                <a:gdLst>
                  <a:gd name="T0" fmla="*/ 12 w 23"/>
                  <a:gd name="T1" fmla="*/ 23 h 23"/>
                  <a:gd name="T2" fmla="*/ 0 w 23"/>
                  <a:gd name="T3" fmla="*/ 11 h 23"/>
                  <a:gd name="T4" fmla="*/ 10 w 23"/>
                  <a:gd name="T5" fmla="*/ 0 h 23"/>
                  <a:gd name="T6" fmla="*/ 22 w 23"/>
                  <a:gd name="T7" fmla="*/ 12 h 23"/>
                  <a:gd name="T8" fmla="*/ 12 w 23"/>
                  <a:gd name="T9" fmla="*/ 23 h 23"/>
                  <a:gd name="T10" fmla="*/ 12 w 23"/>
                  <a:gd name="T11" fmla="*/ 17 h 23"/>
                  <a:gd name="T12" fmla="*/ 16 w 23"/>
                  <a:gd name="T13" fmla="*/ 12 h 23"/>
                  <a:gd name="T14" fmla="*/ 11 w 23"/>
                  <a:gd name="T15" fmla="*/ 7 h 23"/>
                  <a:gd name="T16" fmla="*/ 6 w 23"/>
                  <a:gd name="T17" fmla="*/ 11 h 23"/>
                  <a:gd name="T18" fmla="*/ 12 w 23"/>
                  <a:gd name="T19" fmla="*/ 17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3" h="23">
                    <a:moveTo>
                      <a:pt x="12" y="23"/>
                    </a:moveTo>
                    <a:cubicBezTo>
                      <a:pt x="6" y="23"/>
                      <a:pt x="0" y="17"/>
                      <a:pt x="0" y="11"/>
                    </a:cubicBezTo>
                    <a:cubicBezTo>
                      <a:pt x="0" y="6"/>
                      <a:pt x="4" y="1"/>
                      <a:pt x="10" y="0"/>
                    </a:cubicBezTo>
                    <a:cubicBezTo>
                      <a:pt x="17" y="0"/>
                      <a:pt x="23" y="6"/>
                      <a:pt x="22" y="12"/>
                    </a:cubicBezTo>
                    <a:cubicBezTo>
                      <a:pt x="22" y="18"/>
                      <a:pt x="18" y="23"/>
                      <a:pt x="12" y="23"/>
                    </a:cubicBezTo>
                    <a:close/>
                    <a:moveTo>
                      <a:pt x="12" y="17"/>
                    </a:moveTo>
                    <a:cubicBezTo>
                      <a:pt x="14" y="17"/>
                      <a:pt x="16" y="15"/>
                      <a:pt x="16" y="12"/>
                    </a:cubicBezTo>
                    <a:cubicBezTo>
                      <a:pt x="16" y="9"/>
                      <a:pt x="14" y="7"/>
                      <a:pt x="11" y="7"/>
                    </a:cubicBezTo>
                    <a:cubicBezTo>
                      <a:pt x="8" y="7"/>
                      <a:pt x="6" y="8"/>
                      <a:pt x="6" y="11"/>
                    </a:cubicBezTo>
                    <a:cubicBezTo>
                      <a:pt x="6" y="14"/>
                      <a:pt x="8" y="16"/>
                      <a:pt x="12" y="17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49" name="Freeform 87">
                <a:extLst>
                  <a:ext uri="{FF2B5EF4-FFF2-40B4-BE49-F238E27FC236}">
                    <a16:creationId xmlns:a16="http://schemas.microsoft.com/office/drawing/2014/main" id="{B633CE1D-F284-44BD-910B-76A784B30CF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8373725" y="-608013"/>
                <a:ext cx="17463" cy="17463"/>
              </a:xfrm>
              <a:custGeom>
                <a:avLst/>
                <a:gdLst>
                  <a:gd name="T0" fmla="*/ 3 w 7"/>
                  <a:gd name="T1" fmla="*/ 7 h 7"/>
                  <a:gd name="T2" fmla="*/ 0 w 7"/>
                  <a:gd name="T3" fmla="*/ 4 h 7"/>
                  <a:gd name="T4" fmla="*/ 3 w 7"/>
                  <a:gd name="T5" fmla="*/ 0 h 7"/>
                  <a:gd name="T6" fmla="*/ 7 w 7"/>
                  <a:gd name="T7" fmla="*/ 4 h 7"/>
                  <a:gd name="T8" fmla="*/ 4 w 7"/>
                  <a:gd name="T9" fmla="*/ 7 h 7"/>
                  <a:gd name="T10" fmla="*/ 3 w 7"/>
                  <a:gd name="T11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" h="7">
                    <a:moveTo>
                      <a:pt x="3" y="7"/>
                    </a:moveTo>
                    <a:cubicBezTo>
                      <a:pt x="2" y="6"/>
                      <a:pt x="0" y="5"/>
                      <a:pt x="0" y="4"/>
                    </a:cubicBezTo>
                    <a:cubicBezTo>
                      <a:pt x="0" y="2"/>
                      <a:pt x="1" y="0"/>
                      <a:pt x="3" y="0"/>
                    </a:cubicBezTo>
                    <a:cubicBezTo>
                      <a:pt x="6" y="0"/>
                      <a:pt x="7" y="1"/>
                      <a:pt x="7" y="4"/>
                    </a:cubicBezTo>
                    <a:cubicBezTo>
                      <a:pt x="7" y="5"/>
                      <a:pt x="5" y="6"/>
                      <a:pt x="4" y="7"/>
                    </a:cubicBezTo>
                    <a:cubicBezTo>
                      <a:pt x="4" y="7"/>
                      <a:pt x="3" y="7"/>
                      <a:pt x="3" y="7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50" name="Freeform 88">
                <a:extLst>
                  <a:ext uri="{FF2B5EF4-FFF2-40B4-BE49-F238E27FC236}">
                    <a16:creationId xmlns:a16="http://schemas.microsoft.com/office/drawing/2014/main" id="{B32A504E-097C-4503-A111-CFED20A90FE7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6663988" y="-1249363"/>
                <a:ext cx="1789113" cy="2012950"/>
              </a:xfrm>
              <a:custGeom>
                <a:avLst/>
                <a:gdLst>
                  <a:gd name="T0" fmla="*/ 322 w 727"/>
                  <a:gd name="T1" fmla="*/ 558 h 818"/>
                  <a:gd name="T2" fmla="*/ 274 w 727"/>
                  <a:gd name="T3" fmla="*/ 568 h 818"/>
                  <a:gd name="T4" fmla="*/ 290 w 727"/>
                  <a:gd name="T5" fmla="*/ 507 h 818"/>
                  <a:gd name="T6" fmla="*/ 277 w 727"/>
                  <a:gd name="T7" fmla="*/ 494 h 818"/>
                  <a:gd name="T8" fmla="*/ 218 w 727"/>
                  <a:gd name="T9" fmla="*/ 487 h 818"/>
                  <a:gd name="T10" fmla="*/ 242 w 727"/>
                  <a:gd name="T11" fmla="*/ 438 h 818"/>
                  <a:gd name="T12" fmla="*/ 171 w 727"/>
                  <a:gd name="T13" fmla="*/ 446 h 818"/>
                  <a:gd name="T14" fmla="*/ 197 w 727"/>
                  <a:gd name="T15" fmla="*/ 402 h 818"/>
                  <a:gd name="T16" fmla="*/ 139 w 727"/>
                  <a:gd name="T17" fmla="*/ 401 h 818"/>
                  <a:gd name="T18" fmla="*/ 154 w 727"/>
                  <a:gd name="T19" fmla="*/ 358 h 818"/>
                  <a:gd name="T20" fmla="*/ 140 w 727"/>
                  <a:gd name="T21" fmla="*/ 339 h 818"/>
                  <a:gd name="T22" fmla="*/ 114 w 727"/>
                  <a:gd name="T23" fmla="*/ 338 h 818"/>
                  <a:gd name="T24" fmla="*/ 77 w 727"/>
                  <a:gd name="T25" fmla="*/ 364 h 818"/>
                  <a:gd name="T26" fmla="*/ 79 w 727"/>
                  <a:gd name="T27" fmla="*/ 294 h 818"/>
                  <a:gd name="T28" fmla="*/ 30 w 727"/>
                  <a:gd name="T29" fmla="*/ 319 h 818"/>
                  <a:gd name="T30" fmla="*/ 6 w 727"/>
                  <a:gd name="T31" fmla="*/ 125 h 818"/>
                  <a:gd name="T32" fmla="*/ 223 w 727"/>
                  <a:gd name="T33" fmla="*/ 51 h 818"/>
                  <a:gd name="T34" fmla="*/ 276 w 727"/>
                  <a:gd name="T35" fmla="*/ 16 h 818"/>
                  <a:gd name="T36" fmla="*/ 296 w 727"/>
                  <a:gd name="T37" fmla="*/ 95 h 818"/>
                  <a:gd name="T38" fmla="*/ 345 w 727"/>
                  <a:gd name="T39" fmla="*/ 65 h 818"/>
                  <a:gd name="T40" fmla="*/ 340 w 727"/>
                  <a:gd name="T41" fmla="*/ 135 h 818"/>
                  <a:gd name="T42" fmla="*/ 396 w 727"/>
                  <a:gd name="T43" fmla="*/ 105 h 818"/>
                  <a:gd name="T44" fmla="*/ 371 w 727"/>
                  <a:gd name="T45" fmla="*/ 158 h 818"/>
                  <a:gd name="T46" fmla="*/ 453 w 727"/>
                  <a:gd name="T47" fmla="*/ 165 h 818"/>
                  <a:gd name="T48" fmla="*/ 443 w 727"/>
                  <a:gd name="T49" fmla="*/ 198 h 818"/>
                  <a:gd name="T50" fmla="*/ 469 w 727"/>
                  <a:gd name="T51" fmla="*/ 258 h 818"/>
                  <a:gd name="T52" fmla="*/ 526 w 727"/>
                  <a:gd name="T53" fmla="*/ 231 h 818"/>
                  <a:gd name="T54" fmla="*/ 513 w 727"/>
                  <a:gd name="T55" fmla="*/ 319 h 818"/>
                  <a:gd name="T56" fmla="*/ 575 w 727"/>
                  <a:gd name="T57" fmla="*/ 290 h 818"/>
                  <a:gd name="T58" fmla="*/ 527 w 727"/>
                  <a:gd name="T59" fmla="*/ 340 h 818"/>
                  <a:gd name="T60" fmla="*/ 607 w 727"/>
                  <a:gd name="T61" fmla="*/ 357 h 818"/>
                  <a:gd name="T62" fmla="*/ 569 w 727"/>
                  <a:gd name="T63" fmla="*/ 406 h 818"/>
                  <a:gd name="T64" fmla="*/ 657 w 727"/>
                  <a:gd name="T65" fmla="*/ 428 h 818"/>
                  <a:gd name="T66" fmla="*/ 608 w 727"/>
                  <a:gd name="T67" fmla="*/ 476 h 818"/>
                  <a:gd name="T68" fmla="*/ 690 w 727"/>
                  <a:gd name="T69" fmla="*/ 503 h 818"/>
                  <a:gd name="T70" fmla="*/ 640 w 727"/>
                  <a:gd name="T71" fmla="*/ 550 h 818"/>
                  <a:gd name="T72" fmla="*/ 715 w 727"/>
                  <a:gd name="T73" fmla="*/ 582 h 818"/>
                  <a:gd name="T74" fmla="*/ 667 w 727"/>
                  <a:gd name="T75" fmla="*/ 620 h 818"/>
                  <a:gd name="T76" fmla="*/ 563 w 727"/>
                  <a:gd name="T77" fmla="*/ 813 h 818"/>
                  <a:gd name="T78" fmla="*/ 399 w 727"/>
                  <a:gd name="T79" fmla="*/ 726 h 818"/>
                  <a:gd name="T80" fmla="*/ 348 w 727"/>
                  <a:gd name="T81" fmla="*/ 728 h 818"/>
                  <a:gd name="T82" fmla="*/ 376 w 727"/>
                  <a:gd name="T83" fmla="*/ 669 h 818"/>
                  <a:gd name="T84" fmla="*/ 370 w 727"/>
                  <a:gd name="T85" fmla="*/ 652 h 818"/>
                  <a:gd name="T86" fmla="*/ 312 w 727"/>
                  <a:gd name="T87" fmla="*/ 634 h 818"/>
                  <a:gd name="T88" fmla="*/ 344 w 727"/>
                  <a:gd name="T89" fmla="*/ 595 h 818"/>
                  <a:gd name="T90" fmla="*/ 648 w 727"/>
                  <a:gd name="T91" fmla="*/ 630 h 818"/>
                  <a:gd name="T92" fmla="*/ 546 w 727"/>
                  <a:gd name="T93" fmla="*/ 402 h 818"/>
                  <a:gd name="T94" fmla="*/ 404 w 727"/>
                  <a:gd name="T95" fmla="*/ 219 h 818"/>
                  <a:gd name="T96" fmla="*/ 180 w 727"/>
                  <a:gd name="T97" fmla="*/ 54 h 818"/>
                  <a:gd name="T98" fmla="*/ 30 w 727"/>
                  <a:gd name="T99" fmla="*/ 210 h 818"/>
                  <a:gd name="T100" fmla="*/ 87 w 727"/>
                  <a:gd name="T101" fmla="*/ 277 h 818"/>
                  <a:gd name="T102" fmla="*/ 135 w 727"/>
                  <a:gd name="T103" fmla="*/ 312 h 818"/>
                  <a:gd name="T104" fmla="*/ 186 w 727"/>
                  <a:gd name="T105" fmla="*/ 355 h 818"/>
                  <a:gd name="T106" fmla="*/ 229 w 727"/>
                  <a:gd name="T107" fmla="*/ 397 h 818"/>
                  <a:gd name="T108" fmla="*/ 269 w 727"/>
                  <a:gd name="T109" fmla="*/ 441 h 818"/>
                  <a:gd name="T110" fmla="*/ 307 w 727"/>
                  <a:gd name="T111" fmla="*/ 490 h 818"/>
                  <a:gd name="T112" fmla="*/ 341 w 727"/>
                  <a:gd name="T113" fmla="*/ 541 h 818"/>
                  <a:gd name="T114" fmla="*/ 372 w 727"/>
                  <a:gd name="T115" fmla="*/ 597 h 818"/>
                  <a:gd name="T116" fmla="*/ 398 w 727"/>
                  <a:gd name="T117" fmla="*/ 654 h 818"/>
                  <a:gd name="T118" fmla="*/ 421 w 727"/>
                  <a:gd name="T119" fmla="*/ 719 h 818"/>
                  <a:gd name="T120" fmla="*/ 619 w 727"/>
                  <a:gd name="T121" fmla="*/ 759 h 8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727" h="818">
                    <a:moveTo>
                      <a:pt x="343" y="588"/>
                    </a:moveTo>
                    <a:cubicBezTo>
                      <a:pt x="342" y="582"/>
                      <a:pt x="339" y="578"/>
                      <a:pt x="336" y="573"/>
                    </a:cubicBezTo>
                    <a:cubicBezTo>
                      <a:pt x="334" y="568"/>
                      <a:pt x="331" y="564"/>
                      <a:pt x="329" y="560"/>
                    </a:cubicBezTo>
                    <a:cubicBezTo>
                      <a:pt x="327" y="557"/>
                      <a:pt x="325" y="556"/>
                      <a:pt x="322" y="558"/>
                    </a:cubicBezTo>
                    <a:cubicBezTo>
                      <a:pt x="310" y="566"/>
                      <a:pt x="298" y="574"/>
                      <a:pt x="286" y="582"/>
                    </a:cubicBezTo>
                    <a:cubicBezTo>
                      <a:pt x="283" y="583"/>
                      <a:pt x="280" y="585"/>
                      <a:pt x="276" y="584"/>
                    </a:cubicBezTo>
                    <a:cubicBezTo>
                      <a:pt x="272" y="583"/>
                      <a:pt x="270" y="581"/>
                      <a:pt x="270" y="577"/>
                    </a:cubicBezTo>
                    <a:cubicBezTo>
                      <a:pt x="269" y="573"/>
                      <a:pt x="270" y="570"/>
                      <a:pt x="274" y="568"/>
                    </a:cubicBezTo>
                    <a:cubicBezTo>
                      <a:pt x="287" y="560"/>
                      <a:pt x="299" y="552"/>
                      <a:pt x="312" y="544"/>
                    </a:cubicBezTo>
                    <a:cubicBezTo>
                      <a:pt x="316" y="541"/>
                      <a:pt x="317" y="540"/>
                      <a:pt x="314" y="536"/>
                    </a:cubicBezTo>
                    <a:cubicBezTo>
                      <a:pt x="308" y="527"/>
                      <a:pt x="302" y="517"/>
                      <a:pt x="296" y="508"/>
                    </a:cubicBezTo>
                    <a:cubicBezTo>
                      <a:pt x="294" y="505"/>
                      <a:pt x="292" y="505"/>
                      <a:pt x="290" y="507"/>
                    </a:cubicBezTo>
                    <a:cubicBezTo>
                      <a:pt x="278" y="516"/>
                      <a:pt x="265" y="525"/>
                      <a:pt x="253" y="533"/>
                    </a:cubicBezTo>
                    <a:cubicBezTo>
                      <a:pt x="246" y="538"/>
                      <a:pt x="239" y="536"/>
                      <a:pt x="238" y="529"/>
                    </a:cubicBezTo>
                    <a:cubicBezTo>
                      <a:pt x="237" y="524"/>
                      <a:pt x="239" y="521"/>
                      <a:pt x="242" y="519"/>
                    </a:cubicBezTo>
                    <a:cubicBezTo>
                      <a:pt x="254" y="511"/>
                      <a:pt x="265" y="502"/>
                      <a:pt x="277" y="494"/>
                    </a:cubicBezTo>
                    <a:cubicBezTo>
                      <a:pt x="283" y="490"/>
                      <a:pt x="282" y="490"/>
                      <a:pt x="279" y="484"/>
                    </a:cubicBezTo>
                    <a:cubicBezTo>
                      <a:pt x="273" y="476"/>
                      <a:pt x="265" y="468"/>
                      <a:pt x="259" y="459"/>
                    </a:cubicBezTo>
                    <a:cubicBezTo>
                      <a:pt x="258" y="457"/>
                      <a:pt x="256" y="456"/>
                      <a:pt x="253" y="458"/>
                    </a:cubicBezTo>
                    <a:cubicBezTo>
                      <a:pt x="241" y="468"/>
                      <a:pt x="229" y="477"/>
                      <a:pt x="218" y="487"/>
                    </a:cubicBezTo>
                    <a:cubicBezTo>
                      <a:pt x="214" y="490"/>
                      <a:pt x="208" y="491"/>
                      <a:pt x="204" y="487"/>
                    </a:cubicBezTo>
                    <a:cubicBezTo>
                      <a:pt x="201" y="483"/>
                      <a:pt x="201" y="477"/>
                      <a:pt x="206" y="474"/>
                    </a:cubicBezTo>
                    <a:cubicBezTo>
                      <a:pt x="217" y="464"/>
                      <a:pt x="229" y="454"/>
                      <a:pt x="241" y="445"/>
                    </a:cubicBezTo>
                    <a:cubicBezTo>
                      <a:pt x="244" y="442"/>
                      <a:pt x="245" y="441"/>
                      <a:pt x="242" y="438"/>
                    </a:cubicBezTo>
                    <a:cubicBezTo>
                      <a:pt x="234" y="429"/>
                      <a:pt x="226" y="420"/>
                      <a:pt x="218" y="412"/>
                    </a:cubicBezTo>
                    <a:cubicBezTo>
                      <a:pt x="216" y="410"/>
                      <a:pt x="215" y="410"/>
                      <a:pt x="213" y="412"/>
                    </a:cubicBezTo>
                    <a:cubicBezTo>
                      <a:pt x="202" y="422"/>
                      <a:pt x="191" y="432"/>
                      <a:pt x="180" y="443"/>
                    </a:cubicBezTo>
                    <a:cubicBezTo>
                      <a:pt x="177" y="445"/>
                      <a:pt x="175" y="447"/>
                      <a:pt x="171" y="446"/>
                    </a:cubicBezTo>
                    <a:cubicBezTo>
                      <a:pt x="167" y="446"/>
                      <a:pt x="165" y="444"/>
                      <a:pt x="164" y="440"/>
                    </a:cubicBezTo>
                    <a:cubicBezTo>
                      <a:pt x="162" y="437"/>
                      <a:pt x="164" y="433"/>
                      <a:pt x="166" y="431"/>
                    </a:cubicBezTo>
                    <a:cubicBezTo>
                      <a:pt x="176" y="422"/>
                      <a:pt x="186" y="413"/>
                      <a:pt x="195" y="404"/>
                    </a:cubicBezTo>
                    <a:cubicBezTo>
                      <a:pt x="196" y="403"/>
                      <a:pt x="197" y="402"/>
                      <a:pt x="197" y="402"/>
                    </a:cubicBezTo>
                    <a:cubicBezTo>
                      <a:pt x="203" y="396"/>
                      <a:pt x="203" y="397"/>
                      <a:pt x="197" y="390"/>
                    </a:cubicBezTo>
                    <a:cubicBezTo>
                      <a:pt x="191" y="384"/>
                      <a:pt x="184" y="378"/>
                      <a:pt x="178" y="372"/>
                    </a:cubicBezTo>
                    <a:cubicBezTo>
                      <a:pt x="172" y="366"/>
                      <a:pt x="171" y="366"/>
                      <a:pt x="165" y="372"/>
                    </a:cubicBezTo>
                    <a:cubicBezTo>
                      <a:pt x="157" y="382"/>
                      <a:pt x="147" y="391"/>
                      <a:pt x="139" y="401"/>
                    </a:cubicBezTo>
                    <a:cubicBezTo>
                      <a:pt x="134" y="407"/>
                      <a:pt x="128" y="408"/>
                      <a:pt x="124" y="404"/>
                    </a:cubicBezTo>
                    <a:cubicBezTo>
                      <a:pt x="119" y="400"/>
                      <a:pt x="120" y="394"/>
                      <a:pt x="125" y="389"/>
                    </a:cubicBezTo>
                    <a:cubicBezTo>
                      <a:pt x="132" y="382"/>
                      <a:pt x="138" y="375"/>
                      <a:pt x="145" y="369"/>
                    </a:cubicBezTo>
                    <a:cubicBezTo>
                      <a:pt x="148" y="366"/>
                      <a:pt x="152" y="363"/>
                      <a:pt x="154" y="358"/>
                    </a:cubicBezTo>
                    <a:cubicBezTo>
                      <a:pt x="154" y="358"/>
                      <a:pt x="154" y="358"/>
                      <a:pt x="154" y="358"/>
                    </a:cubicBezTo>
                    <a:cubicBezTo>
                      <a:pt x="159" y="356"/>
                      <a:pt x="160" y="354"/>
                      <a:pt x="155" y="351"/>
                    </a:cubicBezTo>
                    <a:cubicBezTo>
                      <a:pt x="150" y="347"/>
                      <a:pt x="145" y="343"/>
                      <a:pt x="140" y="339"/>
                    </a:cubicBezTo>
                    <a:cubicBezTo>
                      <a:pt x="140" y="339"/>
                      <a:pt x="140" y="339"/>
                      <a:pt x="140" y="339"/>
                    </a:cubicBezTo>
                    <a:cubicBezTo>
                      <a:pt x="136" y="334"/>
                      <a:pt x="131" y="331"/>
                      <a:pt x="126" y="327"/>
                    </a:cubicBezTo>
                    <a:cubicBezTo>
                      <a:pt x="125" y="326"/>
                      <a:pt x="124" y="326"/>
                      <a:pt x="123" y="327"/>
                    </a:cubicBezTo>
                    <a:cubicBezTo>
                      <a:pt x="120" y="331"/>
                      <a:pt x="117" y="333"/>
                      <a:pt x="115" y="337"/>
                    </a:cubicBezTo>
                    <a:cubicBezTo>
                      <a:pt x="115" y="338"/>
                      <a:pt x="115" y="338"/>
                      <a:pt x="114" y="338"/>
                    </a:cubicBezTo>
                    <a:cubicBezTo>
                      <a:pt x="114" y="339"/>
                      <a:pt x="114" y="339"/>
                      <a:pt x="113" y="339"/>
                    </a:cubicBezTo>
                    <a:cubicBezTo>
                      <a:pt x="107" y="347"/>
                      <a:pt x="100" y="356"/>
                      <a:pt x="93" y="364"/>
                    </a:cubicBezTo>
                    <a:cubicBezTo>
                      <a:pt x="91" y="366"/>
                      <a:pt x="90" y="368"/>
                      <a:pt x="87" y="368"/>
                    </a:cubicBezTo>
                    <a:cubicBezTo>
                      <a:pt x="83" y="369"/>
                      <a:pt x="79" y="368"/>
                      <a:pt x="77" y="364"/>
                    </a:cubicBezTo>
                    <a:cubicBezTo>
                      <a:pt x="75" y="361"/>
                      <a:pt x="75" y="357"/>
                      <a:pt x="78" y="354"/>
                    </a:cubicBezTo>
                    <a:cubicBezTo>
                      <a:pt x="87" y="342"/>
                      <a:pt x="97" y="331"/>
                      <a:pt x="107" y="320"/>
                    </a:cubicBezTo>
                    <a:cubicBezTo>
                      <a:pt x="109" y="317"/>
                      <a:pt x="109" y="315"/>
                      <a:pt x="106" y="312"/>
                    </a:cubicBezTo>
                    <a:cubicBezTo>
                      <a:pt x="97" y="306"/>
                      <a:pt x="88" y="300"/>
                      <a:pt x="79" y="294"/>
                    </a:cubicBezTo>
                    <a:cubicBezTo>
                      <a:pt x="75" y="291"/>
                      <a:pt x="73" y="291"/>
                      <a:pt x="70" y="295"/>
                    </a:cubicBezTo>
                    <a:cubicBezTo>
                      <a:pt x="61" y="307"/>
                      <a:pt x="53" y="318"/>
                      <a:pt x="44" y="330"/>
                    </a:cubicBezTo>
                    <a:cubicBezTo>
                      <a:pt x="41" y="335"/>
                      <a:pt x="35" y="336"/>
                      <a:pt x="31" y="333"/>
                    </a:cubicBezTo>
                    <a:cubicBezTo>
                      <a:pt x="27" y="330"/>
                      <a:pt x="26" y="324"/>
                      <a:pt x="30" y="319"/>
                    </a:cubicBezTo>
                    <a:cubicBezTo>
                      <a:pt x="39" y="307"/>
                      <a:pt x="48" y="294"/>
                      <a:pt x="57" y="282"/>
                    </a:cubicBezTo>
                    <a:cubicBezTo>
                      <a:pt x="59" y="280"/>
                      <a:pt x="60" y="279"/>
                      <a:pt x="57" y="277"/>
                    </a:cubicBezTo>
                    <a:cubicBezTo>
                      <a:pt x="32" y="255"/>
                      <a:pt x="15" y="228"/>
                      <a:pt x="6" y="195"/>
                    </a:cubicBezTo>
                    <a:cubicBezTo>
                      <a:pt x="0" y="172"/>
                      <a:pt x="0" y="149"/>
                      <a:pt x="6" y="125"/>
                    </a:cubicBezTo>
                    <a:cubicBezTo>
                      <a:pt x="10" y="110"/>
                      <a:pt x="17" y="95"/>
                      <a:pt x="27" y="82"/>
                    </a:cubicBezTo>
                    <a:cubicBezTo>
                      <a:pt x="41" y="64"/>
                      <a:pt x="59" y="51"/>
                      <a:pt x="81" y="43"/>
                    </a:cubicBezTo>
                    <a:cubicBezTo>
                      <a:pt x="122" y="27"/>
                      <a:pt x="162" y="28"/>
                      <a:pt x="203" y="42"/>
                    </a:cubicBezTo>
                    <a:cubicBezTo>
                      <a:pt x="210" y="45"/>
                      <a:pt x="216" y="47"/>
                      <a:pt x="223" y="51"/>
                    </a:cubicBezTo>
                    <a:cubicBezTo>
                      <a:pt x="226" y="53"/>
                      <a:pt x="228" y="52"/>
                      <a:pt x="230" y="49"/>
                    </a:cubicBezTo>
                    <a:cubicBezTo>
                      <a:pt x="241" y="35"/>
                      <a:pt x="251" y="20"/>
                      <a:pt x="262" y="6"/>
                    </a:cubicBezTo>
                    <a:cubicBezTo>
                      <a:pt x="266" y="1"/>
                      <a:pt x="272" y="0"/>
                      <a:pt x="276" y="3"/>
                    </a:cubicBezTo>
                    <a:cubicBezTo>
                      <a:pt x="280" y="6"/>
                      <a:pt x="280" y="12"/>
                      <a:pt x="276" y="16"/>
                    </a:cubicBezTo>
                    <a:cubicBezTo>
                      <a:pt x="266" y="30"/>
                      <a:pt x="256" y="44"/>
                      <a:pt x="245" y="58"/>
                    </a:cubicBezTo>
                    <a:cubicBezTo>
                      <a:pt x="243" y="61"/>
                      <a:pt x="244" y="63"/>
                      <a:pt x="247" y="65"/>
                    </a:cubicBezTo>
                    <a:cubicBezTo>
                      <a:pt x="262" y="75"/>
                      <a:pt x="277" y="85"/>
                      <a:pt x="291" y="96"/>
                    </a:cubicBezTo>
                    <a:cubicBezTo>
                      <a:pt x="293" y="97"/>
                      <a:pt x="294" y="97"/>
                      <a:pt x="296" y="95"/>
                    </a:cubicBezTo>
                    <a:cubicBezTo>
                      <a:pt x="304" y="85"/>
                      <a:pt x="313" y="75"/>
                      <a:pt x="322" y="64"/>
                    </a:cubicBezTo>
                    <a:cubicBezTo>
                      <a:pt x="325" y="60"/>
                      <a:pt x="328" y="56"/>
                      <a:pt x="332" y="52"/>
                    </a:cubicBezTo>
                    <a:cubicBezTo>
                      <a:pt x="335" y="48"/>
                      <a:pt x="341" y="49"/>
                      <a:pt x="344" y="52"/>
                    </a:cubicBezTo>
                    <a:cubicBezTo>
                      <a:pt x="348" y="55"/>
                      <a:pt x="348" y="60"/>
                      <a:pt x="345" y="65"/>
                    </a:cubicBezTo>
                    <a:cubicBezTo>
                      <a:pt x="340" y="71"/>
                      <a:pt x="335" y="76"/>
                      <a:pt x="330" y="82"/>
                    </a:cubicBezTo>
                    <a:cubicBezTo>
                      <a:pt x="324" y="90"/>
                      <a:pt x="318" y="97"/>
                      <a:pt x="311" y="105"/>
                    </a:cubicBezTo>
                    <a:cubicBezTo>
                      <a:pt x="308" y="108"/>
                      <a:pt x="309" y="109"/>
                      <a:pt x="312" y="111"/>
                    </a:cubicBezTo>
                    <a:cubicBezTo>
                      <a:pt x="321" y="119"/>
                      <a:pt x="331" y="127"/>
                      <a:pt x="340" y="135"/>
                    </a:cubicBezTo>
                    <a:cubicBezTo>
                      <a:pt x="344" y="138"/>
                      <a:pt x="348" y="142"/>
                      <a:pt x="352" y="145"/>
                    </a:cubicBezTo>
                    <a:cubicBezTo>
                      <a:pt x="355" y="147"/>
                      <a:pt x="356" y="147"/>
                      <a:pt x="358" y="145"/>
                    </a:cubicBezTo>
                    <a:cubicBezTo>
                      <a:pt x="369" y="133"/>
                      <a:pt x="380" y="122"/>
                      <a:pt x="391" y="110"/>
                    </a:cubicBezTo>
                    <a:cubicBezTo>
                      <a:pt x="393" y="109"/>
                      <a:pt x="395" y="107"/>
                      <a:pt x="396" y="105"/>
                    </a:cubicBezTo>
                    <a:cubicBezTo>
                      <a:pt x="400" y="101"/>
                      <a:pt x="405" y="101"/>
                      <a:pt x="408" y="104"/>
                    </a:cubicBezTo>
                    <a:cubicBezTo>
                      <a:pt x="412" y="108"/>
                      <a:pt x="413" y="112"/>
                      <a:pt x="409" y="116"/>
                    </a:cubicBezTo>
                    <a:cubicBezTo>
                      <a:pt x="402" y="125"/>
                      <a:pt x="394" y="133"/>
                      <a:pt x="386" y="141"/>
                    </a:cubicBezTo>
                    <a:cubicBezTo>
                      <a:pt x="381" y="147"/>
                      <a:pt x="376" y="152"/>
                      <a:pt x="371" y="158"/>
                    </a:cubicBezTo>
                    <a:cubicBezTo>
                      <a:pt x="369" y="159"/>
                      <a:pt x="369" y="161"/>
                      <a:pt x="371" y="162"/>
                    </a:cubicBezTo>
                    <a:cubicBezTo>
                      <a:pt x="385" y="174"/>
                      <a:pt x="398" y="186"/>
                      <a:pt x="410" y="199"/>
                    </a:cubicBezTo>
                    <a:cubicBezTo>
                      <a:pt x="412" y="201"/>
                      <a:pt x="414" y="201"/>
                      <a:pt x="416" y="199"/>
                    </a:cubicBezTo>
                    <a:cubicBezTo>
                      <a:pt x="428" y="188"/>
                      <a:pt x="440" y="176"/>
                      <a:pt x="453" y="165"/>
                    </a:cubicBezTo>
                    <a:cubicBezTo>
                      <a:pt x="455" y="163"/>
                      <a:pt x="457" y="160"/>
                      <a:pt x="460" y="160"/>
                    </a:cubicBezTo>
                    <a:cubicBezTo>
                      <a:pt x="464" y="159"/>
                      <a:pt x="468" y="160"/>
                      <a:pt x="470" y="164"/>
                    </a:cubicBezTo>
                    <a:cubicBezTo>
                      <a:pt x="472" y="168"/>
                      <a:pt x="472" y="172"/>
                      <a:pt x="469" y="175"/>
                    </a:cubicBezTo>
                    <a:cubicBezTo>
                      <a:pt x="460" y="183"/>
                      <a:pt x="451" y="191"/>
                      <a:pt x="443" y="198"/>
                    </a:cubicBezTo>
                    <a:cubicBezTo>
                      <a:pt x="438" y="203"/>
                      <a:pt x="433" y="208"/>
                      <a:pt x="428" y="213"/>
                    </a:cubicBezTo>
                    <a:cubicBezTo>
                      <a:pt x="426" y="214"/>
                      <a:pt x="426" y="215"/>
                      <a:pt x="427" y="217"/>
                    </a:cubicBezTo>
                    <a:cubicBezTo>
                      <a:pt x="440" y="230"/>
                      <a:pt x="452" y="243"/>
                      <a:pt x="463" y="257"/>
                    </a:cubicBezTo>
                    <a:cubicBezTo>
                      <a:pt x="465" y="259"/>
                      <a:pt x="467" y="260"/>
                      <a:pt x="469" y="258"/>
                    </a:cubicBezTo>
                    <a:cubicBezTo>
                      <a:pt x="477" y="250"/>
                      <a:pt x="487" y="243"/>
                      <a:pt x="495" y="236"/>
                    </a:cubicBezTo>
                    <a:cubicBezTo>
                      <a:pt x="500" y="230"/>
                      <a:pt x="507" y="226"/>
                      <a:pt x="513" y="221"/>
                    </a:cubicBezTo>
                    <a:cubicBezTo>
                      <a:pt x="516" y="220"/>
                      <a:pt x="519" y="220"/>
                      <a:pt x="522" y="222"/>
                    </a:cubicBezTo>
                    <a:cubicBezTo>
                      <a:pt x="525" y="224"/>
                      <a:pt x="527" y="227"/>
                      <a:pt x="526" y="231"/>
                    </a:cubicBezTo>
                    <a:cubicBezTo>
                      <a:pt x="525" y="234"/>
                      <a:pt x="524" y="236"/>
                      <a:pt x="521" y="238"/>
                    </a:cubicBezTo>
                    <a:cubicBezTo>
                      <a:pt x="508" y="249"/>
                      <a:pt x="495" y="259"/>
                      <a:pt x="482" y="270"/>
                    </a:cubicBezTo>
                    <a:cubicBezTo>
                      <a:pt x="479" y="273"/>
                      <a:pt x="478" y="274"/>
                      <a:pt x="481" y="279"/>
                    </a:cubicBezTo>
                    <a:cubicBezTo>
                      <a:pt x="492" y="292"/>
                      <a:pt x="502" y="305"/>
                      <a:pt x="513" y="319"/>
                    </a:cubicBezTo>
                    <a:cubicBezTo>
                      <a:pt x="514" y="322"/>
                      <a:pt x="516" y="321"/>
                      <a:pt x="518" y="320"/>
                    </a:cubicBezTo>
                    <a:cubicBezTo>
                      <a:pt x="525" y="315"/>
                      <a:pt x="532" y="309"/>
                      <a:pt x="539" y="304"/>
                    </a:cubicBezTo>
                    <a:cubicBezTo>
                      <a:pt x="547" y="298"/>
                      <a:pt x="555" y="293"/>
                      <a:pt x="563" y="287"/>
                    </a:cubicBezTo>
                    <a:cubicBezTo>
                      <a:pt x="567" y="285"/>
                      <a:pt x="572" y="286"/>
                      <a:pt x="575" y="290"/>
                    </a:cubicBezTo>
                    <a:cubicBezTo>
                      <a:pt x="578" y="294"/>
                      <a:pt x="577" y="298"/>
                      <a:pt x="573" y="302"/>
                    </a:cubicBezTo>
                    <a:cubicBezTo>
                      <a:pt x="562" y="311"/>
                      <a:pt x="550" y="318"/>
                      <a:pt x="539" y="326"/>
                    </a:cubicBezTo>
                    <a:cubicBezTo>
                      <a:pt x="536" y="329"/>
                      <a:pt x="532" y="332"/>
                      <a:pt x="528" y="334"/>
                    </a:cubicBezTo>
                    <a:cubicBezTo>
                      <a:pt x="525" y="336"/>
                      <a:pt x="526" y="338"/>
                      <a:pt x="527" y="340"/>
                    </a:cubicBezTo>
                    <a:cubicBezTo>
                      <a:pt x="536" y="352"/>
                      <a:pt x="544" y="364"/>
                      <a:pt x="552" y="377"/>
                    </a:cubicBezTo>
                    <a:cubicBezTo>
                      <a:pt x="553" y="379"/>
                      <a:pt x="555" y="382"/>
                      <a:pt x="557" y="385"/>
                    </a:cubicBezTo>
                    <a:cubicBezTo>
                      <a:pt x="558" y="388"/>
                      <a:pt x="560" y="387"/>
                      <a:pt x="562" y="386"/>
                    </a:cubicBezTo>
                    <a:cubicBezTo>
                      <a:pt x="577" y="376"/>
                      <a:pt x="592" y="367"/>
                      <a:pt x="607" y="357"/>
                    </a:cubicBezTo>
                    <a:cubicBezTo>
                      <a:pt x="612" y="354"/>
                      <a:pt x="618" y="354"/>
                      <a:pt x="620" y="358"/>
                    </a:cubicBezTo>
                    <a:cubicBezTo>
                      <a:pt x="623" y="363"/>
                      <a:pt x="622" y="369"/>
                      <a:pt x="616" y="372"/>
                    </a:cubicBezTo>
                    <a:cubicBezTo>
                      <a:pt x="601" y="382"/>
                      <a:pt x="586" y="391"/>
                      <a:pt x="571" y="401"/>
                    </a:cubicBezTo>
                    <a:cubicBezTo>
                      <a:pt x="569" y="402"/>
                      <a:pt x="568" y="404"/>
                      <a:pt x="569" y="406"/>
                    </a:cubicBezTo>
                    <a:cubicBezTo>
                      <a:pt x="579" y="421"/>
                      <a:pt x="587" y="437"/>
                      <a:pt x="596" y="453"/>
                    </a:cubicBezTo>
                    <a:cubicBezTo>
                      <a:pt x="597" y="456"/>
                      <a:pt x="598" y="456"/>
                      <a:pt x="601" y="455"/>
                    </a:cubicBezTo>
                    <a:cubicBezTo>
                      <a:pt x="615" y="447"/>
                      <a:pt x="629" y="439"/>
                      <a:pt x="643" y="431"/>
                    </a:cubicBezTo>
                    <a:cubicBezTo>
                      <a:pt x="647" y="429"/>
                      <a:pt x="652" y="425"/>
                      <a:pt x="657" y="428"/>
                    </a:cubicBezTo>
                    <a:cubicBezTo>
                      <a:pt x="663" y="432"/>
                      <a:pt x="664" y="440"/>
                      <a:pt x="658" y="443"/>
                    </a:cubicBezTo>
                    <a:cubicBezTo>
                      <a:pt x="645" y="450"/>
                      <a:pt x="633" y="457"/>
                      <a:pt x="620" y="464"/>
                    </a:cubicBezTo>
                    <a:cubicBezTo>
                      <a:pt x="617" y="466"/>
                      <a:pt x="613" y="469"/>
                      <a:pt x="609" y="471"/>
                    </a:cubicBezTo>
                    <a:cubicBezTo>
                      <a:pt x="607" y="472"/>
                      <a:pt x="607" y="474"/>
                      <a:pt x="608" y="476"/>
                    </a:cubicBezTo>
                    <a:cubicBezTo>
                      <a:pt x="615" y="493"/>
                      <a:pt x="623" y="509"/>
                      <a:pt x="630" y="525"/>
                    </a:cubicBezTo>
                    <a:cubicBezTo>
                      <a:pt x="631" y="527"/>
                      <a:pt x="632" y="528"/>
                      <a:pt x="634" y="527"/>
                    </a:cubicBezTo>
                    <a:cubicBezTo>
                      <a:pt x="648" y="520"/>
                      <a:pt x="663" y="514"/>
                      <a:pt x="677" y="506"/>
                    </a:cubicBezTo>
                    <a:cubicBezTo>
                      <a:pt x="681" y="504"/>
                      <a:pt x="685" y="501"/>
                      <a:pt x="690" y="503"/>
                    </a:cubicBezTo>
                    <a:cubicBezTo>
                      <a:pt x="695" y="505"/>
                      <a:pt x="696" y="508"/>
                      <a:pt x="696" y="511"/>
                    </a:cubicBezTo>
                    <a:cubicBezTo>
                      <a:pt x="697" y="515"/>
                      <a:pt x="695" y="518"/>
                      <a:pt x="691" y="520"/>
                    </a:cubicBezTo>
                    <a:cubicBezTo>
                      <a:pt x="675" y="527"/>
                      <a:pt x="659" y="535"/>
                      <a:pt x="643" y="542"/>
                    </a:cubicBezTo>
                    <a:cubicBezTo>
                      <a:pt x="638" y="545"/>
                      <a:pt x="638" y="545"/>
                      <a:pt x="640" y="550"/>
                    </a:cubicBezTo>
                    <a:cubicBezTo>
                      <a:pt x="646" y="566"/>
                      <a:pt x="652" y="581"/>
                      <a:pt x="657" y="597"/>
                    </a:cubicBezTo>
                    <a:cubicBezTo>
                      <a:pt x="660" y="603"/>
                      <a:pt x="660" y="603"/>
                      <a:pt x="666" y="601"/>
                    </a:cubicBezTo>
                    <a:cubicBezTo>
                      <a:pt x="681" y="595"/>
                      <a:pt x="695" y="589"/>
                      <a:pt x="710" y="583"/>
                    </a:cubicBezTo>
                    <a:cubicBezTo>
                      <a:pt x="711" y="583"/>
                      <a:pt x="713" y="582"/>
                      <a:pt x="715" y="582"/>
                    </a:cubicBezTo>
                    <a:cubicBezTo>
                      <a:pt x="719" y="580"/>
                      <a:pt x="724" y="583"/>
                      <a:pt x="725" y="586"/>
                    </a:cubicBezTo>
                    <a:cubicBezTo>
                      <a:pt x="727" y="591"/>
                      <a:pt x="725" y="596"/>
                      <a:pt x="721" y="598"/>
                    </a:cubicBezTo>
                    <a:cubicBezTo>
                      <a:pt x="710" y="602"/>
                      <a:pt x="700" y="606"/>
                      <a:pt x="689" y="611"/>
                    </a:cubicBezTo>
                    <a:cubicBezTo>
                      <a:pt x="682" y="614"/>
                      <a:pt x="675" y="617"/>
                      <a:pt x="667" y="620"/>
                    </a:cubicBezTo>
                    <a:cubicBezTo>
                      <a:pt x="664" y="621"/>
                      <a:pt x="665" y="622"/>
                      <a:pt x="665" y="625"/>
                    </a:cubicBezTo>
                    <a:cubicBezTo>
                      <a:pt x="669" y="643"/>
                      <a:pt x="670" y="662"/>
                      <a:pt x="668" y="681"/>
                    </a:cubicBezTo>
                    <a:cubicBezTo>
                      <a:pt x="665" y="714"/>
                      <a:pt x="654" y="744"/>
                      <a:pt x="633" y="770"/>
                    </a:cubicBezTo>
                    <a:cubicBezTo>
                      <a:pt x="615" y="792"/>
                      <a:pt x="592" y="808"/>
                      <a:pt x="563" y="813"/>
                    </a:cubicBezTo>
                    <a:cubicBezTo>
                      <a:pt x="538" y="818"/>
                      <a:pt x="514" y="816"/>
                      <a:pt x="489" y="807"/>
                    </a:cubicBezTo>
                    <a:cubicBezTo>
                      <a:pt x="463" y="797"/>
                      <a:pt x="443" y="781"/>
                      <a:pt x="425" y="760"/>
                    </a:cubicBezTo>
                    <a:cubicBezTo>
                      <a:pt x="417" y="750"/>
                      <a:pt x="410" y="740"/>
                      <a:pt x="405" y="728"/>
                    </a:cubicBezTo>
                    <a:cubicBezTo>
                      <a:pt x="403" y="726"/>
                      <a:pt x="402" y="725"/>
                      <a:pt x="399" y="726"/>
                    </a:cubicBezTo>
                    <a:cubicBezTo>
                      <a:pt x="386" y="732"/>
                      <a:pt x="373" y="737"/>
                      <a:pt x="360" y="742"/>
                    </a:cubicBezTo>
                    <a:cubicBezTo>
                      <a:pt x="358" y="743"/>
                      <a:pt x="356" y="744"/>
                      <a:pt x="354" y="744"/>
                    </a:cubicBezTo>
                    <a:cubicBezTo>
                      <a:pt x="349" y="745"/>
                      <a:pt x="345" y="743"/>
                      <a:pt x="343" y="739"/>
                    </a:cubicBezTo>
                    <a:cubicBezTo>
                      <a:pt x="342" y="734"/>
                      <a:pt x="343" y="730"/>
                      <a:pt x="348" y="728"/>
                    </a:cubicBezTo>
                    <a:cubicBezTo>
                      <a:pt x="363" y="722"/>
                      <a:pt x="378" y="716"/>
                      <a:pt x="392" y="710"/>
                    </a:cubicBezTo>
                    <a:cubicBezTo>
                      <a:pt x="395" y="709"/>
                      <a:pt x="396" y="708"/>
                      <a:pt x="395" y="705"/>
                    </a:cubicBezTo>
                    <a:cubicBezTo>
                      <a:pt x="391" y="694"/>
                      <a:pt x="387" y="683"/>
                      <a:pt x="383" y="671"/>
                    </a:cubicBezTo>
                    <a:cubicBezTo>
                      <a:pt x="381" y="667"/>
                      <a:pt x="380" y="667"/>
                      <a:pt x="376" y="669"/>
                    </a:cubicBezTo>
                    <a:cubicBezTo>
                      <a:pt x="363" y="675"/>
                      <a:pt x="349" y="682"/>
                      <a:pt x="335" y="688"/>
                    </a:cubicBezTo>
                    <a:cubicBezTo>
                      <a:pt x="329" y="691"/>
                      <a:pt x="324" y="688"/>
                      <a:pt x="322" y="682"/>
                    </a:cubicBezTo>
                    <a:cubicBezTo>
                      <a:pt x="321" y="678"/>
                      <a:pt x="324" y="674"/>
                      <a:pt x="329" y="672"/>
                    </a:cubicBezTo>
                    <a:cubicBezTo>
                      <a:pt x="342" y="665"/>
                      <a:pt x="356" y="659"/>
                      <a:pt x="370" y="652"/>
                    </a:cubicBezTo>
                    <a:cubicBezTo>
                      <a:pt x="373" y="651"/>
                      <a:pt x="374" y="649"/>
                      <a:pt x="372" y="646"/>
                    </a:cubicBezTo>
                    <a:cubicBezTo>
                      <a:pt x="367" y="635"/>
                      <a:pt x="362" y="625"/>
                      <a:pt x="358" y="614"/>
                    </a:cubicBezTo>
                    <a:cubicBezTo>
                      <a:pt x="356" y="611"/>
                      <a:pt x="355" y="610"/>
                      <a:pt x="352" y="612"/>
                    </a:cubicBezTo>
                    <a:cubicBezTo>
                      <a:pt x="339" y="620"/>
                      <a:pt x="326" y="627"/>
                      <a:pt x="312" y="634"/>
                    </a:cubicBezTo>
                    <a:cubicBezTo>
                      <a:pt x="307" y="637"/>
                      <a:pt x="301" y="636"/>
                      <a:pt x="299" y="631"/>
                    </a:cubicBezTo>
                    <a:cubicBezTo>
                      <a:pt x="296" y="626"/>
                      <a:pt x="298" y="621"/>
                      <a:pt x="305" y="618"/>
                    </a:cubicBezTo>
                    <a:cubicBezTo>
                      <a:pt x="317" y="611"/>
                      <a:pt x="329" y="605"/>
                      <a:pt x="341" y="598"/>
                    </a:cubicBezTo>
                    <a:cubicBezTo>
                      <a:pt x="342" y="597"/>
                      <a:pt x="343" y="596"/>
                      <a:pt x="344" y="595"/>
                    </a:cubicBezTo>
                    <a:cubicBezTo>
                      <a:pt x="346" y="596"/>
                      <a:pt x="348" y="595"/>
                      <a:pt x="347" y="593"/>
                    </a:cubicBezTo>
                    <a:cubicBezTo>
                      <a:pt x="347" y="591"/>
                      <a:pt x="346" y="588"/>
                      <a:pt x="343" y="588"/>
                    </a:cubicBezTo>
                    <a:close/>
                    <a:moveTo>
                      <a:pt x="651" y="658"/>
                    </a:moveTo>
                    <a:cubicBezTo>
                      <a:pt x="652" y="652"/>
                      <a:pt x="650" y="641"/>
                      <a:pt x="648" y="630"/>
                    </a:cubicBezTo>
                    <a:cubicBezTo>
                      <a:pt x="644" y="610"/>
                      <a:pt x="636" y="591"/>
                      <a:pt x="629" y="572"/>
                    </a:cubicBezTo>
                    <a:cubicBezTo>
                      <a:pt x="621" y="551"/>
                      <a:pt x="612" y="530"/>
                      <a:pt x="603" y="509"/>
                    </a:cubicBezTo>
                    <a:cubicBezTo>
                      <a:pt x="594" y="490"/>
                      <a:pt x="584" y="470"/>
                      <a:pt x="574" y="451"/>
                    </a:cubicBezTo>
                    <a:cubicBezTo>
                      <a:pt x="566" y="435"/>
                      <a:pt x="556" y="418"/>
                      <a:pt x="546" y="402"/>
                    </a:cubicBezTo>
                    <a:cubicBezTo>
                      <a:pt x="537" y="386"/>
                      <a:pt x="526" y="370"/>
                      <a:pt x="516" y="355"/>
                    </a:cubicBezTo>
                    <a:cubicBezTo>
                      <a:pt x="506" y="340"/>
                      <a:pt x="495" y="325"/>
                      <a:pt x="484" y="311"/>
                    </a:cubicBezTo>
                    <a:cubicBezTo>
                      <a:pt x="471" y="294"/>
                      <a:pt x="457" y="277"/>
                      <a:pt x="443" y="261"/>
                    </a:cubicBezTo>
                    <a:cubicBezTo>
                      <a:pt x="431" y="247"/>
                      <a:pt x="417" y="232"/>
                      <a:pt x="404" y="219"/>
                    </a:cubicBezTo>
                    <a:cubicBezTo>
                      <a:pt x="390" y="204"/>
                      <a:pt x="376" y="191"/>
                      <a:pt x="361" y="177"/>
                    </a:cubicBezTo>
                    <a:cubicBezTo>
                      <a:pt x="343" y="161"/>
                      <a:pt x="325" y="145"/>
                      <a:pt x="306" y="130"/>
                    </a:cubicBezTo>
                    <a:cubicBezTo>
                      <a:pt x="284" y="112"/>
                      <a:pt x="261" y="96"/>
                      <a:pt x="238" y="80"/>
                    </a:cubicBezTo>
                    <a:cubicBezTo>
                      <a:pt x="220" y="68"/>
                      <a:pt x="201" y="59"/>
                      <a:pt x="180" y="54"/>
                    </a:cubicBezTo>
                    <a:cubicBezTo>
                      <a:pt x="155" y="48"/>
                      <a:pt x="130" y="47"/>
                      <a:pt x="105" y="54"/>
                    </a:cubicBezTo>
                    <a:cubicBezTo>
                      <a:pt x="81" y="60"/>
                      <a:pt x="60" y="71"/>
                      <a:pt x="44" y="90"/>
                    </a:cubicBezTo>
                    <a:cubicBezTo>
                      <a:pt x="32" y="104"/>
                      <a:pt x="25" y="120"/>
                      <a:pt x="22" y="138"/>
                    </a:cubicBezTo>
                    <a:cubicBezTo>
                      <a:pt x="17" y="163"/>
                      <a:pt x="20" y="187"/>
                      <a:pt x="30" y="210"/>
                    </a:cubicBezTo>
                    <a:cubicBezTo>
                      <a:pt x="39" y="231"/>
                      <a:pt x="52" y="249"/>
                      <a:pt x="70" y="264"/>
                    </a:cubicBezTo>
                    <a:cubicBezTo>
                      <a:pt x="71" y="265"/>
                      <a:pt x="73" y="266"/>
                      <a:pt x="75" y="266"/>
                    </a:cubicBezTo>
                    <a:cubicBezTo>
                      <a:pt x="78" y="266"/>
                      <a:pt x="81" y="267"/>
                      <a:pt x="82" y="271"/>
                    </a:cubicBezTo>
                    <a:cubicBezTo>
                      <a:pt x="82" y="274"/>
                      <a:pt x="84" y="276"/>
                      <a:pt x="87" y="277"/>
                    </a:cubicBezTo>
                    <a:cubicBezTo>
                      <a:pt x="98" y="284"/>
                      <a:pt x="109" y="292"/>
                      <a:pt x="120" y="301"/>
                    </a:cubicBezTo>
                    <a:cubicBezTo>
                      <a:pt x="121" y="301"/>
                      <a:pt x="123" y="302"/>
                      <a:pt x="124" y="302"/>
                    </a:cubicBezTo>
                    <a:cubicBezTo>
                      <a:pt x="130" y="302"/>
                      <a:pt x="134" y="305"/>
                      <a:pt x="134" y="310"/>
                    </a:cubicBezTo>
                    <a:cubicBezTo>
                      <a:pt x="134" y="311"/>
                      <a:pt x="135" y="312"/>
                      <a:pt x="135" y="312"/>
                    </a:cubicBezTo>
                    <a:cubicBezTo>
                      <a:pt x="146" y="321"/>
                      <a:pt x="157" y="329"/>
                      <a:pt x="167" y="338"/>
                    </a:cubicBezTo>
                    <a:cubicBezTo>
                      <a:pt x="169" y="340"/>
                      <a:pt x="172" y="343"/>
                      <a:pt x="176" y="342"/>
                    </a:cubicBezTo>
                    <a:cubicBezTo>
                      <a:pt x="180" y="342"/>
                      <a:pt x="182" y="345"/>
                      <a:pt x="182" y="349"/>
                    </a:cubicBezTo>
                    <a:cubicBezTo>
                      <a:pt x="182" y="351"/>
                      <a:pt x="184" y="353"/>
                      <a:pt x="186" y="355"/>
                    </a:cubicBezTo>
                    <a:cubicBezTo>
                      <a:pt x="196" y="364"/>
                      <a:pt x="206" y="373"/>
                      <a:pt x="215" y="383"/>
                    </a:cubicBezTo>
                    <a:cubicBezTo>
                      <a:pt x="216" y="384"/>
                      <a:pt x="218" y="385"/>
                      <a:pt x="220" y="386"/>
                    </a:cubicBezTo>
                    <a:cubicBezTo>
                      <a:pt x="225" y="386"/>
                      <a:pt x="227" y="389"/>
                      <a:pt x="228" y="394"/>
                    </a:cubicBezTo>
                    <a:cubicBezTo>
                      <a:pt x="228" y="395"/>
                      <a:pt x="229" y="396"/>
                      <a:pt x="229" y="397"/>
                    </a:cubicBezTo>
                    <a:cubicBezTo>
                      <a:pt x="233" y="401"/>
                      <a:pt x="237" y="406"/>
                      <a:pt x="241" y="410"/>
                    </a:cubicBezTo>
                    <a:cubicBezTo>
                      <a:pt x="246" y="415"/>
                      <a:pt x="251" y="421"/>
                      <a:pt x="256" y="426"/>
                    </a:cubicBezTo>
                    <a:cubicBezTo>
                      <a:pt x="258" y="429"/>
                      <a:pt x="259" y="431"/>
                      <a:pt x="262" y="431"/>
                    </a:cubicBezTo>
                    <a:cubicBezTo>
                      <a:pt x="267" y="433"/>
                      <a:pt x="269" y="436"/>
                      <a:pt x="269" y="441"/>
                    </a:cubicBezTo>
                    <a:cubicBezTo>
                      <a:pt x="269" y="442"/>
                      <a:pt x="270" y="443"/>
                      <a:pt x="271" y="445"/>
                    </a:cubicBezTo>
                    <a:cubicBezTo>
                      <a:pt x="279" y="455"/>
                      <a:pt x="287" y="465"/>
                      <a:pt x="295" y="476"/>
                    </a:cubicBezTo>
                    <a:cubicBezTo>
                      <a:pt x="297" y="478"/>
                      <a:pt x="298" y="481"/>
                      <a:pt x="302" y="482"/>
                    </a:cubicBezTo>
                    <a:cubicBezTo>
                      <a:pt x="305" y="483"/>
                      <a:pt x="307" y="485"/>
                      <a:pt x="307" y="490"/>
                    </a:cubicBezTo>
                    <a:cubicBezTo>
                      <a:pt x="307" y="491"/>
                      <a:pt x="307" y="493"/>
                      <a:pt x="309" y="495"/>
                    </a:cubicBezTo>
                    <a:cubicBezTo>
                      <a:pt x="316" y="505"/>
                      <a:pt x="322" y="516"/>
                      <a:pt x="329" y="527"/>
                    </a:cubicBezTo>
                    <a:cubicBezTo>
                      <a:pt x="332" y="530"/>
                      <a:pt x="334" y="533"/>
                      <a:pt x="338" y="535"/>
                    </a:cubicBezTo>
                    <a:cubicBezTo>
                      <a:pt x="341" y="535"/>
                      <a:pt x="341" y="538"/>
                      <a:pt x="341" y="541"/>
                    </a:cubicBezTo>
                    <a:cubicBezTo>
                      <a:pt x="341" y="544"/>
                      <a:pt x="341" y="546"/>
                      <a:pt x="343" y="549"/>
                    </a:cubicBezTo>
                    <a:cubicBezTo>
                      <a:pt x="349" y="559"/>
                      <a:pt x="354" y="570"/>
                      <a:pt x="360" y="580"/>
                    </a:cubicBezTo>
                    <a:cubicBezTo>
                      <a:pt x="363" y="584"/>
                      <a:pt x="364" y="588"/>
                      <a:pt x="369" y="589"/>
                    </a:cubicBezTo>
                    <a:cubicBezTo>
                      <a:pt x="371" y="590"/>
                      <a:pt x="372" y="594"/>
                      <a:pt x="372" y="597"/>
                    </a:cubicBezTo>
                    <a:cubicBezTo>
                      <a:pt x="371" y="600"/>
                      <a:pt x="372" y="602"/>
                      <a:pt x="373" y="604"/>
                    </a:cubicBezTo>
                    <a:cubicBezTo>
                      <a:pt x="377" y="613"/>
                      <a:pt x="381" y="622"/>
                      <a:pt x="385" y="631"/>
                    </a:cubicBezTo>
                    <a:cubicBezTo>
                      <a:pt x="388" y="636"/>
                      <a:pt x="389" y="643"/>
                      <a:pt x="395" y="647"/>
                    </a:cubicBezTo>
                    <a:cubicBezTo>
                      <a:pt x="398" y="648"/>
                      <a:pt x="398" y="651"/>
                      <a:pt x="398" y="654"/>
                    </a:cubicBezTo>
                    <a:cubicBezTo>
                      <a:pt x="396" y="658"/>
                      <a:pt x="398" y="661"/>
                      <a:pt x="399" y="664"/>
                    </a:cubicBezTo>
                    <a:cubicBezTo>
                      <a:pt x="400" y="667"/>
                      <a:pt x="402" y="671"/>
                      <a:pt x="403" y="674"/>
                    </a:cubicBezTo>
                    <a:cubicBezTo>
                      <a:pt x="406" y="682"/>
                      <a:pt x="408" y="692"/>
                      <a:pt x="412" y="699"/>
                    </a:cubicBezTo>
                    <a:cubicBezTo>
                      <a:pt x="416" y="706"/>
                      <a:pt x="419" y="712"/>
                      <a:pt x="421" y="719"/>
                    </a:cubicBezTo>
                    <a:cubicBezTo>
                      <a:pt x="422" y="726"/>
                      <a:pt x="427" y="732"/>
                      <a:pt x="431" y="737"/>
                    </a:cubicBezTo>
                    <a:cubicBezTo>
                      <a:pt x="441" y="751"/>
                      <a:pt x="453" y="764"/>
                      <a:pt x="467" y="775"/>
                    </a:cubicBezTo>
                    <a:cubicBezTo>
                      <a:pt x="493" y="793"/>
                      <a:pt x="522" y="801"/>
                      <a:pt x="553" y="797"/>
                    </a:cubicBezTo>
                    <a:cubicBezTo>
                      <a:pt x="580" y="793"/>
                      <a:pt x="602" y="780"/>
                      <a:pt x="619" y="759"/>
                    </a:cubicBezTo>
                    <a:cubicBezTo>
                      <a:pt x="641" y="731"/>
                      <a:pt x="651" y="698"/>
                      <a:pt x="651" y="658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51" name="Freeform 89">
                <a:extLst>
                  <a:ext uri="{FF2B5EF4-FFF2-40B4-BE49-F238E27FC236}">
                    <a16:creationId xmlns:a16="http://schemas.microsoft.com/office/drawing/2014/main" id="{E5BA1ABB-9E54-45A5-8B17-0B18D819208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6941800" y="-417513"/>
                <a:ext cx="3175" cy="1588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0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1" y="1"/>
                      <a:pt x="1" y="1"/>
                      <a:pt x="1" y="0"/>
                    </a:cubicBezTo>
                    <a:cubicBezTo>
                      <a:pt x="1" y="1"/>
                      <a:pt x="1" y="1"/>
                      <a:pt x="0" y="1"/>
                    </a:cubicBezTo>
                    <a:close/>
                  </a:path>
                </a:pathLst>
              </a:custGeom>
              <a:solidFill>
                <a:srgbClr val="B6DB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52" name="Freeform 90">
                <a:extLst>
                  <a:ext uri="{FF2B5EF4-FFF2-40B4-BE49-F238E27FC236}">
                    <a16:creationId xmlns:a16="http://schemas.microsoft.com/office/drawing/2014/main" id="{C630A7B2-9F75-4592-B88B-6C71E9808F3A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7813338" y="-6351"/>
                <a:ext cx="382588" cy="452438"/>
              </a:xfrm>
              <a:custGeom>
                <a:avLst/>
                <a:gdLst>
                  <a:gd name="T0" fmla="*/ 156 w 156"/>
                  <a:gd name="T1" fmla="*/ 97 h 184"/>
                  <a:gd name="T2" fmla="*/ 139 w 156"/>
                  <a:gd name="T3" fmla="*/ 152 h 184"/>
                  <a:gd name="T4" fmla="*/ 71 w 156"/>
                  <a:gd name="T5" fmla="*/ 178 h 184"/>
                  <a:gd name="T6" fmla="*/ 16 w 156"/>
                  <a:gd name="T7" fmla="*/ 138 h 184"/>
                  <a:gd name="T8" fmla="*/ 2 w 156"/>
                  <a:gd name="T9" fmla="*/ 72 h 184"/>
                  <a:gd name="T10" fmla="*/ 19 w 156"/>
                  <a:gd name="T11" fmla="*/ 30 h 184"/>
                  <a:gd name="T12" fmla="*/ 53 w 156"/>
                  <a:gd name="T13" fmla="*/ 5 h 184"/>
                  <a:gd name="T14" fmla="*/ 99 w 156"/>
                  <a:gd name="T15" fmla="*/ 7 h 184"/>
                  <a:gd name="T16" fmla="*/ 151 w 156"/>
                  <a:gd name="T17" fmla="*/ 66 h 184"/>
                  <a:gd name="T18" fmla="*/ 156 w 156"/>
                  <a:gd name="T19" fmla="*/ 97 h 184"/>
                  <a:gd name="T20" fmla="*/ 19 w 156"/>
                  <a:gd name="T21" fmla="*/ 87 h 184"/>
                  <a:gd name="T22" fmla="*/ 23 w 156"/>
                  <a:gd name="T23" fmla="*/ 109 h 184"/>
                  <a:gd name="T24" fmla="*/ 59 w 156"/>
                  <a:gd name="T25" fmla="*/ 155 h 184"/>
                  <a:gd name="T26" fmla="*/ 116 w 156"/>
                  <a:gd name="T27" fmla="*/ 151 h 184"/>
                  <a:gd name="T28" fmla="*/ 138 w 156"/>
                  <a:gd name="T29" fmla="*/ 102 h 184"/>
                  <a:gd name="T30" fmla="*/ 99 w 156"/>
                  <a:gd name="T31" fmla="*/ 27 h 184"/>
                  <a:gd name="T32" fmla="*/ 37 w 156"/>
                  <a:gd name="T33" fmla="*/ 36 h 184"/>
                  <a:gd name="T34" fmla="*/ 19 w 156"/>
                  <a:gd name="T35" fmla="*/ 87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56" h="184">
                    <a:moveTo>
                      <a:pt x="156" y="97"/>
                    </a:moveTo>
                    <a:cubicBezTo>
                      <a:pt x="156" y="118"/>
                      <a:pt x="151" y="136"/>
                      <a:pt x="139" y="152"/>
                    </a:cubicBezTo>
                    <a:cubicBezTo>
                      <a:pt x="124" y="173"/>
                      <a:pt x="96" y="184"/>
                      <a:pt x="71" y="178"/>
                    </a:cubicBezTo>
                    <a:cubicBezTo>
                      <a:pt x="47" y="172"/>
                      <a:pt x="29" y="158"/>
                      <a:pt x="16" y="138"/>
                    </a:cubicBezTo>
                    <a:cubicBezTo>
                      <a:pt x="4" y="118"/>
                      <a:pt x="0" y="95"/>
                      <a:pt x="2" y="72"/>
                    </a:cubicBezTo>
                    <a:cubicBezTo>
                      <a:pt x="4" y="56"/>
                      <a:pt x="10" y="42"/>
                      <a:pt x="19" y="30"/>
                    </a:cubicBezTo>
                    <a:cubicBezTo>
                      <a:pt x="28" y="18"/>
                      <a:pt x="39" y="9"/>
                      <a:pt x="53" y="5"/>
                    </a:cubicBezTo>
                    <a:cubicBezTo>
                      <a:pt x="69" y="0"/>
                      <a:pt x="84" y="1"/>
                      <a:pt x="99" y="7"/>
                    </a:cubicBezTo>
                    <a:cubicBezTo>
                      <a:pt x="126" y="18"/>
                      <a:pt x="142" y="39"/>
                      <a:pt x="151" y="66"/>
                    </a:cubicBezTo>
                    <a:cubicBezTo>
                      <a:pt x="155" y="76"/>
                      <a:pt x="156" y="87"/>
                      <a:pt x="156" y="97"/>
                    </a:cubicBezTo>
                    <a:close/>
                    <a:moveTo>
                      <a:pt x="19" y="87"/>
                    </a:moveTo>
                    <a:cubicBezTo>
                      <a:pt x="19" y="93"/>
                      <a:pt x="21" y="101"/>
                      <a:pt x="23" y="109"/>
                    </a:cubicBezTo>
                    <a:cubicBezTo>
                      <a:pt x="29" y="129"/>
                      <a:pt x="41" y="144"/>
                      <a:pt x="59" y="155"/>
                    </a:cubicBezTo>
                    <a:cubicBezTo>
                      <a:pt x="75" y="164"/>
                      <a:pt x="100" y="164"/>
                      <a:pt x="116" y="151"/>
                    </a:cubicBezTo>
                    <a:cubicBezTo>
                      <a:pt x="131" y="138"/>
                      <a:pt x="138" y="121"/>
                      <a:pt x="138" y="102"/>
                    </a:cubicBezTo>
                    <a:cubicBezTo>
                      <a:pt x="139" y="70"/>
                      <a:pt x="127" y="43"/>
                      <a:pt x="99" y="27"/>
                    </a:cubicBezTo>
                    <a:cubicBezTo>
                      <a:pt x="78" y="14"/>
                      <a:pt x="54" y="17"/>
                      <a:pt x="37" y="36"/>
                    </a:cubicBezTo>
                    <a:cubicBezTo>
                      <a:pt x="24" y="50"/>
                      <a:pt x="19" y="66"/>
                      <a:pt x="19" y="87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53" name="Freeform 91">
                <a:extLst>
                  <a:ext uri="{FF2B5EF4-FFF2-40B4-BE49-F238E27FC236}">
                    <a16:creationId xmlns:a16="http://schemas.microsoft.com/office/drawing/2014/main" id="{EF6D8806-A088-4DF0-8981-5EB52EB619BA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6897350" y="-869951"/>
                <a:ext cx="334963" cy="322263"/>
              </a:xfrm>
              <a:custGeom>
                <a:avLst/>
                <a:gdLst>
                  <a:gd name="T0" fmla="*/ 0 w 136"/>
                  <a:gd name="T1" fmla="*/ 58 h 131"/>
                  <a:gd name="T2" fmla="*/ 47 w 136"/>
                  <a:gd name="T3" fmla="*/ 5 h 131"/>
                  <a:gd name="T4" fmla="*/ 116 w 136"/>
                  <a:gd name="T5" fmla="*/ 30 h 131"/>
                  <a:gd name="T6" fmla="*/ 126 w 136"/>
                  <a:gd name="T7" fmla="*/ 94 h 131"/>
                  <a:gd name="T8" fmla="*/ 97 w 136"/>
                  <a:gd name="T9" fmla="*/ 121 h 131"/>
                  <a:gd name="T10" fmla="*/ 27 w 136"/>
                  <a:gd name="T11" fmla="*/ 112 h 131"/>
                  <a:gd name="T12" fmla="*/ 0 w 136"/>
                  <a:gd name="T13" fmla="*/ 58 h 131"/>
                  <a:gd name="T14" fmla="*/ 72 w 136"/>
                  <a:gd name="T15" fmla="*/ 109 h 131"/>
                  <a:gd name="T16" fmla="*/ 86 w 136"/>
                  <a:gd name="T17" fmla="*/ 106 h 131"/>
                  <a:gd name="T18" fmla="*/ 107 w 136"/>
                  <a:gd name="T19" fmla="*/ 91 h 131"/>
                  <a:gd name="T20" fmla="*/ 107 w 136"/>
                  <a:gd name="T21" fmla="*/ 48 h 131"/>
                  <a:gd name="T22" fmla="*/ 55 w 136"/>
                  <a:gd name="T23" fmla="*/ 22 h 131"/>
                  <a:gd name="T24" fmla="*/ 20 w 136"/>
                  <a:gd name="T25" fmla="*/ 74 h 131"/>
                  <a:gd name="T26" fmla="*/ 72 w 136"/>
                  <a:gd name="T27" fmla="*/ 109 h 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36" h="131">
                    <a:moveTo>
                      <a:pt x="0" y="58"/>
                    </a:moveTo>
                    <a:cubicBezTo>
                      <a:pt x="0" y="31"/>
                      <a:pt x="20" y="10"/>
                      <a:pt x="47" y="5"/>
                    </a:cubicBezTo>
                    <a:cubicBezTo>
                      <a:pt x="75" y="0"/>
                      <a:pt x="98" y="9"/>
                      <a:pt x="116" y="30"/>
                    </a:cubicBezTo>
                    <a:cubicBezTo>
                      <a:pt x="133" y="49"/>
                      <a:pt x="136" y="71"/>
                      <a:pt x="126" y="94"/>
                    </a:cubicBezTo>
                    <a:cubicBezTo>
                      <a:pt x="120" y="107"/>
                      <a:pt x="110" y="115"/>
                      <a:pt x="97" y="121"/>
                    </a:cubicBezTo>
                    <a:cubicBezTo>
                      <a:pt x="72" y="131"/>
                      <a:pt x="48" y="127"/>
                      <a:pt x="27" y="112"/>
                    </a:cubicBezTo>
                    <a:cubicBezTo>
                      <a:pt x="10" y="100"/>
                      <a:pt x="0" y="82"/>
                      <a:pt x="0" y="58"/>
                    </a:cubicBezTo>
                    <a:close/>
                    <a:moveTo>
                      <a:pt x="72" y="109"/>
                    </a:moveTo>
                    <a:cubicBezTo>
                      <a:pt x="76" y="109"/>
                      <a:pt x="81" y="107"/>
                      <a:pt x="86" y="106"/>
                    </a:cubicBezTo>
                    <a:cubicBezTo>
                      <a:pt x="95" y="104"/>
                      <a:pt x="102" y="98"/>
                      <a:pt x="107" y="91"/>
                    </a:cubicBezTo>
                    <a:cubicBezTo>
                      <a:pt x="117" y="77"/>
                      <a:pt x="116" y="61"/>
                      <a:pt x="107" y="48"/>
                    </a:cubicBezTo>
                    <a:cubicBezTo>
                      <a:pt x="95" y="29"/>
                      <a:pt x="77" y="21"/>
                      <a:pt x="55" y="22"/>
                    </a:cubicBezTo>
                    <a:cubicBezTo>
                      <a:pt x="29" y="23"/>
                      <a:pt x="11" y="48"/>
                      <a:pt x="20" y="74"/>
                    </a:cubicBezTo>
                    <a:cubicBezTo>
                      <a:pt x="26" y="94"/>
                      <a:pt x="48" y="109"/>
                      <a:pt x="72" y="109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54" name="Freeform 92">
                <a:extLst>
                  <a:ext uri="{FF2B5EF4-FFF2-40B4-BE49-F238E27FC236}">
                    <a16:creationId xmlns:a16="http://schemas.microsoft.com/office/drawing/2014/main" id="{CAF2A3BC-1012-4B9C-9FBC-A9D04FFA377B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7606963" y="-460376"/>
                <a:ext cx="273050" cy="288925"/>
              </a:xfrm>
              <a:custGeom>
                <a:avLst/>
                <a:gdLst>
                  <a:gd name="T0" fmla="*/ 0 w 111"/>
                  <a:gd name="T1" fmla="*/ 53 h 117"/>
                  <a:gd name="T2" fmla="*/ 17 w 111"/>
                  <a:gd name="T3" fmla="*/ 14 h 117"/>
                  <a:gd name="T4" fmla="*/ 67 w 111"/>
                  <a:gd name="T5" fmla="*/ 7 h 117"/>
                  <a:gd name="T6" fmla="*/ 107 w 111"/>
                  <a:gd name="T7" fmla="*/ 53 h 117"/>
                  <a:gd name="T8" fmla="*/ 89 w 111"/>
                  <a:gd name="T9" fmla="*/ 106 h 117"/>
                  <a:gd name="T10" fmla="*/ 50 w 111"/>
                  <a:gd name="T11" fmla="*/ 114 h 117"/>
                  <a:gd name="T12" fmla="*/ 9 w 111"/>
                  <a:gd name="T13" fmla="*/ 84 h 117"/>
                  <a:gd name="T14" fmla="*/ 0 w 111"/>
                  <a:gd name="T15" fmla="*/ 53 h 117"/>
                  <a:gd name="T16" fmla="*/ 79 w 111"/>
                  <a:gd name="T17" fmla="*/ 91 h 117"/>
                  <a:gd name="T18" fmla="*/ 79 w 111"/>
                  <a:gd name="T19" fmla="*/ 91 h 117"/>
                  <a:gd name="T20" fmla="*/ 85 w 111"/>
                  <a:gd name="T21" fmla="*/ 84 h 117"/>
                  <a:gd name="T22" fmla="*/ 86 w 111"/>
                  <a:gd name="T23" fmla="*/ 83 h 117"/>
                  <a:gd name="T24" fmla="*/ 89 w 111"/>
                  <a:gd name="T25" fmla="*/ 76 h 117"/>
                  <a:gd name="T26" fmla="*/ 89 w 111"/>
                  <a:gd name="T27" fmla="*/ 73 h 117"/>
                  <a:gd name="T28" fmla="*/ 89 w 111"/>
                  <a:gd name="T29" fmla="*/ 58 h 117"/>
                  <a:gd name="T30" fmla="*/ 89 w 111"/>
                  <a:gd name="T31" fmla="*/ 56 h 117"/>
                  <a:gd name="T32" fmla="*/ 89 w 111"/>
                  <a:gd name="T33" fmla="*/ 54 h 117"/>
                  <a:gd name="T34" fmla="*/ 88 w 111"/>
                  <a:gd name="T35" fmla="*/ 53 h 117"/>
                  <a:gd name="T36" fmla="*/ 85 w 111"/>
                  <a:gd name="T37" fmla="*/ 45 h 117"/>
                  <a:gd name="T38" fmla="*/ 85 w 111"/>
                  <a:gd name="T39" fmla="*/ 45 h 117"/>
                  <a:gd name="T40" fmla="*/ 77 w 111"/>
                  <a:gd name="T41" fmla="*/ 34 h 117"/>
                  <a:gd name="T42" fmla="*/ 76 w 111"/>
                  <a:gd name="T43" fmla="*/ 34 h 117"/>
                  <a:gd name="T44" fmla="*/ 74 w 111"/>
                  <a:gd name="T45" fmla="*/ 31 h 117"/>
                  <a:gd name="T46" fmla="*/ 73 w 111"/>
                  <a:gd name="T47" fmla="*/ 30 h 117"/>
                  <a:gd name="T48" fmla="*/ 59 w 111"/>
                  <a:gd name="T49" fmla="*/ 23 h 117"/>
                  <a:gd name="T50" fmla="*/ 59 w 111"/>
                  <a:gd name="T51" fmla="*/ 23 h 117"/>
                  <a:gd name="T52" fmla="*/ 58 w 111"/>
                  <a:gd name="T53" fmla="*/ 22 h 117"/>
                  <a:gd name="T54" fmla="*/ 56 w 111"/>
                  <a:gd name="T55" fmla="*/ 22 h 117"/>
                  <a:gd name="T56" fmla="*/ 48 w 111"/>
                  <a:gd name="T57" fmla="*/ 21 h 117"/>
                  <a:gd name="T58" fmla="*/ 43 w 111"/>
                  <a:gd name="T59" fmla="*/ 21 h 117"/>
                  <a:gd name="T60" fmla="*/ 21 w 111"/>
                  <a:gd name="T61" fmla="*/ 38 h 117"/>
                  <a:gd name="T62" fmla="*/ 21 w 111"/>
                  <a:gd name="T63" fmla="*/ 38 h 117"/>
                  <a:gd name="T64" fmla="*/ 19 w 111"/>
                  <a:gd name="T65" fmla="*/ 46 h 117"/>
                  <a:gd name="T66" fmla="*/ 18 w 111"/>
                  <a:gd name="T67" fmla="*/ 47 h 117"/>
                  <a:gd name="T68" fmla="*/ 18 w 111"/>
                  <a:gd name="T69" fmla="*/ 59 h 117"/>
                  <a:gd name="T70" fmla="*/ 19 w 111"/>
                  <a:gd name="T71" fmla="*/ 61 h 117"/>
                  <a:gd name="T72" fmla="*/ 19 w 111"/>
                  <a:gd name="T73" fmla="*/ 63 h 117"/>
                  <a:gd name="T74" fmla="*/ 20 w 111"/>
                  <a:gd name="T75" fmla="*/ 65 h 117"/>
                  <a:gd name="T76" fmla="*/ 20 w 111"/>
                  <a:gd name="T77" fmla="*/ 66 h 117"/>
                  <a:gd name="T78" fmla="*/ 21 w 111"/>
                  <a:gd name="T79" fmla="*/ 68 h 117"/>
                  <a:gd name="T80" fmla="*/ 21 w 111"/>
                  <a:gd name="T81" fmla="*/ 69 h 117"/>
                  <a:gd name="T82" fmla="*/ 21 w 111"/>
                  <a:gd name="T83" fmla="*/ 69 h 117"/>
                  <a:gd name="T84" fmla="*/ 30 w 111"/>
                  <a:gd name="T85" fmla="*/ 83 h 117"/>
                  <a:gd name="T86" fmla="*/ 30 w 111"/>
                  <a:gd name="T87" fmla="*/ 83 h 117"/>
                  <a:gd name="T88" fmla="*/ 36 w 111"/>
                  <a:gd name="T89" fmla="*/ 89 h 117"/>
                  <a:gd name="T90" fmla="*/ 37 w 111"/>
                  <a:gd name="T91" fmla="*/ 90 h 117"/>
                  <a:gd name="T92" fmla="*/ 45 w 111"/>
                  <a:gd name="T93" fmla="*/ 95 h 117"/>
                  <a:gd name="T94" fmla="*/ 70 w 111"/>
                  <a:gd name="T95" fmla="*/ 96 h 117"/>
                  <a:gd name="T96" fmla="*/ 76 w 111"/>
                  <a:gd name="T97" fmla="*/ 93 h 117"/>
                  <a:gd name="T98" fmla="*/ 77 w 111"/>
                  <a:gd name="T99" fmla="*/ 93 h 117"/>
                  <a:gd name="T100" fmla="*/ 78 w 111"/>
                  <a:gd name="T101" fmla="*/ 92 h 117"/>
                  <a:gd name="T102" fmla="*/ 79 w 111"/>
                  <a:gd name="T103" fmla="*/ 91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11" h="117">
                    <a:moveTo>
                      <a:pt x="0" y="53"/>
                    </a:moveTo>
                    <a:cubicBezTo>
                      <a:pt x="0" y="37"/>
                      <a:pt x="6" y="24"/>
                      <a:pt x="17" y="14"/>
                    </a:cubicBezTo>
                    <a:cubicBezTo>
                      <a:pt x="32" y="2"/>
                      <a:pt x="49" y="0"/>
                      <a:pt x="67" y="7"/>
                    </a:cubicBezTo>
                    <a:cubicBezTo>
                      <a:pt x="88" y="15"/>
                      <a:pt x="102" y="31"/>
                      <a:pt x="107" y="53"/>
                    </a:cubicBezTo>
                    <a:cubicBezTo>
                      <a:pt x="111" y="74"/>
                      <a:pt x="106" y="93"/>
                      <a:pt x="89" y="106"/>
                    </a:cubicBezTo>
                    <a:cubicBezTo>
                      <a:pt x="77" y="115"/>
                      <a:pt x="64" y="117"/>
                      <a:pt x="50" y="114"/>
                    </a:cubicBezTo>
                    <a:cubicBezTo>
                      <a:pt x="31" y="111"/>
                      <a:pt x="18" y="100"/>
                      <a:pt x="9" y="84"/>
                    </a:cubicBezTo>
                    <a:cubicBezTo>
                      <a:pt x="3" y="75"/>
                      <a:pt x="1" y="64"/>
                      <a:pt x="0" y="53"/>
                    </a:cubicBezTo>
                    <a:close/>
                    <a:moveTo>
                      <a:pt x="79" y="91"/>
                    </a:moveTo>
                    <a:cubicBezTo>
                      <a:pt x="79" y="91"/>
                      <a:pt x="79" y="91"/>
                      <a:pt x="79" y="91"/>
                    </a:cubicBezTo>
                    <a:cubicBezTo>
                      <a:pt x="82" y="90"/>
                      <a:pt x="84" y="87"/>
                      <a:pt x="85" y="84"/>
                    </a:cubicBezTo>
                    <a:cubicBezTo>
                      <a:pt x="85" y="84"/>
                      <a:pt x="86" y="84"/>
                      <a:pt x="86" y="83"/>
                    </a:cubicBezTo>
                    <a:cubicBezTo>
                      <a:pt x="88" y="81"/>
                      <a:pt x="89" y="79"/>
                      <a:pt x="89" y="76"/>
                    </a:cubicBezTo>
                    <a:cubicBezTo>
                      <a:pt x="89" y="75"/>
                      <a:pt x="89" y="74"/>
                      <a:pt x="89" y="73"/>
                    </a:cubicBezTo>
                    <a:cubicBezTo>
                      <a:pt x="91" y="68"/>
                      <a:pt x="91" y="63"/>
                      <a:pt x="89" y="58"/>
                    </a:cubicBezTo>
                    <a:cubicBezTo>
                      <a:pt x="89" y="57"/>
                      <a:pt x="89" y="57"/>
                      <a:pt x="89" y="56"/>
                    </a:cubicBezTo>
                    <a:cubicBezTo>
                      <a:pt x="89" y="55"/>
                      <a:pt x="89" y="54"/>
                      <a:pt x="89" y="54"/>
                    </a:cubicBezTo>
                    <a:cubicBezTo>
                      <a:pt x="88" y="54"/>
                      <a:pt x="88" y="53"/>
                      <a:pt x="88" y="53"/>
                    </a:cubicBezTo>
                    <a:cubicBezTo>
                      <a:pt x="88" y="50"/>
                      <a:pt x="87" y="47"/>
                      <a:pt x="85" y="45"/>
                    </a:cubicBezTo>
                    <a:cubicBezTo>
                      <a:pt x="85" y="45"/>
                      <a:pt x="85" y="45"/>
                      <a:pt x="85" y="45"/>
                    </a:cubicBezTo>
                    <a:cubicBezTo>
                      <a:pt x="83" y="40"/>
                      <a:pt x="80" y="37"/>
                      <a:pt x="77" y="34"/>
                    </a:cubicBezTo>
                    <a:cubicBezTo>
                      <a:pt x="76" y="34"/>
                      <a:pt x="76" y="34"/>
                      <a:pt x="76" y="34"/>
                    </a:cubicBezTo>
                    <a:cubicBezTo>
                      <a:pt x="76" y="32"/>
                      <a:pt x="75" y="32"/>
                      <a:pt x="74" y="31"/>
                    </a:cubicBezTo>
                    <a:cubicBezTo>
                      <a:pt x="74" y="31"/>
                      <a:pt x="74" y="31"/>
                      <a:pt x="73" y="30"/>
                    </a:cubicBezTo>
                    <a:cubicBezTo>
                      <a:pt x="69" y="26"/>
                      <a:pt x="65" y="24"/>
                      <a:pt x="59" y="23"/>
                    </a:cubicBezTo>
                    <a:cubicBezTo>
                      <a:pt x="59" y="23"/>
                      <a:pt x="59" y="23"/>
                      <a:pt x="59" y="23"/>
                    </a:cubicBezTo>
                    <a:cubicBezTo>
                      <a:pt x="59" y="23"/>
                      <a:pt x="58" y="22"/>
                      <a:pt x="58" y="22"/>
                    </a:cubicBezTo>
                    <a:cubicBezTo>
                      <a:pt x="57" y="22"/>
                      <a:pt x="57" y="22"/>
                      <a:pt x="56" y="22"/>
                    </a:cubicBezTo>
                    <a:cubicBezTo>
                      <a:pt x="53" y="21"/>
                      <a:pt x="51" y="20"/>
                      <a:pt x="48" y="21"/>
                    </a:cubicBezTo>
                    <a:cubicBezTo>
                      <a:pt x="46" y="21"/>
                      <a:pt x="45" y="21"/>
                      <a:pt x="43" y="21"/>
                    </a:cubicBezTo>
                    <a:cubicBezTo>
                      <a:pt x="33" y="23"/>
                      <a:pt x="25" y="28"/>
                      <a:pt x="21" y="38"/>
                    </a:cubicBezTo>
                    <a:cubicBezTo>
                      <a:pt x="21" y="38"/>
                      <a:pt x="21" y="38"/>
                      <a:pt x="21" y="38"/>
                    </a:cubicBezTo>
                    <a:cubicBezTo>
                      <a:pt x="19" y="40"/>
                      <a:pt x="19" y="43"/>
                      <a:pt x="19" y="46"/>
                    </a:cubicBezTo>
                    <a:cubicBezTo>
                      <a:pt x="19" y="46"/>
                      <a:pt x="19" y="47"/>
                      <a:pt x="18" y="47"/>
                    </a:cubicBezTo>
                    <a:cubicBezTo>
                      <a:pt x="17" y="51"/>
                      <a:pt x="17" y="55"/>
                      <a:pt x="18" y="59"/>
                    </a:cubicBezTo>
                    <a:cubicBezTo>
                      <a:pt x="18" y="59"/>
                      <a:pt x="19" y="60"/>
                      <a:pt x="19" y="61"/>
                    </a:cubicBezTo>
                    <a:cubicBezTo>
                      <a:pt x="18" y="62"/>
                      <a:pt x="18" y="63"/>
                      <a:pt x="19" y="63"/>
                    </a:cubicBezTo>
                    <a:cubicBezTo>
                      <a:pt x="19" y="64"/>
                      <a:pt x="20" y="65"/>
                      <a:pt x="20" y="65"/>
                    </a:cubicBezTo>
                    <a:cubicBezTo>
                      <a:pt x="20" y="66"/>
                      <a:pt x="20" y="66"/>
                      <a:pt x="20" y="66"/>
                    </a:cubicBezTo>
                    <a:cubicBezTo>
                      <a:pt x="20" y="67"/>
                      <a:pt x="20" y="68"/>
                      <a:pt x="21" y="68"/>
                    </a:cubicBezTo>
                    <a:cubicBezTo>
                      <a:pt x="21" y="68"/>
                      <a:pt x="21" y="69"/>
                      <a:pt x="21" y="69"/>
                    </a:cubicBezTo>
                    <a:cubicBezTo>
                      <a:pt x="21" y="69"/>
                      <a:pt x="21" y="69"/>
                      <a:pt x="21" y="69"/>
                    </a:cubicBezTo>
                    <a:cubicBezTo>
                      <a:pt x="22" y="75"/>
                      <a:pt x="26" y="79"/>
                      <a:pt x="30" y="83"/>
                    </a:cubicBezTo>
                    <a:cubicBezTo>
                      <a:pt x="30" y="83"/>
                      <a:pt x="30" y="83"/>
                      <a:pt x="30" y="83"/>
                    </a:cubicBezTo>
                    <a:cubicBezTo>
                      <a:pt x="31" y="86"/>
                      <a:pt x="33" y="88"/>
                      <a:pt x="36" y="89"/>
                    </a:cubicBezTo>
                    <a:cubicBezTo>
                      <a:pt x="37" y="89"/>
                      <a:pt x="37" y="90"/>
                      <a:pt x="37" y="90"/>
                    </a:cubicBezTo>
                    <a:cubicBezTo>
                      <a:pt x="39" y="93"/>
                      <a:pt x="42" y="93"/>
                      <a:pt x="45" y="95"/>
                    </a:cubicBezTo>
                    <a:cubicBezTo>
                      <a:pt x="53" y="98"/>
                      <a:pt x="62" y="100"/>
                      <a:pt x="70" y="96"/>
                    </a:cubicBezTo>
                    <a:cubicBezTo>
                      <a:pt x="72" y="95"/>
                      <a:pt x="74" y="94"/>
                      <a:pt x="76" y="93"/>
                    </a:cubicBezTo>
                    <a:cubicBezTo>
                      <a:pt x="76" y="93"/>
                      <a:pt x="77" y="93"/>
                      <a:pt x="77" y="93"/>
                    </a:cubicBezTo>
                    <a:cubicBezTo>
                      <a:pt x="77" y="92"/>
                      <a:pt x="78" y="92"/>
                      <a:pt x="78" y="92"/>
                    </a:cubicBezTo>
                    <a:cubicBezTo>
                      <a:pt x="78" y="92"/>
                      <a:pt x="79" y="91"/>
                      <a:pt x="79" y="91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55" name="Freeform 93">
                <a:extLst>
                  <a:ext uri="{FF2B5EF4-FFF2-40B4-BE49-F238E27FC236}">
                    <a16:creationId xmlns:a16="http://schemas.microsoft.com/office/drawing/2014/main" id="{E6B859A1-965B-469E-B240-E92D147835D7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7338675" y="-771526"/>
                <a:ext cx="198438" cy="201613"/>
              </a:xfrm>
              <a:custGeom>
                <a:avLst/>
                <a:gdLst>
                  <a:gd name="T0" fmla="*/ 1 w 81"/>
                  <a:gd name="T1" fmla="*/ 37 h 82"/>
                  <a:gd name="T2" fmla="*/ 41 w 81"/>
                  <a:gd name="T3" fmla="*/ 4 h 82"/>
                  <a:gd name="T4" fmla="*/ 79 w 81"/>
                  <a:gd name="T5" fmla="*/ 42 h 82"/>
                  <a:gd name="T6" fmla="*/ 50 w 81"/>
                  <a:gd name="T7" fmla="*/ 79 h 82"/>
                  <a:gd name="T8" fmla="*/ 1 w 81"/>
                  <a:gd name="T9" fmla="*/ 45 h 82"/>
                  <a:gd name="T10" fmla="*/ 1 w 81"/>
                  <a:gd name="T11" fmla="*/ 37 h 82"/>
                  <a:gd name="T12" fmla="*/ 45 w 81"/>
                  <a:gd name="T13" fmla="*/ 62 h 82"/>
                  <a:gd name="T14" fmla="*/ 61 w 81"/>
                  <a:gd name="T15" fmla="*/ 44 h 82"/>
                  <a:gd name="T16" fmla="*/ 28 w 81"/>
                  <a:gd name="T17" fmla="*/ 22 h 82"/>
                  <a:gd name="T18" fmla="*/ 18 w 81"/>
                  <a:gd name="T19" fmla="*/ 39 h 82"/>
                  <a:gd name="T20" fmla="*/ 45 w 81"/>
                  <a:gd name="T21" fmla="*/ 62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1" h="82">
                    <a:moveTo>
                      <a:pt x="1" y="37"/>
                    </a:moveTo>
                    <a:cubicBezTo>
                      <a:pt x="0" y="16"/>
                      <a:pt x="19" y="0"/>
                      <a:pt x="41" y="4"/>
                    </a:cubicBezTo>
                    <a:cubicBezTo>
                      <a:pt x="61" y="7"/>
                      <a:pt x="76" y="23"/>
                      <a:pt x="79" y="42"/>
                    </a:cubicBezTo>
                    <a:cubicBezTo>
                      <a:pt x="81" y="59"/>
                      <a:pt x="69" y="77"/>
                      <a:pt x="50" y="79"/>
                    </a:cubicBezTo>
                    <a:cubicBezTo>
                      <a:pt x="27" y="82"/>
                      <a:pt x="6" y="67"/>
                      <a:pt x="1" y="45"/>
                    </a:cubicBezTo>
                    <a:cubicBezTo>
                      <a:pt x="1" y="42"/>
                      <a:pt x="1" y="40"/>
                      <a:pt x="1" y="37"/>
                    </a:cubicBezTo>
                    <a:close/>
                    <a:moveTo>
                      <a:pt x="45" y="62"/>
                    </a:moveTo>
                    <a:cubicBezTo>
                      <a:pt x="55" y="62"/>
                      <a:pt x="62" y="55"/>
                      <a:pt x="61" y="44"/>
                    </a:cubicBezTo>
                    <a:cubicBezTo>
                      <a:pt x="60" y="30"/>
                      <a:pt x="43" y="18"/>
                      <a:pt x="28" y="22"/>
                    </a:cubicBezTo>
                    <a:cubicBezTo>
                      <a:pt x="22" y="24"/>
                      <a:pt x="17" y="32"/>
                      <a:pt x="18" y="39"/>
                    </a:cubicBezTo>
                    <a:cubicBezTo>
                      <a:pt x="20" y="51"/>
                      <a:pt x="32" y="62"/>
                      <a:pt x="45" y="62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56" name="Freeform 94">
                <a:extLst>
                  <a:ext uri="{FF2B5EF4-FFF2-40B4-BE49-F238E27FC236}">
                    <a16:creationId xmlns:a16="http://schemas.microsoft.com/office/drawing/2014/main" id="{55943292-110C-402E-965B-292581BC46F7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7572038" y="-53976"/>
                <a:ext cx="169863" cy="174625"/>
              </a:xfrm>
              <a:custGeom>
                <a:avLst/>
                <a:gdLst>
                  <a:gd name="T0" fmla="*/ 35 w 69"/>
                  <a:gd name="T1" fmla="*/ 70 h 71"/>
                  <a:gd name="T2" fmla="*/ 1 w 69"/>
                  <a:gd name="T3" fmla="*/ 32 h 71"/>
                  <a:gd name="T4" fmla="*/ 34 w 69"/>
                  <a:gd name="T5" fmla="*/ 0 h 71"/>
                  <a:gd name="T6" fmla="*/ 68 w 69"/>
                  <a:gd name="T7" fmla="*/ 37 h 71"/>
                  <a:gd name="T8" fmla="*/ 35 w 69"/>
                  <a:gd name="T9" fmla="*/ 70 h 71"/>
                  <a:gd name="T10" fmla="*/ 50 w 69"/>
                  <a:gd name="T11" fmla="*/ 36 h 71"/>
                  <a:gd name="T12" fmla="*/ 33 w 69"/>
                  <a:gd name="T13" fmla="*/ 18 h 71"/>
                  <a:gd name="T14" fmla="*/ 19 w 69"/>
                  <a:gd name="T15" fmla="*/ 34 h 71"/>
                  <a:gd name="T16" fmla="*/ 36 w 69"/>
                  <a:gd name="T17" fmla="*/ 52 h 71"/>
                  <a:gd name="T18" fmla="*/ 50 w 69"/>
                  <a:gd name="T19" fmla="*/ 3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9" h="71">
                    <a:moveTo>
                      <a:pt x="35" y="70"/>
                    </a:moveTo>
                    <a:cubicBezTo>
                      <a:pt x="18" y="71"/>
                      <a:pt x="0" y="54"/>
                      <a:pt x="1" y="32"/>
                    </a:cubicBezTo>
                    <a:cubicBezTo>
                      <a:pt x="2" y="14"/>
                      <a:pt x="16" y="0"/>
                      <a:pt x="34" y="0"/>
                    </a:cubicBezTo>
                    <a:cubicBezTo>
                      <a:pt x="52" y="0"/>
                      <a:pt x="69" y="17"/>
                      <a:pt x="68" y="37"/>
                    </a:cubicBezTo>
                    <a:cubicBezTo>
                      <a:pt x="68" y="56"/>
                      <a:pt x="52" y="71"/>
                      <a:pt x="35" y="70"/>
                    </a:cubicBezTo>
                    <a:close/>
                    <a:moveTo>
                      <a:pt x="50" y="36"/>
                    </a:moveTo>
                    <a:cubicBezTo>
                      <a:pt x="50" y="26"/>
                      <a:pt x="43" y="18"/>
                      <a:pt x="33" y="18"/>
                    </a:cubicBezTo>
                    <a:cubicBezTo>
                      <a:pt x="24" y="17"/>
                      <a:pt x="19" y="25"/>
                      <a:pt x="19" y="34"/>
                    </a:cubicBezTo>
                    <a:cubicBezTo>
                      <a:pt x="19" y="44"/>
                      <a:pt x="26" y="52"/>
                      <a:pt x="36" y="52"/>
                    </a:cubicBezTo>
                    <a:cubicBezTo>
                      <a:pt x="44" y="52"/>
                      <a:pt x="50" y="45"/>
                      <a:pt x="50" y="36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57" name="Freeform 95">
                <a:extLst>
                  <a:ext uri="{FF2B5EF4-FFF2-40B4-BE49-F238E27FC236}">
                    <a16:creationId xmlns:a16="http://schemas.microsoft.com/office/drawing/2014/main" id="{8CEC17C6-A6CC-4106-9087-0A6FE3E4F358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7298988" y="-430213"/>
                <a:ext cx="160338" cy="161925"/>
              </a:xfrm>
              <a:custGeom>
                <a:avLst/>
                <a:gdLst>
                  <a:gd name="T0" fmla="*/ 34 w 65"/>
                  <a:gd name="T1" fmla="*/ 65 h 66"/>
                  <a:gd name="T2" fmla="*/ 0 w 65"/>
                  <a:gd name="T3" fmla="*/ 32 h 66"/>
                  <a:gd name="T4" fmla="*/ 29 w 65"/>
                  <a:gd name="T5" fmla="*/ 0 h 66"/>
                  <a:gd name="T6" fmla="*/ 65 w 65"/>
                  <a:gd name="T7" fmla="*/ 35 h 66"/>
                  <a:gd name="T8" fmla="*/ 34 w 65"/>
                  <a:gd name="T9" fmla="*/ 65 h 66"/>
                  <a:gd name="T10" fmla="*/ 34 w 65"/>
                  <a:gd name="T11" fmla="*/ 47 h 66"/>
                  <a:gd name="T12" fmla="*/ 47 w 65"/>
                  <a:gd name="T13" fmla="*/ 35 h 66"/>
                  <a:gd name="T14" fmla="*/ 31 w 65"/>
                  <a:gd name="T15" fmla="*/ 18 h 66"/>
                  <a:gd name="T16" fmla="*/ 18 w 65"/>
                  <a:gd name="T17" fmla="*/ 31 h 66"/>
                  <a:gd name="T18" fmla="*/ 34 w 65"/>
                  <a:gd name="T19" fmla="*/ 47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5" h="66">
                    <a:moveTo>
                      <a:pt x="34" y="65"/>
                    </a:moveTo>
                    <a:cubicBezTo>
                      <a:pt x="17" y="66"/>
                      <a:pt x="0" y="50"/>
                      <a:pt x="0" y="32"/>
                    </a:cubicBezTo>
                    <a:cubicBezTo>
                      <a:pt x="0" y="15"/>
                      <a:pt x="13" y="1"/>
                      <a:pt x="29" y="0"/>
                    </a:cubicBezTo>
                    <a:cubicBezTo>
                      <a:pt x="49" y="0"/>
                      <a:pt x="65" y="16"/>
                      <a:pt x="65" y="35"/>
                    </a:cubicBezTo>
                    <a:cubicBezTo>
                      <a:pt x="65" y="50"/>
                      <a:pt x="53" y="66"/>
                      <a:pt x="34" y="65"/>
                    </a:cubicBezTo>
                    <a:close/>
                    <a:moveTo>
                      <a:pt x="34" y="47"/>
                    </a:moveTo>
                    <a:cubicBezTo>
                      <a:pt x="41" y="47"/>
                      <a:pt x="47" y="42"/>
                      <a:pt x="47" y="35"/>
                    </a:cubicBezTo>
                    <a:cubicBezTo>
                      <a:pt x="47" y="26"/>
                      <a:pt x="40" y="18"/>
                      <a:pt x="31" y="18"/>
                    </a:cubicBezTo>
                    <a:cubicBezTo>
                      <a:pt x="23" y="18"/>
                      <a:pt x="18" y="23"/>
                      <a:pt x="18" y="31"/>
                    </a:cubicBezTo>
                    <a:cubicBezTo>
                      <a:pt x="18" y="40"/>
                      <a:pt x="25" y="47"/>
                      <a:pt x="34" y="47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58" name="Freeform 96">
                <a:extLst>
                  <a:ext uri="{FF2B5EF4-FFF2-40B4-BE49-F238E27FC236}">
                    <a16:creationId xmlns:a16="http://schemas.microsoft.com/office/drawing/2014/main" id="{3627DED3-B1CB-4408-A5C1-ABF20C33A5F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6610013" y="168275"/>
                <a:ext cx="53975" cy="53975"/>
              </a:xfrm>
              <a:custGeom>
                <a:avLst/>
                <a:gdLst>
                  <a:gd name="T0" fmla="*/ 9 w 22"/>
                  <a:gd name="T1" fmla="*/ 22 h 22"/>
                  <a:gd name="T2" fmla="*/ 1 w 22"/>
                  <a:gd name="T3" fmla="*/ 10 h 22"/>
                  <a:gd name="T4" fmla="*/ 11 w 22"/>
                  <a:gd name="T5" fmla="*/ 0 h 22"/>
                  <a:gd name="T6" fmla="*/ 21 w 22"/>
                  <a:gd name="T7" fmla="*/ 11 h 22"/>
                  <a:gd name="T8" fmla="*/ 13 w 22"/>
                  <a:gd name="T9" fmla="*/ 22 h 22"/>
                  <a:gd name="T10" fmla="*/ 9 w 22"/>
                  <a:gd name="T11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" h="22">
                    <a:moveTo>
                      <a:pt x="9" y="22"/>
                    </a:moveTo>
                    <a:cubicBezTo>
                      <a:pt x="6" y="18"/>
                      <a:pt x="2" y="15"/>
                      <a:pt x="1" y="10"/>
                    </a:cubicBezTo>
                    <a:cubicBezTo>
                      <a:pt x="0" y="5"/>
                      <a:pt x="5" y="1"/>
                      <a:pt x="11" y="0"/>
                    </a:cubicBezTo>
                    <a:cubicBezTo>
                      <a:pt x="17" y="0"/>
                      <a:pt x="22" y="4"/>
                      <a:pt x="21" y="11"/>
                    </a:cubicBezTo>
                    <a:cubicBezTo>
                      <a:pt x="20" y="15"/>
                      <a:pt x="16" y="18"/>
                      <a:pt x="13" y="22"/>
                    </a:cubicBezTo>
                    <a:cubicBezTo>
                      <a:pt x="12" y="22"/>
                      <a:pt x="10" y="22"/>
                      <a:pt x="9" y="22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59" name="Freeform 97">
                <a:extLst>
                  <a:ext uri="{FF2B5EF4-FFF2-40B4-BE49-F238E27FC236}">
                    <a16:creationId xmlns:a16="http://schemas.microsoft.com/office/drawing/2014/main" id="{3ED0D2F7-AF64-4E4F-8EC3-374F2B858FB4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6100425" y="1584325"/>
                <a:ext cx="1173163" cy="1322388"/>
              </a:xfrm>
              <a:custGeom>
                <a:avLst/>
                <a:gdLst>
                  <a:gd name="T0" fmla="*/ 212 w 477"/>
                  <a:gd name="T1" fmla="*/ 366 h 537"/>
                  <a:gd name="T2" fmla="*/ 180 w 477"/>
                  <a:gd name="T3" fmla="*/ 373 h 537"/>
                  <a:gd name="T4" fmla="*/ 190 w 477"/>
                  <a:gd name="T5" fmla="*/ 332 h 537"/>
                  <a:gd name="T6" fmla="*/ 182 w 477"/>
                  <a:gd name="T7" fmla="*/ 324 h 537"/>
                  <a:gd name="T8" fmla="*/ 143 w 477"/>
                  <a:gd name="T9" fmla="*/ 319 h 537"/>
                  <a:gd name="T10" fmla="*/ 159 w 477"/>
                  <a:gd name="T11" fmla="*/ 287 h 537"/>
                  <a:gd name="T12" fmla="*/ 112 w 477"/>
                  <a:gd name="T13" fmla="*/ 293 h 537"/>
                  <a:gd name="T14" fmla="*/ 130 w 477"/>
                  <a:gd name="T15" fmla="*/ 263 h 537"/>
                  <a:gd name="T16" fmla="*/ 91 w 477"/>
                  <a:gd name="T17" fmla="*/ 263 h 537"/>
                  <a:gd name="T18" fmla="*/ 101 w 477"/>
                  <a:gd name="T19" fmla="*/ 235 h 537"/>
                  <a:gd name="T20" fmla="*/ 92 w 477"/>
                  <a:gd name="T21" fmla="*/ 222 h 537"/>
                  <a:gd name="T22" fmla="*/ 75 w 477"/>
                  <a:gd name="T23" fmla="*/ 222 h 537"/>
                  <a:gd name="T24" fmla="*/ 50 w 477"/>
                  <a:gd name="T25" fmla="*/ 239 h 537"/>
                  <a:gd name="T26" fmla="*/ 52 w 477"/>
                  <a:gd name="T27" fmla="*/ 192 h 537"/>
                  <a:gd name="T28" fmla="*/ 20 w 477"/>
                  <a:gd name="T29" fmla="*/ 209 h 537"/>
                  <a:gd name="T30" fmla="*/ 4 w 477"/>
                  <a:gd name="T31" fmla="*/ 82 h 537"/>
                  <a:gd name="T32" fmla="*/ 146 w 477"/>
                  <a:gd name="T33" fmla="*/ 33 h 537"/>
                  <a:gd name="T34" fmla="*/ 181 w 477"/>
                  <a:gd name="T35" fmla="*/ 10 h 537"/>
                  <a:gd name="T36" fmla="*/ 194 w 477"/>
                  <a:gd name="T37" fmla="*/ 62 h 537"/>
                  <a:gd name="T38" fmla="*/ 226 w 477"/>
                  <a:gd name="T39" fmla="*/ 42 h 537"/>
                  <a:gd name="T40" fmla="*/ 223 w 477"/>
                  <a:gd name="T41" fmla="*/ 88 h 537"/>
                  <a:gd name="T42" fmla="*/ 260 w 477"/>
                  <a:gd name="T43" fmla="*/ 69 h 537"/>
                  <a:gd name="T44" fmla="*/ 243 w 477"/>
                  <a:gd name="T45" fmla="*/ 103 h 537"/>
                  <a:gd name="T46" fmla="*/ 297 w 477"/>
                  <a:gd name="T47" fmla="*/ 108 h 537"/>
                  <a:gd name="T48" fmla="*/ 291 w 477"/>
                  <a:gd name="T49" fmla="*/ 130 h 537"/>
                  <a:gd name="T50" fmla="*/ 308 w 477"/>
                  <a:gd name="T51" fmla="*/ 169 h 537"/>
                  <a:gd name="T52" fmla="*/ 345 w 477"/>
                  <a:gd name="T53" fmla="*/ 151 h 537"/>
                  <a:gd name="T54" fmla="*/ 336 w 477"/>
                  <a:gd name="T55" fmla="*/ 209 h 537"/>
                  <a:gd name="T56" fmla="*/ 377 w 477"/>
                  <a:gd name="T57" fmla="*/ 190 h 537"/>
                  <a:gd name="T58" fmla="*/ 346 w 477"/>
                  <a:gd name="T59" fmla="*/ 223 h 537"/>
                  <a:gd name="T60" fmla="*/ 398 w 477"/>
                  <a:gd name="T61" fmla="*/ 234 h 537"/>
                  <a:gd name="T62" fmla="*/ 374 w 477"/>
                  <a:gd name="T63" fmla="*/ 266 h 537"/>
                  <a:gd name="T64" fmla="*/ 431 w 477"/>
                  <a:gd name="T65" fmla="*/ 281 h 537"/>
                  <a:gd name="T66" fmla="*/ 399 w 477"/>
                  <a:gd name="T67" fmla="*/ 312 h 537"/>
                  <a:gd name="T68" fmla="*/ 453 w 477"/>
                  <a:gd name="T69" fmla="*/ 330 h 537"/>
                  <a:gd name="T70" fmla="*/ 420 w 477"/>
                  <a:gd name="T71" fmla="*/ 361 h 537"/>
                  <a:gd name="T72" fmla="*/ 469 w 477"/>
                  <a:gd name="T73" fmla="*/ 381 h 537"/>
                  <a:gd name="T74" fmla="*/ 438 w 477"/>
                  <a:gd name="T75" fmla="*/ 406 h 537"/>
                  <a:gd name="T76" fmla="*/ 370 w 477"/>
                  <a:gd name="T77" fmla="*/ 533 h 537"/>
                  <a:gd name="T78" fmla="*/ 262 w 477"/>
                  <a:gd name="T79" fmla="*/ 476 h 537"/>
                  <a:gd name="T80" fmla="*/ 229 w 477"/>
                  <a:gd name="T81" fmla="*/ 477 h 537"/>
                  <a:gd name="T82" fmla="*/ 247 w 477"/>
                  <a:gd name="T83" fmla="*/ 439 h 537"/>
                  <a:gd name="T84" fmla="*/ 243 w 477"/>
                  <a:gd name="T85" fmla="*/ 428 h 537"/>
                  <a:gd name="T86" fmla="*/ 205 w 477"/>
                  <a:gd name="T87" fmla="*/ 416 h 537"/>
                  <a:gd name="T88" fmla="*/ 226 w 477"/>
                  <a:gd name="T89" fmla="*/ 390 h 537"/>
                  <a:gd name="T90" fmla="*/ 425 w 477"/>
                  <a:gd name="T91" fmla="*/ 413 h 537"/>
                  <a:gd name="T92" fmla="*/ 359 w 477"/>
                  <a:gd name="T93" fmla="*/ 264 h 537"/>
                  <a:gd name="T94" fmla="*/ 265 w 477"/>
                  <a:gd name="T95" fmla="*/ 143 h 537"/>
                  <a:gd name="T96" fmla="*/ 118 w 477"/>
                  <a:gd name="T97" fmla="*/ 35 h 537"/>
                  <a:gd name="T98" fmla="*/ 20 w 477"/>
                  <a:gd name="T99" fmla="*/ 137 h 537"/>
                  <a:gd name="T100" fmla="*/ 57 w 477"/>
                  <a:gd name="T101" fmla="*/ 182 h 537"/>
                  <a:gd name="T102" fmla="*/ 89 w 477"/>
                  <a:gd name="T103" fmla="*/ 204 h 537"/>
                  <a:gd name="T104" fmla="*/ 122 w 477"/>
                  <a:gd name="T105" fmla="*/ 233 h 537"/>
                  <a:gd name="T106" fmla="*/ 151 w 477"/>
                  <a:gd name="T107" fmla="*/ 260 h 537"/>
                  <a:gd name="T108" fmla="*/ 177 w 477"/>
                  <a:gd name="T109" fmla="*/ 289 h 537"/>
                  <a:gd name="T110" fmla="*/ 202 w 477"/>
                  <a:gd name="T111" fmla="*/ 321 h 537"/>
                  <a:gd name="T112" fmla="*/ 224 w 477"/>
                  <a:gd name="T113" fmla="*/ 355 h 537"/>
                  <a:gd name="T114" fmla="*/ 244 w 477"/>
                  <a:gd name="T115" fmla="*/ 392 h 537"/>
                  <a:gd name="T116" fmla="*/ 261 w 477"/>
                  <a:gd name="T117" fmla="*/ 429 h 537"/>
                  <a:gd name="T118" fmla="*/ 276 w 477"/>
                  <a:gd name="T119" fmla="*/ 472 h 537"/>
                  <a:gd name="T120" fmla="*/ 406 w 477"/>
                  <a:gd name="T121" fmla="*/ 498 h 5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477" h="537">
                    <a:moveTo>
                      <a:pt x="225" y="385"/>
                    </a:moveTo>
                    <a:cubicBezTo>
                      <a:pt x="225" y="382"/>
                      <a:pt x="222" y="379"/>
                      <a:pt x="221" y="376"/>
                    </a:cubicBezTo>
                    <a:cubicBezTo>
                      <a:pt x="219" y="373"/>
                      <a:pt x="217" y="370"/>
                      <a:pt x="216" y="367"/>
                    </a:cubicBezTo>
                    <a:cubicBezTo>
                      <a:pt x="215" y="365"/>
                      <a:pt x="214" y="365"/>
                      <a:pt x="212" y="366"/>
                    </a:cubicBezTo>
                    <a:cubicBezTo>
                      <a:pt x="204" y="371"/>
                      <a:pt x="196" y="376"/>
                      <a:pt x="188" y="381"/>
                    </a:cubicBezTo>
                    <a:cubicBezTo>
                      <a:pt x="186" y="383"/>
                      <a:pt x="184" y="384"/>
                      <a:pt x="181" y="383"/>
                    </a:cubicBezTo>
                    <a:cubicBezTo>
                      <a:pt x="179" y="382"/>
                      <a:pt x="177" y="381"/>
                      <a:pt x="177" y="378"/>
                    </a:cubicBezTo>
                    <a:cubicBezTo>
                      <a:pt x="177" y="376"/>
                      <a:pt x="177" y="374"/>
                      <a:pt x="180" y="373"/>
                    </a:cubicBezTo>
                    <a:cubicBezTo>
                      <a:pt x="188" y="367"/>
                      <a:pt x="196" y="362"/>
                      <a:pt x="205" y="357"/>
                    </a:cubicBezTo>
                    <a:cubicBezTo>
                      <a:pt x="208" y="355"/>
                      <a:pt x="208" y="354"/>
                      <a:pt x="206" y="351"/>
                    </a:cubicBezTo>
                    <a:cubicBezTo>
                      <a:pt x="202" y="345"/>
                      <a:pt x="198" y="339"/>
                      <a:pt x="194" y="333"/>
                    </a:cubicBezTo>
                    <a:cubicBezTo>
                      <a:pt x="193" y="331"/>
                      <a:pt x="192" y="331"/>
                      <a:pt x="190" y="332"/>
                    </a:cubicBezTo>
                    <a:cubicBezTo>
                      <a:pt x="182" y="338"/>
                      <a:pt x="174" y="344"/>
                      <a:pt x="166" y="350"/>
                    </a:cubicBezTo>
                    <a:cubicBezTo>
                      <a:pt x="162" y="353"/>
                      <a:pt x="157" y="351"/>
                      <a:pt x="156" y="347"/>
                    </a:cubicBezTo>
                    <a:cubicBezTo>
                      <a:pt x="155" y="344"/>
                      <a:pt x="157" y="342"/>
                      <a:pt x="159" y="340"/>
                    </a:cubicBezTo>
                    <a:cubicBezTo>
                      <a:pt x="167" y="335"/>
                      <a:pt x="174" y="329"/>
                      <a:pt x="182" y="324"/>
                    </a:cubicBezTo>
                    <a:cubicBezTo>
                      <a:pt x="186" y="321"/>
                      <a:pt x="185" y="321"/>
                      <a:pt x="183" y="318"/>
                    </a:cubicBezTo>
                    <a:cubicBezTo>
                      <a:pt x="179" y="312"/>
                      <a:pt x="174" y="307"/>
                      <a:pt x="170" y="301"/>
                    </a:cubicBezTo>
                    <a:cubicBezTo>
                      <a:pt x="169" y="299"/>
                      <a:pt x="168" y="299"/>
                      <a:pt x="166" y="300"/>
                    </a:cubicBezTo>
                    <a:cubicBezTo>
                      <a:pt x="158" y="307"/>
                      <a:pt x="151" y="313"/>
                      <a:pt x="143" y="319"/>
                    </a:cubicBezTo>
                    <a:cubicBezTo>
                      <a:pt x="140" y="322"/>
                      <a:pt x="136" y="322"/>
                      <a:pt x="134" y="319"/>
                    </a:cubicBezTo>
                    <a:cubicBezTo>
                      <a:pt x="132" y="317"/>
                      <a:pt x="132" y="313"/>
                      <a:pt x="135" y="311"/>
                    </a:cubicBezTo>
                    <a:cubicBezTo>
                      <a:pt x="143" y="304"/>
                      <a:pt x="150" y="298"/>
                      <a:pt x="158" y="292"/>
                    </a:cubicBezTo>
                    <a:cubicBezTo>
                      <a:pt x="160" y="290"/>
                      <a:pt x="161" y="289"/>
                      <a:pt x="159" y="287"/>
                    </a:cubicBezTo>
                    <a:cubicBezTo>
                      <a:pt x="154" y="281"/>
                      <a:pt x="149" y="276"/>
                      <a:pt x="143" y="270"/>
                    </a:cubicBezTo>
                    <a:cubicBezTo>
                      <a:pt x="142" y="269"/>
                      <a:pt x="141" y="269"/>
                      <a:pt x="140" y="270"/>
                    </a:cubicBezTo>
                    <a:cubicBezTo>
                      <a:pt x="133" y="277"/>
                      <a:pt x="125" y="283"/>
                      <a:pt x="118" y="290"/>
                    </a:cubicBezTo>
                    <a:cubicBezTo>
                      <a:pt x="116" y="292"/>
                      <a:pt x="115" y="293"/>
                      <a:pt x="112" y="293"/>
                    </a:cubicBezTo>
                    <a:cubicBezTo>
                      <a:pt x="110" y="292"/>
                      <a:pt x="108" y="291"/>
                      <a:pt x="107" y="289"/>
                    </a:cubicBezTo>
                    <a:cubicBezTo>
                      <a:pt x="107" y="286"/>
                      <a:pt x="107" y="284"/>
                      <a:pt x="109" y="282"/>
                    </a:cubicBezTo>
                    <a:cubicBezTo>
                      <a:pt x="116" y="276"/>
                      <a:pt x="122" y="271"/>
                      <a:pt x="128" y="265"/>
                    </a:cubicBezTo>
                    <a:cubicBezTo>
                      <a:pt x="129" y="264"/>
                      <a:pt x="129" y="264"/>
                      <a:pt x="130" y="263"/>
                    </a:cubicBezTo>
                    <a:cubicBezTo>
                      <a:pt x="133" y="260"/>
                      <a:pt x="133" y="260"/>
                      <a:pt x="129" y="256"/>
                    </a:cubicBezTo>
                    <a:cubicBezTo>
                      <a:pt x="126" y="252"/>
                      <a:pt x="121" y="248"/>
                      <a:pt x="117" y="244"/>
                    </a:cubicBezTo>
                    <a:cubicBezTo>
                      <a:pt x="113" y="240"/>
                      <a:pt x="112" y="240"/>
                      <a:pt x="109" y="244"/>
                    </a:cubicBezTo>
                    <a:cubicBezTo>
                      <a:pt x="103" y="251"/>
                      <a:pt x="97" y="256"/>
                      <a:pt x="91" y="263"/>
                    </a:cubicBezTo>
                    <a:cubicBezTo>
                      <a:pt x="88" y="267"/>
                      <a:pt x="84" y="267"/>
                      <a:pt x="81" y="265"/>
                    </a:cubicBezTo>
                    <a:cubicBezTo>
                      <a:pt x="78" y="262"/>
                      <a:pt x="79" y="258"/>
                      <a:pt x="82" y="255"/>
                    </a:cubicBezTo>
                    <a:cubicBezTo>
                      <a:pt x="87" y="251"/>
                      <a:pt x="91" y="246"/>
                      <a:pt x="95" y="242"/>
                    </a:cubicBezTo>
                    <a:cubicBezTo>
                      <a:pt x="97" y="240"/>
                      <a:pt x="100" y="238"/>
                      <a:pt x="101" y="235"/>
                    </a:cubicBezTo>
                    <a:cubicBezTo>
                      <a:pt x="101" y="235"/>
                      <a:pt x="101" y="235"/>
                      <a:pt x="101" y="235"/>
                    </a:cubicBezTo>
                    <a:cubicBezTo>
                      <a:pt x="105" y="233"/>
                      <a:pt x="105" y="232"/>
                      <a:pt x="102" y="230"/>
                    </a:cubicBezTo>
                    <a:cubicBezTo>
                      <a:pt x="99" y="227"/>
                      <a:pt x="95" y="225"/>
                      <a:pt x="92" y="222"/>
                    </a:cubicBezTo>
                    <a:cubicBezTo>
                      <a:pt x="92" y="222"/>
                      <a:pt x="92" y="222"/>
                      <a:pt x="92" y="222"/>
                    </a:cubicBezTo>
                    <a:cubicBezTo>
                      <a:pt x="89" y="219"/>
                      <a:pt x="86" y="217"/>
                      <a:pt x="83" y="214"/>
                    </a:cubicBezTo>
                    <a:cubicBezTo>
                      <a:pt x="82" y="213"/>
                      <a:pt x="81" y="214"/>
                      <a:pt x="81" y="215"/>
                    </a:cubicBezTo>
                    <a:cubicBezTo>
                      <a:pt x="79" y="217"/>
                      <a:pt x="77" y="219"/>
                      <a:pt x="76" y="221"/>
                    </a:cubicBezTo>
                    <a:cubicBezTo>
                      <a:pt x="75" y="221"/>
                      <a:pt x="75" y="222"/>
                      <a:pt x="75" y="222"/>
                    </a:cubicBezTo>
                    <a:cubicBezTo>
                      <a:pt x="75" y="222"/>
                      <a:pt x="75" y="222"/>
                      <a:pt x="74" y="222"/>
                    </a:cubicBezTo>
                    <a:cubicBezTo>
                      <a:pt x="70" y="228"/>
                      <a:pt x="66" y="233"/>
                      <a:pt x="61" y="239"/>
                    </a:cubicBezTo>
                    <a:cubicBezTo>
                      <a:pt x="60" y="240"/>
                      <a:pt x="59" y="241"/>
                      <a:pt x="57" y="241"/>
                    </a:cubicBezTo>
                    <a:cubicBezTo>
                      <a:pt x="54" y="242"/>
                      <a:pt x="52" y="241"/>
                      <a:pt x="50" y="239"/>
                    </a:cubicBezTo>
                    <a:cubicBezTo>
                      <a:pt x="49" y="236"/>
                      <a:pt x="49" y="234"/>
                      <a:pt x="51" y="232"/>
                    </a:cubicBezTo>
                    <a:cubicBezTo>
                      <a:pt x="57" y="224"/>
                      <a:pt x="64" y="217"/>
                      <a:pt x="70" y="210"/>
                    </a:cubicBezTo>
                    <a:cubicBezTo>
                      <a:pt x="72" y="207"/>
                      <a:pt x="72" y="206"/>
                      <a:pt x="70" y="205"/>
                    </a:cubicBezTo>
                    <a:cubicBezTo>
                      <a:pt x="64" y="200"/>
                      <a:pt x="58" y="196"/>
                      <a:pt x="52" y="192"/>
                    </a:cubicBezTo>
                    <a:cubicBezTo>
                      <a:pt x="49" y="190"/>
                      <a:pt x="48" y="191"/>
                      <a:pt x="46" y="194"/>
                    </a:cubicBezTo>
                    <a:cubicBezTo>
                      <a:pt x="40" y="201"/>
                      <a:pt x="35" y="209"/>
                      <a:pt x="29" y="216"/>
                    </a:cubicBezTo>
                    <a:cubicBezTo>
                      <a:pt x="27" y="219"/>
                      <a:pt x="23" y="220"/>
                      <a:pt x="20" y="218"/>
                    </a:cubicBezTo>
                    <a:cubicBezTo>
                      <a:pt x="18" y="216"/>
                      <a:pt x="17" y="212"/>
                      <a:pt x="20" y="209"/>
                    </a:cubicBezTo>
                    <a:cubicBezTo>
                      <a:pt x="26" y="201"/>
                      <a:pt x="32" y="193"/>
                      <a:pt x="38" y="185"/>
                    </a:cubicBezTo>
                    <a:cubicBezTo>
                      <a:pt x="39" y="184"/>
                      <a:pt x="39" y="183"/>
                      <a:pt x="38" y="182"/>
                    </a:cubicBezTo>
                    <a:cubicBezTo>
                      <a:pt x="21" y="167"/>
                      <a:pt x="10" y="149"/>
                      <a:pt x="4" y="128"/>
                    </a:cubicBezTo>
                    <a:cubicBezTo>
                      <a:pt x="0" y="112"/>
                      <a:pt x="0" y="97"/>
                      <a:pt x="4" y="82"/>
                    </a:cubicBezTo>
                    <a:cubicBezTo>
                      <a:pt x="7" y="72"/>
                      <a:pt x="11" y="62"/>
                      <a:pt x="18" y="54"/>
                    </a:cubicBezTo>
                    <a:cubicBezTo>
                      <a:pt x="27" y="42"/>
                      <a:pt x="39" y="33"/>
                      <a:pt x="53" y="28"/>
                    </a:cubicBezTo>
                    <a:cubicBezTo>
                      <a:pt x="80" y="18"/>
                      <a:pt x="106" y="18"/>
                      <a:pt x="133" y="28"/>
                    </a:cubicBezTo>
                    <a:cubicBezTo>
                      <a:pt x="138" y="29"/>
                      <a:pt x="142" y="31"/>
                      <a:pt x="146" y="33"/>
                    </a:cubicBezTo>
                    <a:cubicBezTo>
                      <a:pt x="148" y="34"/>
                      <a:pt x="150" y="34"/>
                      <a:pt x="151" y="32"/>
                    </a:cubicBezTo>
                    <a:cubicBezTo>
                      <a:pt x="158" y="22"/>
                      <a:pt x="165" y="13"/>
                      <a:pt x="172" y="4"/>
                    </a:cubicBezTo>
                    <a:cubicBezTo>
                      <a:pt x="175" y="0"/>
                      <a:pt x="178" y="0"/>
                      <a:pt x="181" y="2"/>
                    </a:cubicBezTo>
                    <a:cubicBezTo>
                      <a:pt x="183" y="4"/>
                      <a:pt x="184" y="7"/>
                      <a:pt x="181" y="10"/>
                    </a:cubicBezTo>
                    <a:cubicBezTo>
                      <a:pt x="175" y="20"/>
                      <a:pt x="168" y="29"/>
                      <a:pt x="161" y="38"/>
                    </a:cubicBezTo>
                    <a:cubicBezTo>
                      <a:pt x="159" y="40"/>
                      <a:pt x="160" y="41"/>
                      <a:pt x="162" y="42"/>
                    </a:cubicBezTo>
                    <a:cubicBezTo>
                      <a:pt x="172" y="49"/>
                      <a:pt x="182" y="55"/>
                      <a:pt x="191" y="63"/>
                    </a:cubicBezTo>
                    <a:cubicBezTo>
                      <a:pt x="192" y="64"/>
                      <a:pt x="193" y="64"/>
                      <a:pt x="194" y="62"/>
                    </a:cubicBezTo>
                    <a:cubicBezTo>
                      <a:pt x="200" y="55"/>
                      <a:pt x="205" y="49"/>
                      <a:pt x="211" y="42"/>
                    </a:cubicBezTo>
                    <a:cubicBezTo>
                      <a:pt x="213" y="39"/>
                      <a:pt x="215" y="36"/>
                      <a:pt x="218" y="34"/>
                    </a:cubicBezTo>
                    <a:cubicBezTo>
                      <a:pt x="220" y="32"/>
                      <a:pt x="224" y="32"/>
                      <a:pt x="226" y="34"/>
                    </a:cubicBezTo>
                    <a:cubicBezTo>
                      <a:pt x="228" y="36"/>
                      <a:pt x="229" y="39"/>
                      <a:pt x="226" y="42"/>
                    </a:cubicBezTo>
                    <a:cubicBezTo>
                      <a:pt x="223" y="46"/>
                      <a:pt x="220" y="50"/>
                      <a:pt x="217" y="54"/>
                    </a:cubicBezTo>
                    <a:cubicBezTo>
                      <a:pt x="213" y="59"/>
                      <a:pt x="208" y="64"/>
                      <a:pt x="204" y="69"/>
                    </a:cubicBezTo>
                    <a:cubicBezTo>
                      <a:pt x="202" y="71"/>
                      <a:pt x="203" y="72"/>
                      <a:pt x="204" y="73"/>
                    </a:cubicBezTo>
                    <a:cubicBezTo>
                      <a:pt x="211" y="78"/>
                      <a:pt x="217" y="83"/>
                      <a:pt x="223" y="88"/>
                    </a:cubicBezTo>
                    <a:cubicBezTo>
                      <a:pt x="226" y="90"/>
                      <a:pt x="229" y="93"/>
                      <a:pt x="231" y="95"/>
                    </a:cubicBezTo>
                    <a:cubicBezTo>
                      <a:pt x="233" y="96"/>
                      <a:pt x="234" y="96"/>
                      <a:pt x="235" y="95"/>
                    </a:cubicBezTo>
                    <a:cubicBezTo>
                      <a:pt x="242" y="87"/>
                      <a:pt x="249" y="80"/>
                      <a:pt x="256" y="72"/>
                    </a:cubicBezTo>
                    <a:cubicBezTo>
                      <a:pt x="258" y="71"/>
                      <a:pt x="259" y="70"/>
                      <a:pt x="260" y="69"/>
                    </a:cubicBezTo>
                    <a:cubicBezTo>
                      <a:pt x="263" y="66"/>
                      <a:pt x="266" y="66"/>
                      <a:pt x="268" y="68"/>
                    </a:cubicBezTo>
                    <a:cubicBezTo>
                      <a:pt x="271" y="71"/>
                      <a:pt x="271" y="74"/>
                      <a:pt x="269" y="76"/>
                    </a:cubicBezTo>
                    <a:cubicBezTo>
                      <a:pt x="264" y="82"/>
                      <a:pt x="259" y="87"/>
                      <a:pt x="253" y="92"/>
                    </a:cubicBezTo>
                    <a:cubicBezTo>
                      <a:pt x="250" y="96"/>
                      <a:pt x="247" y="100"/>
                      <a:pt x="243" y="103"/>
                    </a:cubicBezTo>
                    <a:cubicBezTo>
                      <a:pt x="242" y="104"/>
                      <a:pt x="242" y="105"/>
                      <a:pt x="244" y="106"/>
                    </a:cubicBezTo>
                    <a:cubicBezTo>
                      <a:pt x="253" y="114"/>
                      <a:pt x="261" y="122"/>
                      <a:pt x="269" y="130"/>
                    </a:cubicBezTo>
                    <a:cubicBezTo>
                      <a:pt x="271" y="132"/>
                      <a:pt x="272" y="132"/>
                      <a:pt x="273" y="130"/>
                    </a:cubicBezTo>
                    <a:cubicBezTo>
                      <a:pt x="281" y="123"/>
                      <a:pt x="289" y="115"/>
                      <a:pt x="297" y="108"/>
                    </a:cubicBezTo>
                    <a:cubicBezTo>
                      <a:pt x="299" y="106"/>
                      <a:pt x="300" y="105"/>
                      <a:pt x="302" y="104"/>
                    </a:cubicBezTo>
                    <a:cubicBezTo>
                      <a:pt x="305" y="104"/>
                      <a:pt x="307" y="105"/>
                      <a:pt x="309" y="107"/>
                    </a:cubicBezTo>
                    <a:cubicBezTo>
                      <a:pt x="310" y="110"/>
                      <a:pt x="310" y="112"/>
                      <a:pt x="307" y="114"/>
                    </a:cubicBezTo>
                    <a:cubicBezTo>
                      <a:pt x="302" y="120"/>
                      <a:pt x="296" y="125"/>
                      <a:pt x="291" y="130"/>
                    </a:cubicBezTo>
                    <a:cubicBezTo>
                      <a:pt x="287" y="133"/>
                      <a:pt x="284" y="136"/>
                      <a:pt x="281" y="139"/>
                    </a:cubicBezTo>
                    <a:cubicBezTo>
                      <a:pt x="279" y="140"/>
                      <a:pt x="279" y="141"/>
                      <a:pt x="281" y="142"/>
                    </a:cubicBezTo>
                    <a:cubicBezTo>
                      <a:pt x="289" y="151"/>
                      <a:pt x="296" y="159"/>
                      <a:pt x="304" y="168"/>
                    </a:cubicBezTo>
                    <a:cubicBezTo>
                      <a:pt x="305" y="170"/>
                      <a:pt x="306" y="170"/>
                      <a:pt x="308" y="169"/>
                    </a:cubicBezTo>
                    <a:cubicBezTo>
                      <a:pt x="313" y="164"/>
                      <a:pt x="319" y="159"/>
                      <a:pt x="325" y="154"/>
                    </a:cubicBezTo>
                    <a:cubicBezTo>
                      <a:pt x="328" y="151"/>
                      <a:pt x="333" y="148"/>
                      <a:pt x="337" y="145"/>
                    </a:cubicBezTo>
                    <a:cubicBezTo>
                      <a:pt x="339" y="144"/>
                      <a:pt x="341" y="144"/>
                      <a:pt x="343" y="145"/>
                    </a:cubicBezTo>
                    <a:cubicBezTo>
                      <a:pt x="345" y="147"/>
                      <a:pt x="346" y="149"/>
                      <a:pt x="345" y="151"/>
                    </a:cubicBezTo>
                    <a:cubicBezTo>
                      <a:pt x="345" y="153"/>
                      <a:pt x="344" y="155"/>
                      <a:pt x="342" y="156"/>
                    </a:cubicBezTo>
                    <a:cubicBezTo>
                      <a:pt x="334" y="163"/>
                      <a:pt x="325" y="170"/>
                      <a:pt x="317" y="177"/>
                    </a:cubicBezTo>
                    <a:cubicBezTo>
                      <a:pt x="314" y="179"/>
                      <a:pt x="314" y="180"/>
                      <a:pt x="316" y="183"/>
                    </a:cubicBezTo>
                    <a:cubicBezTo>
                      <a:pt x="323" y="191"/>
                      <a:pt x="330" y="200"/>
                      <a:pt x="336" y="209"/>
                    </a:cubicBezTo>
                    <a:cubicBezTo>
                      <a:pt x="338" y="211"/>
                      <a:pt x="339" y="210"/>
                      <a:pt x="340" y="210"/>
                    </a:cubicBezTo>
                    <a:cubicBezTo>
                      <a:pt x="345" y="206"/>
                      <a:pt x="349" y="203"/>
                      <a:pt x="354" y="199"/>
                    </a:cubicBezTo>
                    <a:cubicBezTo>
                      <a:pt x="359" y="196"/>
                      <a:pt x="364" y="192"/>
                      <a:pt x="369" y="188"/>
                    </a:cubicBezTo>
                    <a:cubicBezTo>
                      <a:pt x="372" y="187"/>
                      <a:pt x="375" y="187"/>
                      <a:pt x="377" y="190"/>
                    </a:cubicBezTo>
                    <a:cubicBezTo>
                      <a:pt x="379" y="192"/>
                      <a:pt x="379" y="195"/>
                      <a:pt x="376" y="198"/>
                    </a:cubicBezTo>
                    <a:cubicBezTo>
                      <a:pt x="369" y="204"/>
                      <a:pt x="361" y="208"/>
                      <a:pt x="354" y="214"/>
                    </a:cubicBezTo>
                    <a:cubicBezTo>
                      <a:pt x="351" y="216"/>
                      <a:pt x="349" y="217"/>
                      <a:pt x="347" y="219"/>
                    </a:cubicBezTo>
                    <a:cubicBezTo>
                      <a:pt x="345" y="220"/>
                      <a:pt x="345" y="221"/>
                      <a:pt x="346" y="223"/>
                    </a:cubicBezTo>
                    <a:cubicBezTo>
                      <a:pt x="351" y="231"/>
                      <a:pt x="357" y="239"/>
                      <a:pt x="362" y="247"/>
                    </a:cubicBezTo>
                    <a:cubicBezTo>
                      <a:pt x="363" y="249"/>
                      <a:pt x="364" y="250"/>
                      <a:pt x="365" y="252"/>
                    </a:cubicBezTo>
                    <a:cubicBezTo>
                      <a:pt x="366" y="254"/>
                      <a:pt x="367" y="254"/>
                      <a:pt x="369" y="253"/>
                    </a:cubicBezTo>
                    <a:cubicBezTo>
                      <a:pt x="379" y="247"/>
                      <a:pt x="388" y="240"/>
                      <a:pt x="398" y="234"/>
                    </a:cubicBezTo>
                    <a:cubicBezTo>
                      <a:pt x="402" y="232"/>
                      <a:pt x="405" y="232"/>
                      <a:pt x="407" y="235"/>
                    </a:cubicBezTo>
                    <a:cubicBezTo>
                      <a:pt x="409" y="238"/>
                      <a:pt x="408" y="242"/>
                      <a:pt x="404" y="244"/>
                    </a:cubicBezTo>
                    <a:cubicBezTo>
                      <a:pt x="394" y="250"/>
                      <a:pt x="385" y="257"/>
                      <a:pt x="375" y="263"/>
                    </a:cubicBezTo>
                    <a:cubicBezTo>
                      <a:pt x="373" y="264"/>
                      <a:pt x="373" y="265"/>
                      <a:pt x="374" y="266"/>
                    </a:cubicBezTo>
                    <a:cubicBezTo>
                      <a:pt x="380" y="276"/>
                      <a:pt x="385" y="287"/>
                      <a:pt x="391" y="297"/>
                    </a:cubicBezTo>
                    <a:cubicBezTo>
                      <a:pt x="392" y="299"/>
                      <a:pt x="393" y="299"/>
                      <a:pt x="394" y="298"/>
                    </a:cubicBezTo>
                    <a:cubicBezTo>
                      <a:pt x="403" y="293"/>
                      <a:pt x="413" y="288"/>
                      <a:pt x="422" y="283"/>
                    </a:cubicBezTo>
                    <a:cubicBezTo>
                      <a:pt x="425" y="281"/>
                      <a:pt x="428" y="279"/>
                      <a:pt x="431" y="281"/>
                    </a:cubicBezTo>
                    <a:cubicBezTo>
                      <a:pt x="435" y="283"/>
                      <a:pt x="436" y="288"/>
                      <a:pt x="432" y="291"/>
                    </a:cubicBezTo>
                    <a:cubicBezTo>
                      <a:pt x="424" y="295"/>
                      <a:pt x="415" y="300"/>
                      <a:pt x="407" y="304"/>
                    </a:cubicBezTo>
                    <a:cubicBezTo>
                      <a:pt x="405" y="306"/>
                      <a:pt x="402" y="307"/>
                      <a:pt x="400" y="309"/>
                    </a:cubicBezTo>
                    <a:cubicBezTo>
                      <a:pt x="398" y="310"/>
                      <a:pt x="398" y="311"/>
                      <a:pt x="399" y="312"/>
                    </a:cubicBezTo>
                    <a:cubicBezTo>
                      <a:pt x="404" y="323"/>
                      <a:pt x="409" y="334"/>
                      <a:pt x="414" y="344"/>
                    </a:cubicBezTo>
                    <a:cubicBezTo>
                      <a:pt x="414" y="346"/>
                      <a:pt x="415" y="346"/>
                      <a:pt x="416" y="345"/>
                    </a:cubicBezTo>
                    <a:cubicBezTo>
                      <a:pt x="425" y="341"/>
                      <a:pt x="435" y="337"/>
                      <a:pt x="444" y="332"/>
                    </a:cubicBezTo>
                    <a:cubicBezTo>
                      <a:pt x="447" y="331"/>
                      <a:pt x="450" y="329"/>
                      <a:pt x="453" y="330"/>
                    </a:cubicBezTo>
                    <a:cubicBezTo>
                      <a:pt x="456" y="331"/>
                      <a:pt x="457" y="333"/>
                      <a:pt x="457" y="335"/>
                    </a:cubicBezTo>
                    <a:cubicBezTo>
                      <a:pt x="457" y="338"/>
                      <a:pt x="456" y="340"/>
                      <a:pt x="454" y="341"/>
                    </a:cubicBezTo>
                    <a:cubicBezTo>
                      <a:pt x="443" y="346"/>
                      <a:pt x="433" y="351"/>
                      <a:pt x="422" y="356"/>
                    </a:cubicBezTo>
                    <a:cubicBezTo>
                      <a:pt x="419" y="357"/>
                      <a:pt x="419" y="357"/>
                      <a:pt x="420" y="361"/>
                    </a:cubicBezTo>
                    <a:cubicBezTo>
                      <a:pt x="424" y="371"/>
                      <a:pt x="428" y="381"/>
                      <a:pt x="431" y="391"/>
                    </a:cubicBezTo>
                    <a:cubicBezTo>
                      <a:pt x="433" y="395"/>
                      <a:pt x="433" y="396"/>
                      <a:pt x="437" y="394"/>
                    </a:cubicBezTo>
                    <a:cubicBezTo>
                      <a:pt x="447" y="390"/>
                      <a:pt x="456" y="386"/>
                      <a:pt x="466" y="383"/>
                    </a:cubicBezTo>
                    <a:cubicBezTo>
                      <a:pt x="467" y="382"/>
                      <a:pt x="468" y="382"/>
                      <a:pt x="469" y="381"/>
                    </a:cubicBezTo>
                    <a:cubicBezTo>
                      <a:pt x="472" y="381"/>
                      <a:pt x="475" y="382"/>
                      <a:pt x="476" y="384"/>
                    </a:cubicBezTo>
                    <a:cubicBezTo>
                      <a:pt x="477" y="388"/>
                      <a:pt x="476" y="391"/>
                      <a:pt x="473" y="392"/>
                    </a:cubicBezTo>
                    <a:cubicBezTo>
                      <a:pt x="466" y="395"/>
                      <a:pt x="459" y="398"/>
                      <a:pt x="452" y="400"/>
                    </a:cubicBezTo>
                    <a:cubicBezTo>
                      <a:pt x="447" y="402"/>
                      <a:pt x="443" y="404"/>
                      <a:pt x="438" y="406"/>
                    </a:cubicBezTo>
                    <a:cubicBezTo>
                      <a:pt x="436" y="407"/>
                      <a:pt x="436" y="408"/>
                      <a:pt x="437" y="410"/>
                    </a:cubicBezTo>
                    <a:cubicBezTo>
                      <a:pt x="439" y="422"/>
                      <a:pt x="440" y="434"/>
                      <a:pt x="438" y="447"/>
                    </a:cubicBezTo>
                    <a:cubicBezTo>
                      <a:pt x="436" y="468"/>
                      <a:pt x="429" y="488"/>
                      <a:pt x="416" y="505"/>
                    </a:cubicBezTo>
                    <a:cubicBezTo>
                      <a:pt x="404" y="520"/>
                      <a:pt x="388" y="530"/>
                      <a:pt x="370" y="533"/>
                    </a:cubicBezTo>
                    <a:cubicBezTo>
                      <a:pt x="353" y="537"/>
                      <a:pt x="337" y="535"/>
                      <a:pt x="321" y="529"/>
                    </a:cubicBezTo>
                    <a:cubicBezTo>
                      <a:pt x="304" y="523"/>
                      <a:pt x="290" y="512"/>
                      <a:pt x="279" y="498"/>
                    </a:cubicBezTo>
                    <a:cubicBezTo>
                      <a:pt x="274" y="492"/>
                      <a:pt x="269" y="485"/>
                      <a:pt x="266" y="478"/>
                    </a:cubicBezTo>
                    <a:cubicBezTo>
                      <a:pt x="265" y="476"/>
                      <a:pt x="264" y="476"/>
                      <a:pt x="262" y="476"/>
                    </a:cubicBezTo>
                    <a:cubicBezTo>
                      <a:pt x="254" y="480"/>
                      <a:pt x="245" y="483"/>
                      <a:pt x="237" y="487"/>
                    </a:cubicBezTo>
                    <a:cubicBezTo>
                      <a:pt x="235" y="487"/>
                      <a:pt x="234" y="488"/>
                      <a:pt x="232" y="488"/>
                    </a:cubicBezTo>
                    <a:cubicBezTo>
                      <a:pt x="229" y="489"/>
                      <a:pt x="227" y="487"/>
                      <a:pt x="225" y="485"/>
                    </a:cubicBezTo>
                    <a:cubicBezTo>
                      <a:pt x="224" y="481"/>
                      <a:pt x="225" y="479"/>
                      <a:pt x="229" y="477"/>
                    </a:cubicBezTo>
                    <a:cubicBezTo>
                      <a:pt x="238" y="473"/>
                      <a:pt x="248" y="469"/>
                      <a:pt x="258" y="466"/>
                    </a:cubicBezTo>
                    <a:cubicBezTo>
                      <a:pt x="259" y="465"/>
                      <a:pt x="260" y="464"/>
                      <a:pt x="259" y="462"/>
                    </a:cubicBezTo>
                    <a:cubicBezTo>
                      <a:pt x="257" y="455"/>
                      <a:pt x="254" y="448"/>
                      <a:pt x="251" y="440"/>
                    </a:cubicBezTo>
                    <a:cubicBezTo>
                      <a:pt x="250" y="438"/>
                      <a:pt x="249" y="437"/>
                      <a:pt x="247" y="439"/>
                    </a:cubicBezTo>
                    <a:cubicBezTo>
                      <a:pt x="238" y="443"/>
                      <a:pt x="229" y="447"/>
                      <a:pt x="220" y="451"/>
                    </a:cubicBezTo>
                    <a:cubicBezTo>
                      <a:pt x="216" y="453"/>
                      <a:pt x="213" y="451"/>
                      <a:pt x="212" y="447"/>
                    </a:cubicBezTo>
                    <a:cubicBezTo>
                      <a:pt x="211" y="444"/>
                      <a:pt x="212" y="442"/>
                      <a:pt x="216" y="440"/>
                    </a:cubicBezTo>
                    <a:cubicBezTo>
                      <a:pt x="225" y="436"/>
                      <a:pt x="234" y="432"/>
                      <a:pt x="243" y="428"/>
                    </a:cubicBezTo>
                    <a:cubicBezTo>
                      <a:pt x="245" y="427"/>
                      <a:pt x="245" y="426"/>
                      <a:pt x="244" y="424"/>
                    </a:cubicBezTo>
                    <a:cubicBezTo>
                      <a:pt x="241" y="417"/>
                      <a:pt x="238" y="410"/>
                      <a:pt x="235" y="403"/>
                    </a:cubicBezTo>
                    <a:cubicBezTo>
                      <a:pt x="234" y="400"/>
                      <a:pt x="233" y="400"/>
                      <a:pt x="231" y="401"/>
                    </a:cubicBezTo>
                    <a:cubicBezTo>
                      <a:pt x="222" y="406"/>
                      <a:pt x="214" y="411"/>
                      <a:pt x="205" y="416"/>
                    </a:cubicBezTo>
                    <a:cubicBezTo>
                      <a:pt x="201" y="418"/>
                      <a:pt x="198" y="417"/>
                      <a:pt x="196" y="414"/>
                    </a:cubicBezTo>
                    <a:cubicBezTo>
                      <a:pt x="194" y="410"/>
                      <a:pt x="196" y="407"/>
                      <a:pt x="200" y="405"/>
                    </a:cubicBezTo>
                    <a:cubicBezTo>
                      <a:pt x="208" y="401"/>
                      <a:pt x="216" y="396"/>
                      <a:pt x="224" y="392"/>
                    </a:cubicBezTo>
                    <a:cubicBezTo>
                      <a:pt x="225" y="392"/>
                      <a:pt x="225" y="391"/>
                      <a:pt x="226" y="390"/>
                    </a:cubicBezTo>
                    <a:cubicBezTo>
                      <a:pt x="227" y="391"/>
                      <a:pt x="228" y="390"/>
                      <a:pt x="228" y="389"/>
                    </a:cubicBezTo>
                    <a:cubicBezTo>
                      <a:pt x="227" y="388"/>
                      <a:pt x="227" y="386"/>
                      <a:pt x="225" y="385"/>
                    </a:cubicBezTo>
                    <a:close/>
                    <a:moveTo>
                      <a:pt x="427" y="431"/>
                    </a:moveTo>
                    <a:cubicBezTo>
                      <a:pt x="428" y="427"/>
                      <a:pt x="427" y="420"/>
                      <a:pt x="425" y="413"/>
                    </a:cubicBezTo>
                    <a:cubicBezTo>
                      <a:pt x="423" y="400"/>
                      <a:pt x="418" y="387"/>
                      <a:pt x="413" y="375"/>
                    </a:cubicBezTo>
                    <a:cubicBezTo>
                      <a:pt x="408" y="361"/>
                      <a:pt x="402" y="347"/>
                      <a:pt x="396" y="334"/>
                    </a:cubicBezTo>
                    <a:cubicBezTo>
                      <a:pt x="390" y="321"/>
                      <a:pt x="384" y="308"/>
                      <a:pt x="377" y="296"/>
                    </a:cubicBezTo>
                    <a:cubicBezTo>
                      <a:pt x="371" y="285"/>
                      <a:pt x="365" y="274"/>
                      <a:pt x="359" y="264"/>
                    </a:cubicBezTo>
                    <a:cubicBezTo>
                      <a:pt x="352" y="253"/>
                      <a:pt x="345" y="243"/>
                      <a:pt x="338" y="233"/>
                    </a:cubicBezTo>
                    <a:cubicBezTo>
                      <a:pt x="332" y="223"/>
                      <a:pt x="325" y="213"/>
                      <a:pt x="317" y="204"/>
                    </a:cubicBezTo>
                    <a:cubicBezTo>
                      <a:pt x="309" y="192"/>
                      <a:pt x="300" y="182"/>
                      <a:pt x="291" y="171"/>
                    </a:cubicBezTo>
                    <a:cubicBezTo>
                      <a:pt x="283" y="162"/>
                      <a:pt x="274" y="152"/>
                      <a:pt x="265" y="143"/>
                    </a:cubicBezTo>
                    <a:cubicBezTo>
                      <a:pt x="256" y="134"/>
                      <a:pt x="247" y="125"/>
                      <a:pt x="237" y="116"/>
                    </a:cubicBezTo>
                    <a:cubicBezTo>
                      <a:pt x="225" y="105"/>
                      <a:pt x="213" y="95"/>
                      <a:pt x="201" y="85"/>
                    </a:cubicBezTo>
                    <a:cubicBezTo>
                      <a:pt x="186" y="73"/>
                      <a:pt x="171" y="63"/>
                      <a:pt x="156" y="52"/>
                    </a:cubicBezTo>
                    <a:cubicBezTo>
                      <a:pt x="144" y="44"/>
                      <a:pt x="132" y="39"/>
                      <a:pt x="118" y="35"/>
                    </a:cubicBezTo>
                    <a:cubicBezTo>
                      <a:pt x="102" y="31"/>
                      <a:pt x="85" y="31"/>
                      <a:pt x="69" y="35"/>
                    </a:cubicBezTo>
                    <a:cubicBezTo>
                      <a:pt x="53" y="39"/>
                      <a:pt x="40" y="46"/>
                      <a:pt x="29" y="59"/>
                    </a:cubicBezTo>
                    <a:cubicBezTo>
                      <a:pt x="21" y="68"/>
                      <a:pt x="16" y="79"/>
                      <a:pt x="14" y="91"/>
                    </a:cubicBezTo>
                    <a:cubicBezTo>
                      <a:pt x="11" y="107"/>
                      <a:pt x="13" y="122"/>
                      <a:pt x="20" y="137"/>
                    </a:cubicBezTo>
                    <a:cubicBezTo>
                      <a:pt x="26" y="151"/>
                      <a:pt x="35" y="163"/>
                      <a:pt x="46" y="173"/>
                    </a:cubicBezTo>
                    <a:cubicBezTo>
                      <a:pt x="47" y="174"/>
                      <a:pt x="48" y="174"/>
                      <a:pt x="49" y="174"/>
                    </a:cubicBezTo>
                    <a:cubicBezTo>
                      <a:pt x="51" y="175"/>
                      <a:pt x="53" y="175"/>
                      <a:pt x="54" y="178"/>
                    </a:cubicBezTo>
                    <a:cubicBezTo>
                      <a:pt x="54" y="180"/>
                      <a:pt x="55" y="181"/>
                      <a:pt x="57" y="182"/>
                    </a:cubicBezTo>
                    <a:cubicBezTo>
                      <a:pt x="64" y="186"/>
                      <a:pt x="72" y="192"/>
                      <a:pt x="79" y="197"/>
                    </a:cubicBezTo>
                    <a:cubicBezTo>
                      <a:pt x="80" y="198"/>
                      <a:pt x="81" y="198"/>
                      <a:pt x="82" y="198"/>
                    </a:cubicBezTo>
                    <a:cubicBezTo>
                      <a:pt x="85" y="198"/>
                      <a:pt x="88" y="200"/>
                      <a:pt x="88" y="203"/>
                    </a:cubicBezTo>
                    <a:cubicBezTo>
                      <a:pt x="88" y="204"/>
                      <a:pt x="89" y="204"/>
                      <a:pt x="89" y="204"/>
                    </a:cubicBezTo>
                    <a:cubicBezTo>
                      <a:pt x="96" y="210"/>
                      <a:pt x="103" y="216"/>
                      <a:pt x="110" y="222"/>
                    </a:cubicBezTo>
                    <a:cubicBezTo>
                      <a:pt x="111" y="223"/>
                      <a:pt x="113" y="225"/>
                      <a:pt x="116" y="224"/>
                    </a:cubicBezTo>
                    <a:cubicBezTo>
                      <a:pt x="118" y="224"/>
                      <a:pt x="120" y="226"/>
                      <a:pt x="120" y="228"/>
                    </a:cubicBezTo>
                    <a:cubicBezTo>
                      <a:pt x="120" y="230"/>
                      <a:pt x="121" y="231"/>
                      <a:pt x="122" y="233"/>
                    </a:cubicBezTo>
                    <a:cubicBezTo>
                      <a:pt x="129" y="238"/>
                      <a:pt x="135" y="244"/>
                      <a:pt x="141" y="251"/>
                    </a:cubicBezTo>
                    <a:cubicBezTo>
                      <a:pt x="142" y="252"/>
                      <a:pt x="143" y="253"/>
                      <a:pt x="144" y="253"/>
                    </a:cubicBezTo>
                    <a:cubicBezTo>
                      <a:pt x="148" y="253"/>
                      <a:pt x="149" y="255"/>
                      <a:pt x="149" y="258"/>
                    </a:cubicBezTo>
                    <a:cubicBezTo>
                      <a:pt x="150" y="259"/>
                      <a:pt x="150" y="260"/>
                      <a:pt x="151" y="260"/>
                    </a:cubicBezTo>
                    <a:cubicBezTo>
                      <a:pt x="153" y="263"/>
                      <a:pt x="156" y="266"/>
                      <a:pt x="158" y="269"/>
                    </a:cubicBezTo>
                    <a:cubicBezTo>
                      <a:pt x="162" y="272"/>
                      <a:pt x="165" y="276"/>
                      <a:pt x="168" y="280"/>
                    </a:cubicBezTo>
                    <a:cubicBezTo>
                      <a:pt x="169" y="281"/>
                      <a:pt x="170" y="282"/>
                      <a:pt x="172" y="283"/>
                    </a:cubicBezTo>
                    <a:cubicBezTo>
                      <a:pt x="175" y="284"/>
                      <a:pt x="177" y="286"/>
                      <a:pt x="177" y="289"/>
                    </a:cubicBezTo>
                    <a:cubicBezTo>
                      <a:pt x="177" y="290"/>
                      <a:pt x="177" y="291"/>
                      <a:pt x="178" y="291"/>
                    </a:cubicBezTo>
                    <a:cubicBezTo>
                      <a:pt x="183" y="298"/>
                      <a:pt x="189" y="305"/>
                      <a:pt x="194" y="312"/>
                    </a:cubicBezTo>
                    <a:cubicBezTo>
                      <a:pt x="195" y="314"/>
                      <a:pt x="196" y="315"/>
                      <a:pt x="198" y="316"/>
                    </a:cubicBezTo>
                    <a:cubicBezTo>
                      <a:pt x="200" y="316"/>
                      <a:pt x="202" y="318"/>
                      <a:pt x="202" y="321"/>
                    </a:cubicBezTo>
                    <a:cubicBezTo>
                      <a:pt x="201" y="322"/>
                      <a:pt x="202" y="323"/>
                      <a:pt x="203" y="324"/>
                    </a:cubicBezTo>
                    <a:cubicBezTo>
                      <a:pt x="207" y="331"/>
                      <a:pt x="212" y="338"/>
                      <a:pt x="216" y="345"/>
                    </a:cubicBezTo>
                    <a:cubicBezTo>
                      <a:pt x="218" y="347"/>
                      <a:pt x="219" y="350"/>
                      <a:pt x="222" y="351"/>
                    </a:cubicBezTo>
                    <a:cubicBezTo>
                      <a:pt x="224" y="351"/>
                      <a:pt x="224" y="353"/>
                      <a:pt x="224" y="355"/>
                    </a:cubicBezTo>
                    <a:cubicBezTo>
                      <a:pt x="224" y="357"/>
                      <a:pt x="224" y="358"/>
                      <a:pt x="225" y="360"/>
                    </a:cubicBezTo>
                    <a:cubicBezTo>
                      <a:pt x="229" y="367"/>
                      <a:pt x="233" y="374"/>
                      <a:pt x="237" y="380"/>
                    </a:cubicBezTo>
                    <a:cubicBezTo>
                      <a:pt x="238" y="383"/>
                      <a:pt x="239" y="385"/>
                      <a:pt x="242" y="386"/>
                    </a:cubicBezTo>
                    <a:cubicBezTo>
                      <a:pt x="244" y="387"/>
                      <a:pt x="244" y="389"/>
                      <a:pt x="244" y="392"/>
                    </a:cubicBezTo>
                    <a:cubicBezTo>
                      <a:pt x="243" y="393"/>
                      <a:pt x="244" y="395"/>
                      <a:pt x="245" y="396"/>
                    </a:cubicBezTo>
                    <a:cubicBezTo>
                      <a:pt x="247" y="402"/>
                      <a:pt x="250" y="408"/>
                      <a:pt x="253" y="414"/>
                    </a:cubicBezTo>
                    <a:cubicBezTo>
                      <a:pt x="255" y="417"/>
                      <a:pt x="255" y="422"/>
                      <a:pt x="259" y="424"/>
                    </a:cubicBezTo>
                    <a:cubicBezTo>
                      <a:pt x="261" y="425"/>
                      <a:pt x="261" y="427"/>
                      <a:pt x="261" y="429"/>
                    </a:cubicBezTo>
                    <a:cubicBezTo>
                      <a:pt x="260" y="431"/>
                      <a:pt x="261" y="433"/>
                      <a:pt x="262" y="436"/>
                    </a:cubicBezTo>
                    <a:cubicBezTo>
                      <a:pt x="263" y="438"/>
                      <a:pt x="264" y="440"/>
                      <a:pt x="264" y="442"/>
                    </a:cubicBezTo>
                    <a:cubicBezTo>
                      <a:pt x="266" y="447"/>
                      <a:pt x="268" y="454"/>
                      <a:pt x="271" y="459"/>
                    </a:cubicBezTo>
                    <a:cubicBezTo>
                      <a:pt x="273" y="463"/>
                      <a:pt x="275" y="467"/>
                      <a:pt x="276" y="472"/>
                    </a:cubicBezTo>
                    <a:cubicBezTo>
                      <a:pt x="277" y="476"/>
                      <a:pt x="280" y="480"/>
                      <a:pt x="283" y="484"/>
                    </a:cubicBezTo>
                    <a:cubicBezTo>
                      <a:pt x="290" y="493"/>
                      <a:pt x="297" y="501"/>
                      <a:pt x="307" y="508"/>
                    </a:cubicBezTo>
                    <a:cubicBezTo>
                      <a:pt x="324" y="520"/>
                      <a:pt x="342" y="525"/>
                      <a:pt x="363" y="522"/>
                    </a:cubicBezTo>
                    <a:cubicBezTo>
                      <a:pt x="381" y="520"/>
                      <a:pt x="395" y="511"/>
                      <a:pt x="406" y="498"/>
                    </a:cubicBezTo>
                    <a:cubicBezTo>
                      <a:pt x="421" y="479"/>
                      <a:pt x="427" y="458"/>
                      <a:pt x="427" y="431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60" name="Freeform 98">
                <a:extLst>
                  <a:ext uri="{FF2B5EF4-FFF2-40B4-BE49-F238E27FC236}">
                    <a16:creationId xmlns:a16="http://schemas.microsoft.com/office/drawing/2014/main" id="{29BD3C4B-5339-4903-95A0-FADC4792B9A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6282988" y="2132012"/>
                <a:ext cx="3175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B6DB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61" name="Freeform 99">
                <a:extLst>
                  <a:ext uri="{FF2B5EF4-FFF2-40B4-BE49-F238E27FC236}">
                    <a16:creationId xmlns:a16="http://schemas.microsoft.com/office/drawing/2014/main" id="{AC5ECEF8-E38E-4BC2-8D00-5717F4A075CD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6852900" y="2398712"/>
                <a:ext cx="254000" cy="298450"/>
              </a:xfrm>
              <a:custGeom>
                <a:avLst/>
                <a:gdLst>
                  <a:gd name="T0" fmla="*/ 103 w 103"/>
                  <a:gd name="T1" fmla="*/ 64 h 121"/>
                  <a:gd name="T2" fmla="*/ 92 w 103"/>
                  <a:gd name="T3" fmla="*/ 100 h 121"/>
                  <a:gd name="T4" fmla="*/ 47 w 103"/>
                  <a:gd name="T5" fmla="*/ 117 h 121"/>
                  <a:gd name="T6" fmla="*/ 11 w 103"/>
                  <a:gd name="T7" fmla="*/ 90 h 121"/>
                  <a:gd name="T8" fmla="*/ 2 w 103"/>
                  <a:gd name="T9" fmla="*/ 47 h 121"/>
                  <a:gd name="T10" fmla="*/ 13 w 103"/>
                  <a:gd name="T11" fmla="*/ 20 h 121"/>
                  <a:gd name="T12" fmla="*/ 35 w 103"/>
                  <a:gd name="T13" fmla="*/ 3 h 121"/>
                  <a:gd name="T14" fmla="*/ 66 w 103"/>
                  <a:gd name="T15" fmla="*/ 5 h 121"/>
                  <a:gd name="T16" fmla="*/ 99 w 103"/>
                  <a:gd name="T17" fmla="*/ 43 h 121"/>
                  <a:gd name="T18" fmla="*/ 103 w 103"/>
                  <a:gd name="T19" fmla="*/ 64 h 121"/>
                  <a:gd name="T20" fmla="*/ 13 w 103"/>
                  <a:gd name="T21" fmla="*/ 57 h 121"/>
                  <a:gd name="T22" fmla="*/ 16 w 103"/>
                  <a:gd name="T23" fmla="*/ 72 h 121"/>
                  <a:gd name="T24" fmla="*/ 39 w 103"/>
                  <a:gd name="T25" fmla="*/ 102 h 121"/>
                  <a:gd name="T26" fmla="*/ 76 w 103"/>
                  <a:gd name="T27" fmla="*/ 99 h 121"/>
                  <a:gd name="T28" fmla="*/ 91 w 103"/>
                  <a:gd name="T29" fmla="*/ 67 h 121"/>
                  <a:gd name="T30" fmla="*/ 65 w 103"/>
                  <a:gd name="T31" fmla="*/ 18 h 121"/>
                  <a:gd name="T32" fmla="*/ 25 w 103"/>
                  <a:gd name="T33" fmla="*/ 24 h 121"/>
                  <a:gd name="T34" fmla="*/ 13 w 103"/>
                  <a:gd name="T35" fmla="*/ 57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03" h="121">
                    <a:moveTo>
                      <a:pt x="103" y="64"/>
                    </a:moveTo>
                    <a:cubicBezTo>
                      <a:pt x="103" y="77"/>
                      <a:pt x="99" y="89"/>
                      <a:pt x="92" y="100"/>
                    </a:cubicBezTo>
                    <a:cubicBezTo>
                      <a:pt x="82" y="114"/>
                      <a:pt x="63" y="121"/>
                      <a:pt x="47" y="117"/>
                    </a:cubicBezTo>
                    <a:cubicBezTo>
                      <a:pt x="31" y="113"/>
                      <a:pt x="20" y="104"/>
                      <a:pt x="11" y="90"/>
                    </a:cubicBezTo>
                    <a:cubicBezTo>
                      <a:pt x="3" y="77"/>
                      <a:pt x="0" y="63"/>
                      <a:pt x="2" y="47"/>
                    </a:cubicBezTo>
                    <a:cubicBezTo>
                      <a:pt x="3" y="37"/>
                      <a:pt x="7" y="28"/>
                      <a:pt x="13" y="20"/>
                    </a:cubicBezTo>
                    <a:cubicBezTo>
                      <a:pt x="19" y="12"/>
                      <a:pt x="26" y="6"/>
                      <a:pt x="35" y="3"/>
                    </a:cubicBezTo>
                    <a:cubicBezTo>
                      <a:pt x="45" y="0"/>
                      <a:pt x="56" y="1"/>
                      <a:pt x="66" y="5"/>
                    </a:cubicBezTo>
                    <a:cubicBezTo>
                      <a:pt x="83" y="12"/>
                      <a:pt x="94" y="26"/>
                      <a:pt x="99" y="43"/>
                    </a:cubicBezTo>
                    <a:cubicBezTo>
                      <a:pt x="102" y="50"/>
                      <a:pt x="103" y="57"/>
                      <a:pt x="103" y="64"/>
                    </a:cubicBezTo>
                    <a:close/>
                    <a:moveTo>
                      <a:pt x="13" y="57"/>
                    </a:moveTo>
                    <a:cubicBezTo>
                      <a:pt x="13" y="61"/>
                      <a:pt x="14" y="66"/>
                      <a:pt x="16" y="72"/>
                    </a:cubicBezTo>
                    <a:cubicBezTo>
                      <a:pt x="19" y="85"/>
                      <a:pt x="27" y="95"/>
                      <a:pt x="39" y="102"/>
                    </a:cubicBezTo>
                    <a:cubicBezTo>
                      <a:pt x="50" y="108"/>
                      <a:pt x="66" y="108"/>
                      <a:pt x="76" y="99"/>
                    </a:cubicBezTo>
                    <a:cubicBezTo>
                      <a:pt x="86" y="91"/>
                      <a:pt x="91" y="79"/>
                      <a:pt x="91" y="67"/>
                    </a:cubicBezTo>
                    <a:cubicBezTo>
                      <a:pt x="92" y="46"/>
                      <a:pt x="84" y="29"/>
                      <a:pt x="65" y="18"/>
                    </a:cubicBezTo>
                    <a:cubicBezTo>
                      <a:pt x="52" y="10"/>
                      <a:pt x="36" y="11"/>
                      <a:pt x="25" y="24"/>
                    </a:cubicBezTo>
                    <a:cubicBezTo>
                      <a:pt x="16" y="33"/>
                      <a:pt x="13" y="44"/>
                      <a:pt x="13" y="57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62" name="Freeform 100">
                <a:extLst>
                  <a:ext uri="{FF2B5EF4-FFF2-40B4-BE49-F238E27FC236}">
                    <a16:creationId xmlns:a16="http://schemas.microsoft.com/office/drawing/2014/main" id="{CDA7B0B5-1822-4D82-9E7A-896E7FF7F8A6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6252825" y="1833562"/>
                <a:ext cx="222250" cy="211138"/>
              </a:xfrm>
              <a:custGeom>
                <a:avLst/>
                <a:gdLst>
                  <a:gd name="T0" fmla="*/ 1 w 90"/>
                  <a:gd name="T1" fmla="*/ 38 h 86"/>
                  <a:gd name="T2" fmla="*/ 32 w 90"/>
                  <a:gd name="T3" fmla="*/ 3 h 86"/>
                  <a:gd name="T4" fmla="*/ 77 w 90"/>
                  <a:gd name="T5" fmla="*/ 19 h 86"/>
                  <a:gd name="T6" fmla="*/ 83 w 90"/>
                  <a:gd name="T7" fmla="*/ 62 h 86"/>
                  <a:gd name="T8" fmla="*/ 64 w 90"/>
                  <a:gd name="T9" fmla="*/ 79 h 86"/>
                  <a:gd name="T10" fmla="*/ 18 w 90"/>
                  <a:gd name="T11" fmla="*/ 73 h 86"/>
                  <a:gd name="T12" fmla="*/ 1 w 90"/>
                  <a:gd name="T13" fmla="*/ 38 h 86"/>
                  <a:gd name="T14" fmla="*/ 47 w 90"/>
                  <a:gd name="T15" fmla="*/ 71 h 86"/>
                  <a:gd name="T16" fmla="*/ 57 w 90"/>
                  <a:gd name="T17" fmla="*/ 69 h 86"/>
                  <a:gd name="T18" fmla="*/ 71 w 90"/>
                  <a:gd name="T19" fmla="*/ 59 h 86"/>
                  <a:gd name="T20" fmla="*/ 71 w 90"/>
                  <a:gd name="T21" fmla="*/ 31 h 86"/>
                  <a:gd name="T22" fmla="*/ 37 w 90"/>
                  <a:gd name="T23" fmla="*/ 14 h 86"/>
                  <a:gd name="T24" fmla="*/ 13 w 90"/>
                  <a:gd name="T25" fmla="*/ 48 h 86"/>
                  <a:gd name="T26" fmla="*/ 47 w 90"/>
                  <a:gd name="T27" fmla="*/ 71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90" h="86">
                    <a:moveTo>
                      <a:pt x="1" y="38"/>
                    </a:moveTo>
                    <a:cubicBezTo>
                      <a:pt x="0" y="20"/>
                      <a:pt x="14" y="6"/>
                      <a:pt x="32" y="3"/>
                    </a:cubicBezTo>
                    <a:cubicBezTo>
                      <a:pt x="49" y="0"/>
                      <a:pt x="65" y="6"/>
                      <a:pt x="77" y="19"/>
                    </a:cubicBezTo>
                    <a:cubicBezTo>
                      <a:pt x="88" y="32"/>
                      <a:pt x="90" y="46"/>
                      <a:pt x="83" y="62"/>
                    </a:cubicBezTo>
                    <a:cubicBezTo>
                      <a:pt x="79" y="70"/>
                      <a:pt x="73" y="75"/>
                      <a:pt x="64" y="79"/>
                    </a:cubicBezTo>
                    <a:cubicBezTo>
                      <a:pt x="48" y="86"/>
                      <a:pt x="32" y="83"/>
                      <a:pt x="18" y="73"/>
                    </a:cubicBezTo>
                    <a:cubicBezTo>
                      <a:pt x="7" y="65"/>
                      <a:pt x="0" y="54"/>
                      <a:pt x="1" y="38"/>
                    </a:cubicBezTo>
                    <a:close/>
                    <a:moveTo>
                      <a:pt x="47" y="71"/>
                    </a:moveTo>
                    <a:cubicBezTo>
                      <a:pt x="50" y="72"/>
                      <a:pt x="53" y="70"/>
                      <a:pt x="57" y="69"/>
                    </a:cubicBezTo>
                    <a:cubicBezTo>
                      <a:pt x="63" y="68"/>
                      <a:pt x="68" y="64"/>
                      <a:pt x="71" y="59"/>
                    </a:cubicBezTo>
                    <a:cubicBezTo>
                      <a:pt x="77" y="50"/>
                      <a:pt x="76" y="40"/>
                      <a:pt x="71" y="31"/>
                    </a:cubicBezTo>
                    <a:cubicBezTo>
                      <a:pt x="63" y="19"/>
                      <a:pt x="51" y="13"/>
                      <a:pt x="37" y="14"/>
                    </a:cubicBezTo>
                    <a:cubicBezTo>
                      <a:pt x="19" y="15"/>
                      <a:pt x="8" y="32"/>
                      <a:pt x="13" y="48"/>
                    </a:cubicBezTo>
                    <a:cubicBezTo>
                      <a:pt x="18" y="62"/>
                      <a:pt x="32" y="71"/>
                      <a:pt x="47" y="71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63" name="Freeform 101">
                <a:extLst>
                  <a:ext uri="{FF2B5EF4-FFF2-40B4-BE49-F238E27FC236}">
                    <a16:creationId xmlns:a16="http://schemas.microsoft.com/office/drawing/2014/main" id="{B9F3C733-B7E2-4A04-8DF3-FC0D2D6571BA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6717963" y="2101850"/>
                <a:ext cx="179388" cy="188913"/>
              </a:xfrm>
              <a:custGeom>
                <a:avLst/>
                <a:gdLst>
                  <a:gd name="T0" fmla="*/ 1 w 73"/>
                  <a:gd name="T1" fmla="*/ 35 h 77"/>
                  <a:gd name="T2" fmla="*/ 12 w 73"/>
                  <a:gd name="T3" fmla="*/ 10 h 77"/>
                  <a:gd name="T4" fmla="*/ 44 w 73"/>
                  <a:gd name="T5" fmla="*/ 5 h 77"/>
                  <a:gd name="T6" fmla="*/ 70 w 73"/>
                  <a:gd name="T7" fmla="*/ 35 h 77"/>
                  <a:gd name="T8" fmla="*/ 58 w 73"/>
                  <a:gd name="T9" fmla="*/ 70 h 77"/>
                  <a:gd name="T10" fmla="*/ 33 w 73"/>
                  <a:gd name="T11" fmla="*/ 75 h 77"/>
                  <a:gd name="T12" fmla="*/ 6 w 73"/>
                  <a:gd name="T13" fmla="*/ 56 h 77"/>
                  <a:gd name="T14" fmla="*/ 1 w 73"/>
                  <a:gd name="T15" fmla="*/ 35 h 77"/>
                  <a:gd name="T16" fmla="*/ 52 w 73"/>
                  <a:gd name="T17" fmla="*/ 60 h 77"/>
                  <a:gd name="T18" fmla="*/ 52 w 73"/>
                  <a:gd name="T19" fmla="*/ 60 h 77"/>
                  <a:gd name="T20" fmla="*/ 56 w 73"/>
                  <a:gd name="T21" fmla="*/ 56 h 77"/>
                  <a:gd name="T22" fmla="*/ 57 w 73"/>
                  <a:gd name="T23" fmla="*/ 55 h 77"/>
                  <a:gd name="T24" fmla="*/ 59 w 73"/>
                  <a:gd name="T25" fmla="*/ 50 h 77"/>
                  <a:gd name="T26" fmla="*/ 59 w 73"/>
                  <a:gd name="T27" fmla="*/ 48 h 77"/>
                  <a:gd name="T28" fmla="*/ 59 w 73"/>
                  <a:gd name="T29" fmla="*/ 38 h 77"/>
                  <a:gd name="T30" fmla="*/ 59 w 73"/>
                  <a:gd name="T31" fmla="*/ 37 h 77"/>
                  <a:gd name="T32" fmla="*/ 58 w 73"/>
                  <a:gd name="T33" fmla="*/ 36 h 77"/>
                  <a:gd name="T34" fmla="*/ 58 w 73"/>
                  <a:gd name="T35" fmla="*/ 35 h 77"/>
                  <a:gd name="T36" fmla="*/ 56 w 73"/>
                  <a:gd name="T37" fmla="*/ 30 h 77"/>
                  <a:gd name="T38" fmla="*/ 56 w 73"/>
                  <a:gd name="T39" fmla="*/ 30 h 77"/>
                  <a:gd name="T40" fmla="*/ 51 w 73"/>
                  <a:gd name="T41" fmla="*/ 23 h 77"/>
                  <a:gd name="T42" fmla="*/ 50 w 73"/>
                  <a:gd name="T43" fmla="*/ 22 h 77"/>
                  <a:gd name="T44" fmla="*/ 49 w 73"/>
                  <a:gd name="T45" fmla="*/ 21 h 77"/>
                  <a:gd name="T46" fmla="*/ 48 w 73"/>
                  <a:gd name="T47" fmla="*/ 20 h 77"/>
                  <a:gd name="T48" fmla="*/ 39 w 73"/>
                  <a:gd name="T49" fmla="*/ 15 h 77"/>
                  <a:gd name="T50" fmla="*/ 39 w 73"/>
                  <a:gd name="T51" fmla="*/ 15 h 77"/>
                  <a:gd name="T52" fmla="*/ 38 w 73"/>
                  <a:gd name="T53" fmla="*/ 15 h 77"/>
                  <a:gd name="T54" fmla="*/ 37 w 73"/>
                  <a:gd name="T55" fmla="*/ 15 h 77"/>
                  <a:gd name="T56" fmla="*/ 32 w 73"/>
                  <a:gd name="T57" fmla="*/ 14 h 77"/>
                  <a:gd name="T58" fmla="*/ 29 w 73"/>
                  <a:gd name="T59" fmla="*/ 14 h 77"/>
                  <a:gd name="T60" fmla="*/ 14 w 73"/>
                  <a:gd name="T61" fmla="*/ 25 h 77"/>
                  <a:gd name="T62" fmla="*/ 14 w 73"/>
                  <a:gd name="T63" fmla="*/ 25 h 77"/>
                  <a:gd name="T64" fmla="*/ 13 w 73"/>
                  <a:gd name="T65" fmla="*/ 30 h 77"/>
                  <a:gd name="T66" fmla="*/ 12 w 73"/>
                  <a:gd name="T67" fmla="*/ 31 h 77"/>
                  <a:gd name="T68" fmla="*/ 12 w 73"/>
                  <a:gd name="T69" fmla="*/ 39 h 77"/>
                  <a:gd name="T70" fmla="*/ 13 w 73"/>
                  <a:gd name="T71" fmla="*/ 40 h 77"/>
                  <a:gd name="T72" fmla="*/ 13 w 73"/>
                  <a:gd name="T73" fmla="*/ 42 h 77"/>
                  <a:gd name="T74" fmla="*/ 13 w 73"/>
                  <a:gd name="T75" fmla="*/ 43 h 77"/>
                  <a:gd name="T76" fmla="*/ 14 w 73"/>
                  <a:gd name="T77" fmla="*/ 44 h 77"/>
                  <a:gd name="T78" fmla="*/ 14 w 73"/>
                  <a:gd name="T79" fmla="*/ 45 h 77"/>
                  <a:gd name="T80" fmla="*/ 14 w 73"/>
                  <a:gd name="T81" fmla="*/ 46 h 77"/>
                  <a:gd name="T82" fmla="*/ 14 w 73"/>
                  <a:gd name="T83" fmla="*/ 46 h 77"/>
                  <a:gd name="T84" fmla="*/ 20 w 73"/>
                  <a:gd name="T85" fmla="*/ 55 h 77"/>
                  <a:gd name="T86" fmla="*/ 20 w 73"/>
                  <a:gd name="T87" fmla="*/ 55 h 77"/>
                  <a:gd name="T88" fmla="*/ 24 w 73"/>
                  <a:gd name="T89" fmla="*/ 59 h 77"/>
                  <a:gd name="T90" fmla="*/ 25 w 73"/>
                  <a:gd name="T91" fmla="*/ 59 h 77"/>
                  <a:gd name="T92" fmla="*/ 30 w 73"/>
                  <a:gd name="T93" fmla="*/ 62 h 77"/>
                  <a:gd name="T94" fmla="*/ 47 w 73"/>
                  <a:gd name="T95" fmla="*/ 63 h 77"/>
                  <a:gd name="T96" fmla="*/ 50 w 73"/>
                  <a:gd name="T97" fmla="*/ 62 h 77"/>
                  <a:gd name="T98" fmla="*/ 51 w 73"/>
                  <a:gd name="T99" fmla="*/ 61 h 77"/>
                  <a:gd name="T100" fmla="*/ 52 w 73"/>
                  <a:gd name="T101" fmla="*/ 61 h 77"/>
                  <a:gd name="T102" fmla="*/ 52 w 73"/>
                  <a:gd name="T103" fmla="*/ 6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73" h="77">
                    <a:moveTo>
                      <a:pt x="1" y="35"/>
                    </a:moveTo>
                    <a:cubicBezTo>
                      <a:pt x="0" y="25"/>
                      <a:pt x="4" y="16"/>
                      <a:pt x="12" y="10"/>
                    </a:cubicBezTo>
                    <a:cubicBezTo>
                      <a:pt x="21" y="2"/>
                      <a:pt x="33" y="0"/>
                      <a:pt x="44" y="5"/>
                    </a:cubicBezTo>
                    <a:cubicBezTo>
                      <a:pt x="58" y="10"/>
                      <a:pt x="67" y="21"/>
                      <a:pt x="70" y="35"/>
                    </a:cubicBezTo>
                    <a:cubicBezTo>
                      <a:pt x="73" y="49"/>
                      <a:pt x="70" y="61"/>
                      <a:pt x="58" y="70"/>
                    </a:cubicBezTo>
                    <a:cubicBezTo>
                      <a:pt x="51" y="76"/>
                      <a:pt x="42" y="77"/>
                      <a:pt x="33" y="75"/>
                    </a:cubicBezTo>
                    <a:cubicBezTo>
                      <a:pt x="21" y="73"/>
                      <a:pt x="12" y="66"/>
                      <a:pt x="6" y="56"/>
                    </a:cubicBezTo>
                    <a:cubicBezTo>
                      <a:pt x="2" y="49"/>
                      <a:pt x="1" y="42"/>
                      <a:pt x="1" y="35"/>
                    </a:cubicBezTo>
                    <a:close/>
                    <a:moveTo>
                      <a:pt x="52" y="60"/>
                    </a:moveTo>
                    <a:cubicBezTo>
                      <a:pt x="52" y="60"/>
                      <a:pt x="52" y="60"/>
                      <a:pt x="52" y="60"/>
                    </a:cubicBezTo>
                    <a:cubicBezTo>
                      <a:pt x="54" y="59"/>
                      <a:pt x="56" y="58"/>
                      <a:pt x="56" y="56"/>
                    </a:cubicBezTo>
                    <a:cubicBezTo>
                      <a:pt x="56" y="55"/>
                      <a:pt x="56" y="55"/>
                      <a:pt x="57" y="55"/>
                    </a:cubicBezTo>
                    <a:cubicBezTo>
                      <a:pt x="58" y="54"/>
                      <a:pt x="58" y="52"/>
                      <a:pt x="59" y="50"/>
                    </a:cubicBezTo>
                    <a:cubicBezTo>
                      <a:pt x="59" y="49"/>
                      <a:pt x="59" y="49"/>
                      <a:pt x="59" y="48"/>
                    </a:cubicBezTo>
                    <a:cubicBezTo>
                      <a:pt x="60" y="45"/>
                      <a:pt x="60" y="42"/>
                      <a:pt x="59" y="38"/>
                    </a:cubicBezTo>
                    <a:cubicBezTo>
                      <a:pt x="59" y="38"/>
                      <a:pt x="59" y="38"/>
                      <a:pt x="59" y="37"/>
                    </a:cubicBezTo>
                    <a:cubicBezTo>
                      <a:pt x="59" y="37"/>
                      <a:pt x="59" y="36"/>
                      <a:pt x="58" y="36"/>
                    </a:cubicBezTo>
                    <a:cubicBezTo>
                      <a:pt x="58" y="36"/>
                      <a:pt x="58" y="35"/>
                      <a:pt x="58" y="35"/>
                    </a:cubicBezTo>
                    <a:cubicBezTo>
                      <a:pt x="58" y="33"/>
                      <a:pt x="57" y="32"/>
                      <a:pt x="56" y="30"/>
                    </a:cubicBezTo>
                    <a:cubicBezTo>
                      <a:pt x="56" y="30"/>
                      <a:pt x="56" y="30"/>
                      <a:pt x="56" y="30"/>
                    </a:cubicBezTo>
                    <a:cubicBezTo>
                      <a:pt x="55" y="27"/>
                      <a:pt x="53" y="24"/>
                      <a:pt x="51" y="23"/>
                    </a:cubicBezTo>
                    <a:cubicBezTo>
                      <a:pt x="50" y="22"/>
                      <a:pt x="50" y="22"/>
                      <a:pt x="50" y="22"/>
                    </a:cubicBezTo>
                    <a:cubicBezTo>
                      <a:pt x="50" y="22"/>
                      <a:pt x="50" y="21"/>
                      <a:pt x="49" y="21"/>
                    </a:cubicBezTo>
                    <a:cubicBezTo>
                      <a:pt x="49" y="21"/>
                      <a:pt x="49" y="21"/>
                      <a:pt x="48" y="20"/>
                    </a:cubicBezTo>
                    <a:cubicBezTo>
                      <a:pt x="46" y="18"/>
                      <a:pt x="43" y="16"/>
                      <a:pt x="39" y="15"/>
                    </a:cubicBezTo>
                    <a:cubicBezTo>
                      <a:pt x="39" y="15"/>
                      <a:pt x="39" y="15"/>
                      <a:pt x="39" y="15"/>
                    </a:cubicBezTo>
                    <a:cubicBezTo>
                      <a:pt x="39" y="15"/>
                      <a:pt x="39" y="15"/>
                      <a:pt x="38" y="15"/>
                    </a:cubicBezTo>
                    <a:cubicBezTo>
                      <a:pt x="38" y="15"/>
                      <a:pt x="38" y="15"/>
                      <a:pt x="37" y="15"/>
                    </a:cubicBezTo>
                    <a:cubicBezTo>
                      <a:pt x="35" y="14"/>
                      <a:pt x="34" y="13"/>
                      <a:pt x="32" y="14"/>
                    </a:cubicBezTo>
                    <a:cubicBezTo>
                      <a:pt x="31" y="14"/>
                      <a:pt x="30" y="14"/>
                      <a:pt x="29" y="14"/>
                    </a:cubicBezTo>
                    <a:cubicBezTo>
                      <a:pt x="22" y="15"/>
                      <a:pt x="17" y="19"/>
                      <a:pt x="14" y="25"/>
                    </a:cubicBezTo>
                    <a:cubicBezTo>
                      <a:pt x="14" y="25"/>
                      <a:pt x="14" y="25"/>
                      <a:pt x="14" y="25"/>
                    </a:cubicBezTo>
                    <a:cubicBezTo>
                      <a:pt x="13" y="27"/>
                      <a:pt x="13" y="29"/>
                      <a:pt x="13" y="30"/>
                    </a:cubicBezTo>
                    <a:cubicBezTo>
                      <a:pt x="13" y="31"/>
                      <a:pt x="13" y="31"/>
                      <a:pt x="12" y="31"/>
                    </a:cubicBezTo>
                    <a:cubicBezTo>
                      <a:pt x="12" y="34"/>
                      <a:pt x="11" y="36"/>
                      <a:pt x="12" y="39"/>
                    </a:cubicBezTo>
                    <a:cubicBezTo>
                      <a:pt x="12" y="39"/>
                      <a:pt x="13" y="40"/>
                      <a:pt x="13" y="40"/>
                    </a:cubicBezTo>
                    <a:cubicBezTo>
                      <a:pt x="12" y="41"/>
                      <a:pt x="12" y="41"/>
                      <a:pt x="13" y="42"/>
                    </a:cubicBezTo>
                    <a:cubicBezTo>
                      <a:pt x="13" y="42"/>
                      <a:pt x="13" y="43"/>
                      <a:pt x="13" y="43"/>
                    </a:cubicBezTo>
                    <a:cubicBezTo>
                      <a:pt x="13" y="43"/>
                      <a:pt x="13" y="44"/>
                      <a:pt x="14" y="44"/>
                    </a:cubicBezTo>
                    <a:cubicBezTo>
                      <a:pt x="14" y="44"/>
                      <a:pt x="14" y="45"/>
                      <a:pt x="14" y="45"/>
                    </a:cubicBezTo>
                    <a:cubicBezTo>
                      <a:pt x="14" y="45"/>
                      <a:pt x="14" y="46"/>
                      <a:pt x="14" y="46"/>
                    </a:cubicBezTo>
                    <a:cubicBezTo>
                      <a:pt x="14" y="46"/>
                      <a:pt x="14" y="46"/>
                      <a:pt x="14" y="46"/>
                    </a:cubicBezTo>
                    <a:cubicBezTo>
                      <a:pt x="15" y="50"/>
                      <a:pt x="17" y="52"/>
                      <a:pt x="20" y="55"/>
                    </a:cubicBezTo>
                    <a:cubicBezTo>
                      <a:pt x="20" y="55"/>
                      <a:pt x="20" y="55"/>
                      <a:pt x="20" y="55"/>
                    </a:cubicBezTo>
                    <a:cubicBezTo>
                      <a:pt x="21" y="57"/>
                      <a:pt x="22" y="58"/>
                      <a:pt x="24" y="59"/>
                    </a:cubicBezTo>
                    <a:cubicBezTo>
                      <a:pt x="24" y="59"/>
                      <a:pt x="25" y="59"/>
                      <a:pt x="25" y="59"/>
                    </a:cubicBezTo>
                    <a:cubicBezTo>
                      <a:pt x="26" y="61"/>
                      <a:pt x="28" y="62"/>
                      <a:pt x="30" y="62"/>
                    </a:cubicBezTo>
                    <a:cubicBezTo>
                      <a:pt x="35" y="65"/>
                      <a:pt x="41" y="66"/>
                      <a:pt x="47" y="63"/>
                    </a:cubicBezTo>
                    <a:cubicBezTo>
                      <a:pt x="48" y="63"/>
                      <a:pt x="49" y="62"/>
                      <a:pt x="50" y="62"/>
                    </a:cubicBezTo>
                    <a:cubicBezTo>
                      <a:pt x="50" y="62"/>
                      <a:pt x="51" y="61"/>
                      <a:pt x="51" y="61"/>
                    </a:cubicBezTo>
                    <a:cubicBezTo>
                      <a:pt x="51" y="61"/>
                      <a:pt x="51" y="61"/>
                      <a:pt x="52" y="61"/>
                    </a:cubicBezTo>
                    <a:cubicBezTo>
                      <a:pt x="52" y="61"/>
                      <a:pt x="52" y="60"/>
                      <a:pt x="52" y="60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64" name="Freeform 102">
                <a:extLst>
                  <a:ext uri="{FF2B5EF4-FFF2-40B4-BE49-F238E27FC236}">
                    <a16:creationId xmlns:a16="http://schemas.microsoft.com/office/drawing/2014/main" id="{B04CDBAA-B09E-442B-B1E4-79D28ACB5597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6543338" y="1897062"/>
                <a:ext cx="130175" cy="133350"/>
              </a:xfrm>
              <a:custGeom>
                <a:avLst/>
                <a:gdLst>
                  <a:gd name="T0" fmla="*/ 0 w 53"/>
                  <a:gd name="T1" fmla="*/ 24 h 54"/>
                  <a:gd name="T2" fmla="*/ 27 w 53"/>
                  <a:gd name="T3" fmla="*/ 3 h 54"/>
                  <a:gd name="T4" fmla="*/ 52 w 53"/>
                  <a:gd name="T5" fmla="*/ 28 h 54"/>
                  <a:gd name="T6" fmla="*/ 33 w 53"/>
                  <a:gd name="T7" fmla="*/ 52 h 54"/>
                  <a:gd name="T8" fmla="*/ 1 w 53"/>
                  <a:gd name="T9" fmla="*/ 29 h 54"/>
                  <a:gd name="T10" fmla="*/ 0 w 53"/>
                  <a:gd name="T11" fmla="*/ 24 h 54"/>
                  <a:gd name="T12" fmla="*/ 29 w 53"/>
                  <a:gd name="T13" fmla="*/ 41 h 54"/>
                  <a:gd name="T14" fmla="*/ 40 w 53"/>
                  <a:gd name="T15" fmla="*/ 29 h 54"/>
                  <a:gd name="T16" fmla="*/ 19 w 53"/>
                  <a:gd name="T17" fmla="*/ 15 h 54"/>
                  <a:gd name="T18" fmla="*/ 12 w 53"/>
                  <a:gd name="T19" fmla="*/ 26 h 54"/>
                  <a:gd name="T20" fmla="*/ 29 w 53"/>
                  <a:gd name="T21" fmla="*/ 4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3" h="54">
                    <a:moveTo>
                      <a:pt x="0" y="24"/>
                    </a:moveTo>
                    <a:cubicBezTo>
                      <a:pt x="0" y="10"/>
                      <a:pt x="12" y="0"/>
                      <a:pt x="27" y="3"/>
                    </a:cubicBezTo>
                    <a:cubicBezTo>
                      <a:pt x="40" y="5"/>
                      <a:pt x="50" y="15"/>
                      <a:pt x="52" y="28"/>
                    </a:cubicBezTo>
                    <a:cubicBezTo>
                      <a:pt x="53" y="39"/>
                      <a:pt x="45" y="51"/>
                      <a:pt x="33" y="52"/>
                    </a:cubicBezTo>
                    <a:cubicBezTo>
                      <a:pt x="18" y="54"/>
                      <a:pt x="4" y="44"/>
                      <a:pt x="1" y="29"/>
                    </a:cubicBezTo>
                    <a:cubicBezTo>
                      <a:pt x="0" y="28"/>
                      <a:pt x="0" y="26"/>
                      <a:pt x="0" y="24"/>
                    </a:cubicBezTo>
                    <a:close/>
                    <a:moveTo>
                      <a:pt x="29" y="41"/>
                    </a:moveTo>
                    <a:cubicBezTo>
                      <a:pt x="36" y="41"/>
                      <a:pt x="41" y="36"/>
                      <a:pt x="40" y="29"/>
                    </a:cubicBezTo>
                    <a:cubicBezTo>
                      <a:pt x="39" y="19"/>
                      <a:pt x="28" y="12"/>
                      <a:pt x="19" y="15"/>
                    </a:cubicBezTo>
                    <a:cubicBezTo>
                      <a:pt x="14" y="16"/>
                      <a:pt x="11" y="21"/>
                      <a:pt x="12" y="26"/>
                    </a:cubicBezTo>
                    <a:cubicBezTo>
                      <a:pt x="13" y="34"/>
                      <a:pt x="21" y="41"/>
                      <a:pt x="29" y="41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65" name="Freeform 103">
                <a:extLst>
                  <a:ext uri="{FF2B5EF4-FFF2-40B4-BE49-F238E27FC236}">
                    <a16:creationId xmlns:a16="http://schemas.microsoft.com/office/drawing/2014/main" id="{603BBD9E-C59E-49B4-8873-C4E976A3DA5F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6695738" y="2366962"/>
                <a:ext cx="111125" cy="115888"/>
              </a:xfrm>
              <a:custGeom>
                <a:avLst/>
                <a:gdLst>
                  <a:gd name="T0" fmla="*/ 23 w 45"/>
                  <a:gd name="T1" fmla="*/ 46 h 47"/>
                  <a:gd name="T2" fmla="*/ 1 w 45"/>
                  <a:gd name="T3" fmla="*/ 22 h 47"/>
                  <a:gd name="T4" fmla="*/ 23 w 45"/>
                  <a:gd name="T5" fmla="*/ 1 h 47"/>
                  <a:gd name="T6" fmla="*/ 45 w 45"/>
                  <a:gd name="T7" fmla="*/ 25 h 47"/>
                  <a:gd name="T8" fmla="*/ 23 w 45"/>
                  <a:gd name="T9" fmla="*/ 46 h 47"/>
                  <a:gd name="T10" fmla="*/ 33 w 45"/>
                  <a:gd name="T11" fmla="*/ 24 h 47"/>
                  <a:gd name="T12" fmla="*/ 22 w 45"/>
                  <a:gd name="T13" fmla="*/ 12 h 47"/>
                  <a:gd name="T14" fmla="*/ 12 w 45"/>
                  <a:gd name="T15" fmla="*/ 23 h 47"/>
                  <a:gd name="T16" fmla="*/ 24 w 45"/>
                  <a:gd name="T17" fmla="*/ 35 h 47"/>
                  <a:gd name="T18" fmla="*/ 33 w 45"/>
                  <a:gd name="T19" fmla="*/ 24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5" h="47">
                    <a:moveTo>
                      <a:pt x="23" y="46"/>
                    </a:moveTo>
                    <a:cubicBezTo>
                      <a:pt x="12" y="47"/>
                      <a:pt x="0" y="36"/>
                      <a:pt x="1" y="22"/>
                    </a:cubicBezTo>
                    <a:cubicBezTo>
                      <a:pt x="1" y="10"/>
                      <a:pt x="11" y="0"/>
                      <a:pt x="23" y="1"/>
                    </a:cubicBezTo>
                    <a:cubicBezTo>
                      <a:pt x="35" y="1"/>
                      <a:pt x="45" y="12"/>
                      <a:pt x="45" y="25"/>
                    </a:cubicBezTo>
                    <a:cubicBezTo>
                      <a:pt x="45" y="37"/>
                      <a:pt x="35" y="47"/>
                      <a:pt x="23" y="46"/>
                    </a:cubicBezTo>
                    <a:close/>
                    <a:moveTo>
                      <a:pt x="33" y="24"/>
                    </a:moveTo>
                    <a:cubicBezTo>
                      <a:pt x="33" y="18"/>
                      <a:pt x="28" y="12"/>
                      <a:pt x="22" y="12"/>
                    </a:cubicBezTo>
                    <a:cubicBezTo>
                      <a:pt x="16" y="12"/>
                      <a:pt x="12" y="17"/>
                      <a:pt x="12" y="23"/>
                    </a:cubicBezTo>
                    <a:cubicBezTo>
                      <a:pt x="12" y="29"/>
                      <a:pt x="17" y="35"/>
                      <a:pt x="24" y="35"/>
                    </a:cubicBezTo>
                    <a:cubicBezTo>
                      <a:pt x="29" y="35"/>
                      <a:pt x="33" y="30"/>
                      <a:pt x="33" y="24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66" name="Freeform 104">
                <a:extLst>
                  <a:ext uri="{FF2B5EF4-FFF2-40B4-BE49-F238E27FC236}">
                    <a16:creationId xmlns:a16="http://schemas.microsoft.com/office/drawing/2014/main" id="{AAF5A41E-3286-43B3-A202-9D39A6D98C2A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6516350" y="2120900"/>
                <a:ext cx="106363" cy="106363"/>
              </a:xfrm>
              <a:custGeom>
                <a:avLst/>
                <a:gdLst>
                  <a:gd name="T0" fmla="*/ 23 w 43"/>
                  <a:gd name="T1" fmla="*/ 43 h 43"/>
                  <a:gd name="T2" fmla="*/ 0 w 43"/>
                  <a:gd name="T3" fmla="*/ 21 h 43"/>
                  <a:gd name="T4" fmla="*/ 20 w 43"/>
                  <a:gd name="T5" fmla="*/ 1 h 43"/>
                  <a:gd name="T6" fmla="*/ 43 w 43"/>
                  <a:gd name="T7" fmla="*/ 23 h 43"/>
                  <a:gd name="T8" fmla="*/ 23 w 43"/>
                  <a:gd name="T9" fmla="*/ 43 h 43"/>
                  <a:gd name="T10" fmla="*/ 23 w 43"/>
                  <a:gd name="T11" fmla="*/ 31 h 43"/>
                  <a:gd name="T12" fmla="*/ 31 w 43"/>
                  <a:gd name="T13" fmla="*/ 23 h 43"/>
                  <a:gd name="T14" fmla="*/ 21 w 43"/>
                  <a:gd name="T15" fmla="*/ 12 h 43"/>
                  <a:gd name="T16" fmla="*/ 12 w 43"/>
                  <a:gd name="T17" fmla="*/ 21 h 43"/>
                  <a:gd name="T18" fmla="*/ 23 w 43"/>
                  <a:gd name="T19" fmla="*/ 31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3" h="43">
                    <a:moveTo>
                      <a:pt x="23" y="43"/>
                    </a:moveTo>
                    <a:cubicBezTo>
                      <a:pt x="11" y="43"/>
                      <a:pt x="0" y="33"/>
                      <a:pt x="0" y="21"/>
                    </a:cubicBezTo>
                    <a:cubicBezTo>
                      <a:pt x="0" y="10"/>
                      <a:pt x="9" y="1"/>
                      <a:pt x="20" y="1"/>
                    </a:cubicBezTo>
                    <a:cubicBezTo>
                      <a:pt x="33" y="0"/>
                      <a:pt x="43" y="11"/>
                      <a:pt x="43" y="23"/>
                    </a:cubicBezTo>
                    <a:cubicBezTo>
                      <a:pt x="43" y="33"/>
                      <a:pt x="35" y="43"/>
                      <a:pt x="23" y="43"/>
                    </a:cubicBezTo>
                    <a:close/>
                    <a:moveTo>
                      <a:pt x="23" y="31"/>
                    </a:moveTo>
                    <a:cubicBezTo>
                      <a:pt x="28" y="31"/>
                      <a:pt x="31" y="28"/>
                      <a:pt x="31" y="23"/>
                    </a:cubicBezTo>
                    <a:cubicBezTo>
                      <a:pt x="32" y="17"/>
                      <a:pt x="27" y="12"/>
                      <a:pt x="21" y="12"/>
                    </a:cubicBezTo>
                    <a:cubicBezTo>
                      <a:pt x="16" y="12"/>
                      <a:pt x="12" y="15"/>
                      <a:pt x="12" y="21"/>
                    </a:cubicBezTo>
                    <a:cubicBezTo>
                      <a:pt x="12" y="27"/>
                      <a:pt x="17" y="31"/>
                      <a:pt x="23" y="31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67" name="Freeform 105">
                <a:extLst>
                  <a:ext uri="{FF2B5EF4-FFF2-40B4-BE49-F238E27FC236}">
                    <a16:creationId xmlns:a16="http://schemas.microsoft.com/office/drawing/2014/main" id="{69EAB2FB-EC5B-4B22-927A-7286A183F01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6067088" y="2514600"/>
                <a:ext cx="33338" cy="34925"/>
              </a:xfrm>
              <a:custGeom>
                <a:avLst/>
                <a:gdLst>
                  <a:gd name="T0" fmla="*/ 5 w 14"/>
                  <a:gd name="T1" fmla="*/ 14 h 14"/>
                  <a:gd name="T2" fmla="*/ 1 w 14"/>
                  <a:gd name="T3" fmla="*/ 7 h 14"/>
                  <a:gd name="T4" fmla="*/ 7 w 14"/>
                  <a:gd name="T5" fmla="*/ 0 h 14"/>
                  <a:gd name="T6" fmla="*/ 13 w 14"/>
                  <a:gd name="T7" fmla="*/ 7 h 14"/>
                  <a:gd name="T8" fmla="*/ 8 w 14"/>
                  <a:gd name="T9" fmla="*/ 14 h 14"/>
                  <a:gd name="T10" fmla="*/ 5 w 14"/>
                  <a:gd name="T11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" h="14">
                    <a:moveTo>
                      <a:pt x="5" y="14"/>
                    </a:moveTo>
                    <a:cubicBezTo>
                      <a:pt x="4" y="12"/>
                      <a:pt x="1" y="9"/>
                      <a:pt x="1" y="7"/>
                    </a:cubicBezTo>
                    <a:cubicBezTo>
                      <a:pt x="0" y="3"/>
                      <a:pt x="3" y="0"/>
                      <a:pt x="7" y="0"/>
                    </a:cubicBezTo>
                    <a:cubicBezTo>
                      <a:pt x="11" y="0"/>
                      <a:pt x="14" y="3"/>
                      <a:pt x="13" y="7"/>
                    </a:cubicBezTo>
                    <a:cubicBezTo>
                      <a:pt x="13" y="9"/>
                      <a:pt x="10" y="12"/>
                      <a:pt x="8" y="14"/>
                    </a:cubicBezTo>
                    <a:cubicBezTo>
                      <a:pt x="7" y="14"/>
                      <a:pt x="6" y="14"/>
                      <a:pt x="5" y="14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68" name="Freeform 106">
                <a:extLst>
                  <a:ext uri="{FF2B5EF4-FFF2-40B4-BE49-F238E27FC236}">
                    <a16:creationId xmlns:a16="http://schemas.microsoft.com/office/drawing/2014/main" id="{AC08D579-6E7B-44C7-878A-A1D85E855AD1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6398875" y="130175"/>
                <a:ext cx="717550" cy="809625"/>
              </a:xfrm>
              <a:custGeom>
                <a:avLst/>
                <a:gdLst>
                  <a:gd name="T0" fmla="*/ 130 w 292"/>
                  <a:gd name="T1" fmla="*/ 225 h 329"/>
                  <a:gd name="T2" fmla="*/ 110 w 292"/>
                  <a:gd name="T3" fmla="*/ 229 h 329"/>
                  <a:gd name="T4" fmla="*/ 116 w 292"/>
                  <a:gd name="T5" fmla="*/ 204 h 329"/>
                  <a:gd name="T6" fmla="*/ 111 w 292"/>
                  <a:gd name="T7" fmla="*/ 199 h 329"/>
                  <a:gd name="T8" fmla="*/ 88 w 292"/>
                  <a:gd name="T9" fmla="*/ 196 h 329"/>
                  <a:gd name="T10" fmla="*/ 97 w 292"/>
                  <a:gd name="T11" fmla="*/ 176 h 329"/>
                  <a:gd name="T12" fmla="*/ 69 w 292"/>
                  <a:gd name="T13" fmla="*/ 180 h 329"/>
                  <a:gd name="T14" fmla="*/ 79 w 292"/>
                  <a:gd name="T15" fmla="*/ 162 h 329"/>
                  <a:gd name="T16" fmla="*/ 56 w 292"/>
                  <a:gd name="T17" fmla="*/ 162 h 329"/>
                  <a:gd name="T18" fmla="*/ 62 w 292"/>
                  <a:gd name="T19" fmla="*/ 144 h 329"/>
                  <a:gd name="T20" fmla="*/ 56 w 292"/>
                  <a:gd name="T21" fmla="*/ 137 h 329"/>
                  <a:gd name="T22" fmla="*/ 46 w 292"/>
                  <a:gd name="T23" fmla="*/ 136 h 329"/>
                  <a:gd name="T24" fmla="*/ 31 w 292"/>
                  <a:gd name="T25" fmla="*/ 147 h 329"/>
                  <a:gd name="T26" fmla="*/ 32 w 292"/>
                  <a:gd name="T27" fmla="*/ 118 h 329"/>
                  <a:gd name="T28" fmla="*/ 12 w 292"/>
                  <a:gd name="T29" fmla="*/ 129 h 329"/>
                  <a:gd name="T30" fmla="*/ 3 w 292"/>
                  <a:gd name="T31" fmla="*/ 51 h 329"/>
                  <a:gd name="T32" fmla="*/ 90 w 292"/>
                  <a:gd name="T33" fmla="*/ 21 h 329"/>
                  <a:gd name="T34" fmla="*/ 111 w 292"/>
                  <a:gd name="T35" fmla="*/ 7 h 329"/>
                  <a:gd name="T36" fmla="*/ 119 w 292"/>
                  <a:gd name="T37" fmla="*/ 39 h 329"/>
                  <a:gd name="T38" fmla="*/ 139 w 292"/>
                  <a:gd name="T39" fmla="*/ 26 h 329"/>
                  <a:gd name="T40" fmla="*/ 137 w 292"/>
                  <a:gd name="T41" fmla="*/ 55 h 329"/>
                  <a:gd name="T42" fmla="*/ 159 w 292"/>
                  <a:gd name="T43" fmla="*/ 43 h 329"/>
                  <a:gd name="T44" fmla="*/ 149 w 292"/>
                  <a:gd name="T45" fmla="*/ 64 h 329"/>
                  <a:gd name="T46" fmla="*/ 182 w 292"/>
                  <a:gd name="T47" fmla="*/ 67 h 329"/>
                  <a:gd name="T48" fmla="*/ 178 w 292"/>
                  <a:gd name="T49" fmla="*/ 80 h 329"/>
                  <a:gd name="T50" fmla="*/ 189 w 292"/>
                  <a:gd name="T51" fmla="*/ 104 h 329"/>
                  <a:gd name="T52" fmla="*/ 211 w 292"/>
                  <a:gd name="T53" fmla="*/ 93 h 329"/>
                  <a:gd name="T54" fmla="*/ 206 w 292"/>
                  <a:gd name="T55" fmla="*/ 129 h 329"/>
                  <a:gd name="T56" fmla="*/ 231 w 292"/>
                  <a:gd name="T57" fmla="*/ 117 h 329"/>
                  <a:gd name="T58" fmla="*/ 212 w 292"/>
                  <a:gd name="T59" fmla="*/ 137 h 329"/>
                  <a:gd name="T60" fmla="*/ 244 w 292"/>
                  <a:gd name="T61" fmla="*/ 144 h 329"/>
                  <a:gd name="T62" fmla="*/ 229 w 292"/>
                  <a:gd name="T63" fmla="*/ 164 h 329"/>
                  <a:gd name="T64" fmla="*/ 264 w 292"/>
                  <a:gd name="T65" fmla="*/ 173 h 329"/>
                  <a:gd name="T66" fmla="*/ 244 w 292"/>
                  <a:gd name="T67" fmla="*/ 192 h 329"/>
                  <a:gd name="T68" fmla="*/ 277 w 292"/>
                  <a:gd name="T69" fmla="*/ 203 h 329"/>
                  <a:gd name="T70" fmla="*/ 257 w 292"/>
                  <a:gd name="T71" fmla="*/ 222 h 329"/>
                  <a:gd name="T72" fmla="*/ 287 w 292"/>
                  <a:gd name="T73" fmla="*/ 234 h 329"/>
                  <a:gd name="T74" fmla="*/ 268 w 292"/>
                  <a:gd name="T75" fmla="*/ 249 h 329"/>
                  <a:gd name="T76" fmla="*/ 226 w 292"/>
                  <a:gd name="T77" fmla="*/ 327 h 329"/>
                  <a:gd name="T78" fmla="*/ 161 w 292"/>
                  <a:gd name="T79" fmla="*/ 292 h 329"/>
                  <a:gd name="T80" fmla="*/ 140 w 292"/>
                  <a:gd name="T81" fmla="*/ 293 h 329"/>
                  <a:gd name="T82" fmla="*/ 151 w 292"/>
                  <a:gd name="T83" fmla="*/ 269 h 329"/>
                  <a:gd name="T84" fmla="*/ 149 w 292"/>
                  <a:gd name="T85" fmla="*/ 262 h 329"/>
                  <a:gd name="T86" fmla="*/ 126 w 292"/>
                  <a:gd name="T87" fmla="*/ 255 h 329"/>
                  <a:gd name="T88" fmla="*/ 138 w 292"/>
                  <a:gd name="T89" fmla="*/ 240 h 329"/>
                  <a:gd name="T90" fmla="*/ 260 w 292"/>
                  <a:gd name="T91" fmla="*/ 254 h 329"/>
                  <a:gd name="T92" fmla="*/ 220 w 292"/>
                  <a:gd name="T93" fmla="*/ 162 h 329"/>
                  <a:gd name="T94" fmla="*/ 162 w 292"/>
                  <a:gd name="T95" fmla="*/ 88 h 329"/>
                  <a:gd name="T96" fmla="*/ 72 w 292"/>
                  <a:gd name="T97" fmla="*/ 22 h 329"/>
                  <a:gd name="T98" fmla="*/ 12 w 292"/>
                  <a:gd name="T99" fmla="*/ 85 h 329"/>
                  <a:gd name="T100" fmla="*/ 35 w 292"/>
                  <a:gd name="T101" fmla="*/ 112 h 329"/>
                  <a:gd name="T102" fmla="*/ 54 w 292"/>
                  <a:gd name="T103" fmla="*/ 126 h 329"/>
                  <a:gd name="T104" fmla="*/ 75 w 292"/>
                  <a:gd name="T105" fmla="*/ 143 h 329"/>
                  <a:gd name="T106" fmla="*/ 92 w 292"/>
                  <a:gd name="T107" fmla="*/ 160 h 329"/>
                  <a:gd name="T108" fmla="*/ 108 w 292"/>
                  <a:gd name="T109" fmla="*/ 178 h 329"/>
                  <a:gd name="T110" fmla="*/ 123 w 292"/>
                  <a:gd name="T111" fmla="*/ 197 h 329"/>
                  <a:gd name="T112" fmla="*/ 137 w 292"/>
                  <a:gd name="T113" fmla="*/ 218 h 329"/>
                  <a:gd name="T114" fmla="*/ 149 w 292"/>
                  <a:gd name="T115" fmla="*/ 240 h 329"/>
                  <a:gd name="T116" fmla="*/ 160 w 292"/>
                  <a:gd name="T117" fmla="*/ 263 h 329"/>
                  <a:gd name="T118" fmla="*/ 169 w 292"/>
                  <a:gd name="T119" fmla="*/ 289 h 329"/>
                  <a:gd name="T120" fmla="*/ 249 w 292"/>
                  <a:gd name="T121" fmla="*/ 305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292" h="329">
                    <a:moveTo>
                      <a:pt x="138" y="236"/>
                    </a:moveTo>
                    <a:cubicBezTo>
                      <a:pt x="138" y="234"/>
                      <a:pt x="136" y="233"/>
                      <a:pt x="135" y="231"/>
                    </a:cubicBezTo>
                    <a:cubicBezTo>
                      <a:pt x="134" y="229"/>
                      <a:pt x="133" y="227"/>
                      <a:pt x="132" y="225"/>
                    </a:cubicBezTo>
                    <a:cubicBezTo>
                      <a:pt x="132" y="224"/>
                      <a:pt x="131" y="224"/>
                      <a:pt x="130" y="225"/>
                    </a:cubicBezTo>
                    <a:cubicBezTo>
                      <a:pt x="125" y="228"/>
                      <a:pt x="120" y="231"/>
                      <a:pt x="115" y="234"/>
                    </a:cubicBezTo>
                    <a:cubicBezTo>
                      <a:pt x="114" y="235"/>
                      <a:pt x="113" y="236"/>
                      <a:pt x="111" y="235"/>
                    </a:cubicBezTo>
                    <a:cubicBezTo>
                      <a:pt x="110" y="235"/>
                      <a:pt x="109" y="234"/>
                      <a:pt x="108" y="232"/>
                    </a:cubicBezTo>
                    <a:cubicBezTo>
                      <a:pt x="108" y="231"/>
                      <a:pt x="109" y="230"/>
                      <a:pt x="110" y="229"/>
                    </a:cubicBezTo>
                    <a:cubicBezTo>
                      <a:pt x="115" y="225"/>
                      <a:pt x="120" y="222"/>
                      <a:pt x="126" y="219"/>
                    </a:cubicBezTo>
                    <a:cubicBezTo>
                      <a:pt x="127" y="218"/>
                      <a:pt x="127" y="217"/>
                      <a:pt x="126" y="216"/>
                    </a:cubicBezTo>
                    <a:cubicBezTo>
                      <a:pt x="124" y="212"/>
                      <a:pt x="121" y="208"/>
                      <a:pt x="119" y="204"/>
                    </a:cubicBezTo>
                    <a:cubicBezTo>
                      <a:pt x="118" y="203"/>
                      <a:pt x="118" y="203"/>
                      <a:pt x="116" y="204"/>
                    </a:cubicBezTo>
                    <a:cubicBezTo>
                      <a:pt x="112" y="208"/>
                      <a:pt x="107" y="211"/>
                      <a:pt x="102" y="215"/>
                    </a:cubicBezTo>
                    <a:cubicBezTo>
                      <a:pt x="99" y="217"/>
                      <a:pt x="96" y="216"/>
                      <a:pt x="96" y="213"/>
                    </a:cubicBezTo>
                    <a:cubicBezTo>
                      <a:pt x="95" y="211"/>
                      <a:pt x="96" y="210"/>
                      <a:pt x="97" y="209"/>
                    </a:cubicBezTo>
                    <a:cubicBezTo>
                      <a:pt x="102" y="206"/>
                      <a:pt x="107" y="202"/>
                      <a:pt x="111" y="199"/>
                    </a:cubicBezTo>
                    <a:cubicBezTo>
                      <a:pt x="114" y="197"/>
                      <a:pt x="114" y="197"/>
                      <a:pt x="112" y="195"/>
                    </a:cubicBezTo>
                    <a:cubicBezTo>
                      <a:pt x="110" y="191"/>
                      <a:pt x="107" y="188"/>
                      <a:pt x="104" y="185"/>
                    </a:cubicBezTo>
                    <a:cubicBezTo>
                      <a:pt x="104" y="184"/>
                      <a:pt x="103" y="184"/>
                      <a:pt x="102" y="185"/>
                    </a:cubicBezTo>
                    <a:cubicBezTo>
                      <a:pt x="97" y="188"/>
                      <a:pt x="92" y="192"/>
                      <a:pt x="88" y="196"/>
                    </a:cubicBezTo>
                    <a:cubicBezTo>
                      <a:pt x="86" y="197"/>
                      <a:pt x="84" y="198"/>
                      <a:pt x="82" y="196"/>
                    </a:cubicBezTo>
                    <a:cubicBezTo>
                      <a:pt x="81" y="195"/>
                      <a:pt x="81" y="192"/>
                      <a:pt x="83" y="191"/>
                    </a:cubicBezTo>
                    <a:cubicBezTo>
                      <a:pt x="87" y="187"/>
                      <a:pt x="92" y="183"/>
                      <a:pt x="97" y="179"/>
                    </a:cubicBezTo>
                    <a:cubicBezTo>
                      <a:pt x="98" y="178"/>
                      <a:pt x="98" y="178"/>
                      <a:pt x="97" y="176"/>
                    </a:cubicBezTo>
                    <a:cubicBezTo>
                      <a:pt x="94" y="173"/>
                      <a:pt x="91" y="169"/>
                      <a:pt x="88" y="166"/>
                    </a:cubicBezTo>
                    <a:cubicBezTo>
                      <a:pt x="87" y="165"/>
                      <a:pt x="87" y="165"/>
                      <a:pt x="86" y="166"/>
                    </a:cubicBezTo>
                    <a:cubicBezTo>
                      <a:pt x="81" y="170"/>
                      <a:pt x="77" y="174"/>
                      <a:pt x="72" y="178"/>
                    </a:cubicBezTo>
                    <a:cubicBezTo>
                      <a:pt x="71" y="179"/>
                      <a:pt x="70" y="180"/>
                      <a:pt x="69" y="180"/>
                    </a:cubicBezTo>
                    <a:cubicBezTo>
                      <a:pt x="67" y="180"/>
                      <a:pt x="66" y="179"/>
                      <a:pt x="66" y="177"/>
                    </a:cubicBezTo>
                    <a:cubicBezTo>
                      <a:pt x="65" y="176"/>
                      <a:pt x="66" y="175"/>
                      <a:pt x="67" y="173"/>
                    </a:cubicBezTo>
                    <a:cubicBezTo>
                      <a:pt x="71" y="170"/>
                      <a:pt x="75" y="166"/>
                      <a:pt x="78" y="163"/>
                    </a:cubicBezTo>
                    <a:cubicBezTo>
                      <a:pt x="79" y="162"/>
                      <a:pt x="79" y="162"/>
                      <a:pt x="79" y="162"/>
                    </a:cubicBezTo>
                    <a:cubicBezTo>
                      <a:pt x="82" y="160"/>
                      <a:pt x="82" y="160"/>
                      <a:pt x="79" y="157"/>
                    </a:cubicBezTo>
                    <a:cubicBezTo>
                      <a:pt x="77" y="155"/>
                      <a:pt x="74" y="152"/>
                      <a:pt x="72" y="150"/>
                    </a:cubicBezTo>
                    <a:cubicBezTo>
                      <a:pt x="69" y="148"/>
                      <a:pt x="69" y="147"/>
                      <a:pt x="67" y="150"/>
                    </a:cubicBezTo>
                    <a:cubicBezTo>
                      <a:pt x="63" y="154"/>
                      <a:pt x="59" y="158"/>
                      <a:pt x="56" y="162"/>
                    </a:cubicBezTo>
                    <a:cubicBezTo>
                      <a:pt x="54" y="164"/>
                      <a:pt x="52" y="164"/>
                      <a:pt x="50" y="163"/>
                    </a:cubicBezTo>
                    <a:cubicBezTo>
                      <a:pt x="48" y="161"/>
                      <a:pt x="48" y="159"/>
                      <a:pt x="50" y="157"/>
                    </a:cubicBezTo>
                    <a:cubicBezTo>
                      <a:pt x="53" y="154"/>
                      <a:pt x="55" y="151"/>
                      <a:pt x="58" y="149"/>
                    </a:cubicBezTo>
                    <a:cubicBezTo>
                      <a:pt x="60" y="147"/>
                      <a:pt x="61" y="146"/>
                      <a:pt x="62" y="144"/>
                    </a:cubicBezTo>
                    <a:cubicBezTo>
                      <a:pt x="62" y="144"/>
                      <a:pt x="62" y="144"/>
                      <a:pt x="62" y="144"/>
                    </a:cubicBezTo>
                    <a:cubicBezTo>
                      <a:pt x="64" y="143"/>
                      <a:pt x="64" y="143"/>
                      <a:pt x="62" y="141"/>
                    </a:cubicBezTo>
                    <a:cubicBezTo>
                      <a:pt x="61" y="140"/>
                      <a:pt x="58" y="138"/>
                      <a:pt x="57" y="137"/>
                    </a:cubicBezTo>
                    <a:cubicBezTo>
                      <a:pt x="57" y="137"/>
                      <a:pt x="56" y="137"/>
                      <a:pt x="56" y="137"/>
                    </a:cubicBezTo>
                    <a:cubicBezTo>
                      <a:pt x="55" y="135"/>
                      <a:pt x="53" y="134"/>
                      <a:pt x="51" y="132"/>
                    </a:cubicBezTo>
                    <a:cubicBezTo>
                      <a:pt x="50" y="131"/>
                      <a:pt x="50" y="132"/>
                      <a:pt x="49" y="132"/>
                    </a:cubicBezTo>
                    <a:cubicBezTo>
                      <a:pt x="48" y="133"/>
                      <a:pt x="47" y="134"/>
                      <a:pt x="46" y="136"/>
                    </a:cubicBezTo>
                    <a:cubicBezTo>
                      <a:pt x="46" y="136"/>
                      <a:pt x="46" y="136"/>
                      <a:pt x="46" y="136"/>
                    </a:cubicBezTo>
                    <a:cubicBezTo>
                      <a:pt x="46" y="136"/>
                      <a:pt x="46" y="137"/>
                      <a:pt x="46" y="137"/>
                    </a:cubicBezTo>
                    <a:cubicBezTo>
                      <a:pt x="43" y="140"/>
                      <a:pt x="40" y="143"/>
                      <a:pt x="37" y="147"/>
                    </a:cubicBezTo>
                    <a:cubicBezTo>
                      <a:pt x="37" y="147"/>
                      <a:pt x="36" y="148"/>
                      <a:pt x="35" y="148"/>
                    </a:cubicBezTo>
                    <a:cubicBezTo>
                      <a:pt x="33" y="149"/>
                      <a:pt x="32" y="148"/>
                      <a:pt x="31" y="147"/>
                    </a:cubicBezTo>
                    <a:cubicBezTo>
                      <a:pt x="30" y="145"/>
                      <a:pt x="30" y="144"/>
                      <a:pt x="31" y="143"/>
                    </a:cubicBezTo>
                    <a:cubicBezTo>
                      <a:pt x="35" y="138"/>
                      <a:pt x="39" y="133"/>
                      <a:pt x="43" y="129"/>
                    </a:cubicBezTo>
                    <a:cubicBezTo>
                      <a:pt x="44" y="128"/>
                      <a:pt x="44" y="127"/>
                      <a:pt x="43" y="126"/>
                    </a:cubicBezTo>
                    <a:cubicBezTo>
                      <a:pt x="39" y="123"/>
                      <a:pt x="36" y="121"/>
                      <a:pt x="32" y="118"/>
                    </a:cubicBezTo>
                    <a:cubicBezTo>
                      <a:pt x="30" y="117"/>
                      <a:pt x="30" y="117"/>
                      <a:pt x="28" y="119"/>
                    </a:cubicBezTo>
                    <a:cubicBezTo>
                      <a:pt x="25" y="124"/>
                      <a:pt x="21" y="128"/>
                      <a:pt x="18" y="133"/>
                    </a:cubicBezTo>
                    <a:cubicBezTo>
                      <a:pt x="16" y="135"/>
                      <a:pt x="14" y="136"/>
                      <a:pt x="12" y="134"/>
                    </a:cubicBezTo>
                    <a:cubicBezTo>
                      <a:pt x="11" y="133"/>
                      <a:pt x="11" y="131"/>
                      <a:pt x="12" y="129"/>
                    </a:cubicBezTo>
                    <a:cubicBezTo>
                      <a:pt x="16" y="124"/>
                      <a:pt x="19" y="119"/>
                      <a:pt x="23" y="114"/>
                    </a:cubicBezTo>
                    <a:cubicBezTo>
                      <a:pt x="24" y="113"/>
                      <a:pt x="24" y="113"/>
                      <a:pt x="23" y="112"/>
                    </a:cubicBezTo>
                    <a:cubicBezTo>
                      <a:pt x="13" y="103"/>
                      <a:pt x="6" y="92"/>
                      <a:pt x="3" y="79"/>
                    </a:cubicBezTo>
                    <a:cubicBezTo>
                      <a:pt x="0" y="69"/>
                      <a:pt x="0" y="60"/>
                      <a:pt x="3" y="51"/>
                    </a:cubicBezTo>
                    <a:cubicBezTo>
                      <a:pt x="4" y="45"/>
                      <a:pt x="7" y="39"/>
                      <a:pt x="11" y="33"/>
                    </a:cubicBezTo>
                    <a:cubicBezTo>
                      <a:pt x="17" y="26"/>
                      <a:pt x="24" y="21"/>
                      <a:pt x="33" y="18"/>
                    </a:cubicBezTo>
                    <a:cubicBezTo>
                      <a:pt x="49" y="12"/>
                      <a:pt x="65" y="12"/>
                      <a:pt x="81" y="18"/>
                    </a:cubicBezTo>
                    <a:cubicBezTo>
                      <a:pt x="84" y="18"/>
                      <a:pt x="87" y="20"/>
                      <a:pt x="90" y="21"/>
                    </a:cubicBezTo>
                    <a:cubicBezTo>
                      <a:pt x="91" y="22"/>
                      <a:pt x="92" y="21"/>
                      <a:pt x="92" y="20"/>
                    </a:cubicBezTo>
                    <a:cubicBezTo>
                      <a:pt x="97" y="14"/>
                      <a:pt x="101" y="9"/>
                      <a:pt x="105" y="3"/>
                    </a:cubicBezTo>
                    <a:cubicBezTo>
                      <a:pt x="107" y="1"/>
                      <a:pt x="109" y="0"/>
                      <a:pt x="111" y="2"/>
                    </a:cubicBezTo>
                    <a:cubicBezTo>
                      <a:pt x="112" y="3"/>
                      <a:pt x="113" y="5"/>
                      <a:pt x="111" y="7"/>
                    </a:cubicBezTo>
                    <a:cubicBezTo>
                      <a:pt x="107" y="13"/>
                      <a:pt x="103" y="18"/>
                      <a:pt x="99" y="24"/>
                    </a:cubicBezTo>
                    <a:cubicBezTo>
                      <a:pt x="98" y="25"/>
                      <a:pt x="98" y="26"/>
                      <a:pt x="99" y="27"/>
                    </a:cubicBezTo>
                    <a:cubicBezTo>
                      <a:pt x="105" y="30"/>
                      <a:pt x="111" y="35"/>
                      <a:pt x="117" y="39"/>
                    </a:cubicBezTo>
                    <a:cubicBezTo>
                      <a:pt x="118" y="40"/>
                      <a:pt x="118" y="40"/>
                      <a:pt x="119" y="39"/>
                    </a:cubicBezTo>
                    <a:cubicBezTo>
                      <a:pt x="122" y="35"/>
                      <a:pt x="126" y="30"/>
                      <a:pt x="129" y="26"/>
                    </a:cubicBezTo>
                    <a:cubicBezTo>
                      <a:pt x="131" y="25"/>
                      <a:pt x="132" y="23"/>
                      <a:pt x="133" y="21"/>
                    </a:cubicBezTo>
                    <a:cubicBezTo>
                      <a:pt x="135" y="20"/>
                      <a:pt x="137" y="20"/>
                      <a:pt x="138" y="21"/>
                    </a:cubicBezTo>
                    <a:cubicBezTo>
                      <a:pt x="140" y="23"/>
                      <a:pt x="140" y="25"/>
                      <a:pt x="139" y="26"/>
                    </a:cubicBezTo>
                    <a:cubicBezTo>
                      <a:pt x="137" y="29"/>
                      <a:pt x="135" y="31"/>
                      <a:pt x="133" y="33"/>
                    </a:cubicBezTo>
                    <a:cubicBezTo>
                      <a:pt x="130" y="36"/>
                      <a:pt x="128" y="40"/>
                      <a:pt x="125" y="43"/>
                    </a:cubicBezTo>
                    <a:cubicBezTo>
                      <a:pt x="124" y="44"/>
                      <a:pt x="124" y="44"/>
                      <a:pt x="125" y="45"/>
                    </a:cubicBezTo>
                    <a:cubicBezTo>
                      <a:pt x="129" y="48"/>
                      <a:pt x="133" y="52"/>
                      <a:pt x="137" y="55"/>
                    </a:cubicBezTo>
                    <a:cubicBezTo>
                      <a:pt x="138" y="56"/>
                      <a:pt x="140" y="57"/>
                      <a:pt x="142" y="59"/>
                    </a:cubicBezTo>
                    <a:cubicBezTo>
                      <a:pt x="143" y="60"/>
                      <a:pt x="143" y="60"/>
                      <a:pt x="144" y="59"/>
                    </a:cubicBezTo>
                    <a:cubicBezTo>
                      <a:pt x="148" y="54"/>
                      <a:pt x="153" y="49"/>
                      <a:pt x="157" y="45"/>
                    </a:cubicBezTo>
                    <a:cubicBezTo>
                      <a:pt x="158" y="44"/>
                      <a:pt x="159" y="43"/>
                      <a:pt x="159" y="43"/>
                    </a:cubicBezTo>
                    <a:cubicBezTo>
                      <a:pt x="161" y="41"/>
                      <a:pt x="163" y="41"/>
                      <a:pt x="164" y="42"/>
                    </a:cubicBezTo>
                    <a:cubicBezTo>
                      <a:pt x="166" y="44"/>
                      <a:pt x="166" y="46"/>
                      <a:pt x="165" y="47"/>
                    </a:cubicBezTo>
                    <a:cubicBezTo>
                      <a:pt x="162" y="51"/>
                      <a:pt x="158" y="54"/>
                      <a:pt x="155" y="57"/>
                    </a:cubicBezTo>
                    <a:cubicBezTo>
                      <a:pt x="153" y="59"/>
                      <a:pt x="151" y="62"/>
                      <a:pt x="149" y="64"/>
                    </a:cubicBezTo>
                    <a:cubicBezTo>
                      <a:pt x="148" y="64"/>
                      <a:pt x="148" y="65"/>
                      <a:pt x="149" y="66"/>
                    </a:cubicBezTo>
                    <a:cubicBezTo>
                      <a:pt x="155" y="70"/>
                      <a:pt x="160" y="75"/>
                      <a:pt x="165" y="80"/>
                    </a:cubicBezTo>
                    <a:cubicBezTo>
                      <a:pt x="166" y="81"/>
                      <a:pt x="166" y="81"/>
                      <a:pt x="167" y="81"/>
                    </a:cubicBezTo>
                    <a:cubicBezTo>
                      <a:pt x="172" y="76"/>
                      <a:pt x="177" y="71"/>
                      <a:pt x="182" y="67"/>
                    </a:cubicBezTo>
                    <a:cubicBezTo>
                      <a:pt x="183" y="66"/>
                      <a:pt x="184" y="65"/>
                      <a:pt x="185" y="65"/>
                    </a:cubicBezTo>
                    <a:cubicBezTo>
                      <a:pt x="187" y="64"/>
                      <a:pt x="188" y="65"/>
                      <a:pt x="189" y="66"/>
                    </a:cubicBezTo>
                    <a:cubicBezTo>
                      <a:pt x="190" y="68"/>
                      <a:pt x="190" y="69"/>
                      <a:pt x="188" y="71"/>
                    </a:cubicBezTo>
                    <a:cubicBezTo>
                      <a:pt x="185" y="74"/>
                      <a:pt x="181" y="77"/>
                      <a:pt x="178" y="80"/>
                    </a:cubicBezTo>
                    <a:cubicBezTo>
                      <a:pt x="176" y="82"/>
                      <a:pt x="174" y="84"/>
                      <a:pt x="172" y="86"/>
                    </a:cubicBezTo>
                    <a:cubicBezTo>
                      <a:pt x="171" y="87"/>
                      <a:pt x="171" y="87"/>
                      <a:pt x="172" y="88"/>
                    </a:cubicBezTo>
                    <a:cubicBezTo>
                      <a:pt x="177" y="93"/>
                      <a:pt x="182" y="98"/>
                      <a:pt x="186" y="104"/>
                    </a:cubicBezTo>
                    <a:cubicBezTo>
                      <a:pt x="187" y="105"/>
                      <a:pt x="188" y="105"/>
                      <a:pt x="189" y="104"/>
                    </a:cubicBezTo>
                    <a:cubicBezTo>
                      <a:pt x="192" y="101"/>
                      <a:pt x="196" y="98"/>
                      <a:pt x="199" y="95"/>
                    </a:cubicBezTo>
                    <a:cubicBezTo>
                      <a:pt x="201" y="93"/>
                      <a:pt x="204" y="91"/>
                      <a:pt x="206" y="89"/>
                    </a:cubicBezTo>
                    <a:cubicBezTo>
                      <a:pt x="207" y="89"/>
                      <a:pt x="209" y="89"/>
                      <a:pt x="210" y="90"/>
                    </a:cubicBezTo>
                    <a:cubicBezTo>
                      <a:pt x="211" y="90"/>
                      <a:pt x="212" y="92"/>
                      <a:pt x="211" y="93"/>
                    </a:cubicBezTo>
                    <a:cubicBezTo>
                      <a:pt x="211" y="94"/>
                      <a:pt x="210" y="95"/>
                      <a:pt x="210" y="96"/>
                    </a:cubicBezTo>
                    <a:cubicBezTo>
                      <a:pt x="204" y="100"/>
                      <a:pt x="199" y="105"/>
                      <a:pt x="194" y="109"/>
                    </a:cubicBezTo>
                    <a:cubicBezTo>
                      <a:pt x="192" y="110"/>
                      <a:pt x="192" y="111"/>
                      <a:pt x="193" y="112"/>
                    </a:cubicBezTo>
                    <a:cubicBezTo>
                      <a:pt x="198" y="118"/>
                      <a:pt x="202" y="123"/>
                      <a:pt x="206" y="129"/>
                    </a:cubicBezTo>
                    <a:cubicBezTo>
                      <a:pt x="207" y="130"/>
                      <a:pt x="207" y="129"/>
                      <a:pt x="208" y="129"/>
                    </a:cubicBezTo>
                    <a:cubicBezTo>
                      <a:pt x="211" y="127"/>
                      <a:pt x="214" y="125"/>
                      <a:pt x="217" y="123"/>
                    </a:cubicBezTo>
                    <a:cubicBezTo>
                      <a:pt x="220" y="120"/>
                      <a:pt x="223" y="118"/>
                      <a:pt x="226" y="116"/>
                    </a:cubicBezTo>
                    <a:cubicBezTo>
                      <a:pt x="228" y="115"/>
                      <a:pt x="230" y="115"/>
                      <a:pt x="231" y="117"/>
                    </a:cubicBezTo>
                    <a:cubicBezTo>
                      <a:pt x="232" y="118"/>
                      <a:pt x="232" y="120"/>
                      <a:pt x="230" y="122"/>
                    </a:cubicBezTo>
                    <a:cubicBezTo>
                      <a:pt x="226" y="125"/>
                      <a:pt x="221" y="128"/>
                      <a:pt x="217" y="132"/>
                    </a:cubicBezTo>
                    <a:cubicBezTo>
                      <a:pt x="215" y="133"/>
                      <a:pt x="214" y="134"/>
                      <a:pt x="212" y="135"/>
                    </a:cubicBezTo>
                    <a:cubicBezTo>
                      <a:pt x="211" y="135"/>
                      <a:pt x="211" y="136"/>
                      <a:pt x="212" y="137"/>
                    </a:cubicBezTo>
                    <a:cubicBezTo>
                      <a:pt x="215" y="142"/>
                      <a:pt x="218" y="147"/>
                      <a:pt x="222" y="152"/>
                    </a:cubicBezTo>
                    <a:cubicBezTo>
                      <a:pt x="222" y="153"/>
                      <a:pt x="223" y="154"/>
                      <a:pt x="224" y="155"/>
                    </a:cubicBezTo>
                    <a:cubicBezTo>
                      <a:pt x="224" y="156"/>
                      <a:pt x="225" y="156"/>
                      <a:pt x="226" y="155"/>
                    </a:cubicBezTo>
                    <a:cubicBezTo>
                      <a:pt x="232" y="152"/>
                      <a:pt x="238" y="148"/>
                      <a:pt x="244" y="144"/>
                    </a:cubicBezTo>
                    <a:cubicBezTo>
                      <a:pt x="246" y="143"/>
                      <a:pt x="248" y="143"/>
                      <a:pt x="249" y="144"/>
                    </a:cubicBezTo>
                    <a:cubicBezTo>
                      <a:pt x="250" y="146"/>
                      <a:pt x="250" y="149"/>
                      <a:pt x="248" y="150"/>
                    </a:cubicBezTo>
                    <a:cubicBezTo>
                      <a:pt x="242" y="154"/>
                      <a:pt x="236" y="158"/>
                      <a:pt x="229" y="162"/>
                    </a:cubicBezTo>
                    <a:cubicBezTo>
                      <a:pt x="229" y="162"/>
                      <a:pt x="228" y="163"/>
                      <a:pt x="229" y="164"/>
                    </a:cubicBezTo>
                    <a:cubicBezTo>
                      <a:pt x="233" y="170"/>
                      <a:pt x="236" y="176"/>
                      <a:pt x="239" y="183"/>
                    </a:cubicBezTo>
                    <a:cubicBezTo>
                      <a:pt x="240" y="184"/>
                      <a:pt x="240" y="184"/>
                      <a:pt x="241" y="183"/>
                    </a:cubicBezTo>
                    <a:cubicBezTo>
                      <a:pt x="247" y="180"/>
                      <a:pt x="253" y="177"/>
                      <a:pt x="258" y="174"/>
                    </a:cubicBezTo>
                    <a:cubicBezTo>
                      <a:pt x="260" y="173"/>
                      <a:pt x="262" y="171"/>
                      <a:pt x="264" y="173"/>
                    </a:cubicBezTo>
                    <a:cubicBezTo>
                      <a:pt x="267" y="174"/>
                      <a:pt x="267" y="177"/>
                      <a:pt x="264" y="179"/>
                    </a:cubicBezTo>
                    <a:cubicBezTo>
                      <a:pt x="259" y="181"/>
                      <a:pt x="254" y="184"/>
                      <a:pt x="249" y="187"/>
                    </a:cubicBezTo>
                    <a:cubicBezTo>
                      <a:pt x="248" y="188"/>
                      <a:pt x="246" y="189"/>
                      <a:pt x="245" y="190"/>
                    </a:cubicBezTo>
                    <a:cubicBezTo>
                      <a:pt x="244" y="190"/>
                      <a:pt x="244" y="191"/>
                      <a:pt x="244" y="192"/>
                    </a:cubicBezTo>
                    <a:cubicBezTo>
                      <a:pt x="247" y="198"/>
                      <a:pt x="250" y="205"/>
                      <a:pt x="253" y="211"/>
                    </a:cubicBezTo>
                    <a:cubicBezTo>
                      <a:pt x="254" y="212"/>
                      <a:pt x="254" y="213"/>
                      <a:pt x="255" y="212"/>
                    </a:cubicBezTo>
                    <a:cubicBezTo>
                      <a:pt x="261" y="209"/>
                      <a:pt x="266" y="207"/>
                      <a:pt x="272" y="204"/>
                    </a:cubicBezTo>
                    <a:cubicBezTo>
                      <a:pt x="274" y="203"/>
                      <a:pt x="275" y="202"/>
                      <a:pt x="277" y="203"/>
                    </a:cubicBezTo>
                    <a:cubicBezTo>
                      <a:pt x="279" y="203"/>
                      <a:pt x="280" y="204"/>
                      <a:pt x="280" y="206"/>
                    </a:cubicBezTo>
                    <a:cubicBezTo>
                      <a:pt x="280" y="207"/>
                      <a:pt x="279" y="209"/>
                      <a:pt x="278" y="209"/>
                    </a:cubicBezTo>
                    <a:cubicBezTo>
                      <a:pt x="271" y="212"/>
                      <a:pt x="265" y="215"/>
                      <a:pt x="258" y="218"/>
                    </a:cubicBezTo>
                    <a:cubicBezTo>
                      <a:pt x="256" y="219"/>
                      <a:pt x="256" y="219"/>
                      <a:pt x="257" y="222"/>
                    </a:cubicBezTo>
                    <a:cubicBezTo>
                      <a:pt x="260" y="228"/>
                      <a:pt x="262" y="234"/>
                      <a:pt x="264" y="240"/>
                    </a:cubicBezTo>
                    <a:cubicBezTo>
                      <a:pt x="265" y="243"/>
                      <a:pt x="265" y="243"/>
                      <a:pt x="268" y="242"/>
                    </a:cubicBezTo>
                    <a:cubicBezTo>
                      <a:pt x="274" y="239"/>
                      <a:pt x="279" y="237"/>
                      <a:pt x="285" y="235"/>
                    </a:cubicBezTo>
                    <a:cubicBezTo>
                      <a:pt x="286" y="235"/>
                      <a:pt x="287" y="234"/>
                      <a:pt x="287" y="234"/>
                    </a:cubicBezTo>
                    <a:cubicBezTo>
                      <a:pt x="289" y="234"/>
                      <a:pt x="291" y="235"/>
                      <a:pt x="291" y="236"/>
                    </a:cubicBezTo>
                    <a:cubicBezTo>
                      <a:pt x="292" y="238"/>
                      <a:pt x="291" y="240"/>
                      <a:pt x="290" y="241"/>
                    </a:cubicBezTo>
                    <a:cubicBezTo>
                      <a:pt x="285" y="242"/>
                      <a:pt x="281" y="244"/>
                      <a:pt x="277" y="246"/>
                    </a:cubicBezTo>
                    <a:cubicBezTo>
                      <a:pt x="274" y="247"/>
                      <a:pt x="271" y="248"/>
                      <a:pt x="268" y="249"/>
                    </a:cubicBezTo>
                    <a:cubicBezTo>
                      <a:pt x="267" y="250"/>
                      <a:pt x="267" y="251"/>
                      <a:pt x="267" y="251"/>
                    </a:cubicBezTo>
                    <a:cubicBezTo>
                      <a:pt x="269" y="259"/>
                      <a:pt x="269" y="266"/>
                      <a:pt x="268" y="274"/>
                    </a:cubicBezTo>
                    <a:cubicBezTo>
                      <a:pt x="267" y="287"/>
                      <a:pt x="263" y="299"/>
                      <a:pt x="254" y="310"/>
                    </a:cubicBezTo>
                    <a:cubicBezTo>
                      <a:pt x="247" y="319"/>
                      <a:pt x="238" y="325"/>
                      <a:pt x="226" y="327"/>
                    </a:cubicBezTo>
                    <a:cubicBezTo>
                      <a:pt x="216" y="329"/>
                      <a:pt x="206" y="328"/>
                      <a:pt x="197" y="325"/>
                    </a:cubicBezTo>
                    <a:cubicBezTo>
                      <a:pt x="186" y="321"/>
                      <a:pt x="178" y="314"/>
                      <a:pt x="171" y="306"/>
                    </a:cubicBezTo>
                    <a:cubicBezTo>
                      <a:pt x="168" y="302"/>
                      <a:pt x="165" y="298"/>
                      <a:pt x="163" y="293"/>
                    </a:cubicBezTo>
                    <a:cubicBezTo>
                      <a:pt x="162" y="292"/>
                      <a:pt x="162" y="292"/>
                      <a:pt x="161" y="292"/>
                    </a:cubicBezTo>
                    <a:cubicBezTo>
                      <a:pt x="155" y="294"/>
                      <a:pt x="150" y="296"/>
                      <a:pt x="145" y="298"/>
                    </a:cubicBezTo>
                    <a:cubicBezTo>
                      <a:pt x="144" y="299"/>
                      <a:pt x="143" y="299"/>
                      <a:pt x="142" y="299"/>
                    </a:cubicBezTo>
                    <a:cubicBezTo>
                      <a:pt x="140" y="300"/>
                      <a:pt x="139" y="299"/>
                      <a:pt x="138" y="297"/>
                    </a:cubicBezTo>
                    <a:cubicBezTo>
                      <a:pt x="137" y="295"/>
                      <a:pt x="138" y="294"/>
                      <a:pt x="140" y="293"/>
                    </a:cubicBezTo>
                    <a:cubicBezTo>
                      <a:pt x="146" y="290"/>
                      <a:pt x="152" y="288"/>
                      <a:pt x="158" y="286"/>
                    </a:cubicBezTo>
                    <a:cubicBezTo>
                      <a:pt x="159" y="285"/>
                      <a:pt x="159" y="285"/>
                      <a:pt x="159" y="284"/>
                    </a:cubicBezTo>
                    <a:cubicBezTo>
                      <a:pt x="157" y="279"/>
                      <a:pt x="155" y="275"/>
                      <a:pt x="154" y="270"/>
                    </a:cubicBezTo>
                    <a:cubicBezTo>
                      <a:pt x="153" y="269"/>
                      <a:pt x="153" y="268"/>
                      <a:pt x="151" y="269"/>
                    </a:cubicBezTo>
                    <a:cubicBezTo>
                      <a:pt x="146" y="272"/>
                      <a:pt x="140" y="274"/>
                      <a:pt x="135" y="277"/>
                    </a:cubicBezTo>
                    <a:cubicBezTo>
                      <a:pt x="132" y="278"/>
                      <a:pt x="130" y="277"/>
                      <a:pt x="130" y="274"/>
                    </a:cubicBezTo>
                    <a:cubicBezTo>
                      <a:pt x="129" y="273"/>
                      <a:pt x="130" y="271"/>
                      <a:pt x="132" y="270"/>
                    </a:cubicBezTo>
                    <a:cubicBezTo>
                      <a:pt x="138" y="268"/>
                      <a:pt x="143" y="265"/>
                      <a:pt x="149" y="262"/>
                    </a:cubicBezTo>
                    <a:cubicBezTo>
                      <a:pt x="150" y="262"/>
                      <a:pt x="150" y="261"/>
                      <a:pt x="150" y="260"/>
                    </a:cubicBezTo>
                    <a:cubicBezTo>
                      <a:pt x="148" y="256"/>
                      <a:pt x="146" y="251"/>
                      <a:pt x="144" y="247"/>
                    </a:cubicBezTo>
                    <a:cubicBezTo>
                      <a:pt x="143" y="246"/>
                      <a:pt x="143" y="246"/>
                      <a:pt x="141" y="246"/>
                    </a:cubicBezTo>
                    <a:cubicBezTo>
                      <a:pt x="136" y="249"/>
                      <a:pt x="131" y="252"/>
                      <a:pt x="126" y="255"/>
                    </a:cubicBezTo>
                    <a:cubicBezTo>
                      <a:pt x="123" y="256"/>
                      <a:pt x="121" y="256"/>
                      <a:pt x="120" y="254"/>
                    </a:cubicBezTo>
                    <a:cubicBezTo>
                      <a:pt x="119" y="252"/>
                      <a:pt x="120" y="250"/>
                      <a:pt x="122" y="249"/>
                    </a:cubicBezTo>
                    <a:cubicBezTo>
                      <a:pt x="127" y="246"/>
                      <a:pt x="132" y="243"/>
                      <a:pt x="137" y="241"/>
                    </a:cubicBezTo>
                    <a:cubicBezTo>
                      <a:pt x="138" y="240"/>
                      <a:pt x="138" y="240"/>
                      <a:pt x="138" y="240"/>
                    </a:cubicBezTo>
                    <a:cubicBezTo>
                      <a:pt x="139" y="240"/>
                      <a:pt x="140" y="239"/>
                      <a:pt x="140" y="239"/>
                    </a:cubicBezTo>
                    <a:cubicBezTo>
                      <a:pt x="139" y="238"/>
                      <a:pt x="139" y="237"/>
                      <a:pt x="138" y="236"/>
                    </a:cubicBezTo>
                    <a:close/>
                    <a:moveTo>
                      <a:pt x="262" y="265"/>
                    </a:moveTo>
                    <a:cubicBezTo>
                      <a:pt x="262" y="262"/>
                      <a:pt x="261" y="258"/>
                      <a:pt x="260" y="254"/>
                    </a:cubicBezTo>
                    <a:cubicBezTo>
                      <a:pt x="259" y="245"/>
                      <a:pt x="256" y="238"/>
                      <a:pt x="253" y="230"/>
                    </a:cubicBezTo>
                    <a:cubicBezTo>
                      <a:pt x="250" y="222"/>
                      <a:pt x="246" y="213"/>
                      <a:pt x="242" y="205"/>
                    </a:cubicBezTo>
                    <a:cubicBezTo>
                      <a:pt x="239" y="197"/>
                      <a:pt x="235" y="189"/>
                      <a:pt x="231" y="182"/>
                    </a:cubicBezTo>
                    <a:cubicBezTo>
                      <a:pt x="227" y="175"/>
                      <a:pt x="223" y="168"/>
                      <a:pt x="220" y="162"/>
                    </a:cubicBezTo>
                    <a:cubicBezTo>
                      <a:pt x="216" y="156"/>
                      <a:pt x="211" y="149"/>
                      <a:pt x="207" y="143"/>
                    </a:cubicBezTo>
                    <a:cubicBezTo>
                      <a:pt x="203" y="137"/>
                      <a:pt x="199" y="131"/>
                      <a:pt x="194" y="125"/>
                    </a:cubicBezTo>
                    <a:cubicBezTo>
                      <a:pt x="189" y="118"/>
                      <a:pt x="184" y="112"/>
                      <a:pt x="178" y="105"/>
                    </a:cubicBezTo>
                    <a:cubicBezTo>
                      <a:pt x="173" y="100"/>
                      <a:pt x="168" y="94"/>
                      <a:pt x="162" y="88"/>
                    </a:cubicBezTo>
                    <a:cubicBezTo>
                      <a:pt x="157" y="83"/>
                      <a:pt x="151" y="77"/>
                      <a:pt x="145" y="72"/>
                    </a:cubicBezTo>
                    <a:cubicBezTo>
                      <a:pt x="138" y="65"/>
                      <a:pt x="131" y="59"/>
                      <a:pt x="123" y="53"/>
                    </a:cubicBezTo>
                    <a:cubicBezTo>
                      <a:pt x="114" y="46"/>
                      <a:pt x="105" y="39"/>
                      <a:pt x="96" y="33"/>
                    </a:cubicBezTo>
                    <a:cubicBezTo>
                      <a:pt x="88" y="28"/>
                      <a:pt x="81" y="24"/>
                      <a:pt x="72" y="22"/>
                    </a:cubicBezTo>
                    <a:cubicBezTo>
                      <a:pt x="62" y="20"/>
                      <a:pt x="52" y="19"/>
                      <a:pt x="42" y="22"/>
                    </a:cubicBezTo>
                    <a:cubicBezTo>
                      <a:pt x="33" y="25"/>
                      <a:pt x="24" y="29"/>
                      <a:pt x="18" y="36"/>
                    </a:cubicBezTo>
                    <a:cubicBezTo>
                      <a:pt x="13" y="42"/>
                      <a:pt x="10" y="49"/>
                      <a:pt x="9" y="56"/>
                    </a:cubicBezTo>
                    <a:cubicBezTo>
                      <a:pt x="7" y="66"/>
                      <a:pt x="8" y="76"/>
                      <a:pt x="12" y="85"/>
                    </a:cubicBezTo>
                    <a:cubicBezTo>
                      <a:pt x="16" y="93"/>
                      <a:pt x="21" y="100"/>
                      <a:pt x="28" y="107"/>
                    </a:cubicBezTo>
                    <a:cubicBezTo>
                      <a:pt x="29" y="107"/>
                      <a:pt x="29" y="107"/>
                      <a:pt x="30" y="107"/>
                    </a:cubicBezTo>
                    <a:cubicBezTo>
                      <a:pt x="31" y="107"/>
                      <a:pt x="33" y="108"/>
                      <a:pt x="33" y="109"/>
                    </a:cubicBezTo>
                    <a:cubicBezTo>
                      <a:pt x="33" y="111"/>
                      <a:pt x="34" y="111"/>
                      <a:pt x="35" y="112"/>
                    </a:cubicBezTo>
                    <a:cubicBezTo>
                      <a:pt x="40" y="115"/>
                      <a:pt x="44" y="118"/>
                      <a:pt x="48" y="121"/>
                    </a:cubicBezTo>
                    <a:cubicBezTo>
                      <a:pt x="49" y="122"/>
                      <a:pt x="49" y="122"/>
                      <a:pt x="50" y="122"/>
                    </a:cubicBezTo>
                    <a:cubicBezTo>
                      <a:pt x="52" y="122"/>
                      <a:pt x="54" y="123"/>
                      <a:pt x="54" y="125"/>
                    </a:cubicBezTo>
                    <a:cubicBezTo>
                      <a:pt x="54" y="125"/>
                      <a:pt x="54" y="126"/>
                      <a:pt x="54" y="126"/>
                    </a:cubicBezTo>
                    <a:cubicBezTo>
                      <a:pt x="59" y="129"/>
                      <a:pt x="63" y="133"/>
                      <a:pt x="67" y="136"/>
                    </a:cubicBezTo>
                    <a:cubicBezTo>
                      <a:pt x="68" y="137"/>
                      <a:pt x="69" y="138"/>
                      <a:pt x="71" y="138"/>
                    </a:cubicBezTo>
                    <a:cubicBezTo>
                      <a:pt x="72" y="138"/>
                      <a:pt x="73" y="139"/>
                      <a:pt x="73" y="140"/>
                    </a:cubicBezTo>
                    <a:cubicBezTo>
                      <a:pt x="73" y="142"/>
                      <a:pt x="74" y="142"/>
                      <a:pt x="75" y="143"/>
                    </a:cubicBezTo>
                    <a:cubicBezTo>
                      <a:pt x="79" y="147"/>
                      <a:pt x="83" y="150"/>
                      <a:pt x="86" y="154"/>
                    </a:cubicBezTo>
                    <a:cubicBezTo>
                      <a:pt x="87" y="155"/>
                      <a:pt x="88" y="155"/>
                      <a:pt x="88" y="155"/>
                    </a:cubicBezTo>
                    <a:cubicBezTo>
                      <a:pt x="90" y="155"/>
                      <a:pt x="91" y="157"/>
                      <a:pt x="92" y="159"/>
                    </a:cubicBezTo>
                    <a:cubicBezTo>
                      <a:pt x="92" y="159"/>
                      <a:pt x="92" y="160"/>
                      <a:pt x="92" y="160"/>
                    </a:cubicBezTo>
                    <a:cubicBezTo>
                      <a:pt x="94" y="162"/>
                      <a:pt x="95" y="163"/>
                      <a:pt x="97" y="165"/>
                    </a:cubicBezTo>
                    <a:cubicBezTo>
                      <a:pt x="99" y="167"/>
                      <a:pt x="101" y="169"/>
                      <a:pt x="103" y="172"/>
                    </a:cubicBezTo>
                    <a:cubicBezTo>
                      <a:pt x="104" y="173"/>
                      <a:pt x="104" y="173"/>
                      <a:pt x="105" y="174"/>
                    </a:cubicBezTo>
                    <a:cubicBezTo>
                      <a:pt x="107" y="174"/>
                      <a:pt x="108" y="176"/>
                      <a:pt x="108" y="178"/>
                    </a:cubicBezTo>
                    <a:cubicBezTo>
                      <a:pt x="108" y="178"/>
                      <a:pt x="109" y="179"/>
                      <a:pt x="109" y="179"/>
                    </a:cubicBezTo>
                    <a:cubicBezTo>
                      <a:pt x="112" y="183"/>
                      <a:pt x="116" y="187"/>
                      <a:pt x="119" y="192"/>
                    </a:cubicBezTo>
                    <a:cubicBezTo>
                      <a:pt x="119" y="193"/>
                      <a:pt x="120" y="194"/>
                      <a:pt x="121" y="194"/>
                    </a:cubicBezTo>
                    <a:cubicBezTo>
                      <a:pt x="123" y="194"/>
                      <a:pt x="124" y="195"/>
                      <a:pt x="123" y="197"/>
                    </a:cubicBezTo>
                    <a:cubicBezTo>
                      <a:pt x="123" y="198"/>
                      <a:pt x="124" y="199"/>
                      <a:pt x="124" y="199"/>
                    </a:cubicBezTo>
                    <a:cubicBezTo>
                      <a:pt x="127" y="203"/>
                      <a:pt x="130" y="208"/>
                      <a:pt x="132" y="212"/>
                    </a:cubicBezTo>
                    <a:cubicBezTo>
                      <a:pt x="133" y="213"/>
                      <a:pt x="134" y="215"/>
                      <a:pt x="136" y="215"/>
                    </a:cubicBezTo>
                    <a:cubicBezTo>
                      <a:pt x="137" y="216"/>
                      <a:pt x="137" y="217"/>
                      <a:pt x="137" y="218"/>
                    </a:cubicBezTo>
                    <a:cubicBezTo>
                      <a:pt x="137" y="219"/>
                      <a:pt x="137" y="220"/>
                      <a:pt x="138" y="221"/>
                    </a:cubicBezTo>
                    <a:cubicBezTo>
                      <a:pt x="140" y="225"/>
                      <a:pt x="142" y="229"/>
                      <a:pt x="145" y="234"/>
                    </a:cubicBezTo>
                    <a:cubicBezTo>
                      <a:pt x="146" y="235"/>
                      <a:pt x="146" y="237"/>
                      <a:pt x="148" y="237"/>
                    </a:cubicBezTo>
                    <a:cubicBezTo>
                      <a:pt x="149" y="238"/>
                      <a:pt x="150" y="239"/>
                      <a:pt x="149" y="240"/>
                    </a:cubicBezTo>
                    <a:cubicBezTo>
                      <a:pt x="149" y="241"/>
                      <a:pt x="149" y="242"/>
                      <a:pt x="150" y="243"/>
                    </a:cubicBezTo>
                    <a:cubicBezTo>
                      <a:pt x="151" y="247"/>
                      <a:pt x="153" y="250"/>
                      <a:pt x="155" y="254"/>
                    </a:cubicBezTo>
                    <a:cubicBezTo>
                      <a:pt x="156" y="256"/>
                      <a:pt x="156" y="259"/>
                      <a:pt x="159" y="260"/>
                    </a:cubicBezTo>
                    <a:cubicBezTo>
                      <a:pt x="160" y="261"/>
                      <a:pt x="160" y="262"/>
                      <a:pt x="160" y="263"/>
                    </a:cubicBezTo>
                    <a:cubicBezTo>
                      <a:pt x="159" y="265"/>
                      <a:pt x="160" y="266"/>
                      <a:pt x="160" y="267"/>
                    </a:cubicBezTo>
                    <a:cubicBezTo>
                      <a:pt x="161" y="269"/>
                      <a:pt x="161" y="270"/>
                      <a:pt x="162" y="271"/>
                    </a:cubicBezTo>
                    <a:cubicBezTo>
                      <a:pt x="163" y="275"/>
                      <a:pt x="164" y="278"/>
                      <a:pt x="166" y="281"/>
                    </a:cubicBezTo>
                    <a:cubicBezTo>
                      <a:pt x="167" y="284"/>
                      <a:pt x="168" y="286"/>
                      <a:pt x="169" y="289"/>
                    </a:cubicBezTo>
                    <a:cubicBezTo>
                      <a:pt x="170" y="292"/>
                      <a:pt x="171" y="294"/>
                      <a:pt x="173" y="297"/>
                    </a:cubicBezTo>
                    <a:cubicBezTo>
                      <a:pt x="177" y="302"/>
                      <a:pt x="182" y="308"/>
                      <a:pt x="188" y="312"/>
                    </a:cubicBezTo>
                    <a:cubicBezTo>
                      <a:pt x="198" y="319"/>
                      <a:pt x="210" y="322"/>
                      <a:pt x="222" y="321"/>
                    </a:cubicBezTo>
                    <a:cubicBezTo>
                      <a:pt x="233" y="319"/>
                      <a:pt x="242" y="314"/>
                      <a:pt x="249" y="305"/>
                    </a:cubicBezTo>
                    <a:cubicBezTo>
                      <a:pt x="258" y="294"/>
                      <a:pt x="262" y="281"/>
                      <a:pt x="262" y="265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69" name="Freeform 107">
                <a:extLst>
                  <a:ext uri="{FF2B5EF4-FFF2-40B4-BE49-F238E27FC236}">
                    <a16:creationId xmlns:a16="http://schemas.microsoft.com/office/drawing/2014/main" id="{60BD3AD3-425F-49E4-85EC-4B536CB8BDC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6511588" y="465137"/>
                <a:ext cx="0" cy="3175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B6DB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70" name="Freeform 108">
                <a:extLst>
                  <a:ext uri="{FF2B5EF4-FFF2-40B4-BE49-F238E27FC236}">
                    <a16:creationId xmlns:a16="http://schemas.microsoft.com/office/drawing/2014/main" id="{C709F485-A468-4A72-B22F-A1EB672512F9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6860838" y="630237"/>
                <a:ext cx="152400" cy="182563"/>
              </a:xfrm>
              <a:custGeom>
                <a:avLst/>
                <a:gdLst>
                  <a:gd name="T0" fmla="*/ 62 w 62"/>
                  <a:gd name="T1" fmla="*/ 39 h 74"/>
                  <a:gd name="T2" fmla="*/ 55 w 62"/>
                  <a:gd name="T3" fmla="*/ 61 h 74"/>
                  <a:gd name="T4" fmla="*/ 28 w 62"/>
                  <a:gd name="T5" fmla="*/ 72 h 74"/>
                  <a:gd name="T6" fmla="*/ 6 w 62"/>
                  <a:gd name="T7" fmla="*/ 56 h 74"/>
                  <a:gd name="T8" fmla="*/ 1 w 62"/>
                  <a:gd name="T9" fmla="*/ 29 h 74"/>
                  <a:gd name="T10" fmla="*/ 7 w 62"/>
                  <a:gd name="T11" fmla="*/ 12 h 74"/>
                  <a:gd name="T12" fmla="*/ 21 w 62"/>
                  <a:gd name="T13" fmla="*/ 2 h 74"/>
                  <a:gd name="T14" fmla="*/ 40 w 62"/>
                  <a:gd name="T15" fmla="*/ 3 h 74"/>
                  <a:gd name="T16" fmla="*/ 60 w 62"/>
                  <a:gd name="T17" fmla="*/ 27 h 74"/>
                  <a:gd name="T18" fmla="*/ 62 w 62"/>
                  <a:gd name="T19" fmla="*/ 39 h 74"/>
                  <a:gd name="T20" fmla="*/ 7 w 62"/>
                  <a:gd name="T21" fmla="*/ 35 h 74"/>
                  <a:gd name="T22" fmla="*/ 9 w 62"/>
                  <a:gd name="T23" fmla="*/ 44 h 74"/>
                  <a:gd name="T24" fmla="*/ 23 w 62"/>
                  <a:gd name="T25" fmla="*/ 62 h 74"/>
                  <a:gd name="T26" fmla="*/ 46 w 62"/>
                  <a:gd name="T27" fmla="*/ 61 h 74"/>
                  <a:gd name="T28" fmla="*/ 55 w 62"/>
                  <a:gd name="T29" fmla="*/ 41 h 74"/>
                  <a:gd name="T30" fmla="*/ 39 w 62"/>
                  <a:gd name="T31" fmla="*/ 11 h 74"/>
                  <a:gd name="T32" fmla="*/ 14 w 62"/>
                  <a:gd name="T33" fmla="*/ 15 h 74"/>
                  <a:gd name="T34" fmla="*/ 7 w 62"/>
                  <a:gd name="T35" fmla="*/ 35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2" h="74">
                    <a:moveTo>
                      <a:pt x="62" y="39"/>
                    </a:moveTo>
                    <a:cubicBezTo>
                      <a:pt x="62" y="48"/>
                      <a:pt x="60" y="55"/>
                      <a:pt x="55" y="61"/>
                    </a:cubicBezTo>
                    <a:cubicBezTo>
                      <a:pt x="49" y="70"/>
                      <a:pt x="38" y="74"/>
                      <a:pt x="28" y="72"/>
                    </a:cubicBezTo>
                    <a:cubicBezTo>
                      <a:pt x="18" y="70"/>
                      <a:pt x="11" y="64"/>
                      <a:pt x="6" y="56"/>
                    </a:cubicBezTo>
                    <a:cubicBezTo>
                      <a:pt x="1" y="48"/>
                      <a:pt x="0" y="39"/>
                      <a:pt x="1" y="29"/>
                    </a:cubicBezTo>
                    <a:cubicBezTo>
                      <a:pt x="1" y="23"/>
                      <a:pt x="4" y="17"/>
                      <a:pt x="7" y="12"/>
                    </a:cubicBezTo>
                    <a:cubicBezTo>
                      <a:pt x="11" y="8"/>
                      <a:pt x="15" y="4"/>
                      <a:pt x="21" y="2"/>
                    </a:cubicBezTo>
                    <a:cubicBezTo>
                      <a:pt x="27" y="0"/>
                      <a:pt x="33" y="1"/>
                      <a:pt x="40" y="3"/>
                    </a:cubicBezTo>
                    <a:cubicBezTo>
                      <a:pt x="50" y="8"/>
                      <a:pt x="57" y="16"/>
                      <a:pt x="60" y="27"/>
                    </a:cubicBezTo>
                    <a:cubicBezTo>
                      <a:pt x="62" y="31"/>
                      <a:pt x="62" y="35"/>
                      <a:pt x="62" y="39"/>
                    </a:cubicBezTo>
                    <a:close/>
                    <a:moveTo>
                      <a:pt x="7" y="35"/>
                    </a:moveTo>
                    <a:cubicBezTo>
                      <a:pt x="7" y="38"/>
                      <a:pt x="8" y="41"/>
                      <a:pt x="9" y="44"/>
                    </a:cubicBezTo>
                    <a:cubicBezTo>
                      <a:pt x="11" y="52"/>
                      <a:pt x="16" y="58"/>
                      <a:pt x="23" y="62"/>
                    </a:cubicBezTo>
                    <a:cubicBezTo>
                      <a:pt x="30" y="66"/>
                      <a:pt x="40" y="66"/>
                      <a:pt x="46" y="61"/>
                    </a:cubicBezTo>
                    <a:cubicBezTo>
                      <a:pt x="52" y="56"/>
                      <a:pt x="55" y="49"/>
                      <a:pt x="55" y="41"/>
                    </a:cubicBezTo>
                    <a:cubicBezTo>
                      <a:pt x="55" y="28"/>
                      <a:pt x="51" y="18"/>
                      <a:pt x="39" y="11"/>
                    </a:cubicBezTo>
                    <a:cubicBezTo>
                      <a:pt x="31" y="6"/>
                      <a:pt x="21" y="7"/>
                      <a:pt x="14" y="15"/>
                    </a:cubicBezTo>
                    <a:cubicBezTo>
                      <a:pt x="9" y="20"/>
                      <a:pt x="7" y="27"/>
                      <a:pt x="7" y="35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71" name="Freeform 109">
                <a:extLst>
                  <a:ext uri="{FF2B5EF4-FFF2-40B4-BE49-F238E27FC236}">
                    <a16:creationId xmlns:a16="http://schemas.microsoft.com/office/drawing/2014/main" id="{84389C15-9AF8-46B2-97D1-59D23FA7ABC6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6492538" y="285750"/>
                <a:ext cx="134938" cy="128588"/>
              </a:xfrm>
              <a:custGeom>
                <a:avLst/>
                <a:gdLst>
                  <a:gd name="T0" fmla="*/ 0 w 55"/>
                  <a:gd name="T1" fmla="*/ 23 h 52"/>
                  <a:gd name="T2" fmla="*/ 19 w 55"/>
                  <a:gd name="T3" fmla="*/ 1 h 52"/>
                  <a:gd name="T4" fmla="*/ 47 w 55"/>
                  <a:gd name="T5" fmla="*/ 11 h 52"/>
                  <a:gd name="T6" fmla="*/ 51 w 55"/>
                  <a:gd name="T7" fmla="*/ 37 h 52"/>
                  <a:gd name="T8" fmla="*/ 39 w 55"/>
                  <a:gd name="T9" fmla="*/ 48 h 52"/>
                  <a:gd name="T10" fmla="*/ 11 w 55"/>
                  <a:gd name="T11" fmla="*/ 44 h 52"/>
                  <a:gd name="T12" fmla="*/ 0 w 55"/>
                  <a:gd name="T13" fmla="*/ 23 h 52"/>
                  <a:gd name="T14" fmla="*/ 29 w 55"/>
                  <a:gd name="T15" fmla="*/ 43 h 52"/>
                  <a:gd name="T16" fmla="*/ 35 w 55"/>
                  <a:gd name="T17" fmla="*/ 42 h 52"/>
                  <a:gd name="T18" fmla="*/ 43 w 55"/>
                  <a:gd name="T19" fmla="*/ 36 h 52"/>
                  <a:gd name="T20" fmla="*/ 43 w 55"/>
                  <a:gd name="T21" fmla="*/ 19 h 52"/>
                  <a:gd name="T22" fmla="*/ 22 w 55"/>
                  <a:gd name="T23" fmla="*/ 8 h 52"/>
                  <a:gd name="T24" fmla="*/ 8 w 55"/>
                  <a:gd name="T25" fmla="*/ 29 h 52"/>
                  <a:gd name="T26" fmla="*/ 29 w 55"/>
                  <a:gd name="T27" fmla="*/ 43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5" h="52">
                    <a:moveTo>
                      <a:pt x="0" y="23"/>
                    </a:moveTo>
                    <a:cubicBezTo>
                      <a:pt x="0" y="12"/>
                      <a:pt x="8" y="3"/>
                      <a:pt x="19" y="1"/>
                    </a:cubicBezTo>
                    <a:cubicBezTo>
                      <a:pt x="30" y="0"/>
                      <a:pt x="40" y="3"/>
                      <a:pt x="47" y="11"/>
                    </a:cubicBezTo>
                    <a:cubicBezTo>
                      <a:pt x="54" y="19"/>
                      <a:pt x="55" y="28"/>
                      <a:pt x="51" y="37"/>
                    </a:cubicBezTo>
                    <a:cubicBezTo>
                      <a:pt x="49" y="42"/>
                      <a:pt x="44" y="46"/>
                      <a:pt x="39" y="48"/>
                    </a:cubicBezTo>
                    <a:cubicBezTo>
                      <a:pt x="29" y="52"/>
                      <a:pt x="20" y="51"/>
                      <a:pt x="11" y="44"/>
                    </a:cubicBezTo>
                    <a:cubicBezTo>
                      <a:pt x="4" y="39"/>
                      <a:pt x="0" y="32"/>
                      <a:pt x="0" y="23"/>
                    </a:cubicBezTo>
                    <a:close/>
                    <a:moveTo>
                      <a:pt x="29" y="43"/>
                    </a:moveTo>
                    <a:cubicBezTo>
                      <a:pt x="31" y="43"/>
                      <a:pt x="33" y="42"/>
                      <a:pt x="35" y="42"/>
                    </a:cubicBezTo>
                    <a:cubicBezTo>
                      <a:pt x="39" y="41"/>
                      <a:pt x="41" y="39"/>
                      <a:pt x="43" y="36"/>
                    </a:cubicBezTo>
                    <a:cubicBezTo>
                      <a:pt x="47" y="30"/>
                      <a:pt x="47" y="24"/>
                      <a:pt x="43" y="19"/>
                    </a:cubicBezTo>
                    <a:cubicBezTo>
                      <a:pt x="38" y="11"/>
                      <a:pt x="31" y="8"/>
                      <a:pt x="22" y="8"/>
                    </a:cubicBezTo>
                    <a:cubicBezTo>
                      <a:pt x="12" y="9"/>
                      <a:pt x="5" y="19"/>
                      <a:pt x="8" y="29"/>
                    </a:cubicBezTo>
                    <a:cubicBezTo>
                      <a:pt x="11" y="37"/>
                      <a:pt x="20" y="43"/>
                      <a:pt x="29" y="43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72" name="Freeform 110">
                <a:extLst>
                  <a:ext uri="{FF2B5EF4-FFF2-40B4-BE49-F238E27FC236}">
                    <a16:creationId xmlns:a16="http://schemas.microsoft.com/office/drawing/2014/main" id="{40BF15F5-6988-4517-8FD0-A8780ABEB055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6776700" y="447675"/>
                <a:ext cx="111125" cy="115888"/>
              </a:xfrm>
              <a:custGeom>
                <a:avLst/>
                <a:gdLst>
                  <a:gd name="T0" fmla="*/ 0 w 45"/>
                  <a:gd name="T1" fmla="*/ 22 h 47"/>
                  <a:gd name="T2" fmla="*/ 7 w 45"/>
                  <a:gd name="T3" fmla="*/ 6 h 47"/>
                  <a:gd name="T4" fmla="*/ 27 w 45"/>
                  <a:gd name="T5" fmla="*/ 3 h 47"/>
                  <a:gd name="T6" fmla="*/ 43 w 45"/>
                  <a:gd name="T7" fmla="*/ 22 h 47"/>
                  <a:gd name="T8" fmla="*/ 36 w 45"/>
                  <a:gd name="T9" fmla="*/ 43 h 47"/>
                  <a:gd name="T10" fmla="*/ 20 w 45"/>
                  <a:gd name="T11" fmla="*/ 46 h 47"/>
                  <a:gd name="T12" fmla="*/ 3 w 45"/>
                  <a:gd name="T13" fmla="*/ 34 h 47"/>
                  <a:gd name="T14" fmla="*/ 0 w 45"/>
                  <a:gd name="T15" fmla="*/ 22 h 47"/>
                  <a:gd name="T16" fmla="*/ 32 w 45"/>
                  <a:gd name="T17" fmla="*/ 37 h 47"/>
                  <a:gd name="T18" fmla="*/ 32 w 45"/>
                  <a:gd name="T19" fmla="*/ 37 h 47"/>
                  <a:gd name="T20" fmla="*/ 34 w 45"/>
                  <a:gd name="T21" fmla="*/ 34 h 47"/>
                  <a:gd name="T22" fmla="*/ 34 w 45"/>
                  <a:gd name="T23" fmla="*/ 34 h 47"/>
                  <a:gd name="T24" fmla="*/ 36 w 45"/>
                  <a:gd name="T25" fmla="*/ 31 h 47"/>
                  <a:gd name="T26" fmla="*/ 36 w 45"/>
                  <a:gd name="T27" fmla="*/ 30 h 47"/>
                  <a:gd name="T28" fmla="*/ 36 w 45"/>
                  <a:gd name="T29" fmla="*/ 24 h 47"/>
                  <a:gd name="T30" fmla="*/ 36 w 45"/>
                  <a:gd name="T31" fmla="*/ 23 h 47"/>
                  <a:gd name="T32" fmla="*/ 36 w 45"/>
                  <a:gd name="T33" fmla="*/ 22 h 47"/>
                  <a:gd name="T34" fmla="*/ 35 w 45"/>
                  <a:gd name="T35" fmla="*/ 22 h 47"/>
                  <a:gd name="T36" fmla="*/ 34 w 45"/>
                  <a:gd name="T37" fmla="*/ 19 h 47"/>
                  <a:gd name="T38" fmla="*/ 34 w 45"/>
                  <a:gd name="T39" fmla="*/ 18 h 47"/>
                  <a:gd name="T40" fmla="*/ 31 w 45"/>
                  <a:gd name="T41" fmla="*/ 14 h 47"/>
                  <a:gd name="T42" fmla="*/ 31 w 45"/>
                  <a:gd name="T43" fmla="*/ 14 h 47"/>
                  <a:gd name="T44" fmla="*/ 30 w 45"/>
                  <a:gd name="T45" fmla="*/ 13 h 47"/>
                  <a:gd name="T46" fmla="*/ 29 w 45"/>
                  <a:gd name="T47" fmla="*/ 13 h 47"/>
                  <a:gd name="T48" fmla="*/ 24 w 45"/>
                  <a:gd name="T49" fmla="*/ 10 h 47"/>
                  <a:gd name="T50" fmla="*/ 24 w 45"/>
                  <a:gd name="T51" fmla="*/ 10 h 47"/>
                  <a:gd name="T52" fmla="*/ 23 w 45"/>
                  <a:gd name="T53" fmla="*/ 9 h 47"/>
                  <a:gd name="T54" fmla="*/ 23 w 45"/>
                  <a:gd name="T55" fmla="*/ 9 h 47"/>
                  <a:gd name="T56" fmla="*/ 19 w 45"/>
                  <a:gd name="T57" fmla="*/ 9 h 47"/>
                  <a:gd name="T58" fmla="*/ 17 w 45"/>
                  <a:gd name="T59" fmla="*/ 9 h 47"/>
                  <a:gd name="T60" fmla="*/ 8 w 45"/>
                  <a:gd name="T61" fmla="*/ 16 h 47"/>
                  <a:gd name="T62" fmla="*/ 8 w 45"/>
                  <a:gd name="T63" fmla="*/ 16 h 47"/>
                  <a:gd name="T64" fmla="*/ 7 w 45"/>
                  <a:gd name="T65" fmla="*/ 19 h 47"/>
                  <a:gd name="T66" fmla="*/ 7 w 45"/>
                  <a:gd name="T67" fmla="*/ 19 h 47"/>
                  <a:gd name="T68" fmla="*/ 7 w 45"/>
                  <a:gd name="T69" fmla="*/ 24 h 47"/>
                  <a:gd name="T70" fmla="*/ 7 w 45"/>
                  <a:gd name="T71" fmla="*/ 25 h 47"/>
                  <a:gd name="T72" fmla="*/ 8 w 45"/>
                  <a:gd name="T73" fmla="*/ 26 h 47"/>
                  <a:gd name="T74" fmla="*/ 8 w 45"/>
                  <a:gd name="T75" fmla="*/ 27 h 47"/>
                  <a:gd name="T76" fmla="*/ 8 w 45"/>
                  <a:gd name="T77" fmla="*/ 27 h 47"/>
                  <a:gd name="T78" fmla="*/ 8 w 45"/>
                  <a:gd name="T79" fmla="*/ 28 h 47"/>
                  <a:gd name="T80" fmla="*/ 8 w 45"/>
                  <a:gd name="T81" fmla="*/ 28 h 47"/>
                  <a:gd name="T82" fmla="*/ 8 w 45"/>
                  <a:gd name="T83" fmla="*/ 28 h 47"/>
                  <a:gd name="T84" fmla="*/ 12 w 45"/>
                  <a:gd name="T85" fmla="*/ 34 h 47"/>
                  <a:gd name="T86" fmla="*/ 12 w 45"/>
                  <a:gd name="T87" fmla="*/ 34 h 47"/>
                  <a:gd name="T88" fmla="*/ 15 w 45"/>
                  <a:gd name="T89" fmla="*/ 36 h 47"/>
                  <a:gd name="T90" fmla="*/ 15 w 45"/>
                  <a:gd name="T91" fmla="*/ 37 h 47"/>
                  <a:gd name="T92" fmla="*/ 18 w 45"/>
                  <a:gd name="T93" fmla="*/ 38 h 47"/>
                  <a:gd name="T94" fmla="*/ 28 w 45"/>
                  <a:gd name="T95" fmla="*/ 39 h 47"/>
                  <a:gd name="T96" fmla="*/ 30 w 45"/>
                  <a:gd name="T97" fmla="*/ 38 h 47"/>
                  <a:gd name="T98" fmla="*/ 31 w 45"/>
                  <a:gd name="T99" fmla="*/ 38 h 47"/>
                  <a:gd name="T100" fmla="*/ 31 w 45"/>
                  <a:gd name="T101" fmla="*/ 37 h 47"/>
                  <a:gd name="T102" fmla="*/ 32 w 45"/>
                  <a:gd name="T103" fmla="*/ 3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45" h="47">
                    <a:moveTo>
                      <a:pt x="0" y="22"/>
                    </a:moveTo>
                    <a:cubicBezTo>
                      <a:pt x="0" y="15"/>
                      <a:pt x="2" y="10"/>
                      <a:pt x="7" y="6"/>
                    </a:cubicBezTo>
                    <a:cubicBezTo>
                      <a:pt x="13" y="1"/>
                      <a:pt x="20" y="0"/>
                      <a:pt x="27" y="3"/>
                    </a:cubicBezTo>
                    <a:cubicBezTo>
                      <a:pt x="35" y="7"/>
                      <a:pt x="41" y="13"/>
                      <a:pt x="43" y="22"/>
                    </a:cubicBezTo>
                    <a:cubicBezTo>
                      <a:pt x="45" y="30"/>
                      <a:pt x="43" y="38"/>
                      <a:pt x="36" y="43"/>
                    </a:cubicBezTo>
                    <a:cubicBezTo>
                      <a:pt x="31" y="47"/>
                      <a:pt x="26" y="47"/>
                      <a:pt x="20" y="46"/>
                    </a:cubicBezTo>
                    <a:cubicBezTo>
                      <a:pt x="13" y="45"/>
                      <a:pt x="7" y="41"/>
                      <a:pt x="3" y="34"/>
                    </a:cubicBezTo>
                    <a:cubicBezTo>
                      <a:pt x="1" y="30"/>
                      <a:pt x="0" y="26"/>
                      <a:pt x="0" y="22"/>
                    </a:cubicBezTo>
                    <a:close/>
                    <a:moveTo>
                      <a:pt x="32" y="37"/>
                    </a:moveTo>
                    <a:cubicBezTo>
                      <a:pt x="32" y="37"/>
                      <a:pt x="32" y="37"/>
                      <a:pt x="32" y="37"/>
                    </a:cubicBezTo>
                    <a:cubicBezTo>
                      <a:pt x="33" y="36"/>
                      <a:pt x="34" y="35"/>
                      <a:pt x="34" y="34"/>
                    </a:cubicBezTo>
                    <a:cubicBezTo>
                      <a:pt x="34" y="34"/>
                      <a:pt x="34" y="34"/>
                      <a:pt x="34" y="34"/>
                    </a:cubicBezTo>
                    <a:cubicBezTo>
                      <a:pt x="35" y="33"/>
                      <a:pt x="36" y="32"/>
                      <a:pt x="36" y="31"/>
                    </a:cubicBezTo>
                    <a:cubicBezTo>
                      <a:pt x="36" y="30"/>
                      <a:pt x="36" y="30"/>
                      <a:pt x="36" y="30"/>
                    </a:cubicBezTo>
                    <a:cubicBezTo>
                      <a:pt x="36" y="28"/>
                      <a:pt x="36" y="26"/>
                      <a:pt x="36" y="24"/>
                    </a:cubicBezTo>
                    <a:cubicBezTo>
                      <a:pt x="36" y="23"/>
                      <a:pt x="36" y="23"/>
                      <a:pt x="36" y="23"/>
                    </a:cubicBezTo>
                    <a:cubicBezTo>
                      <a:pt x="36" y="23"/>
                      <a:pt x="36" y="22"/>
                      <a:pt x="36" y="22"/>
                    </a:cubicBezTo>
                    <a:cubicBezTo>
                      <a:pt x="35" y="22"/>
                      <a:pt x="35" y="22"/>
                      <a:pt x="35" y="22"/>
                    </a:cubicBezTo>
                    <a:cubicBezTo>
                      <a:pt x="35" y="21"/>
                      <a:pt x="35" y="19"/>
                      <a:pt x="34" y="19"/>
                    </a:cubicBezTo>
                    <a:cubicBezTo>
                      <a:pt x="34" y="18"/>
                      <a:pt x="34" y="18"/>
                      <a:pt x="34" y="18"/>
                    </a:cubicBezTo>
                    <a:cubicBezTo>
                      <a:pt x="33" y="17"/>
                      <a:pt x="32" y="15"/>
                      <a:pt x="31" y="14"/>
                    </a:cubicBezTo>
                    <a:cubicBezTo>
                      <a:pt x="31" y="14"/>
                      <a:pt x="31" y="14"/>
                      <a:pt x="31" y="14"/>
                    </a:cubicBezTo>
                    <a:cubicBezTo>
                      <a:pt x="30" y="13"/>
                      <a:pt x="30" y="13"/>
                      <a:pt x="30" y="13"/>
                    </a:cubicBezTo>
                    <a:cubicBezTo>
                      <a:pt x="30" y="13"/>
                      <a:pt x="29" y="13"/>
                      <a:pt x="29" y="13"/>
                    </a:cubicBezTo>
                    <a:cubicBezTo>
                      <a:pt x="28" y="11"/>
                      <a:pt x="26" y="10"/>
                      <a:pt x="24" y="10"/>
                    </a:cubicBezTo>
                    <a:cubicBezTo>
                      <a:pt x="24" y="10"/>
                      <a:pt x="24" y="10"/>
                      <a:pt x="24" y="10"/>
                    </a:cubicBezTo>
                    <a:cubicBezTo>
                      <a:pt x="24" y="10"/>
                      <a:pt x="23" y="9"/>
                      <a:pt x="23" y="9"/>
                    </a:cubicBezTo>
                    <a:cubicBezTo>
                      <a:pt x="23" y="9"/>
                      <a:pt x="23" y="9"/>
                      <a:pt x="23" y="9"/>
                    </a:cubicBezTo>
                    <a:cubicBezTo>
                      <a:pt x="21" y="9"/>
                      <a:pt x="20" y="8"/>
                      <a:pt x="19" y="9"/>
                    </a:cubicBezTo>
                    <a:cubicBezTo>
                      <a:pt x="18" y="9"/>
                      <a:pt x="18" y="9"/>
                      <a:pt x="17" y="9"/>
                    </a:cubicBezTo>
                    <a:cubicBezTo>
                      <a:pt x="13" y="10"/>
                      <a:pt x="10" y="12"/>
                      <a:pt x="8" y="16"/>
                    </a:cubicBezTo>
                    <a:cubicBezTo>
                      <a:pt x="8" y="16"/>
                      <a:pt x="8" y="16"/>
                      <a:pt x="8" y="16"/>
                    </a:cubicBezTo>
                    <a:cubicBezTo>
                      <a:pt x="8" y="17"/>
                      <a:pt x="8" y="18"/>
                      <a:pt x="7" y="19"/>
                    </a:cubicBezTo>
                    <a:cubicBezTo>
                      <a:pt x="7" y="19"/>
                      <a:pt x="7" y="19"/>
                      <a:pt x="7" y="19"/>
                    </a:cubicBezTo>
                    <a:cubicBezTo>
                      <a:pt x="7" y="21"/>
                      <a:pt x="7" y="22"/>
                      <a:pt x="7" y="24"/>
                    </a:cubicBezTo>
                    <a:cubicBezTo>
                      <a:pt x="7" y="24"/>
                      <a:pt x="7" y="24"/>
                      <a:pt x="7" y="25"/>
                    </a:cubicBezTo>
                    <a:cubicBezTo>
                      <a:pt x="7" y="25"/>
                      <a:pt x="7" y="26"/>
                      <a:pt x="8" y="26"/>
                    </a:cubicBezTo>
                    <a:cubicBezTo>
                      <a:pt x="8" y="26"/>
                      <a:pt x="8" y="26"/>
                      <a:pt x="8" y="27"/>
                    </a:cubicBezTo>
                    <a:cubicBezTo>
                      <a:pt x="8" y="27"/>
                      <a:pt x="8" y="27"/>
                      <a:pt x="8" y="27"/>
                    </a:cubicBezTo>
                    <a:cubicBezTo>
                      <a:pt x="8" y="27"/>
                      <a:pt x="8" y="28"/>
                      <a:pt x="8" y="28"/>
                    </a:cubicBezTo>
                    <a:cubicBezTo>
                      <a:pt x="8" y="28"/>
                      <a:pt x="8" y="28"/>
                      <a:pt x="8" y="28"/>
                    </a:cubicBezTo>
                    <a:cubicBezTo>
                      <a:pt x="8" y="28"/>
                      <a:pt x="8" y="28"/>
                      <a:pt x="8" y="28"/>
                    </a:cubicBezTo>
                    <a:cubicBezTo>
                      <a:pt x="9" y="30"/>
                      <a:pt x="10" y="32"/>
                      <a:pt x="12" y="34"/>
                    </a:cubicBezTo>
                    <a:cubicBezTo>
                      <a:pt x="12" y="34"/>
                      <a:pt x="12" y="34"/>
                      <a:pt x="12" y="34"/>
                    </a:cubicBezTo>
                    <a:cubicBezTo>
                      <a:pt x="13" y="35"/>
                      <a:pt x="13" y="36"/>
                      <a:pt x="15" y="36"/>
                    </a:cubicBezTo>
                    <a:cubicBezTo>
                      <a:pt x="15" y="36"/>
                      <a:pt x="15" y="36"/>
                      <a:pt x="15" y="37"/>
                    </a:cubicBezTo>
                    <a:cubicBezTo>
                      <a:pt x="16" y="38"/>
                      <a:pt x="17" y="38"/>
                      <a:pt x="18" y="38"/>
                    </a:cubicBezTo>
                    <a:cubicBezTo>
                      <a:pt x="21" y="40"/>
                      <a:pt x="25" y="41"/>
                      <a:pt x="28" y="39"/>
                    </a:cubicBezTo>
                    <a:cubicBezTo>
                      <a:pt x="29" y="39"/>
                      <a:pt x="30" y="38"/>
                      <a:pt x="30" y="38"/>
                    </a:cubicBezTo>
                    <a:cubicBezTo>
                      <a:pt x="31" y="38"/>
                      <a:pt x="31" y="38"/>
                      <a:pt x="31" y="38"/>
                    </a:cubicBezTo>
                    <a:cubicBezTo>
                      <a:pt x="31" y="38"/>
                      <a:pt x="31" y="37"/>
                      <a:pt x="31" y="37"/>
                    </a:cubicBezTo>
                    <a:cubicBezTo>
                      <a:pt x="31" y="37"/>
                      <a:pt x="32" y="37"/>
                      <a:pt x="32" y="37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73" name="Freeform 111">
                <a:extLst>
                  <a:ext uri="{FF2B5EF4-FFF2-40B4-BE49-F238E27FC236}">
                    <a16:creationId xmlns:a16="http://schemas.microsoft.com/office/drawing/2014/main" id="{4E7CB268-196D-4894-9A69-59972D4E113B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6668750" y="325437"/>
                <a:ext cx="80963" cy="77788"/>
              </a:xfrm>
              <a:custGeom>
                <a:avLst/>
                <a:gdLst>
                  <a:gd name="T0" fmla="*/ 0 w 33"/>
                  <a:gd name="T1" fmla="*/ 14 h 32"/>
                  <a:gd name="T2" fmla="*/ 17 w 33"/>
                  <a:gd name="T3" fmla="*/ 1 h 32"/>
                  <a:gd name="T4" fmla="*/ 32 w 33"/>
                  <a:gd name="T5" fmla="*/ 16 h 32"/>
                  <a:gd name="T6" fmla="*/ 20 w 33"/>
                  <a:gd name="T7" fmla="*/ 31 h 32"/>
                  <a:gd name="T8" fmla="*/ 1 w 33"/>
                  <a:gd name="T9" fmla="*/ 17 h 32"/>
                  <a:gd name="T10" fmla="*/ 0 w 33"/>
                  <a:gd name="T11" fmla="*/ 14 h 32"/>
                  <a:gd name="T12" fmla="*/ 18 w 33"/>
                  <a:gd name="T13" fmla="*/ 24 h 32"/>
                  <a:gd name="T14" fmla="*/ 25 w 33"/>
                  <a:gd name="T15" fmla="*/ 17 h 32"/>
                  <a:gd name="T16" fmla="*/ 12 w 33"/>
                  <a:gd name="T17" fmla="*/ 8 h 32"/>
                  <a:gd name="T18" fmla="*/ 7 w 33"/>
                  <a:gd name="T19" fmla="*/ 15 h 32"/>
                  <a:gd name="T20" fmla="*/ 18 w 33"/>
                  <a:gd name="T21" fmla="*/ 24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3" h="32">
                    <a:moveTo>
                      <a:pt x="0" y="14"/>
                    </a:moveTo>
                    <a:cubicBezTo>
                      <a:pt x="0" y="6"/>
                      <a:pt x="8" y="0"/>
                      <a:pt x="17" y="1"/>
                    </a:cubicBezTo>
                    <a:cubicBezTo>
                      <a:pt x="24" y="2"/>
                      <a:pt x="31" y="9"/>
                      <a:pt x="32" y="16"/>
                    </a:cubicBezTo>
                    <a:cubicBezTo>
                      <a:pt x="33" y="23"/>
                      <a:pt x="28" y="30"/>
                      <a:pt x="20" y="31"/>
                    </a:cubicBezTo>
                    <a:cubicBezTo>
                      <a:pt x="11" y="32"/>
                      <a:pt x="3" y="26"/>
                      <a:pt x="1" y="17"/>
                    </a:cubicBezTo>
                    <a:cubicBezTo>
                      <a:pt x="1" y="16"/>
                      <a:pt x="1" y="15"/>
                      <a:pt x="0" y="14"/>
                    </a:cubicBezTo>
                    <a:close/>
                    <a:moveTo>
                      <a:pt x="18" y="24"/>
                    </a:moveTo>
                    <a:cubicBezTo>
                      <a:pt x="22" y="24"/>
                      <a:pt x="25" y="21"/>
                      <a:pt x="25" y="17"/>
                    </a:cubicBezTo>
                    <a:cubicBezTo>
                      <a:pt x="24" y="11"/>
                      <a:pt x="17" y="7"/>
                      <a:pt x="12" y="8"/>
                    </a:cubicBezTo>
                    <a:cubicBezTo>
                      <a:pt x="9" y="9"/>
                      <a:pt x="7" y="12"/>
                      <a:pt x="7" y="15"/>
                    </a:cubicBezTo>
                    <a:cubicBezTo>
                      <a:pt x="8" y="20"/>
                      <a:pt x="13" y="24"/>
                      <a:pt x="18" y="24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74" name="Freeform 112">
                <a:extLst>
                  <a:ext uri="{FF2B5EF4-FFF2-40B4-BE49-F238E27FC236}">
                    <a16:creationId xmlns:a16="http://schemas.microsoft.com/office/drawing/2014/main" id="{DEB2218C-882F-4B31-A285-9975468A00DA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6762413" y="612775"/>
                <a:ext cx="69850" cy="69850"/>
              </a:xfrm>
              <a:custGeom>
                <a:avLst/>
                <a:gdLst>
                  <a:gd name="T0" fmla="*/ 15 w 28"/>
                  <a:gd name="T1" fmla="*/ 28 h 28"/>
                  <a:gd name="T2" fmla="*/ 1 w 28"/>
                  <a:gd name="T3" fmla="*/ 13 h 28"/>
                  <a:gd name="T4" fmla="*/ 14 w 28"/>
                  <a:gd name="T5" fmla="*/ 0 h 28"/>
                  <a:gd name="T6" fmla="*/ 28 w 28"/>
                  <a:gd name="T7" fmla="*/ 15 h 28"/>
                  <a:gd name="T8" fmla="*/ 15 w 28"/>
                  <a:gd name="T9" fmla="*/ 28 h 28"/>
                  <a:gd name="T10" fmla="*/ 21 w 28"/>
                  <a:gd name="T11" fmla="*/ 14 h 28"/>
                  <a:gd name="T12" fmla="*/ 14 w 28"/>
                  <a:gd name="T13" fmla="*/ 7 h 28"/>
                  <a:gd name="T14" fmla="*/ 8 w 28"/>
                  <a:gd name="T15" fmla="*/ 13 h 28"/>
                  <a:gd name="T16" fmla="*/ 15 w 28"/>
                  <a:gd name="T17" fmla="*/ 21 h 28"/>
                  <a:gd name="T18" fmla="*/ 21 w 28"/>
                  <a:gd name="T19" fmla="*/ 1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8" h="28">
                    <a:moveTo>
                      <a:pt x="15" y="28"/>
                    </a:moveTo>
                    <a:cubicBezTo>
                      <a:pt x="7" y="28"/>
                      <a:pt x="0" y="21"/>
                      <a:pt x="1" y="13"/>
                    </a:cubicBezTo>
                    <a:cubicBezTo>
                      <a:pt x="1" y="5"/>
                      <a:pt x="7" y="0"/>
                      <a:pt x="14" y="0"/>
                    </a:cubicBezTo>
                    <a:cubicBezTo>
                      <a:pt x="21" y="0"/>
                      <a:pt x="28" y="7"/>
                      <a:pt x="28" y="15"/>
                    </a:cubicBezTo>
                    <a:cubicBezTo>
                      <a:pt x="28" y="22"/>
                      <a:pt x="21" y="28"/>
                      <a:pt x="15" y="28"/>
                    </a:cubicBezTo>
                    <a:close/>
                    <a:moveTo>
                      <a:pt x="21" y="14"/>
                    </a:moveTo>
                    <a:cubicBezTo>
                      <a:pt x="21" y="10"/>
                      <a:pt x="17" y="7"/>
                      <a:pt x="14" y="7"/>
                    </a:cubicBezTo>
                    <a:cubicBezTo>
                      <a:pt x="10" y="7"/>
                      <a:pt x="8" y="10"/>
                      <a:pt x="8" y="13"/>
                    </a:cubicBezTo>
                    <a:cubicBezTo>
                      <a:pt x="8" y="17"/>
                      <a:pt x="11" y="21"/>
                      <a:pt x="15" y="21"/>
                    </a:cubicBezTo>
                    <a:cubicBezTo>
                      <a:pt x="18" y="21"/>
                      <a:pt x="21" y="18"/>
                      <a:pt x="21" y="14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75" name="Freeform 113">
                <a:extLst>
                  <a:ext uri="{FF2B5EF4-FFF2-40B4-BE49-F238E27FC236}">
                    <a16:creationId xmlns:a16="http://schemas.microsoft.com/office/drawing/2014/main" id="{50345B13-C652-4EB4-A027-E100B9596C46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6654463" y="460375"/>
                <a:ext cx="63500" cy="66675"/>
              </a:xfrm>
              <a:custGeom>
                <a:avLst/>
                <a:gdLst>
                  <a:gd name="T0" fmla="*/ 14 w 26"/>
                  <a:gd name="T1" fmla="*/ 26 h 27"/>
                  <a:gd name="T2" fmla="*/ 0 w 26"/>
                  <a:gd name="T3" fmla="*/ 13 h 27"/>
                  <a:gd name="T4" fmla="*/ 12 w 26"/>
                  <a:gd name="T5" fmla="*/ 0 h 27"/>
                  <a:gd name="T6" fmla="*/ 26 w 26"/>
                  <a:gd name="T7" fmla="*/ 14 h 27"/>
                  <a:gd name="T8" fmla="*/ 14 w 26"/>
                  <a:gd name="T9" fmla="*/ 26 h 27"/>
                  <a:gd name="T10" fmla="*/ 14 w 26"/>
                  <a:gd name="T11" fmla="*/ 19 h 27"/>
                  <a:gd name="T12" fmla="*/ 19 w 26"/>
                  <a:gd name="T13" fmla="*/ 14 h 27"/>
                  <a:gd name="T14" fmla="*/ 12 w 26"/>
                  <a:gd name="T15" fmla="*/ 8 h 27"/>
                  <a:gd name="T16" fmla="*/ 7 w 26"/>
                  <a:gd name="T17" fmla="*/ 13 h 27"/>
                  <a:gd name="T18" fmla="*/ 14 w 26"/>
                  <a:gd name="T19" fmla="*/ 19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6" h="27">
                    <a:moveTo>
                      <a:pt x="14" y="26"/>
                    </a:moveTo>
                    <a:cubicBezTo>
                      <a:pt x="7" y="27"/>
                      <a:pt x="0" y="20"/>
                      <a:pt x="0" y="13"/>
                    </a:cubicBezTo>
                    <a:cubicBezTo>
                      <a:pt x="0" y="6"/>
                      <a:pt x="5" y="1"/>
                      <a:pt x="12" y="0"/>
                    </a:cubicBezTo>
                    <a:cubicBezTo>
                      <a:pt x="19" y="0"/>
                      <a:pt x="26" y="7"/>
                      <a:pt x="26" y="14"/>
                    </a:cubicBezTo>
                    <a:cubicBezTo>
                      <a:pt x="26" y="20"/>
                      <a:pt x="21" y="27"/>
                      <a:pt x="14" y="26"/>
                    </a:cubicBezTo>
                    <a:close/>
                    <a:moveTo>
                      <a:pt x="14" y="19"/>
                    </a:moveTo>
                    <a:cubicBezTo>
                      <a:pt x="16" y="19"/>
                      <a:pt x="19" y="17"/>
                      <a:pt x="19" y="14"/>
                    </a:cubicBezTo>
                    <a:cubicBezTo>
                      <a:pt x="19" y="11"/>
                      <a:pt x="16" y="8"/>
                      <a:pt x="12" y="8"/>
                    </a:cubicBezTo>
                    <a:cubicBezTo>
                      <a:pt x="9" y="8"/>
                      <a:pt x="7" y="10"/>
                      <a:pt x="7" y="13"/>
                    </a:cubicBezTo>
                    <a:cubicBezTo>
                      <a:pt x="7" y="16"/>
                      <a:pt x="10" y="19"/>
                      <a:pt x="14" y="19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76" name="Freeform 114">
                <a:extLst>
                  <a:ext uri="{FF2B5EF4-FFF2-40B4-BE49-F238E27FC236}">
                    <a16:creationId xmlns:a16="http://schemas.microsoft.com/office/drawing/2014/main" id="{F842535B-D8DB-45C0-8EAF-83ED5AB9726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6376650" y="701675"/>
                <a:ext cx="22225" cy="22225"/>
              </a:xfrm>
              <a:custGeom>
                <a:avLst/>
                <a:gdLst>
                  <a:gd name="T0" fmla="*/ 4 w 9"/>
                  <a:gd name="T1" fmla="*/ 9 h 9"/>
                  <a:gd name="T2" fmla="*/ 1 w 9"/>
                  <a:gd name="T3" fmla="*/ 4 h 9"/>
                  <a:gd name="T4" fmla="*/ 5 w 9"/>
                  <a:gd name="T5" fmla="*/ 0 h 9"/>
                  <a:gd name="T6" fmla="*/ 9 w 9"/>
                  <a:gd name="T7" fmla="*/ 4 h 9"/>
                  <a:gd name="T8" fmla="*/ 6 w 9"/>
                  <a:gd name="T9" fmla="*/ 9 h 9"/>
                  <a:gd name="T10" fmla="*/ 4 w 9"/>
                  <a:gd name="T11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" h="9">
                    <a:moveTo>
                      <a:pt x="4" y="9"/>
                    </a:moveTo>
                    <a:cubicBezTo>
                      <a:pt x="3" y="7"/>
                      <a:pt x="1" y="6"/>
                      <a:pt x="1" y="4"/>
                    </a:cubicBezTo>
                    <a:cubicBezTo>
                      <a:pt x="0" y="2"/>
                      <a:pt x="2" y="0"/>
                      <a:pt x="5" y="0"/>
                    </a:cubicBezTo>
                    <a:cubicBezTo>
                      <a:pt x="7" y="0"/>
                      <a:pt x="9" y="2"/>
                      <a:pt x="9" y="4"/>
                    </a:cubicBezTo>
                    <a:cubicBezTo>
                      <a:pt x="8" y="6"/>
                      <a:pt x="7" y="7"/>
                      <a:pt x="6" y="9"/>
                    </a:cubicBezTo>
                    <a:cubicBezTo>
                      <a:pt x="5" y="9"/>
                      <a:pt x="4" y="9"/>
                      <a:pt x="4" y="9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77" name="Freeform 115">
                <a:extLst>
                  <a:ext uri="{FF2B5EF4-FFF2-40B4-BE49-F238E27FC236}">
                    <a16:creationId xmlns:a16="http://schemas.microsoft.com/office/drawing/2014/main" id="{F2416423-2291-4449-9667-75A5583ED040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5392400" y="608012"/>
                <a:ext cx="479425" cy="539750"/>
              </a:xfrm>
              <a:custGeom>
                <a:avLst/>
                <a:gdLst>
                  <a:gd name="T0" fmla="*/ 87 w 195"/>
                  <a:gd name="T1" fmla="*/ 150 h 219"/>
                  <a:gd name="T2" fmla="*/ 74 w 195"/>
                  <a:gd name="T3" fmla="*/ 152 h 219"/>
                  <a:gd name="T4" fmla="*/ 78 w 195"/>
                  <a:gd name="T5" fmla="*/ 136 h 219"/>
                  <a:gd name="T6" fmla="*/ 75 w 195"/>
                  <a:gd name="T7" fmla="*/ 132 h 219"/>
                  <a:gd name="T8" fmla="*/ 59 w 195"/>
                  <a:gd name="T9" fmla="*/ 131 h 219"/>
                  <a:gd name="T10" fmla="*/ 65 w 195"/>
                  <a:gd name="T11" fmla="*/ 117 h 219"/>
                  <a:gd name="T12" fmla="*/ 46 w 195"/>
                  <a:gd name="T13" fmla="*/ 120 h 219"/>
                  <a:gd name="T14" fmla="*/ 53 w 195"/>
                  <a:gd name="T15" fmla="*/ 108 h 219"/>
                  <a:gd name="T16" fmla="*/ 37 w 195"/>
                  <a:gd name="T17" fmla="*/ 107 h 219"/>
                  <a:gd name="T18" fmla="*/ 42 w 195"/>
                  <a:gd name="T19" fmla="*/ 96 h 219"/>
                  <a:gd name="T20" fmla="*/ 38 w 195"/>
                  <a:gd name="T21" fmla="*/ 91 h 219"/>
                  <a:gd name="T22" fmla="*/ 31 w 195"/>
                  <a:gd name="T23" fmla="*/ 91 h 219"/>
                  <a:gd name="T24" fmla="*/ 21 w 195"/>
                  <a:gd name="T25" fmla="*/ 98 h 219"/>
                  <a:gd name="T26" fmla="*/ 21 w 195"/>
                  <a:gd name="T27" fmla="*/ 79 h 219"/>
                  <a:gd name="T28" fmla="*/ 8 w 195"/>
                  <a:gd name="T29" fmla="*/ 85 h 219"/>
                  <a:gd name="T30" fmla="*/ 2 w 195"/>
                  <a:gd name="T31" fmla="*/ 33 h 219"/>
                  <a:gd name="T32" fmla="*/ 60 w 195"/>
                  <a:gd name="T33" fmla="*/ 13 h 219"/>
                  <a:gd name="T34" fmla="*/ 74 w 195"/>
                  <a:gd name="T35" fmla="*/ 4 h 219"/>
                  <a:gd name="T36" fmla="*/ 80 w 195"/>
                  <a:gd name="T37" fmla="*/ 25 h 219"/>
                  <a:gd name="T38" fmla="*/ 93 w 195"/>
                  <a:gd name="T39" fmla="*/ 17 h 219"/>
                  <a:gd name="T40" fmla="*/ 92 w 195"/>
                  <a:gd name="T41" fmla="*/ 36 h 219"/>
                  <a:gd name="T42" fmla="*/ 107 w 195"/>
                  <a:gd name="T43" fmla="*/ 28 h 219"/>
                  <a:gd name="T44" fmla="*/ 100 w 195"/>
                  <a:gd name="T45" fmla="*/ 42 h 219"/>
                  <a:gd name="T46" fmla="*/ 122 w 195"/>
                  <a:gd name="T47" fmla="*/ 44 h 219"/>
                  <a:gd name="T48" fmla="*/ 119 w 195"/>
                  <a:gd name="T49" fmla="*/ 53 h 219"/>
                  <a:gd name="T50" fmla="*/ 126 w 195"/>
                  <a:gd name="T51" fmla="*/ 69 h 219"/>
                  <a:gd name="T52" fmla="*/ 141 w 195"/>
                  <a:gd name="T53" fmla="*/ 62 h 219"/>
                  <a:gd name="T54" fmla="*/ 138 w 195"/>
                  <a:gd name="T55" fmla="*/ 85 h 219"/>
                  <a:gd name="T56" fmla="*/ 155 w 195"/>
                  <a:gd name="T57" fmla="*/ 77 h 219"/>
                  <a:gd name="T58" fmla="*/ 142 w 195"/>
                  <a:gd name="T59" fmla="*/ 91 h 219"/>
                  <a:gd name="T60" fmla="*/ 163 w 195"/>
                  <a:gd name="T61" fmla="*/ 96 h 219"/>
                  <a:gd name="T62" fmla="*/ 153 w 195"/>
                  <a:gd name="T63" fmla="*/ 109 h 219"/>
                  <a:gd name="T64" fmla="*/ 177 w 195"/>
                  <a:gd name="T65" fmla="*/ 115 h 219"/>
                  <a:gd name="T66" fmla="*/ 163 w 195"/>
                  <a:gd name="T67" fmla="*/ 128 h 219"/>
                  <a:gd name="T68" fmla="*/ 186 w 195"/>
                  <a:gd name="T69" fmla="*/ 135 h 219"/>
                  <a:gd name="T70" fmla="*/ 172 w 195"/>
                  <a:gd name="T71" fmla="*/ 148 h 219"/>
                  <a:gd name="T72" fmla="*/ 192 w 195"/>
                  <a:gd name="T73" fmla="*/ 156 h 219"/>
                  <a:gd name="T74" fmla="*/ 179 w 195"/>
                  <a:gd name="T75" fmla="*/ 166 h 219"/>
                  <a:gd name="T76" fmla="*/ 151 w 195"/>
                  <a:gd name="T77" fmla="*/ 218 h 219"/>
                  <a:gd name="T78" fmla="*/ 107 w 195"/>
                  <a:gd name="T79" fmla="*/ 195 h 219"/>
                  <a:gd name="T80" fmla="*/ 94 w 195"/>
                  <a:gd name="T81" fmla="*/ 195 h 219"/>
                  <a:gd name="T82" fmla="*/ 101 w 195"/>
                  <a:gd name="T83" fmla="*/ 179 h 219"/>
                  <a:gd name="T84" fmla="*/ 99 w 195"/>
                  <a:gd name="T85" fmla="*/ 175 h 219"/>
                  <a:gd name="T86" fmla="*/ 84 w 195"/>
                  <a:gd name="T87" fmla="*/ 170 h 219"/>
                  <a:gd name="T88" fmla="*/ 93 w 195"/>
                  <a:gd name="T89" fmla="*/ 160 h 219"/>
                  <a:gd name="T90" fmla="*/ 174 w 195"/>
                  <a:gd name="T91" fmla="*/ 169 h 219"/>
                  <a:gd name="T92" fmla="*/ 147 w 195"/>
                  <a:gd name="T93" fmla="*/ 108 h 219"/>
                  <a:gd name="T94" fmla="*/ 109 w 195"/>
                  <a:gd name="T95" fmla="*/ 58 h 219"/>
                  <a:gd name="T96" fmla="*/ 48 w 195"/>
                  <a:gd name="T97" fmla="*/ 14 h 219"/>
                  <a:gd name="T98" fmla="*/ 8 w 195"/>
                  <a:gd name="T99" fmla="*/ 56 h 219"/>
                  <a:gd name="T100" fmla="*/ 23 w 195"/>
                  <a:gd name="T101" fmla="*/ 74 h 219"/>
                  <a:gd name="T102" fmla="*/ 37 w 195"/>
                  <a:gd name="T103" fmla="*/ 84 h 219"/>
                  <a:gd name="T104" fmla="*/ 50 w 195"/>
                  <a:gd name="T105" fmla="*/ 95 h 219"/>
                  <a:gd name="T106" fmla="*/ 62 w 195"/>
                  <a:gd name="T107" fmla="*/ 106 h 219"/>
                  <a:gd name="T108" fmla="*/ 72 w 195"/>
                  <a:gd name="T109" fmla="*/ 118 h 219"/>
                  <a:gd name="T110" fmla="*/ 83 w 195"/>
                  <a:gd name="T111" fmla="*/ 131 h 219"/>
                  <a:gd name="T112" fmla="*/ 92 w 195"/>
                  <a:gd name="T113" fmla="*/ 145 h 219"/>
                  <a:gd name="T114" fmla="*/ 100 w 195"/>
                  <a:gd name="T115" fmla="*/ 160 h 219"/>
                  <a:gd name="T116" fmla="*/ 107 w 195"/>
                  <a:gd name="T117" fmla="*/ 175 h 219"/>
                  <a:gd name="T118" fmla="*/ 113 w 195"/>
                  <a:gd name="T119" fmla="*/ 193 h 219"/>
                  <a:gd name="T120" fmla="*/ 166 w 195"/>
                  <a:gd name="T121" fmla="*/ 204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95" h="219">
                    <a:moveTo>
                      <a:pt x="92" y="158"/>
                    </a:moveTo>
                    <a:cubicBezTo>
                      <a:pt x="92" y="156"/>
                      <a:pt x="91" y="155"/>
                      <a:pt x="90" y="154"/>
                    </a:cubicBezTo>
                    <a:cubicBezTo>
                      <a:pt x="90" y="152"/>
                      <a:pt x="89" y="151"/>
                      <a:pt x="88" y="150"/>
                    </a:cubicBezTo>
                    <a:cubicBezTo>
                      <a:pt x="88" y="149"/>
                      <a:pt x="88" y="149"/>
                      <a:pt x="87" y="150"/>
                    </a:cubicBezTo>
                    <a:cubicBezTo>
                      <a:pt x="83" y="152"/>
                      <a:pt x="80" y="154"/>
                      <a:pt x="77" y="156"/>
                    </a:cubicBezTo>
                    <a:cubicBezTo>
                      <a:pt x="76" y="156"/>
                      <a:pt x="75" y="157"/>
                      <a:pt x="74" y="157"/>
                    </a:cubicBezTo>
                    <a:cubicBezTo>
                      <a:pt x="73" y="156"/>
                      <a:pt x="73" y="156"/>
                      <a:pt x="73" y="155"/>
                    </a:cubicBezTo>
                    <a:cubicBezTo>
                      <a:pt x="72" y="154"/>
                      <a:pt x="73" y="153"/>
                      <a:pt x="74" y="152"/>
                    </a:cubicBezTo>
                    <a:cubicBezTo>
                      <a:pt x="77" y="150"/>
                      <a:pt x="81" y="148"/>
                      <a:pt x="84" y="146"/>
                    </a:cubicBezTo>
                    <a:cubicBezTo>
                      <a:pt x="85" y="145"/>
                      <a:pt x="85" y="145"/>
                      <a:pt x="84" y="144"/>
                    </a:cubicBezTo>
                    <a:cubicBezTo>
                      <a:pt x="83" y="141"/>
                      <a:pt x="81" y="139"/>
                      <a:pt x="80" y="136"/>
                    </a:cubicBezTo>
                    <a:cubicBezTo>
                      <a:pt x="79" y="135"/>
                      <a:pt x="79" y="135"/>
                      <a:pt x="78" y="136"/>
                    </a:cubicBezTo>
                    <a:cubicBezTo>
                      <a:pt x="75" y="138"/>
                      <a:pt x="71" y="141"/>
                      <a:pt x="68" y="143"/>
                    </a:cubicBezTo>
                    <a:cubicBezTo>
                      <a:pt x="66" y="144"/>
                      <a:pt x="64" y="144"/>
                      <a:pt x="64" y="142"/>
                    </a:cubicBezTo>
                    <a:cubicBezTo>
                      <a:pt x="64" y="141"/>
                      <a:pt x="64" y="140"/>
                      <a:pt x="65" y="139"/>
                    </a:cubicBezTo>
                    <a:cubicBezTo>
                      <a:pt x="68" y="137"/>
                      <a:pt x="71" y="135"/>
                      <a:pt x="75" y="132"/>
                    </a:cubicBezTo>
                    <a:cubicBezTo>
                      <a:pt x="76" y="131"/>
                      <a:pt x="76" y="131"/>
                      <a:pt x="75" y="130"/>
                    </a:cubicBezTo>
                    <a:cubicBezTo>
                      <a:pt x="73" y="127"/>
                      <a:pt x="71" y="125"/>
                      <a:pt x="70" y="123"/>
                    </a:cubicBezTo>
                    <a:cubicBezTo>
                      <a:pt x="69" y="122"/>
                      <a:pt x="69" y="122"/>
                      <a:pt x="68" y="123"/>
                    </a:cubicBezTo>
                    <a:cubicBezTo>
                      <a:pt x="65" y="125"/>
                      <a:pt x="62" y="128"/>
                      <a:pt x="59" y="131"/>
                    </a:cubicBezTo>
                    <a:cubicBezTo>
                      <a:pt x="58" y="131"/>
                      <a:pt x="56" y="132"/>
                      <a:pt x="55" y="131"/>
                    </a:cubicBezTo>
                    <a:cubicBezTo>
                      <a:pt x="54" y="130"/>
                      <a:pt x="54" y="128"/>
                      <a:pt x="55" y="127"/>
                    </a:cubicBezTo>
                    <a:cubicBezTo>
                      <a:pt x="59" y="124"/>
                      <a:pt x="62" y="122"/>
                      <a:pt x="65" y="119"/>
                    </a:cubicBezTo>
                    <a:cubicBezTo>
                      <a:pt x="66" y="119"/>
                      <a:pt x="66" y="118"/>
                      <a:pt x="65" y="117"/>
                    </a:cubicBezTo>
                    <a:cubicBezTo>
                      <a:pt x="63" y="115"/>
                      <a:pt x="61" y="113"/>
                      <a:pt x="59" y="110"/>
                    </a:cubicBezTo>
                    <a:cubicBezTo>
                      <a:pt x="58" y="110"/>
                      <a:pt x="58" y="110"/>
                      <a:pt x="57" y="110"/>
                    </a:cubicBezTo>
                    <a:cubicBezTo>
                      <a:pt x="54" y="113"/>
                      <a:pt x="51" y="116"/>
                      <a:pt x="48" y="119"/>
                    </a:cubicBezTo>
                    <a:cubicBezTo>
                      <a:pt x="48" y="119"/>
                      <a:pt x="47" y="120"/>
                      <a:pt x="46" y="120"/>
                    </a:cubicBezTo>
                    <a:cubicBezTo>
                      <a:pt x="45" y="119"/>
                      <a:pt x="44" y="119"/>
                      <a:pt x="44" y="118"/>
                    </a:cubicBezTo>
                    <a:cubicBezTo>
                      <a:pt x="44" y="117"/>
                      <a:pt x="44" y="116"/>
                      <a:pt x="45" y="115"/>
                    </a:cubicBezTo>
                    <a:cubicBezTo>
                      <a:pt x="47" y="113"/>
                      <a:pt x="50" y="111"/>
                      <a:pt x="53" y="108"/>
                    </a:cubicBezTo>
                    <a:cubicBezTo>
                      <a:pt x="53" y="108"/>
                      <a:pt x="53" y="108"/>
                      <a:pt x="53" y="108"/>
                    </a:cubicBezTo>
                    <a:cubicBezTo>
                      <a:pt x="55" y="106"/>
                      <a:pt x="55" y="106"/>
                      <a:pt x="53" y="105"/>
                    </a:cubicBezTo>
                    <a:cubicBezTo>
                      <a:pt x="51" y="103"/>
                      <a:pt x="50" y="101"/>
                      <a:pt x="48" y="100"/>
                    </a:cubicBezTo>
                    <a:cubicBezTo>
                      <a:pt x="46" y="98"/>
                      <a:pt x="46" y="98"/>
                      <a:pt x="45" y="100"/>
                    </a:cubicBezTo>
                    <a:cubicBezTo>
                      <a:pt x="42" y="102"/>
                      <a:pt x="40" y="105"/>
                      <a:pt x="37" y="107"/>
                    </a:cubicBezTo>
                    <a:cubicBezTo>
                      <a:pt x="36" y="109"/>
                      <a:pt x="35" y="109"/>
                      <a:pt x="33" y="108"/>
                    </a:cubicBezTo>
                    <a:cubicBezTo>
                      <a:pt x="32" y="107"/>
                      <a:pt x="32" y="105"/>
                      <a:pt x="34" y="104"/>
                    </a:cubicBezTo>
                    <a:cubicBezTo>
                      <a:pt x="36" y="102"/>
                      <a:pt x="37" y="101"/>
                      <a:pt x="39" y="99"/>
                    </a:cubicBezTo>
                    <a:cubicBezTo>
                      <a:pt x="40" y="98"/>
                      <a:pt x="41" y="97"/>
                      <a:pt x="42" y="96"/>
                    </a:cubicBezTo>
                    <a:cubicBezTo>
                      <a:pt x="42" y="96"/>
                      <a:pt x="42" y="96"/>
                      <a:pt x="42" y="96"/>
                    </a:cubicBezTo>
                    <a:cubicBezTo>
                      <a:pt x="43" y="95"/>
                      <a:pt x="43" y="95"/>
                      <a:pt x="42" y="94"/>
                    </a:cubicBezTo>
                    <a:cubicBezTo>
                      <a:pt x="41" y="93"/>
                      <a:pt x="39" y="92"/>
                      <a:pt x="38" y="91"/>
                    </a:cubicBezTo>
                    <a:cubicBezTo>
                      <a:pt x="38" y="91"/>
                      <a:pt x="38" y="91"/>
                      <a:pt x="38" y="91"/>
                    </a:cubicBezTo>
                    <a:cubicBezTo>
                      <a:pt x="37" y="89"/>
                      <a:pt x="35" y="89"/>
                      <a:pt x="34" y="88"/>
                    </a:cubicBezTo>
                    <a:cubicBezTo>
                      <a:pt x="34" y="87"/>
                      <a:pt x="33" y="87"/>
                      <a:pt x="33" y="88"/>
                    </a:cubicBezTo>
                    <a:cubicBezTo>
                      <a:pt x="32" y="89"/>
                      <a:pt x="32" y="89"/>
                      <a:pt x="31" y="90"/>
                    </a:cubicBezTo>
                    <a:cubicBezTo>
                      <a:pt x="31" y="90"/>
                      <a:pt x="31" y="91"/>
                      <a:pt x="31" y="91"/>
                    </a:cubicBezTo>
                    <a:cubicBezTo>
                      <a:pt x="31" y="91"/>
                      <a:pt x="31" y="91"/>
                      <a:pt x="31" y="91"/>
                    </a:cubicBezTo>
                    <a:cubicBezTo>
                      <a:pt x="29" y="93"/>
                      <a:pt x="27" y="95"/>
                      <a:pt x="25" y="98"/>
                    </a:cubicBezTo>
                    <a:cubicBezTo>
                      <a:pt x="25" y="98"/>
                      <a:pt x="24" y="99"/>
                      <a:pt x="23" y="99"/>
                    </a:cubicBezTo>
                    <a:cubicBezTo>
                      <a:pt x="22" y="99"/>
                      <a:pt x="21" y="99"/>
                      <a:pt x="21" y="98"/>
                    </a:cubicBezTo>
                    <a:cubicBezTo>
                      <a:pt x="20" y="97"/>
                      <a:pt x="20" y="96"/>
                      <a:pt x="21" y="95"/>
                    </a:cubicBezTo>
                    <a:cubicBezTo>
                      <a:pt x="24" y="92"/>
                      <a:pt x="26" y="89"/>
                      <a:pt x="29" y="86"/>
                    </a:cubicBezTo>
                    <a:cubicBezTo>
                      <a:pt x="29" y="85"/>
                      <a:pt x="30" y="84"/>
                      <a:pt x="29" y="84"/>
                    </a:cubicBezTo>
                    <a:cubicBezTo>
                      <a:pt x="26" y="82"/>
                      <a:pt x="24" y="80"/>
                      <a:pt x="21" y="79"/>
                    </a:cubicBezTo>
                    <a:cubicBezTo>
                      <a:pt x="20" y="78"/>
                      <a:pt x="20" y="78"/>
                      <a:pt x="19" y="79"/>
                    </a:cubicBezTo>
                    <a:cubicBezTo>
                      <a:pt x="17" y="82"/>
                      <a:pt x="14" y="85"/>
                      <a:pt x="12" y="88"/>
                    </a:cubicBezTo>
                    <a:cubicBezTo>
                      <a:pt x="11" y="90"/>
                      <a:pt x="9" y="90"/>
                      <a:pt x="8" y="89"/>
                    </a:cubicBezTo>
                    <a:cubicBezTo>
                      <a:pt x="7" y="88"/>
                      <a:pt x="7" y="87"/>
                      <a:pt x="8" y="85"/>
                    </a:cubicBezTo>
                    <a:cubicBezTo>
                      <a:pt x="11" y="82"/>
                      <a:pt x="13" y="79"/>
                      <a:pt x="16" y="75"/>
                    </a:cubicBezTo>
                    <a:cubicBezTo>
                      <a:pt x="16" y="75"/>
                      <a:pt x="16" y="75"/>
                      <a:pt x="16" y="74"/>
                    </a:cubicBezTo>
                    <a:cubicBezTo>
                      <a:pt x="9" y="68"/>
                      <a:pt x="4" y="61"/>
                      <a:pt x="2" y="52"/>
                    </a:cubicBezTo>
                    <a:cubicBezTo>
                      <a:pt x="0" y="46"/>
                      <a:pt x="0" y="40"/>
                      <a:pt x="2" y="33"/>
                    </a:cubicBezTo>
                    <a:cubicBezTo>
                      <a:pt x="3" y="29"/>
                      <a:pt x="5" y="25"/>
                      <a:pt x="7" y="22"/>
                    </a:cubicBezTo>
                    <a:cubicBezTo>
                      <a:pt x="11" y="17"/>
                      <a:pt x="16" y="13"/>
                      <a:pt x="22" y="11"/>
                    </a:cubicBezTo>
                    <a:cubicBezTo>
                      <a:pt x="33" y="7"/>
                      <a:pt x="44" y="7"/>
                      <a:pt x="55" y="11"/>
                    </a:cubicBezTo>
                    <a:cubicBezTo>
                      <a:pt x="56" y="12"/>
                      <a:pt x="58" y="12"/>
                      <a:pt x="60" y="13"/>
                    </a:cubicBezTo>
                    <a:cubicBezTo>
                      <a:pt x="61" y="14"/>
                      <a:pt x="61" y="14"/>
                      <a:pt x="62" y="13"/>
                    </a:cubicBezTo>
                    <a:cubicBezTo>
                      <a:pt x="65" y="9"/>
                      <a:pt x="68" y="5"/>
                      <a:pt x="71" y="1"/>
                    </a:cubicBezTo>
                    <a:cubicBezTo>
                      <a:pt x="72" y="0"/>
                      <a:pt x="73" y="0"/>
                      <a:pt x="74" y="1"/>
                    </a:cubicBezTo>
                    <a:cubicBezTo>
                      <a:pt x="75" y="1"/>
                      <a:pt x="75" y="3"/>
                      <a:pt x="74" y="4"/>
                    </a:cubicBezTo>
                    <a:cubicBezTo>
                      <a:pt x="72" y="8"/>
                      <a:pt x="69" y="12"/>
                      <a:pt x="66" y="15"/>
                    </a:cubicBezTo>
                    <a:cubicBezTo>
                      <a:pt x="65" y="16"/>
                      <a:pt x="66" y="17"/>
                      <a:pt x="66" y="17"/>
                    </a:cubicBezTo>
                    <a:cubicBezTo>
                      <a:pt x="70" y="20"/>
                      <a:pt x="74" y="23"/>
                      <a:pt x="78" y="25"/>
                    </a:cubicBezTo>
                    <a:cubicBezTo>
                      <a:pt x="79" y="26"/>
                      <a:pt x="79" y="26"/>
                      <a:pt x="80" y="25"/>
                    </a:cubicBezTo>
                    <a:cubicBezTo>
                      <a:pt x="82" y="23"/>
                      <a:pt x="84" y="20"/>
                      <a:pt x="87" y="17"/>
                    </a:cubicBezTo>
                    <a:cubicBezTo>
                      <a:pt x="87" y="16"/>
                      <a:pt x="88" y="15"/>
                      <a:pt x="89" y="14"/>
                    </a:cubicBezTo>
                    <a:cubicBezTo>
                      <a:pt x="90" y="13"/>
                      <a:pt x="92" y="13"/>
                      <a:pt x="93" y="14"/>
                    </a:cubicBezTo>
                    <a:cubicBezTo>
                      <a:pt x="94" y="14"/>
                      <a:pt x="94" y="16"/>
                      <a:pt x="93" y="17"/>
                    </a:cubicBezTo>
                    <a:cubicBezTo>
                      <a:pt x="91" y="19"/>
                      <a:pt x="90" y="20"/>
                      <a:pt x="89" y="22"/>
                    </a:cubicBezTo>
                    <a:cubicBezTo>
                      <a:pt x="87" y="24"/>
                      <a:pt x="85" y="26"/>
                      <a:pt x="84" y="28"/>
                    </a:cubicBezTo>
                    <a:cubicBezTo>
                      <a:pt x="83" y="29"/>
                      <a:pt x="83" y="29"/>
                      <a:pt x="84" y="30"/>
                    </a:cubicBezTo>
                    <a:cubicBezTo>
                      <a:pt x="86" y="32"/>
                      <a:pt x="89" y="34"/>
                      <a:pt x="92" y="36"/>
                    </a:cubicBezTo>
                    <a:cubicBezTo>
                      <a:pt x="93" y="37"/>
                      <a:pt x="94" y="38"/>
                      <a:pt x="95" y="39"/>
                    </a:cubicBezTo>
                    <a:cubicBezTo>
                      <a:pt x="95" y="39"/>
                      <a:pt x="96" y="39"/>
                      <a:pt x="96" y="39"/>
                    </a:cubicBezTo>
                    <a:cubicBezTo>
                      <a:pt x="99" y="36"/>
                      <a:pt x="102" y="32"/>
                      <a:pt x="105" y="29"/>
                    </a:cubicBezTo>
                    <a:cubicBezTo>
                      <a:pt x="106" y="29"/>
                      <a:pt x="106" y="28"/>
                      <a:pt x="107" y="28"/>
                    </a:cubicBezTo>
                    <a:cubicBezTo>
                      <a:pt x="108" y="27"/>
                      <a:pt x="109" y="27"/>
                      <a:pt x="110" y="28"/>
                    </a:cubicBezTo>
                    <a:cubicBezTo>
                      <a:pt x="111" y="29"/>
                      <a:pt x="111" y="30"/>
                      <a:pt x="110" y="31"/>
                    </a:cubicBezTo>
                    <a:cubicBezTo>
                      <a:pt x="108" y="33"/>
                      <a:pt x="106" y="35"/>
                      <a:pt x="104" y="38"/>
                    </a:cubicBezTo>
                    <a:cubicBezTo>
                      <a:pt x="102" y="39"/>
                      <a:pt x="101" y="41"/>
                      <a:pt x="100" y="42"/>
                    </a:cubicBezTo>
                    <a:cubicBezTo>
                      <a:pt x="99" y="43"/>
                      <a:pt x="99" y="43"/>
                      <a:pt x="100" y="43"/>
                    </a:cubicBezTo>
                    <a:cubicBezTo>
                      <a:pt x="103" y="46"/>
                      <a:pt x="107" y="50"/>
                      <a:pt x="110" y="53"/>
                    </a:cubicBezTo>
                    <a:cubicBezTo>
                      <a:pt x="111" y="54"/>
                      <a:pt x="111" y="54"/>
                      <a:pt x="112" y="53"/>
                    </a:cubicBezTo>
                    <a:cubicBezTo>
                      <a:pt x="115" y="50"/>
                      <a:pt x="118" y="47"/>
                      <a:pt x="122" y="44"/>
                    </a:cubicBezTo>
                    <a:cubicBezTo>
                      <a:pt x="122" y="43"/>
                      <a:pt x="123" y="43"/>
                      <a:pt x="124" y="43"/>
                    </a:cubicBezTo>
                    <a:cubicBezTo>
                      <a:pt x="125" y="42"/>
                      <a:pt x="126" y="43"/>
                      <a:pt x="126" y="44"/>
                    </a:cubicBezTo>
                    <a:cubicBezTo>
                      <a:pt x="127" y="45"/>
                      <a:pt x="127" y="46"/>
                      <a:pt x="126" y="47"/>
                    </a:cubicBezTo>
                    <a:cubicBezTo>
                      <a:pt x="124" y="49"/>
                      <a:pt x="121" y="51"/>
                      <a:pt x="119" y="53"/>
                    </a:cubicBezTo>
                    <a:cubicBezTo>
                      <a:pt x="118" y="54"/>
                      <a:pt x="116" y="56"/>
                      <a:pt x="115" y="57"/>
                    </a:cubicBezTo>
                    <a:cubicBezTo>
                      <a:pt x="115" y="57"/>
                      <a:pt x="114" y="58"/>
                      <a:pt x="115" y="58"/>
                    </a:cubicBezTo>
                    <a:cubicBezTo>
                      <a:pt x="118" y="61"/>
                      <a:pt x="121" y="65"/>
                      <a:pt x="125" y="69"/>
                    </a:cubicBezTo>
                    <a:cubicBezTo>
                      <a:pt x="125" y="69"/>
                      <a:pt x="125" y="70"/>
                      <a:pt x="126" y="69"/>
                    </a:cubicBezTo>
                    <a:cubicBezTo>
                      <a:pt x="128" y="67"/>
                      <a:pt x="131" y="65"/>
                      <a:pt x="133" y="63"/>
                    </a:cubicBezTo>
                    <a:cubicBezTo>
                      <a:pt x="135" y="62"/>
                      <a:pt x="136" y="60"/>
                      <a:pt x="138" y="59"/>
                    </a:cubicBezTo>
                    <a:cubicBezTo>
                      <a:pt x="139" y="59"/>
                      <a:pt x="140" y="59"/>
                      <a:pt x="140" y="59"/>
                    </a:cubicBezTo>
                    <a:cubicBezTo>
                      <a:pt x="141" y="60"/>
                      <a:pt x="142" y="61"/>
                      <a:pt x="141" y="62"/>
                    </a:cubicBezTo>
                    <a:cubicBezTo>
                      <a:pt x="141" y="62"/>
                      <a:pt x="141" y="63"/>
                      <a:pt x="140" y="64"/>
                    </a:cubicBezTo>
                    <a:cubicBezTo>
                      <a:pt x="137" y="67"/>
                      <a:pt x="133" y="69"/>
                      <a:pt x="130" y="72"/>
                    </a:cubicBezTo>
                    <a:cubicBezTo>
                      <a:pt x="129" y="73"/>
                      <a:pt x="128" y="73"/>
                      <a:pt x="129" y="75"/>
                    </a:cubicBezTo>
                    <a:cubicBezTo>
                      <a:pt x="132" y="78"/>
                      <a:pt x="135" y="82"/>
                      <a:pt x="138" y="85"/>
                    </a:cubicBezTo>
                    <a:cubicBezTo>
                      <a:pt x="138" y="86"/>
                      <a:pt x="139" y="86"/>
                      <a:pt x="139" y="86"/>
                    </a:cubicBezTo>
                    <a:cubicBezTo>
                      <a:pt x="141" y="84"/>
                      <a:pt x="143" y="83"/>
                      <a:pt x="145" y="81"/>
                    </a:cubicBezTo>
                    <a:cubicBezTo>
                      <a:pt x="147" y="80"/>
                      <a:pt x="149" y="78"/>
                      <a:pt x="151" y="77"/>
                    </a:cubicBezTo>
                    <a:cubicBezTo>
                      <a:pt x="152" y="76"/>
                      <a:pt x="154" y="76"/>
                      <a:pt x="155" y="77"/>
                    </a:cubicBezTo>
                    <a:cubicBezTo>
                      <a:pt x="155" y="79"/>
                      <a:pt x="155" y="80"/>
                      <a:pt x="154" y="81"/>
                    </a:cubicBezTo>
                    <a:cubicBezTo>
                      <a:pt x="151" y="83"/>
                      <a:pt x="148" y="85"/>
                      <a:pt x="145" y="87"/>
                    </a:cubicBezTo>
                    <a:cubicBezTo>
                      <a:pt x="144" y="88"/>
                      <a:pt x="143" y="89"/>
                      <a:pt x="142" y="89"/>
                    </a:cubicBezTo>
                    <a:cubicBezTo>
                      <a:pt x="141" y="90"/>
                      <a:pt x="141" y="90"/>
                      <a:pt x="142" y="91"/>
                    </a:cubicBezTo>
                    <a:cubicBezTo>
                      <a:pt x="144" y="94"/>
                      <a:pt x="146" y="98"/>
                      <a:pt x="148" y="101"/>
                    </a:cubicBezTo>
                    <a:cubicBezTo>
                      <a:pt x="149" y="102"/>
                      <a:pt x="149" y="102"/>
                      <a:pt x="150" y="103"/>
                    </a:cubicBezTo>
                    <a:cubicBezTo>
                      <a:pt x="150" y="104"/>
                      <a:pt x="150" y="104"/>
                      <a:pt x="151" y="103"/>
                    </a:cubicBezTo>
                    <a:cubicBezTo>
                      <a:pt x="155" y="101"/>
                      <a:pt x="159" y="98"/>
                      <a:pt x="163" y="96"/>
                    </a:cubicBezTo>
                    <a:cubicBezTo>
                      <a:pt x="165" y="95"/>
                      <a:pt x="166" y="95"/>
                      <a:pt x="167" y="96"/>
                    </a:cubicBezTo>
                    <a:cubicBezTo>
                      <a:pt x="168" y="97"/>
                      <a:pt x="167" y="99"/>
                      <a:pt x="166" y="100"/>
                    </a:cubicBezTo>
                    <a:cubicBezTo>
                      <a:pt x="162" y="102"/>
                      <a:pt x="158" y="105"/>
                      <a:pt x="153" y="107"/>
                    </a:cubicBezTo>
                    <a:cubicBezTo>
                      <a:pt x="153" y="108"/>
                      <a:pt x="153" y="108"/>
                      <a:pt x="153" y="109"/>
                    </a:cubicBezTo>
                    <a:cubicBezTo>
                      <a:pt x="156" y="113"/>
                      <a:pt x="158" y="117"/>
                      <a:pt x="160" y="121"/>
                    </a:cubicBezTo>
                    <a:cubicBezTo>
                      <a:pt x="161" y="122"/>
                      <a:pt x="161" y="122"/>
                      <a:pt x="161" y="122"/>
                    </a:cubicBezTo>
                    <a:cubicBezTo>
                      <a:pt x="165" y="120"/>
                      <a:pt x="169" y="118"/>
                      <a:pt x="173" y="116"/>
                    </a:cubicBezTo>
                    <a:cubicBezTo>
                      <a:pt x="174" y="115"/>
                      <a:pt x="175" y="114"/>
                      <a:pt x="177" y="115"/>
                    </a:cubicBezTo>
                    <a:cubicBezTo>
                      <a:pt x="178" y="116"/>
                      <a:pt x="178" y="118"/>
                      <a:pt x="177" y="119"/>
                    </a:cubicBezTo>
                    <a:cubicBezTo>
                      <a:pt x="173" y="121"/>
                      <a:pt x="170" y="123"/>
                      <a:pt x="167" y="124"/>
                    </a:cubicBezTo>
                    <a:cubicBezTo>
                      <a:pt x="166" y="125"/>
                      <a:pt x="165" y="126"/>
                      <a:pt x="164" y="126"/>
                    </a:cubicBezTo>
                    <a:cubicBezTo>
                      <a:pt x="163" y="127"/>
                      <a:pt x="163" y="127"/>
                      <a:pt x="163" y="128"/>
                    </a:cubicBezTo>
                    <a:cubicBezTo>
                      <a:pt x="165" y="132"/>
                      <a:pt x="167" y="136"/>
                      <a:pt x="169" y="141"/>
                    </a:cubicBezTo>
                    <a:cubicBezTo>
                      <a:pt x="170" y="141"/>
                      <a:pt x="170" y="142"/>
                      <a:pt x="171" y="141"/>
                    </a:cubicBezTo>
                    <a:cubicBezTo>
                      <a:pt x="174" y="139"/>
                      <a:pt x="178" y="138"/>
                      <a:pt x="182" y="136"/>
                    </a:cubicBezTo>
                    <a:cubicBezTo>
                      <a:pt x="183" y="135"/>
                      <a:pt x="184" y="134"/>
                      <a:pt x="186" y="135"/>
                    </a:cubicBezTo>
                    <a:cubicBezTo>
                      <a:pt x="187" y="135"/>
                      <a:pt x="187" y="136"/>
                      <a:pt x="187" y="137"/>
                    </a:cubicBezTo>
                    <a:cubicBezTo>
                      <a:pt x="187" y="138"/>
                      <a:pt x="187" y="139"/>
                      <a:pt x="186" y="139"/>
                    </a:cubicBezTo>
                    <a:cubicBezTo>
                      <a:pt x="182" y="141"/>
                      <a:pt x="177" y="143"/>
                      <a:pt x="173" y="145"/>
                    </a:cubicBezTo>
                    <a:cubicBezTo>
                      <a:pt x="171" y="146"/>
                      <a:pt x="172" y="146"/>
                      <a:pt x="172" y="148"/>
                    </a:cubicBezTo>
                    <a:cubicBezTo>
                      <a:pt x="174" y="152"/>
                      <a:pt x="175" y="156"/>
                      <a:pt x="177" y="160"/>
                    </a:cubicBezTo>
                    <a:cubicBezTo>
                      <a:pt x="177" y="162"/>
                      <a:pt x="177" y="162"/>
                      <a:pt x="179" y="161"/>
                    </a:cubicBezTo>
                    <a:cubicBezTo>
                      <a:pt x="183" y="160"/>
                      <a:pt x="187" y="158"/>
                      <a:pt x="191" y="156"/>
                    </a:cubicBezTo>
                    <a:cubicBezTo>
                      <a:pt x="191" y="156"/>
                      <a:pt x="192" y="156"/>
                      <a:pt x="192" y="156"/>
                    </a:cubicBezTo>
                    <a:cubicBezTo>
                      <a:pt x="193" y="156"/>
                      <a:pt x="194" y="156"/>
                      <a:pt x="195" y="157"/>
                    </a:cubicBezTo>
                    <a:cubicBezTo>
                      <a:pt x="195" y="158"/>
                      <a:pt x="195" y="160"/>
                      <a:pt x="194" y="160"/>
                    </a:cubicBezTo>
                    <a:cubicBezTo>
                      <a:pt x="191" y="162"/>
                      <a:pt x="188" y="163"/>
                      <a:pt x="185" y="164"/>
                    </a:cubicBezTo>
                    <a:cubicBezTo>
                      <a:pt x="183" y="165"/>
                      <a:pt x="181" y="165"/>
                      <a:pt x="179" y="166"/>
                    </a:cubicBezTo>
                    <a:cubicBezTo>
                      <a:pt x="179" y="166"/>
                      <a:pt x="179" y="167"/>
                      <a:pt x="179" y="167"/>
                    </a:cubicBezTo>
                    <a:cubicBezTo>
                      <a:pt x="180" y="172"/>
                      <a:pt x="180" y="178"/>
                      <a:pt x="180" y="183"/>
                    </a:cubicBezTo>
                    <a:cubicBezTo>
                      <a:pt x="179" y="191"/>
                      <a:pt x="176" y="199"/>
                      <a:pt x="170" y="206"/>
                    </a:cubicBezTo>
                    <a:cubicBezTo>
                      <a:pt x="165" y="213"/>
                      <a:pt x="159" y="217"/>
                      <a:pt x="151" y="218"/>
                    </a:cubicBezTo>
                    <a:cubicBezTo>
                      <a:pt x="145" y="219"/>
                      <a:pt x="138" y="219"/>
                      <a:pt x="132" y="216"/>
                    </a:cubicBezTo>
                    <a:cubicBezTo>
                      <a:pt x="125" y="214"/>
                      <a:pt x="119" y="209"/>
                      <a:pt x="114" y="204"/>
                    </a:cubicBezTo>
                    <a:cubicBezTo>
                      <a:pt x="112" y="201"/>
                      <a:pt x="110" y="198"/>
                      <a:pt x="109" y="195"/>
                    </a:cubicBezTo>
                    <a:cubicBezTo>
                      <a:pt x="108" y="195"/>
                      <a:pt x="108" y="195"/>
                      <a:pt x="107" y="195"/>
                    </a:cubicBezTo>
                    <a:cubicBezTo>
                      <a:pt x="104" y="196"/>
                      <a:pt x="100" y="198"/>
                      <a:pt x="97" y="199"/>
                    </a:cubicBezTo>
                    <a:cubicBezTo>
                      <a:pt x="96" y="199"/>
                      <a:pt x="96" y="199"/>
                      <a:pt x="95" y="200"/>
                    </a:cubicBezTo>
                    <a:cubicBezTo>
                      <a:pt x="94" y="200"/>
                      <a:pt x="93" y="199"/>
                      <a:pt x="92" y="198"/>
                    </a:cubicBezTo>
                    <a:cubicBezTo>
                      <a:pt x="92" y="197"/>
                      <a:pt x="92" y="196"/>
                      <a:pt x="94" y="195"/>
                    </a:cubicBezTo>
                    <a:cubicBezTo>
                      <a:pt x="98" y="194"/>
                      <a:pt x="102" y="192"/>
                      <a:pt x="106" y="190"/>
                    </a:cubicBezTo>
                    <a:cubicBezTo>
                      <a:pt x="106" y="190"/>
                      <a:pt x="107" y="190"/>
                      <a:pt x="106" y="189"/>
                    </a:cubicBezTo>
                    <a:cubicBezTo>
                      <a:pt x="105" y="186"/>
                      <a:pt x="104" y="183"/>
                      <a:pt x="103" y="180"/>
                    </a:cubicBezTo>
                    <a:cubicBezTo>
                      <a:pt x="103" y="179"/>
                      <a:pt x="102" y="179"/>
                      <a:pt x="101" y="179"/>
                    </a:cubicBezTo>
                    <a:cubicBezTo>
                      <a:pt x="98" y="181"/>
                      <a:pt x="94" y="183"/>
                      <a:pt x="90" y="185"/>
                    </a:cubicBezTo>
                    <a:cubicBezTo>
                      <a:pt x="89" y="185"/>
                      <a:pt x="87" y="185"/>
                      <a:pt x="87" y="183"/>
                    </a:cubicBezTo>
                    <a:cubicBezTo>
                      <a:pt x="86" y="182"/>
                      <a:pt x="87" y="181"/>
                      <a:pt x="88" y="180"/>
                    </a:cubicBezTo>
                    <a:cubicBezTo>
                      <a:pt x="92" y="178"/>
                      <a:pt x="96" y="177"/>
                      <a:pt x="99" y="175"/>
                    </a:cubicBezTo>
                    <a:cubicBezTo>
                      <a:pt x="100" y="175"/>
                      <a:pt x="101" y="174"/>
                      <a:pt x="100" y="173"/>
                    </a:cubicBezTo>
                    <a:cubicBezTo>
                      <a:pt x="99" y="170"/>
                      <a:pt x="97" y="168"/>
                      <a:pt x="96" y="165"/>
                    </a:cubicBezTo>
                    <a:cubicBezTo>
                      <a:pt x="96" y="164"/>
                      <a:pt x="95" y="164"/>
                      <a:pt x="95" y="164"/>
                    </a:cubicBezTo>
                    <a:cubicBezTo>
                      <a:pt x="91" y="166"/>
                      <a:pt x="88" y="168"/>
                      <a:pt x="84" y="170"/>
                    </a:cubicBezTo>
                    <a:cubicBezTo>
                      <a:pt x="83" y="171"/>
                      <a:pt x="81" y="170"/>
                      <a:pt x="80" y="169"/>
                    </a:cubicBezTo>
                    <a:cubicBezTo>
                      <a:pt x="80" y="168"/>
                      <a:pt x="80" y="167"/>
                      <a:pt x="82" y="166"/>
                    </a:cubicBezTo>
                    <a:cubicBezTo>
                      <a:pt x="85" y="164"/>
                      <a:pt x="88" y="162"/>
                      <a:pt x="92" y="160"/>
                    </a:cubicBezTo>
                    <a:cubicBezTo>
                      <a:pt x="92" y="160"/>
                      <a:pt x="92" y="160"/>
                      <a:pt x="93" y="160"/>
                    </a:cubicBezTo>
                    <a:cubicBezTo>
                      <a:pt x="93" y="160"/>
                      <a:pt x="94" y="160"/>
                      <a:pt x="93" y="159"/>
                    </a:cubicBezTo>
                    <a:cubicBezTo>
                      <a:pt x="93" y="158"/>
                      <a:pt x="93" y="158"/>
                      <a:pt x="92" y="158"/>
                    </a:cubicBezTo>
                    <a:close/>
                    <a:moveTo>
                      <a:pt x="175" y="176"/>
                    </a:moveTo>
                    <a:cubicBezTo>
                      <a:pt x="175" y="175"/>
                      <a:pt x="175" y="172"/>
                      <a:pt x="174" y="169"/>
                    </a:cubicBezTo>
                    <a:cubicBezTo>
                      <a:pt x="173" y="164"/>
                      <a:pt x="171" y="158"/>
                      <a:pt x="169" y="153"/>
                    </a:cubicBezTo>
                    <a:cubicBezTo>
                      <a:pt x="167" y="148"/>
                      <a:pt x="165" y="142"/>
                      <a:pt x="162" y="137"/>
                    </a:cubicBezTo>
                    <a:cubicBezTo>
                      <a:pt x="160" y="131"/>
                      <a:pt x="157" y="126"/>
                      <a:pt x="154" y="121"/>
                    </a:cubicBezTo>
                    <a:cubicBezTo>
                      <a:pt x="152" y="116"/>
                      <a:pt x="149" y="112"/>
                      <a:pt x="147" y="108"/>
                    </a:cubicBezTo>
                    <a:cubicBezTo>
                      <a:pt x="144" y="103"/>
                      <a:pt x="141" y="99"/>
                      <a:pt x="139" y="95"/>
                    </a:cubicBezTo>
                    <a:cubicBezTo>
                      <a:pt x="136" y="91"/>
                      <a:pt x="133" y="87"/>
                      <a:pt x="130" y="83"/>
                    </a:cubicBezTo>
                    <a:cubicBezTo>
                      <a:pt x="127" y="79"/>
                      <a:pt x="123" y="74"/>
                      <a:pt x="119" y="70"/>
                    </a:cubicBezTo>
                    <a:cubicBezTo>
                      <a:pt x="116" y="66"/>
                      <a:pt x="112" y="62"/>
                      <a:pt x="109" y="58"/>
                    </a:cubicBezTo>
                    <a:cubicBezTo>
                      <a:pt x="105" y="55"/>
                      <a:pt x="101" y="51"/>
                      <a:pt x="97" y="47"/>
                    </a:cubicBezTo>
                    <a:cubicBezTo>
                      <a:pt x="92" y="43"/>
                      <a:pt x="87" y="39"/>
                      <a:pt x="82" y="35"/>
                    </a:cubicBezTo>
                    <a:cubicBezTo>
                      <a:pt x="76" y="30"/>
                      <a:pt x="70" y="25"/>
                      <a:pt x="64" y="21"/>
                    </a:cubicBezTo>
                    <a:cubicBezTo>
                      <a:pt x="59" y="18"/>
                      <a:pt x="54" y="16"/>
                      <a:pt x="48" y="14"/>
                    </a:cubicBezTo>
                    <a:cubicBezTo>
                      <a:pt x="42" y="13"/>
                      <a:pt x="35" y="12"/>
                      <a:pt x="28" y="14"/>
                    </a:cubicBezTo>
                    <a:cubicBezTo>
                      <a:pt x="22" y="16"/>
                      <a:pt x="16" y="19"/>
                      <a:pt x="12" y="24"/>
                    </a:cubicBezTo>
                    <a:cubicBezTo>
                      <a:pt x="9" y="28"/>
                      <a:pt x="7" y="32"/>
                      <a:pt x="6" y="37"/>
                    </a:cubicBezTo>
                    <a:cubicBezTo>
                      <a:pt x="5" y="44"/>
                      <a:pt x="5" y="50"/>
                      <a:pt x="8" y="56"/>
                    </a:cubicBezTo>
                    <a:cubicBezTo>
                      <a:pt x="11" y="62"/>
                      <a:pt x="14" y="67"/>
                      <a:pt x="19" y="71"/>
                    </a:cubicBezTo>
                    <a:cubicBezTo>
                      <a:pt x="19" y="71"/>
                      <a:pt x="20" y="71"/>
                      <a:pt x="20" y="71"/>
                    </a:cubicBezTo>
                    <a:cubicBezTo>
                      <a:pt x="21" y="71"/>
                      <a:pt x="22" y="72"/>
                      <a:pt x="22" y="73"/>
                    </a:cubicBezTo>
                    <a:cubicBezTo>
                      <a:pt x="22" y="73"/>
                      <a:pt x="23" y="74"/>
                      <a:pt x="23" y="74"/>
                    </a:cubicBezTo>
                    <a:cubicBezTo>
                      <a:pt x="26" y="76"/>
                      <a:pt x="29" y="78"/>
                      <a:pt x="32" y="80"/>
                    </a:cubicBezTo>
                    <a:cubicBezTo>
                      <a:pt x="33" y="81"/>
                      <a:pt x="33" y="81"/>
                      <a:pt x="34" y="81"/>
                    </a:cubicBezTo>
                    <a:cubicBezTo>
                      <a:pt x="35" y="81"/>
                      <a:pt x="36" y="82"/>
                      <a:pt x="36" y="83"/>
                    </a:cubicBezTo>
                    <a:cubicBezTo>
                      <a:pt x="36" y="83"/>
                      <a:pt x="36" y="83"/>
                      <a:pt x="37" y="84"/>
                    </a:cubicBezTo>
                    <a:cubicBezTo>
                      <a:pt x="39" y="86"/>
                      <a:pt x="42" y="88"/>
                      <a:pt x="45" y="91"/>
                    </a:cubicBezTo>
                    <a:cubicBezTo>
                      <a:pt x="46" y="91"/>
                      <a:pt x="46" y="92"/>
                      <a:pt x="47" y="92"/>
                    </a:cubicBezTo>
                    <a:cubicBezTo>
                      <a:pt x="48" y="92"/>
                      <a:pt x="49" y="92"/>
                      <a:pt x="49" y="93"/>
                    </a:cubicBezTo>
                    <a:cubicBezTo>
                      <a:pt x="49" y="94"/>
                      <a:pt x="50" y="95"/>
                      <a:pt x="50" y="95"/>
                    </a:cubicBezTo>
                    <a:cubicBezTo>
                      <a:pt x="53" y="97"/>
                      <a:pt x="55" y="100"/>
                      <a:pt x="58" y="103"/>
                    </a:cubicBezTo>
                    <a:cubicBezTo>
                      <a:pt x="58" y="103"/>
                      <a:pt x="59" y="103"/>
                      <a:pt x="59" y="103"/>
                    </a:cubicBezTo>
                    <a:cubicBezTo>
                      <a:pt x="61" y="103"/>
                      <a:pt x="61" y="104"/>
                      <a:pt x="61" y="105"/>
                    </a:cubicBezTo>
                    <a:cubicBezTo>
                      <a:pt x="61" y="106"/>
                      <a:pt x="62" y="106"/>
                      <a:pt x="62" y="106"/>
                    </a:cubicBezTo>
                    <a:cubicBezTo>
                      <a:pt x="63" y="108"/>
                      <a:pt x="64" y="109"/>
                      <a:pt x="65" y="110"/>
                    </a:cubicBezTo>
                    <a:cubicBezTo>
                      <a:pt x="66" y="111"/>
                      <a:pt x="68" y="113"/>
                      <a:pt x="69" y="114"/>
                    </a:cubicBezTo>
                    <a:cubicBezTo>
                      <a:pt x="69" y="115"/>
                      <a:pt x="70" y="115"/>
                      <a:pt x="71" y="116"/>
                    </a:cubicBezTo>
                    <a:cubicBezTo>
                      <a:pt x="72" y="116"/>
                      <a:pt x="73" y="117"/>
                      <a:pt x="72" y="118"/>
                    </a:cubicBezTo>
                    <a:cubicBezTo>
                      <a:pt x="72" y="119"/>
                      <a:pt x="73" y="119"/>
                      <a:pt x="73" y="119"/>
                    </a:cubicBezTo>
                    <a:cubicBezTo>
                      <a:pt x="75" y="122"/>
                      <a:pt x="77" y="125"/>
                      <a:pt x="79" y="128"/>
                    </a:cubicBezTo>
                    <a:cubicBezTo>
                      <a:pt x="80" y="128"/>
                      <a:pt x="80" y="129"/>
                      <a:pt x="81" y="129"/>
                    </a:cubicBezTo>
                    <a:cubicBezTo>
                      <a:pt x="82" y="129"/>
                      <a:pt x="83" y="130"/>
                      <a:pt x="83" y="131"/>
                    </a:cubicBezTo>
                    <a:cubicBezTo>
                      <a:pt x="83" y="132"/>
                      <a:pt x="83" y="132"/>
                      <a:pt x="83" y="133"/>
                    </a:cubicBezTo>
                    <a:cubicBezTo>
                      <a:pt x="85" y="135"/>
                      <a:pt x="87" y="138"/>
                      <a:pt x="89" y="141"/>
                    </a:cubicBezTo>
                    <a:cubicBezTo>
                      <a:pt x="89" y="142"/>
                      <a:pt x="90" y="143"/>
                      <a:pt x="91" y="143"/>
                    </a:cubicBezTo>
                    <a:cubicBezTo>
                      <a:pt x="92" y="144"/>
                      <a:pt x="92" y="144"/>
                      <a:pt x="92" y="145"/>
                    </a:cubicBezTo>
                    <a:cubicBezTo>
                      <a:pt x="92" y="146"/>
                      <a:pt x="92" y="146"/>
                      <a:pt x="92" y="147"/>
                    </a:cubicBezTo>
                    <a:cubicBezTo>
                      <a:pt x="94" y="150"/>
                      <a:pt x="95" y="153"/>
                      <a:pt x="97" y="156"/>
                    </a:cubicBezTo>
                    <a:cubicBezTo>
                      <a:pt x="97" y="156"/>
                      <a:pt x="98" y="158"/>
                      <a:pt x="99" y="158"/>
                    </a:cubicBezTo>
                    <a:cubicBezTo>
                      <a:pt x="100" y="158"/>
                      <a:pt x="100" y="159"/>
                      <a:pt x="100" y="160"/>
                    </a:cubicBezTo>
                    <a:cubicBezTo>
                      <a:pt x="100" y="161"/>
                      <a:pt x="100" y="161"/>
                      <a:pt x="100" y="162"/>
                    </a:cubicBezTo>
                    <a:cubicBezTo>
                      <a:pt x="101" y="164"/>
                      <a:pt x="102" y="167"/>
                      <a:pt x="104" y="169"/>
                    </a:cubicBezTo>
                    <a:cubicBezTo>
                      <a:pt x="104" y="171"/>
                      <a:pt x="105" y="172"/>
                      <a:pt x="106" y="173"/>
                    </a:cubicBezTo>
                    <a:cubicBezTo>
                      <a:pt x="107" y="174"/>
                      <a:pt x="107" y="175"/>
                      <a:pt x="107" y="175"/>
                    </a:cubicBezTo>
                    <a:cubicBezTo>
                      <a:pt x="107" y="176"/>
                      <a:pt x="107" y="177"/>
                      <a:pt x="107" y="178"/>
                    </a:cubicBezTo>
                    <a:cubicBezTo>
                      <a:pt x="108" y="179"/>
                      <a:pt x="108" y="180"/>
                      <a:pt x="108" y="181"/>
                    </a:cubicBezTo>
                    <a:cubicBezTo>
                      <a:pt x="109" y="183"/>
                      <a:pt x="110" y="185"/>
                      <a:pt x="111" y="188"/>
                    </a:cubicBezTo>
                    <a:cubicBezTo>
                      <a:pt x="112" y="189"/>
                      <a:pt x="113" y="191"/>
                      <a:pt x="113" y="193"/>
                    </a:cubicBezTo>
                    <a:cubicBezTo>
                      <a:pt x="114" y="195"/>
                      <a:pt x="115" y="196"/>
                      <a:pt x="116" y="198"/>
                    </a:cubicBezTo>
                    <a:cubicBezTo>
                      <a:pt x="119" y="202"/>
                      <a:pt x="122" y="205"/>
                      <a:pt x="126" y="208"/>
                    </a:cubicBezTo>
                    <a:cubicBezTo>
                      <a:pt x="133" y="213"/>
                      <a:pt x="140" y="215"/>
                      <a:pt x="149" y="214"/>
                    </a:cubicBezTo>
                    <a:cubicBezTo>
                      <a:pt x="156" y="213"/>
                      <a:pt x="162" y="209"/>
                      <a:pt x="166" y="204"/>
                    </a:cubicBezTo>
                    <a:cubicBezTo>
                      <a:pt x="172" y="196"/>
                      <a:pt x="175" y="187"/>
                      <a:pt x="175" y="176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78" name="Freeform 116">
                <a:extLst>
                  <a:ext uri="{FF2B5EF4-FFF2-40B4-BE49-F238E27FC236}">
                    <a16:creationId xmlns:a16="http://schemas.microsoft.com/office/drawing/2014/main" id="{AD43A850-149D-44C5-9E7E-BF3EB6AE5DF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5468600" y="831850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B6DB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79" name="Freeform 117">
                <a:extLst>
                  <a:ext uri="{FF2B5EF4-FFF2-40B4-BE49-F238E27FC236}">
                    <a16:creationId xmlns:a16="http://schemas.microsoft.com/office/drawing/2014/main" id="{3D70BE92-5476-463D-B542-8B603CD8E119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5701963" y="939800"/>
                <a:ext cx="103188" cy="123825"/>
              </a:xfrm>
              <a:custGeom>
                <a:avLst/>
                <a:gdLst>
                  <a:gd name="T0" fmla="*/ 41 w 42"/>
                  <a:gd name="T1" fmla="*/ 26 h 50"/>
                  <a:gd name="T2" fmla="*/ 37 w 42"/>
                  <a:gd name="T3" fmla="*/ 41 h 50"/>
                  <a:gd name="T4" fmla="*/ 19 w 42"/>
                  <a:gd name="T5" fmla="*/ 48 h 50"/>
                  <a:gd name="T6" fmla="*/ 4 w 42"/>
                  <a:gd name="T7" fmla="*/ 37 h 50"/>
                  <a:gd name="T8" fmla="*/ 0 w 42"/>
                  <a:gd name="T9" fmla="*/ 20 h 50"/>
                  <a:gd name="T10" fmla="*/ 5 w 42"/>
                  <a:gd name="T11" fmla="*/ 8 h 50"/>
                  <a:gd name="T12" fmla="*/ 14 w 42"/>
                  <a:gd name="T13" fmla="*/ 2 h 50"/>
                  <a:gd name="T14" fmla="*/ 26 w 42"/>
                  <a:gd name="T15" fmla="*/ 2 h 50"/>
                  <a:gd name="T16" fmla="*/ 40 w 42"/>
                  <a:gd name="T17" fmla="*/ 18 h 50"/>
                  <a:gd name="T18" fmla="*/ 41 w 42"/>
                  <a:gd name="T19" fmla="*/ 26 h 50"/>
                  <a:gd name="T20" fmla="*/ 5 w 42"/>
                  <a:gd name="T21" fmla="*/ 24 h 50"/>
                  <a:gd name="T22" fmla="*/ 6 w 42"/>
                  <a:gd name="T23" fmla="*/ 30 h 50"/>
                  <a:gd name="T24" fmla="*/ 15 w 42"/>
                  <a:gd name="T25" fmla="*/ 42 h 50"/>
                  <a:gd name="T26" fmla="*/ 31 w 42"/>
                  <a:gd name="T27" fmla="*/ 41 h 50"/>
                  <a:gd name="T28" fmla="*/ 37 w 42"/>
                  <a:gd name="T29" fmla="*/ 28 h 50"/>
                  <a:gd name="T30" fmla="*/ 26 w 42"/>
                  <a:gd name="T31" fmla="*/ 8 h 50"/>
                  <a:gd name="T32" fmla="*/ 9 w 42"/>
                  <a:gd name="T33" fmla="*/ 10 h 50"/>
                  <a:gd name="T34" fmla="*/ 5 w 42"/>
                  <a:gd name="T35" fmla="*/ 24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2" h="50">
                    <a:moveTo>
                      <a:pt x="41" y="26"/>
                    </a:moveTo>
                    <a:cubicBezTo>
                      <a:pt x="42" y="32"/>
                      <a:pt x="40" y="37"/>
                      <a:pt x="37" y="41"/>
                    </a:cubicBezTo>
                    <a:cubicBezTo>
                      <a:pt x="33" y="47"/>
                      <a:pt x="25" y="50"/>
                      <a:pt x="19" y="48"/>
                    </a:cubicBezTo>
                    <a:cubicBezTo>
                      <a:pt x="12" y="47"/>
                      <a:pt x="7" y="43"/>
                      <a:pt x="4" y="37"/>
                    </a:cubicBezTo>
                    <a:cubicBezTo>
                      <a:pt x="1" y="32"/>
                      <a:pt x="0" y="26"/>
                      <a:pt x="0" y="20"/>
                    </a:cubicBezTo>
                    <a:cubicBezTo>
                      <a:pt x="1" y="16"/>
                      <a:pt x="2" y="12"/>
                      <a:pt x="5" y="8"/>
                    </a:cubicBezTo>
                    <a:cubicBezTo>
                      <a:pt x="7" y="5"/>
                      <a:pt x="10" y="3"/>
                      <a:pt x="14" y="2"/>
                    </a:cubicBezTo>
                    <a:cubicBezTo>
                      <a:pt x="18" y="0"/>
                      <a:pt x="22" y="1"/>
                      <a:pt x="26" y="2"/>
                    </a:cubicBezTo>
                    <a:cubicBezTo>
                      <a:pt x="33" y="5"/>
                      <a:pt x="38" y="11"/>
                      <a:pt x="40" y="18"/>
                    </a:cubicBezTo>
                    <a:cubicBezTo>
                      <a:pt x="41" y="21"/>
                      <a:pt x="41" y="24"/>
                      <a:pt x="41" y="26"/>
                    </a:cubicBezTo>
                    <a:close/>
                    <a:moveTo>
                      <a:pt x="5" y="24"/>
                    </a:moveTo>
                    <a:cubicBezTo>
                      <a:pt x="5" y="25"/>
                      <a:pt x="5" y="27"/>
                      <a:pt x="6" y="30"/>
                    </a:cubicBezTo>
                    <a:cubicBezTo>
                      <a:pt x="7" y="35"/>
                      <a:pt x="11" y="39"/>
                      <a:pt x="15" y="42"/>
                    </a:cubicBezTo>
                    <a:cubicBezTo>
                      <a:pt x="20" y="44"/>
                      <a:pt x="26" y="44"/>
                      <a:pt x="31" y="41"/>
                    </a:cubicBezTo>
                    <a:cubicBezTo>
                      <a:pt x="35" y="37"/>
                      <a:pt x="37" y="33"/>
                      <a:pt x="37" y="28"/>
                    </a:cubicBezTo>
                    <a:cubicBezTo>
                      <a:pt x="37" y="19"/>
                      <a:pt x="34" y="12"/>
                      <a:pt x="26" y="8"/>
                    </a:cubicBezTo>
                    <a:cubicBezTo>
                      <a:pt x="21" y="4"/>
                      <a:pt x="14" y="5"/>
                      <a:pt x="9" y="10"/>
                    </a:cubicBezTo>
                    <a:cubicBezTo>
                      <a:pt x="6" y="14"/>
                      <a:pt x="5" y="18"/>
                      <a:pt x="5" y="24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80" name="Freeform 118">
                <a:extLst>
                  <a:ext uri="{FF2B5EF4-FFF2-40B4-BE49-F238E27FC236}">
                    <a16:creationId xmlns:a16="http://schemas.microsoft.com/office/drawing/2014/main" id="{4BAB67AF-886E-4CED-ABBF-6170F8F7D8FB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5455900" y="709612"/>
                <a:ext cx="88900" cy="85725"/>
              </a:xfrm>
              <a:custGeom>
                <a:avLst/>
                <a:gdLst>
                  <a:gd name="T0" fmla="*/ 0 w 36"/>
                  <a:gd name="T1" fmla="*/ 16 h 35"/>
                  <a:gd name="T2" fmla="*/ 12 w 36"/>
                  <a:gd name="T3" fmla="*/ 1 h 35"/>
                  <a:gd name="T4" fmla="*/ 31 w 36"/>
                  <a:gd name="T5" fmla="*/ 8 h 35"/>
                  <a:gd name="T6" fmla="*/ 33 w 36"/>
                  <a:gd name="T7" fmla="*/ 25 h 35"/>
                  <a:gd name="T8" fmla="*/ 26 w 36"/>
                  <a:gd name="T9" fmla="*/ 32 h 35"/>
                  <a:gd name="T10" fmla="*/ 7 w 36"/>
                  <a:gd name="T11" fmla="*/ 30 h 35"/>
                  <a:gd name="T12" fmla="*/ 0 w 36"/>
                  <a:gd name="T13" fmla="*/ 16 h 35"/>
                  <a:gd name="T14" fmla="*/ 19 w 36"/>
                  <a:gd name="T15" fmla="*/ 29 h 35"/>
                  <a:gd name="T16" fmla="*/ 23 w 36"/>
                  <a:gd name="T17" fmla="*/ 29 h 35"/>
                  <a:gd name="T18" fmla="*/ 28 w 36"/>
                  <a:gd name="T19" fmla="*/ 24 h 35"/>
                  <a:gd name="T20" fmla="*/ 28 w 36"/>
                  <a:gd name="T21" fmla="*/ 13 h 35"/>
                  <a:gd name="T22" fmla="*/ 14 w 36"/>
                  <a:gd name="T23" fmla="*/ 6 h 35"/>
                  <a:gd name="T24" fmla="*/ 5 w 36"/>
                  <a:gd name="T25" fmla="*/ 20 h 35"/>
                  <a:gd name="T26" fmla="*/ 19 w 36"/>
                  <a:gd name="T27" fmla="*/ 29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6" h="35">
                    <a:moveTo>
                      <a:pt x="0" y="16"/>
                    </a:moveTo>
                    <a:cubicBezTo>
                      <a:pt x="0" y="8"/>
                      <a:pt x="5" y="3"/>
                      <a:pt x="12" y="1"/>
                    </a:cubicBezTo>
                    <a:cubicBezTo>
                      <a:pt x="20" y="0"/>
                      <a:pt x="26" y="3"/>
                      <a:pt x="31" y="8"/>
                    </a:cubicBezTo>
                    <a:cubicBezTo>
                      <a:pt x="35" y="13"/>
                      <a:pt x="36" y="19"/>
                      <a:pt x="33" y="25"/>
                    </a:cubicBezTo>
                    <a:cubicBezTo>
                      <a:pt x="32" y="29"/>
                      <a:pt x="29" y="31"/>
                      <a:pt x="26" y="32"/>
                    </a:cubicBezTo>
                    <a:cubicBezTo>
                      <a:pt x="19" y="35"/>
                      <a:pt x="13" y="34"/>
                      <a:pt x="7" y="30"/>
                    </a:cubicBezTo>
                    <a:cubicBezTo>
                      <a:pt x="2" y="27"/>
                      <a:pt x="0" y="22"/>
                      <a:pt x="0" y="16"/>
                    </a:cubicBezTo>
                    <a:close/>
                    <a:moveTo>
                      <a:pt x="19" y="29"/>
                    </a:moveTo>
                    <a:cubicBezTo>
                      <a:pt x="20" y="29"/>
                      <a:pt x="21" y="29"/>
                      <a:pt x="23" y="29"/>
                    </a:cubicBezTo>
                    <a:cubicBezTo>
                      <a:pt x="25" y="28"/>
                      <a:pt x="27" y="26"/>
                      <a:pt x="28" y="24"/>
                    </a:cubicBezTo>
                    <a:cubicBezTo>
                      <a:pt x="31" y="21"/>
                      <a:pt x="31" y="17"/>
                      <a:pt x="28" y="13"/>
                    </a:cubicBezTo>
                    <a:cubicBezTo>
                      <a:pt x="25" y="8"/>
                      <a:pt x="20" y="6"/>
                      <a:pt x="14" y="6"/>
                    </a:cubicBezTo>
                    <a:cubicBezTo>
                      <a:pt x="7" y="6"/>
                      <a:pt x="3" y="13"/>
                      <a:pt x="5" y="20"/>
                    </a:cubicBezTo>
                    <a:cubicBezTo>
                      <a:pt x="7" y="25"/>
                      <a:pt x="13" y="29"/>
                      <a:pt x="19" y="29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81" name="Freeform 119">
                <a:extLst>
                  <a:ext uri="{FF2B5EF4-FFF2-40B4-BE49-F238E27FC236}">
                    <a16:creationId xmlns:a16="http://schemas.microsoft.com/office/drawing/2014/main" id="{A67A3509-7FED-41C0-A39A-A2A6ACEFC2DD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5646400" y="819150"/>
                <a:ext cx="73025" cy="76200"/>
              </a:xfrm>
              <a:custGeom>
                <a:avLst/>
                <a:gdLst>
                  <a:gd name="T0" fmla="*/ 0 w 30"/>
                  <a:gd name="T1" fmla="*/ 14 h 31"/>
                  <a:gd name="T2" fmla="*/ 5 w 30"/>
                  <a:gd name="T3" fmla="*/ 4 h 31"/>
                  <a:gd name="T4" fmla="*/ 18 w 30"/>
                  <a:gd name="T5" fmla="*/ 2 h 31"/>
                  <a:gd name="T6" fmla="*/ 29 w 30"/>
                  <a:gd name="T7" fmla="*/ 14 h 31"/>
                  <a:gd name="T8" fmla="*/ 24 w 30"/>
                  <a:gd name="T9" fmla="*/ 28 h 31"/>
                  <a:gd name="T10" fmla="*/ 13 w 30"/>
                  <a:gd name="T11" fmla="*/ 31 h 31"/>
                  <a:gd name="T12" fmla="*/ 2 w 30"/>
                  <a:gd name="T13" fmla="*/ 23 h 31"/>
                  <a:gd name="T14" fmla="*/ 0 w 30"/>
                  <a:gd name="T15" fmla="*/ 14 h 31"/>
                  <a:gd name="T16" fmla="*/ 21 w 30"/>
                  <a:gd name="T17" fmla="*/ 24 h 31"/>
                  <a:gd name="T18" fmla="*/ 21 w 30"/>
                  <a:gd name="T19" fmla="*/ 24 h 31"/>
                  <a:gd name="T20" fmla="*/ 23 w 30"/>
                  <a:gd name="T21" fmla="*/ 23 h 31"/>
                  <a:gd name="T22" fmla="*/ 23 w 30"/>
                  <a:gd name="T23" fmla="*/ 22 h 31"/>
                  <a:gd name="T24" fmla="*/ 24 w 30"/>
                  <a:gd name="T25" fmla="*/ 20 h 31"/>
                  <a:gd name="T26" fmla="*/ 24 w 30"/>
                  <a:gd name="T27" fmla="*/ 20 h 31"/>
                  <a:gd name="T28" fmla="*/ 24 w 30"/>
                  <a:gd name="T29" fmla="*/ 15 h 31"/>
                  <a:gd name="T30" fmla="*/ 24 w 30"/>
                  <a:gd name="T31" fmla="*/ 15 h 31"/>
                  <a:gd name="T32" fmla="*/ 24 w 30"/>
                  <a:gd name="T33" fmla="*/ 14 h 31"/>
                  <a:gd name="T34" fmla="*/ 24 w 30"/>
                  <a:gd name="T35" fmla="*/ 14 h 31"/>
                  <a:gd name="T36" fmla="*/ 23 w 30"/>
                  <a:gd name="T37" fmla="*/ 12 h 31"/>
                  <a:gd name="T38" fmla="*/ 23 w 30"/>
                  <a:gd name="T39" fmla="*/ 12 h 31"/>
                  <a:gd name="T40" fmla="*/ 21 w 30"/>
                  <a:gd name="T41" fmla="*/ 9 h 31"/>
                  <a:gd name="T42" fmla="*/ 21 w 30"/>
                  <a:gd name="T43" fmla="*/ 9 h 31"/>
                  <a:gd name="T44" fmla="*/ 20 w 30"/>
                  <a:gd name="T45" fmla="*/ 8 h 31"/>
                  <a:gd name="T46" fmla="*/ 20 w 30"/>
                  <a:gd name="T47" fmla="*/ 8 h 31"/>
                  <a:gd name="T48" fmla="*/ 16 w 30"/>
                  <a:gd name="T49" fmla="*/ 6 h 31"/>
                  <a:gd name="T50" fmla="*/ 16 w 30"/>
                  <a:gd name="T51" fmla="*/ 6 h 31"/>
                  <a:gd name="T52" fmla="*/ 16 w 30"/>
                  <a:gd name="T53" fmla="*/ 6 h 31"/>
                  <a:gd name="T54" fmla="*/ 15 w 30"/>
                  <a:gd name="T55" fmla="*/ 6 h 31"/>
                  <a:gd name="T56" fmla="*/ 13 w 30"/>
                  <a:gd name="T57" fmla="*/ 6 h 31"/>
                  <a:gd name="T58" fmla="*/ 12 w 30"/>
                  <a:gd name="T59" fmla="*/ 6 h 31"/>
                  <a:gd name="T60" fmla="*/ 6 w 30"/>
                  <a:gd name="T61" fmla="*/ 10 h 31"/>
                  <a:gd name="T62" fmla="*/ 6 w 30"/>
                  <a:gd name="T63" fmla="*/ 10 h 31"/>
                  <a:gd name="T64" fmla="*/ 5 w 30"/>
                  <a:gd name="T65" fmla="*/ 12 h 31"/>
                  <a:gd name="T66" fmla="*/ 5 w 30"/>
                  <a:gd name="T67" fmla="*/ 13 h 31"/>
                  <a:gd name="T68" fmla="*/ 5 w 30"/>
                  <a:gd name="T69" fmla="*/ 16 h 31"/>
                  <a:gd name="T70" fmla="*/ 5 w 30"/>
                  <a:gd name="T71" fmla="*/ 16 h 31"/>
                  <a:gd name="T72" fmla="*/ 5 w 30"/>
                  <a:gd name="T73" fmla="*/ 17 h 31"/>
                  <a:gd name="T74" fmla="*/ 5 w 30"/>
                  <a:gd name="T75" fmla="*/ 17 h 31"/>
                  <a:gd name="T76" fmla="*/ 5 w 30"/>
                  <a:gd name="T77" fmla="*/ 18 h 31"/>
                  <a:gd name="T78" fmla="*/ 6 w 30"/>
                  <a:gd name="T79" fmla="*/ 18 h 31"/>
                  <a:gd name="T80" fmla="*/ 6 w 30"/>
                  <a:gd name="T81" fmla="*/ 19 h 31"/>
                  <a:gd name="T82" fmla="*/ 6 w 30"/>
                  <a:gd name="T83" fmla="*/ 19 h 31"/>
                  <a:gd name="T84" fmla="*/ 8 w 30"/>
                  <a:gd name="T85" fmla="*/ 22 h 31"/>
                  <a:gd name="T86" fmla="*/ 8 w 30"/>
                  <a:gd name="T87" fmla="*/ 22 h 31"/>
                  <a:gd name="T88" fmla="*/ 10 w 30"/>
                  <a:gd name="T89" fmla="*/ 24 h 31"/>
                  <a:gd name="T90" fmla="*/ 10 w 30"/>
                  <a:gd name="T91" fmla="*/ 24 h 31"/>
                  <a:gd name="T92" fmla="*/ 12 w 30"/>
                  <a:gd name="T93" fmla="*/ 25 h 31"/>
                  <a:gd name="T94" fmla="*/ 19 w 30"/>
                  <a:gd name="T95" fmla="*/ 26 h 31"/>
                  <a:gd name="T96" fmla="*/ 20 w 30"/>
                  <a:gd name="T97" fmla="*/ 25 h 31"/>
                  <a:gd name="T98" fmla="*/ 21 w 30"/>
                  <a:gd name="T99" fmla="*/ 25 h 31"/>
                  <a:gd name="T100" fmla="*/ 21 w 30"/>
                  <a:gd name="T101" fmla="*/ 25 h 31"/>
                  <a:gd name="T102" fmla="*/ 21 w 30"/>
                  <a:gd name="T103" fmla="*/ 24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30" h="31">
                    <a:moveTo>
                      <a:pt x="0" y="14"/>
                    </a:moveTo>
                    <a:cubicBezTo>
                      <a:pt x="0" y="10"/>
                      <a:pt x="1" y="6"/>
                      <a:pt x="5" y="4"/>
                    </a:cubicBezTo>
                    <a:cubicBezTo>
                      <a:pt x="9" y="0"/>
                      <a:pt x="13" y="0"/>
                      <a:pt x="18" y="2"/>
                    </a:cubicBezTo>
                    <a:cubicBezTo>
                      <a:pt x="24" y="4"/>
                      <a:pt x="27" y="8"/>
                      <a:pt x="29" y="14"/>
                    </a:cubicBezTo>
                    <a:cubicBezTo>
                      <a:pt x="30" y="20"/>
                      <a:pt x="28" y="25"/>
                      <a:pt x="24" y="28"/>
                    </a:cubicBezTo>
                    <a:cubicBezTo>
                      <a:pt x="21" y="31"/>
                      <a:pt x="17" y="31"/>
                      <a:pt x="13" y="31"/>
                    </a:cubicBezTo>
                    <a:cubicBezTo>
                      <a:pt x="8" y="30"/>
                      <a:pt x="5" y="27"/>
                      <a:pt x="2" y="23"/>
                    </a:cubicBezTo>
                    <a:cubicBezTo>
                      <a:pt x="1" y="20"/>
                      <a:pt x="0" y="17"/>
                      <a:pt x="0" y="14"/>
                    </a:cubicBezTo>
                    <a:close/>
                    <a:moveTo>
                      <a:pt x="21" y="24"/>
                    </a:moveTo>
                    <a:cubicBezTo>
                      <a:pt x="21" y="24"/>
                      <a:pt x="21" y="24"/>
                      <a:pt x="21" y="24"/>
                    </a:cubicBezTo>
                    <a:cubicBezTo>
                      <a:pt x="22" y="24"/>
                      <a:pt x="23" y="23"/>
                      <a:pt x="23" y="23"/>
                    </a:cubicBezTo>
                    <a:cubicBezTo>
                      <a:pt x="23" y="22"/>
                      <a:pt x="23" y="22"/>
                      <a:pt x="23" y="22"/>
                    </a:cubicBezTo>
                    <a:cubicBezTo>
                      <a:pt x="24" y="22"/>
                      <a:pt x="24" y="21"/>
                      <a:pt x="24" y="20"/>
                    </a:cubicBezTo>
                    <a:cubicBezTo>
                      <a:pt x="24" y="20"/>
                      <a:pt x="24" y="20"/>
                      <a:pt x="24" y="20"/>
                    </a:cubicBezTo>
                    <a:cubicBezTo>
                      <a:pt x="24" y="18"/>
                      <a:pt x="24" y="17"/>
                      <a:pt x="24" y="15"/>
                    </a:cubicBezTo>
                    <a:cubicBezTo>
                      <a:pt x="24" y="15"/>
                      <a:pt x="24" y="15"/>
                      <a:pt x="24" y="15"/>
                    </a:cubicBezTo>
                    <a:cubicBezTo>
                      <a:pt x="24" y="15"/>
                      <a:pt x="24" y="15"/>
                      <a:pt x="24" y="14"/>
                    </a:cubicBezTo>
                    <a:cubicBezTo>
                      <a:pt x="24" y="14"/>
                      <a:pt x="24" y="14"/>
                      <a:pt x="24" y="14"/>
                    </a:cubicBezTo>
                    <a:cubicBezTo>
                      <a:pt x="24" y="13"/>
                      <a:pt x="23" y="13"/>
                      <a:pt x="23" y="12"/>
                    </a:cubicBezTo>
                    <a:cubicBezTo>
                      <a:pt x="23" y="12"/>
                      <a:pt x="23" y="12"/>
                      <a:pt x="23" y="12"/>
                    </a:cubicBezTo>
                    <a:cubicBezTo>
                      <a:pt x="22" y="11"/>
                      <a:pt x="22" y="10"/>
                      <a:pt x="21" y="9"/>
                    </a:cubicBezTo>
                    <a:cubicBezTo>
                      <a:pt x="21" y="9"/>
                      <a:pt x="21" y="9"/>
                      <a:pt x="21" y="9"/>
                    </a:cubicBezTo>
                    <a:cubicBezTo>
                      <a:pt x="20" y="9"/>
                      <a:pt x="20" y="8"/>
                      <a:pt x="20" y="8"/>
                    </a:cubicBezTo>
                    <a:cubicBezTo>
                      <a:pt x="20" y="8"/>
                      <a:pt x="20" y="8"/>
                      <a:pt x="20" y="8"/>
                    </a:cubicBezTo>
                    <a:cubicBezTo>
                      <a:pt x="19" y="7"/>
                      <a:pt x="17" y="6"/>
                      <a:pt x="16" y="6"/>
                    </a:cubicBezTo>
                    <a:cubicBezTo>
                      <a:pt x="16" y="6"/>
                      <a:pt x="16" y="6"/>
                      <a:pt x="16" y="6"/>
                    </a:cubicBezTo>
                    <a:cubicBezTo>
                      <a:pt x="16" y="6"/>
                      <a:pt x="16" y="6"/>
                      <a:pt x="16" y="6"/>
                    </a:cubicBezTo>
                    <a:cubicBezTo>
                      <a:pt x="15" y="6"/>
                      <a:pt x="15" y="6"/>
                      <a:pt x="15" y="6"/>
                    </a:cubicBezTo>
                    <a:cubicBezTo>
                      <a:pt x="14" y="6"/>
                      <a:pt x="14" y="5"/>
                      <a:pt x="13" y="6"/>
                    </a:cubicBezTo>
                    <a:cubicBezTo>
                      <a:pt x="12" y="6"/>
                      <a:pt x="12" y="6"/>
                      <a:pt x="12" y="6"/>
                    </a:cubicBezTo>
                    <a:cubicBezTo>
                      <a:pt x="9" y="6"/>
                      <a:pt x="7" y="7"/>
                      <a:pt x="6" y="10"/>
                    </a:cubicBezTo>
                    <a:cubicBezTo>
                      <a:pt x="6" y="10"/>
                      <a:pt x="6" y="10"/>
                      <a:pt x="6" y="10"/>
                    </a:cubicBezTo>
                    <a:cubicBezTo>
                      <a:pt x="5" y="11"/>
                      <a:pt x="5" y="11"/>
                      <a:pt x="5" y="12"/>
                    </a:cubicBezTo>
                    <a:cubicBezTo>
                      <a:pt x="5" y="12"/>
                      <a:pt x="5" y="13"/>
                      <a:pt x="5" y="13"/>
                    </a:cubicBezTo>
                    <a:cubicBezTo>
                      <a:pt x="5" y="14"/>
                      <a:pt x="4" y="15"/>
                      <a:pt x="5" y="16"/>
                    </a:cubicBezTo>
                    <a:cubicBezTo>
                      <a:pt x="5" y="16"/>
                      <a:pt x="5" y="16"/>
                      <a:pt x="5" y="16"/>
                    </a:cubicBezTo>
                    <a:cubicBezTo>
                      <a:pt x="5" y="16"/>
                      <a:pt x="5" y="17"/>
                      <a:pt x="5" y="17"/>
                    </a:cubicBezTo>
                    <a:cubicBezTo>
                      <a:pt x="5" y="17"/>
                      <a:pt x="5" y="17"/>
                      <a:pt x="5" y="17"/>
                    </a:cubicBezTo>
                    <a:cubicBezTo>
                      <a:pt x="5" y="18"/>
                      <a:pt x="5" y="18"/>
                      <a:pt x="5" y="18"/>
                    </a:cubicBezTo>
                    <a:cubicBezTo>
                      <a:pt x="5" y="18"/>
                      <a:pt x="5" y="18"/>
                      <a:pt x="6" y="18"/>
                    </a:cubicBezTo>
                    <a:cubicBezTo>
                      <a:pt x="6" y="18"/>
                      <a:pt x="6" y="18"/>
                      <a:pt x="6" y="19"/>
                    </a:cubicBezTo>
                    <a:cubicBezTo>
                      <a:pt x="6" y="19"/>
                      <a:pt x="6" y="19"/>
                      <a:pt x="6" y="19"/>
                    </a:cubicBezTo>
                    <a:cubicBezTo>
                      <a:pt x="6" y="20"/>
                      <a:pt x="7" y="21"/>
                      <a:pt x="8" y="22"/>
                    </a:cubicBezTo>
                    <a:cubicBezTo>
                      <a:pt x="8" y="22"/>
                      <a:pt x="8" y="22"/>
                      <a:pt x="8" y="22"/>
                    </a:cubicBezTo>
                    <a:cubicBezTo>
                      <a:pt x="8" y="23"/>
                      <a:pt x="9" y="24"/>
                      <a:pt x="10" y="24"/>
                    </a:cubicBezTo>
                    <a:cubicBezTo>
                      <a:pt x="10" y="24"/>
                      <a:pt x="10" y="24"/>
                      <a:pt x="10" y="24"/>
                    </a:cubicBezTo>
                    <a:cubicBezTo>
                      <a:pt x="11" y="25"/>
                      <a:pt x="11" y="25"/>
                      <a:pt x="12" y="25"/>
                    </a:cubicBezTo>
                    <a:cubicBezTo>
                      <a:pt x="14" y="26"/>
                      <a:pt x="17" y="27"/>
                      <a:pt x="19" y="26"/>
                    </a:cubicBezTo>
                    <a:cubicBezTo>
                      <a:pt x="19" y="25"/>
                      <a:pt x="20" y="25"/>
                      <a:pt x="20" y="25"/>
                    </a:cubicBezTo>
                    <a:cubicBezTo>
                      <a:pt x="20" y="25"/>
                      <a:pt x="21" y="25"/>
                      <a:pt x="21" y="25"/>
                    </a:cubicBezTo>
                    <a:cubicBezTo>
                      <a:pt x="21" y="25"/>
                      <a:pt x="21" y="25"/>
                      <a:pt x="21" y="25"/>
                    </a:cubicBezTo>
                    <a:cubicBezTo>
                      <a:pt x="21" y="25"/>
                      <a:pt x="21" y="24"/>
                      <a:pt x="21" y="24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82" name="Freeform 120">
                <a:extLst>
                  <a:ext uri="{FF2B5EF4-FFF2-40B4-BE49-F238E27FC236}">
                    <a16:creationId xmlns:a16="http://schemas.microsoft.com/office/drawing/2014/main" id="{A5F380DA-9396-43D4-84AC-3753AA6AB17C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5574963" y="736600"/>
                <a:ext cx="53975" cy="53975"/>
              </a:xfrm>
              <a:custGeom>
                <a:avLst/>
                <a:gdLst>
                  <a:gd name="T0" fmla="*/ 0 w 22"/>
                  <a:gd name="T1" fmla="*/ 10 h 22"/>
                  <a:gd name="T2" fmla="*/ 11 w 22"/>
                  <a:gd name="T3" fmla="*/ 1 h 22"/>
                  <a:gd name="T4" fmla="*/ 21 w 22"/>
                  <a:gd name="T5" fmla="*/ 11 h 22"/>
                  <a:gd name="T6" fmla="*/ 13 w 22"/>
                  <a:gd name="T7" fmla="*/ 21 h 22"/>
                  <a:gd name="T8" fmla="*/ 0 w 22"/>
                  <a:gd name="T9" fmla="*/ 12 h 22"/>
                  <a:gd name="T10" fmla="*/ 0 w 22"/>
                  <a:gd name="T11" fmla="*/ 10 h 22"/>
                  <a:gd name="T12" fmla="*/ 12 w 22"/>
                  <a:gd name="T13" fmla="*/ 17 h 22"/>
                  <a:gd name="T14" fmla="*/ 16 w 22"/>
                  <a:gd name="T15" fmla="*/ 12 h 22"/>
                  <a:gd name="T16" fmla="*/ 7 w 22"/>
                  <a:gd name="T17" fmla="*/ 6 h 22"/>
                  <a:gd name="T18" fmla="*/ 5 w 22"/>
                  <a:gd name="T19" fmla="*/ 10 h 22"/>
                  <a:gd name="T20" fmla="*/ 12 w 22"/>
                  <a:gd name="T21" fmla="*/ 17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2" h="22">
                    <a:moveTo>
                      <a:pt x="0" y="10"/>
                    </a:moveTo>
                    <a:cubicBezTo>
                      <a:pt x="0" y="4"/>
                      <a:pt x="5" y="0"/>
                      <a:pt x="11" y="1"/>
                    </a:cubicBezTo>
                    <a:cubicBezTo>
                      <a:pt x="16" y="2"/>
                      <a:pt x="20" y="6"/>
                      <a:pt x="21" y="11"/>
                    </a:cubicBezTo>
                    <a:cubicBezTo>
                      <a:pt x="22" y="16"/>
                      <a:pt x="18" y="21"/>
                      <a:pt x="13" y="21"/>
                    </a:cubicBezTo>
                    <a:cubicBezTo>
                      <a:pt x="7" y="22"/>
                      <a:pt x="1" y="18"/>
                      <a:pt x="0" y="12"/>
                    </a:cubicBezTo>
                    <a:cubicBezTo>
                      <a:pt x="0" y="11"/>
                      <a:pt x="0" y="10"/>
                      <a:pt x="0" y="10"/>
                    </a:cubicBezTo>
                    <a:close/>
                    <a:moveTo>
                      <a:pt x="12" y="17"/>
                    </a:moveTo>
                    <a:cubicBezTo>
                      <a:pt x="15" y="16"/>
                      <a:pt x="16" y="15"/>
                      <a:pt x="16" y="12"/>
                    </a:cubicBezTo>
                    <a:cubicBezTo>
                      <a:pt x="16" y="8"/>
                      <a:pt x="11" y="5"/>
                      <a:pt x="7" y="6"/>
                    </a:cubicBezTo>
                    <a:cubicBezTo>
                      <a:pt x="6" y="6"/>
                      <a:pt x="4" y="8"/>
                      <a:pt x="5" y="10"/>
                    </a:cubicBezTo>
                    <a:cubicBezTo>
                      <a:pt x="5" y="14"/>
                      <a:pt x="8" y="17"/>
                      <a:pt x="12" y="17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83" name="Freeform 121">
                <a:extLst>
                  <a:ext uri="{FF2B5EF4-FFF2-40B4-BE49-F238E27FC236}">
                    <a16:creationId xmlns:a16="http://schemas.microsoft.com/office/drawing/2014/main" id="{ED8F82FF-F77D-4C04-9255-9F66D4904111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5636875" y="928687"/>
                <a:ext cx="46038" cy="46038"/>
              </a:xfrm>
              <a:custGeom>
                <a:avLst/>
                <a:gdLst>
                  <a:gd name="T0" fmla="*/ 10 w 19"/>
                  <a:gd name="T1" fmla="*/ 19 h 19"/>
                  <a:gd name="T2" fmla="*/ 1 w 19"/>
                  <a:gd name="T3" fmla="*/ 9 h 19"/>
                  <a:gd name="T4" fmla="*/ 9 w 19"/>
                  <a:gd name="T5" fmla="*/ 0 h 19"/>
                  <a:gd name="T6" fmla="*/ 19 w 19"/>
                  <a:gd name="T7" fmla="*/ 10 h 19"/>
                  <a:gd name="T8" fmla="*/ 10 w 19"/>
                  <a:gd name="T9" fmla="*/ 19 h 19"/>
                  <a:gd name="T10" fmla="*/ 14 w 19"/>
                  <a:gd name="T11" fmla="*/ 10 h 19"/>
                  <a:gd name="T12" fmla="*/ 9 w 19"/>
                  <a:gd name="T13" fmla="*/ 5 h 19"/>
                  <a:gd name="T14" fmla="*/ 5 w 19"/>
                  <a:gd name="T15" fmla="*/ 9 h 19"/>
                  <a:gd name="T16" fmla="*/ 10 w 19"/>
                  <a:gd name="T17" fmla="*/ 14 h 19"/>
                  <a:gd name="T18" fmla="*/ 14 w 19"/>
                  <a:gd name="T19" fmla="*/ 1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9" h="19">
                    <a:moveTo>
                      <a:pt x="10" y="19"/>
                    </a:moveTo>
                    <a:cubicBezTo>
                      <a:pt x="5" y="19"/>
                      <a:pt x="0" y="15"/>
                      <a:pt x="1" y="9"/>
                    </a:cubicBezTo>
                    <a:cubicBezTo>
                      <a:pt x="1" y="4"/>
                      <a:pt x="5" y="0"/>
                      <a:pt x="9" y="0"/>
                    </a:cubicBezTo>
                    <a:cubicBezTo>
                      <a:pt x="14" y="0"/>
                      <a:pt x="19" y="5"/>
                      <a:pt x="19" y="10"/>
                    </a:cubicBezTo>
                    <a:cubicBezTo>
                      <a:pt x="18" y="15"/>
                      <a:pt x="14" y="19"/>
                      <a:pt x="10" y="19"/>
                    </a:cubicBezTo>
                    <a:close/>
                    <a:moveTo>
                      <a:pt x="14" y="10"/>
                    </a:moveTo>
                    <a:cubicBezTo>
                      <a:pt x="14" y="7"/>
                      <a:pt x="12" y="5"/>
                      <a:pt x="9" y="5"/>
                    </a:cubicBezTo>
                    <a:cubicBezTo>
                      <a:pt x="7" y="5"/>
                      <a:pt x="5" y="7"/>
                      <a:pt x="5" y="9"/>
                    </a:cubicBezTo>
                    <a:cubicBezTo>
                      <a:pt x="5" y="12"/>
                      <a:pt x="7" y="14"/>
                      <a:pt x="10" y="14"/>
                    </a:cubicBezTo>
                    <a:cubicBezTo>
                      <a:pt x="12" y="14"/>
                      <a:pt x="14" y="12"/>
                      <a:pt x="14" y="10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84" name="Freeform 122">
                <a:extLst>
                  <a:ext uri="{FF2B5EF4-FFF2-40B4-BE49-F238E27FC236}">
                    <a16:creationId xmlns:a16="http://schemas.microsoft.com/office/drawing/2014/main" id="{6E81684E-73CE-4445-8471-6DA80BF8F4BE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5562263" y="827087"/>
                <a:ext cx="44450" cy="44450"/>
              </a:xfrm>
              <a:custGeom>
                <a:avLst/>
                <a:gdLst>
                  <a:gd name="T0" fmla="*/ 10 w 18"/>
                  <a:gd name="T1" fmla="*/ 18 h 18"/>
                  <a:gd name="T2" fmla="*/ 0 w 18"/>
                  <a:gd name="T3" fmla="*/ 9 h 18"/>
                  <a:gd name="T4" fmla="*/ 8 w 18"/>
                  <a:gd name="T5" fmla="*/ 0 h 18"/>
                  <a:gd name="T6" fmla="*/ 18 w 18"/>
                  <a:gd name="T7" fmla="*/ 10 h 18"/>
                  <a:gd name="T8" fmla="*/ 10 w 18"/>
                  <a:gd name="T9" fmla="*/ 18 h 18"/>
                  <a:gd name="T10" fmla="*/ 10 w 18"/>
                  <a:gd name="T11" fmla="*/ 13 h 18"/>
                  <a:gd name="T12" fmla="*/ 13 w 18"/>
                  <a:gd name="T13" fmla="*/ 10 h 18"/>
                  <a:gd name="T14" fmla="*/ 9 w 18"/>
                  <a:gd name="T15" fmla="*/ 5 h 18"/>
                  <a:gd name="T16" fmla="*/ 5 w 18"/>
                  <a:gd name="T17" fmla="*/ 8 h 18"/>
                  <a:gd name="T18" fmla="*/ 10 w 18"/>
                  <a:gd name="T19" fmla="*/ 13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8" h="18">
                    <a:moveTo>
                      <a:pt x="10" y="18"/>
                    </a:moveTo>
                    <a:cubicBezTo>
                      <a:pt x="5" y="18"/>
                      <a:pt x="0" y="14"/>
                      <a:pt x="0" y="9"/>
                    </a:cubicBezTo>
                    <a:cubicBezTo>
                      <a:pt x="0" y="4"/>
                      <a:pt x="4" y="0"/>
                      <a:pt x="8" y="0"/>
                    </a:cubicBezTo>
                    <a:cubicBezTo>
                      <a:pt x="14" y="0"/>
                      <a:pt x="18" y="4"/>
                      <a:pt x="18" y="10"/>
                    </a:cubicBezTo>
                    <a:cubicBezTo>
                      <a:pt x="18" y="14"/>
                      <a:pt x="15" y="18"/>
                      <a:pt x="10" y="18"/>
                    </a:cubicBezTo>
                    <a:close/>
                    <a:moveTo>
                      <a:pt x="10" y="13"/>
                    </a:moveTo>
                    <a:cubicBezTo>
                      <a:pt x="12" y="13"/>
                      <a:pt x="13" y="11"/>
                      <a:pt x="13" y="10"/>
                    </a:cubicBezTo>
                    <a:cubicBezTo>
                      <a:pt x="13" y="7"/>
                      <a:pt x="11" y="5"/>
                      <a:pt x="9" y="5"/>
                    </a:cubicBezTo>
                    <a:cubicBezTo>
                      <a:pt x="7" y="5"/>
                      <a:pt x="5" y="6"/>
                      <a:pt x="5" y="8"/>
                    </a:cubicBezTo>
                    <a:cubicBezTo>
                      <a:pt x="5" y="11"/>
                      <a:pt x="7" y="13"/>
                      <a:pt x="10" y="13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85" name="Freeform 123">
                <a:extLst>
                  <a:ext uri="{FF2B5EF4-FFF2-40B4-BE49-F238E27FC236}">
                    <a16:creationId xmlns:a16="http://schemas.microsoft.com/office/drawing/2014/main" id="{9CD9CD6C-81B4-4922-8E71-BA9A132222C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5378113" y="989012"/>
                <a:ext cx="14288" cy="12700"/>
              </a:xfrm>
              <a:custGeom>
                <a:avLst/>
                <a:gdLst>
                  <a:gd name="T0" fmla="*/ 3 w 6"/>
                  <a:gd name="T1" fmla="*/ 5 h 5"/>
                  <a:gd name="T2" fmla="*/ 1 w 6"/>
                  <a:gd name="T3" fmla="*/ 2 h 5"/>
                  <a:gd name="T4" fmla="*/ 3 w 6"/>
                  <a:gd name="T5" fmla="*/ 0 h 5"/>
                  <a:gd name="T6" fmla="*/ 6 w 6"/>
                  <a:gd name="T7" fmla="*/ 2 h 5"/>
                  <a:gd name="T8" fmla="*/ 4 w 6"/>
                  <a:gd name="T9" fmla="*/ 5 h 5"/>
                  <a:gd name="T10" fmla="*/ 3 w 6"/>
                  <a:gd name="T11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5">
                    <a:moveTo>
                      <a:pt x="3" y="5"/>
                    </a:moveTo>
                    <a:cubicBezTo>
                      <a:pt x="2" y="4"/>
                      <a:pt x="1" y="3"/>
                      <a:pt x="1" y="2"/>
                    </a:cubicBezTo>
                    <a:cubicBezTo>
                      <a:pt x="0" y="1"/>
                      <a:pt x="2" y="0"/>
                      <a:pt x="3" y="0"/>
                    </a:cubicBezTo>
                    <a:cubicBezTo>
                      <a:pt x="5" y="0"/>
                      <a:pt x="6" y="1"/>
                      <a:pt x="6" y="2"/>
                    </a:cubicBezTo>
                    <a:cubicBezTo>
                      <a:pt x="6" y="3"/>
                      <a:pt x="4" y="4"/>
                      <a:pt x="4" y="5"/>
                    </a:cubicBezTo>
                    <a:cubicBezTo>
                      <a:pt x="3" y="5"/>
                      <a:pt x="3" y="5"/>
                      <a:pt x="3" y="5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86" name="Freeform 124">
                <a:extLst>
                  <a:ext uri="{FF2B5EF4-FFF2-40B4-BE49-F238E27FC236}">
                    <a16:creationId xmlns:a16="http://schemas.microsoft.com/office/drawing/2014/main" id="{E2F2C59C-A2C1-4A1D-AFDC-DBDB2C230145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4025563" y="660400"/>
                <a:ext cx="1169988" cy="1317625"/>
              </a:xfrm>
              <a:custGeom>
                <a:avLst/>
                <a:gdLst>
                  <a:gd name="T0" fmla="*/ 211 w 476"/>
                  <a:gd name="T1" fmla="*/ 366 h 536"/>
                  <a:gd name="T2" fmla="*/ 179 w 476"/>
                  <a:gd name="T3" fmla="*/ 372 h 536"/>
                  <a:gd name="T4" fmla="*/ 190 w 476"/>
                  <a:gd name="T5" fmla="*/ 332 h 536"/>
                  <a:gd name="T6" fmla="*/ 181 w 476"/>
                  <a:gd name="T7" fmla="*/ 324 h 536"/>
                  <a:gd name="T8" fmla="*/ 142 w 476"/>
                  <a:gd name="T9" fmla="*/ 319 h 536"/>
                  <a:gd name="T10" fmla="*/ 158 w 476"/>
                  <a:gd name="T11" fmla="*/ 287 h 536"/>
                  <a:gd name="T12" fmla="*/ 112 w 476"/>
                  <a:gd name="T13" fmla="*/ 293 h 536"/>
                  <a:gd name="T14" fmla="*/ 129 w 476"/>
                  <a:gd name="T15" fmla="*/ 263 h 536"/>
                  <a:gd name="T16" fmla="*/ 91 w 476"/>
                  <a:gd name="T17" fmla="*/ 263 h 536"/>
                  <a:gd name="T18" fmla="*/ 101 w 476"/>
                  <a:gd name="T19" fmla="*/ 235 h 536"/>
                  <a:gd name="T20" fmla="*/ 92 w 476"/>
                  <a:gd name="T21" fmla="*/ 222 h 536"/>
                  <a:gd name="T22" fmla="*/ 75 w 476"/>
                  <a:gd name="T23" fmla="*/ 222 h 536"/>
                  <a:gd name="T24" fmla="*/ 50 w 476"/>
                  <a:gd name="T25" fmla="*/ 239 h 536"/>
                  <a:gd name="T26" fmla="*/ 52 w 476"/>
                  <a:gd name="T27" fmla="*/ 192 h 536"/>
                  <a:gd name="T28" fmla="*/ 19 w 476"/>
                  <a:gd name="T29" fmla="*/ 209 h 536"/>
                  <a:gd name="T30" fmla="*/ 4 w 476"/>
                  <a:gd name="T31" fmla="*/ 82 h 536"/>
                  <a:gd name="T32" fmla="*/ 146 w 476"/>
                  <a:gd name="T33" fmla="*/ 33 h 536"/>
                  <a:gd name="T34" fmla="*/ 181 w 476"/>
                  <a:gd name="T35" fmla="*/ 10 h 536"/>
                  <a:gd name="T36" fmla="*/ 194 w 476"/>
                  <a:gd name="T37" fmla="*/ 62 h 536"/>
                  <a:gd name="T38" fmla="*/ 226 w 476"/>
                  <a:gd name="T39" fmla="*/ 42 h 536"/>
                  <a:gd name="T40" fmla="*/ 223 w 476"/>
                  <a:gd name="T41" fmla="*/ 88 h 536"/>
                  <a:gd name="T42" fmla="*/ 260 w 476"/>
                  <a:gd name="T43" fmla="*/ 68 h 536"/>
                  <a:gd name="T44" fmla="*/ 243 w 476"/>
                  <a:gd name="T45" fmla="*/ 103 h 536"/>
                  <a:gd name="T46" fmla="*/ 297 w 476"/>
                  <a:gd name="T47" fmla="*/ 108 h 536"/>
                  <a:gd name="T48" fmla="*/ 290 w 476"/>
                  <a:gd name="T49" fmla="*/ 130 h 536"/>
                  <a:gd name="T50" fmla="*/ 307 w 476"/>
                  <a:gd name="T51" fmla="*/ 169 h 536"/>
                  <a:gd name="T52" fmla="*/ 345 w 476"/>
                  <a:gd name="T53" fmla="*/ 151 h 536"/>
                  <a:gd name="T54" fmla="*/ 336 w 476"/>
                  <a:gd name="T55" fmla="*/ 209 h 536"/>
                  <a:gd name="T56" fmla="*/ 377 w 476"/>
                  <a:gd name="T57" fmla="*/ 190 h 536"/>
                  <a:gd name="T58" fmla="*/ 346 w 476"/>
                  <a:gd name="T59" fmla="*/ 223 h 536"/>
                  <a:gd name="T60" fmla="*/ 398 w 476"/>
                  <a:gd name="T61" fmla="*/ 234 h 536"/>
                  <a:gd name="T62" fmla="*/ 373 w 476"/>
                  <a:gd name="T63" fmla="*/ 266 h 536"/>
                  <a:gd name="T64" fmla="*/ 431 w 476"/>
                  <a:gd name="T65" fmla="*/ 281 h 536"/>
                  <a:gd name="T66" fmla="*/ 398 w 476"/>
                  <a:gd name="T67" fmla="*/ 312 h 536"/>
                  <a:gd name="T68" fmla="*/ 453 w 476"/>
                  <a:gd name="T69" fmla="*/ 330 h 536"/>
                  <a:gd name="T70" fmla="*/ 420 w 476"/>
                  <a:gd name="T71" fmla="*/ 361 h 536"/>
                  <a:gd name="T72" fmla="*/ 469 w 476"/>
                  <a:gd name="T73" fmla="*/ 381 h 536"/>
                  <a:gd name="T74" fmla="*/ 437 w 476"/>
                  <a:gd name="T75" fmla="*/ 406 h 536"/>
                  <a:gd name="T76" fmla="*/ 369 w 476"/>
                  <a:gd name="T77" fmla="*/ 533 h 536"/>
                  <a:gd name="T78" fmla="*/ 262 w 476"/>
                  <a:gd name="T79" fmla="*/ 476 h 536"/>
                  <a:gd name="T80" fmla="*/ 228 w 476"/>
                  <a:gd name="T81" fmla="*/ 477 h 536"/>
                  <a:gd name="T82" fmla="*/ 246 w 476"/>
                  <a:gd name="T83" fmla="*/ 438 h 536"/>
                  <a:gd name="T84" fmla="*/ 242 w 476"/>
                  <a:gd name="T85" fmla="*/ 427 h 536"/>
                  <a:gd name="T86" fmla="*/ 205 w 476"/>
                  <a:gd name="T87" fmla="*/ 415 h 536"/>
                  <a:gd name="T88" fmla="*/ 225 w 476"/>
                  <a:gd name="T89" fmla="*/ 390 h 536"/>
                  <a:gd name="T90" fmla="*/ 425 w 476"/>
                  <a:gd name="T91" fmla="*/ 413 h 536"/>
                  <a:gd name="T92" fmla="*/ 358 w 476"/>
                  <a:gd name="T93" fmla="*/ 263 h 536"/>
                  <a:gd name="T94" fmla="*/ 265 w 476"/>
                  <a:gd name="T95" fmla="*/ 143 h 536"/>
                  <a:gd name="T96" fmla="*/ 118 w 476"/>
                  <a:gd name="T97" fmla="*/ 35 h 536"/>
                  <a:gd name="T98" fmla="*/ 19 w 476"/>
                  <a:gd name="T99" fmla="*/ 137 h 536"/>
                  <a:gd name="T100" fmla="*/ 56 w 476"/>
                  <a:gd name="T101" fmla="*/ 181 h 536"/>
                  <a:gd name="T102" fmla="*/ 88 w 476"/>
                  <a:gd name="T103" fmla="*/ 204 h 536"/>
                  <a:gd name="T104" fmla="*/ 122 w 476"/>
                  <a:gd name="T105" fmla="*/ 232 h 536"/>
                  <a:gd name="T106" fmla="*/ 150 w 476"/>
                  <a:gd name="T107" fmla="*/ 260 h 536"/>
                  <a:gd name="T108" fmla="*/ 176 w 476"/>
                  <a:gd name="T109" fmla="*/ 289 h 536"/>
                  <a:gd name="T110" fmla="*/ 201 w 476"/>
                  <a:gd name="T111" fmla="*/ 321 h 536"/>
                  <a:gd name="T112" fmla="*/ 223 w 476"/>
                  <a:gd name="T113" fmla="*/ 355 h 536"/>
                  <a:gd name="T114" fmla="*/ 243 w 476"/>
                  <a:gd name="T115" fmla="*/ 391 h 536"/>
                  <a:gd name="T116" fmla="*/ 260 w 476"/>
                  <a:gd name="T117" fmla="*/ 429 h 536"/>
                  <a:gd name="T118" fmla="*/ 276 w 476"/>
                  <a:gd name="T119" fmla="*/ 472 h 536"/>
                  <a:gd name="T120" fmla="*/ 405 w 476"/>
                  <a:gd name="T121" fmla="*/ 498 h 5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476" h="536">
                    <a:moveTo>
                      <a:pt x="225" y="385"/>
                    </a:moveTo>
                    <a:cubicBezTo>
                      <a:pt x="224" y="381"/>
                      <a:pt x="222" y="379"/>
                      <a:pt x="220" y="375"/>
                    </a:cubicBezTo>
                    <a:cubicBezTo>
                      <a:pt x="219" y="373"/>
                      <a:pt x="217" y="370"/>
                      <a:pt x="216" y="367"/>
                    </a:cubicBezTo>
                    <a:cubicBezTo>
                      <a:pt x="214" y="365"/>
                      <a:pt x="213" y="365"/>
                      <a:pt x="211" y="366"/>
                    </a:cubicBezTo>
                    <a:cubicBezTo>
                      <a:pt x="203" y="371"/>
                      <a:pt x="195" y="376"/>
                      <a:pt x="187" y="381"/>
                    </a:cubicBezTo>
                    <a:cubicBezTo>
                      <a:pt x="185" y="382"/>
                      <a:pt x="183" y="384"/>
                      <a:pt x="181" y="383"/>
                    </a:cubicBezTo>
                    <a:cubicBezTo>
                      <a:pt x="178" y="382"/>
                      <a:pt x="177" y="381"/>
                      <a:pt x="176" y="378"/>
                    </a:cubicBezTo>
                    <a:cubicBezTo>
                      <a:pt x="176" y="376"/>
                      <a:pt x="177" y="374"/>
                      <a:pt x="179" y="372"/>
                    </a:cubicBezTo>
                    <a:cubicBezTo>
                      <a:pt x="188" y="367"/>
                      <a:pt x="196" y="362"/>
                      <a:pt x="205" y="356"/>
                    </a:cubicBezTo>
                    <a:cubicBezTo>
                      <a:pt x="207" y="355"/>
                      <a:pt x="208" y="354"/>
                      <a:pt x="206" y="351"/>
                    </a:cubicBezTo>
                    <a:cubicBezTo>
                      <a:pt x="201" y="345"/>
                      <a:pt x="198" y="339"/>
                      <a:pt x="194" y="333"/>
                    </a:cubicBezTo>
                    <a:cubicBezTo>
                      <a:pt x="192" y="331"/>
                      <a:pt x="191" y="331"/>
                      <a:pt x="190" y="332"/>
                    </a:cubicBezTo>
                    <a:cubicBezTo>
                      <a:pt x="182" y="338"/>
                      <a:pt x="174" y="344"/>
                      <a:pt x="166" y="350"/>
                    </a:cubicBezTo>
                    <a:cubicBezTo>
                      <a:pt x="161" y="353"/>
                      <a:pt x="156" y="351"/>
                      <a:pt x="156" y="346"/>
                    </a:cubicBezTo>
                    <a:cubicBezTo>
                      <a:pt x="155" y="344"/>
                      <a:pt x="156" y="342"/>
                      <a:pt x="159" y="340"/>
                    </a:cubicBezTo>
                    <a:cubicBezTo>
                      <a:pt x="166" y="335"/>
                      <a:pt x="174" y="329"/>
                      <a:pt x="181" y="324"/>
                    </a:cubicBezTo>
                    <a:cubicBezTo>
                      <a:pt x="185" y="321"/>
                      <a:pt x="185" y="321"/>
                      <a:pt x="182" y="317"/>
                    </a:cubicBezTo>
                    <a:cubicBezTo>
                      <a:pt x="179" y="312"/>
                      <a:pt x="174" y="307"/>
                      <a:pt x="170" y="301"/>
                    </a:cubicBezTo>
                    <a:cubicBezTo>
                      <a:pt x="169" y="299"/>
                      <a:pt x="167" y="299"/>
                      <a:pt x="166" y="300"/>
                    </a:cubicBezTo>
                    <a:cubicBezTo>
                      <a:pt x="158" y="307"/>
                      <a:pt x="150" y="313"/>
                      <a:pt x="142" y="319"/>
                    </a:cubicBezTo>
                    <a:cubicBezTo>
                      <a:pt x="140" y="321"/>
                      <a:pt x="136" y="322"/>
                      <a:pt x="134" y="319"/>
                    </a:cubicBezTo>
                    <a:cubicBezTo>
                      <a:pt x="132" y="317"/>
                      <a:pt x="132" y="313"/>
                      <a:pt x="135" y="310"/>
                    </a:cubicBezTo>
                    <a:cubicBezTo>
                      <a:pt x="142" y="304"/>
                      <a:pt x="150" y="298"/>
                      <a:pt x="158" y="291"/>
                    </a:cubicBezTo>
                    <a:cubicBezTo>
                      <a:pt x="160" y="290"/>
                      <a:pt x="160" y="289"/>
                      <a:pt x="158" y="287"/>
                    </a:cubicBezTo>
                    <a:cubicBezTo>
                      <a:pt x="153" y="281"/>
                      <a:pt x="148" y="275"/>
                      <a:pt x="143" y="270"/>
                    </a:cubicBezTo>
                    <a:cubicBezTo>
                      <a:pt x="142" y="268"/>
                      <a:pt x="141" y="268"/>
                      <a:pt x="139" y="270"/>
                    </a:cubicBezTo>
                    <a:cubicBezTo>
                      <a:pt x="132" y="277"/>
                      <a:pt x="125" y="283"/>
                      <a:pt x="118" y="290"/>
                    </a:cubicBezTo>
                    <a:cubicBezTo>
                      <a:pt x="116" y="292"/>
                      <a:pt x="114" y="293"/>
                      <a:pt x="112" y="293"/>
                    </a:cubicBezTo>
                    <a:cubicBezTo>
                      <a:pt x="109" y="292"/>
                      <a:pt x="108" y="291"/>
                      <a:pt x="107" y="289"/>
                    </a:cubicBezTo>
                    <a:cubicBezTo>
                      <a:pt x="106" y="286"/>
                      <a:pt x="107" y="284"/>
                      <a:pt x="109" y="282"/>
                    </a:cubicBezTo>
                    <a:cubicBezTo>
                      <a:pt x="115" y="276"/>
                      <a:pt x="121" y="270"/>
                      <a:pt x="128" y="265"/>
                    </a:cubicBezTo>
                    <a:cubicBezTo>
                      <a:pt x="128" y="264"/>
                      <a:pt x="129" y="264"/>
                      <a:pt x="129" y="263"/>
                    </a:cubicBezTo>
                    <a:cubicBezTo>
                      <a:pt x="133" y="260"/>
                      <a:pt x="133" y="260"/>
                      <a:pt x="129" y="256"/>
                    </a:cubicBezTo>
                    <a:cubicBezTo>
                      <a:pt x="125" y="252"/>
                      <a:pt x="121" y="248"/>
                      <a:pt x="117" y="244"/>
                    </a:cubicBezTo>
                    <a:cubicBezTo>
                      <a:pt x="113" y="240"/>
                      <a:pt x="112" y="240"/>
                      <a:pt x="108" y="244"/>
                    </a:cubicBezTo>
                    <a:cubicBezTo>
                      <a:pt x="103" y="251"/>
                      <a:pt x="96" y="256"/>
                      <a:pt x="91" y="263"/>
                    </a:cubicBezTo>
                    <a:cubicBezTo>
                      <a:pt x="88" y="267"/>
                      <a:pt x="84" y="267"/>
                      <a:pt x="81" y="265"/>
                    </a:cubicBezTo>
                    <a:cubicBezTo>
                      <a:pt x="78" y="262"/>
                      <a:pt x="78" y="258"/>
                      <a:pt x="82" y="255"/>
                    </a:cubicBezTo>
                    <a:cubicBezTo>
                      <a:pt x="86" y="251"/>
                      <a:pt x="90" y="246"/>
                      <a:pt x="95" y="241"/>
                    </a:cubicBezTo>
                    <a:cubicBezTo>
                      <a:pt x="97" y="239"/>
                      <a:pt x="99" y="238"/>
                      <a:pt x="101" y="235"/>
                    </a:cubicBezTo>
                    <a:cubicBezTo>
                      <a:pt x="101" y="235"/>
                      <a:pt x="101" y="235"/>
                      <a:pt x="101" y="235"/>
                    </a:cubicBezTo>
                    <a:cubicBezTo>
                      <a:pt x="104" y="233"/>
                      <a:pt x="104" y="232"/>
                      <a:pt x="102" y="230"/>
                    </a:cubicBezTo>
                    <a:cubicBezTo>
                      <a:pt x="98" y="227"/>
                      <a:pt x="95" y="225"/>
                      <a:pt x="92" y="222"/>
                    </a:cubicBezTo>
                    <a:cubicBezTo>
                      <a:pt x="92" y="222"/>
                      <a:pt x="92" y="222"/>
                      <a:pt x="92" y="222"/>
                    </a:cubicBezTo>
                    <a:cubicBezTo>
                      <a:pt x="89" y="219"/>
                      <a:pt x="85" y="217"/>
                      <a:pt x="82" y="214"/>
                    </a:cubicBezTo>
                    <a:cubicBezTo>
                      <a:pt x="82" y="213"/>
                      <a:pt x="81" y="214"/>
                      <a:pt x="80" y="214"/>
                    </a:cubicBezTo>
                    <a:cubicBezTo>
                      <a:pt x="79" y="217"/>
                      <a:pt x="76" y="218"/>
                      <a:pt x="75" y="221"/>
                    </a:cubicBezTo>
                    <a:cubicBezTo>
                      <a:pt x="75" y="221"/>
                      <a:pt x="75" y="221"/>
                      <a:pt x="75" y="222"/>
                    </a:cubicBezTo>
                    <a:cubicBezTo>
                      <a:pt x="74" y="222"/>
                      <a:pt x="74" y="222"/>
                      <a:pt x="74" y="222"/>
                    </a:cubicBezTo>
                    <a:cubicBezTo>
                      <a:pt x="70" y="228"/>
                      <a:pt x="65" y="233"/>
                      <a:pt x="61" y="238"/>
                    </a:cubicBezTo>
                    <a:cubicBezTo>
                      <a:pt x="60" y="240"/>
                      <a:pt x="58" y="241"/>
                      <a:pt x="57" y="241"/>
                    </a:cubicBezTo>
                    <a:cubicBezTo>
                      <a:pt x="54" y="242"/>
                      <a:pt x="51" y="241"/>
                      <a:pt x="50" y="239"/>
                    </a:cubicBezTo>
                    <a:cubicBezTo>
                      <a:pt x="49" y="236"/>
                      <a:pt x="49" y="234"/>
                      <a:pt x="51" y="232"/>
                    </a:cubicBezTo>
                    <a:cubicBezTo>
                      <a:pt x="57" y="224"/>
                      <a:pt x="63" y="217"/>
                      <a:pt x="70" y="209"/>
                    </a:cubicBezTo>
                    <a:cubicBezTo>
                      <a:pt x="71" y="207"/>
                      <a:pt x="71" y="206"/>
                      <a:pt x="69" y="204"/>
                    </a:cubicBezTo>
                    <a:cubicBezTo>
                      <a:pt x="63" y="200"/>
                      <a:pt x="58" y="196"/>
                      <a:pt x="52" y="192"/>
                    </a:cubicBezTo>
                    <a:cubicBezTo>
                      <a:pt x="49" y="190"/>
                      <a:pt x="48" y="190"/>
                      <a:pt x="46" y="193"/>
                    </a:cubicBezTo>
                    <a:cubicBezTo>
                      <a:pt x="40" y="201"/>
                      <a:pt x="34" y="208"/>
                      <a:pt x="29" y="216"/>
                    </a:cubicBezTo>
                    <a:cubicBezTo>
                      <a:pt x="26" y="219"/>
                      <a:pt x="22" y="220"/>
                      <a:pt x="20" y="218"/>
                    </a:cubicBezTo>
                    <a:cubicBezTo>
                      <a:pt x="17" y="216"/>
                      <a:pt x="17" y="212"/>
                      <a:pt x="19" y="209"/>
                    </a:cubicBezTo>
                    <a:cubicBezTo>
                      <a:pt x="25" y="201"/>
                      <a:pt x="31" y="193"/>
                      <a:pt x="37" y="185"/>
                    </a:cubicBezTo>
                    <a:cubicBezTo>
                      <a:pt x="38" y="183"/>
                      <a:pt x="39" y="183"/>
                      <a:pt x="37" y="181"/>
                    </a:cubicBezTo>
                    <a:cubicBezTo>
                      <a:pt x="21" y="167"/>
                      <a:pt x="9" y="149"/>
                      <a:pt x="4" y="127"/>
                    </a:cubicBezTo>
                    <a:cubicBezTo>
                      <a:pt x="0" y="112"/>
                      <a:pt x="0" y="97"/>
                      <a:pt x="4" y="82"/>
                    </a:cubicBezTo>
                    <a:cubicBezTo>
                      <a:pt x="6" y="72"/>
                      <a:pt x="11" y="62"/>
                      <a:pt x="17" y="54"/>
                    </a:cubicBezTo>
                    <a:cubicBezTo>
                      <a:pt x="27" y="41"/>
                      <a:pt x="39" y="33"/>
                      <a:pt x="53" y="28"/>
                    </a:cubicBezTo>
                    <a:cubicBezTo>
                      <a:pt x="79" y="18"/>
                      <a:pt x="106" y="18"/>
                      <a:pt x="133" y="27"/>
                    </a:cubicBezTo>
                    <a:cubicBezTo>
                      <a:pt x="137" y="29"/>
                      <a:pt x="142" y="31"/>
                      <a:pt x="146" y="33"/>
                    </a:cubicBezTo>
                    <a:cubicBezTo>
                      <a:pt x="148" y="34"/>
                      <a:pt x="149" y="34"/>
                      <a:pt x="151" y="32"/>
                    </a:cubicBezTo>
                    <a:cubicBezTo>
                      <a:pt x="158" y="22"/>
                      <a:pt x="165" y="13"/>
                      <a:pt x="172" y="3"/>
                    </a:cubicBezTo>
                    <a:cubicBezTo>
                      <a:pt x="174" y="0"/>
                      <a:pt x="178" y="0"/>
                      <a:pt x="181" y="2"/>
                    </a:cubicBezTo>
                    <a:cubicBezTo>
                      <a:pt x="183" y="4"/>
                      <a:pt x="183" y="7"/>
                      <a:pt x="181" y="10"/>
                    </a:cubicBezTo>
                    <a:cubicBezTo>
                      <a:pt x="174" y="19"/>
                      <a:pt x="168" y="29"/>
                      <a:pt x="161" y="38"/>
                    </a:cubicBezTo>
                    <a:cubicBezTo>
                      <a:pt x="159" y="40"/>
                      <a:pt x="160" y="41"/>
                      <a:pt x="162" y="42"/>
                    </a:cubicBezTo>
                    <a:cubicBezTo>
                      <a:pt x="171" y="49"/>
                      <a:pt x="181" y="55"/>
                      <a:pt x="190" y="63"/>
                    </a:cubicBezTo>
                    <a:cubicBezTo>
                      <a:pt x="192" y="64"/>
                      <a:pt x="193" y="64"/>
                      <a:pt x="194" y="62"/>
                    </a:cubicBezTo>
                    <a:cubicBezTo>
                      <a:pt x="199" y="55"/>
                      <a:pt x="205" y="49"/>
                      <a:pt x="211" y="42"/>
                    </a:cubicBezTo>
                    <a:cubicBezTo>
                      <a:pt x="213" y="39"/>
                      <a:pt x="215" y="36"/>
                      <a:pt x="217" y="34"/>
                    </a:cubicBezTo>
                    <a:cubicBezTo>
                      <a:pt x="219" y="31"/>
                      <a:pt x="223" y="32"/>
                      <a:pt x="226" y="34"/>
                    </a:cubicBezTo>
                    <a:cubicBezTo>
                      <a:pt x="228" y="36"/>
                      <a:pt x="228" y="39"/>
                      <a:pt x="226" y="42"/>
                    </a:cubicBezTo>
                    <a:cubicBezTo>
                      <a:pt x="223" y="46"/>
                      <a:pt x="220" y="50"/>
                      <a:pt x="216" y="53"/>
                    </a:cubicBezTo>
                    <a:cubicBezTo>
                      <a:pt x="212" y="58"/>
                      <a:pt x="208" y="64"/>
                      <a:pt x="204" y="68"/>
                    </a:cubicBezTo>
                    <a:cubicBezTo>
                      <a:pt x="202" y="70"/>
                      <a:pt x="202" y="71"/>
                      <a:pt x="204" y="73"/>
                    </a:cubicBezTo>
                    <a:cubicBezTo>
                      <a:pt x="210" y="78"/>
                      <a:pt x="217" y="83"/>
                      <a:pt x="223" y="88"/>
                    </a:cubicBezTo>
                    <a:cubicBezTo>
                      <a:pt x="226" y="90"/>
                      <a:pt x="228" y="92"/>
                      <a:pt x="231" y="95"/>
                    </a:cubicBezTo>
                    <a:cubicBezTo>
                      <a:pt x="232" y="96"/>
                      <a:pt x="233" y="96"/>
                      <a:pt x="235" y="95"/>
                    </a:cubicBezTo>
                    <a:cubicBezTo>
                      <a:pt x="242" y="87"/>
                      <a:pt x="249" y="80"/>
                      <a:pt x="256" y="72"/>
                    </a:cubicBezTo>
                    <a:cubicBezTo>
                      <a:pt x="257" y="71"/>
                      <a:pt x="258" y="70"/>
                      <a:pt x="260" y="68"/>
                    </a:cubicBezTo>
                    <a:cubicBezTo>
                      <a:pt x="262" y="66"/>
                      <a:pt x="265" y="66"/>
                      <a:pt x="268" y="68"/>
                    </a:cubicBezTo>
                    <a:cubicBezTo>
                      <a:pt x="270" y="70"/>
                      <a:pt x="271" y="73"/>
                      <a:pt x="268" y="76"/>
                    </a:cubicBezTo>
                    <a:cubicBezTo>
                      <a:pt x="263" y="82"/>
                      <a:pt x="258" y="87"/>
                      <a:pt x="253" y="92"/>
                    </a:cubicBezTo>
                    <a:cubicBezTo>
                      <a:pt x="250" y="96"/>
                      <a:pt x="246" y="100"/>
                      <a:pt x="243" y="103"/>
                    </a:cubicBezTo>
                    <a:cubicBezTo>
                      <a:pt x="242" y="104"/>
                      <a:pt x="242" y="105"/>
                      <a:pt x="243" y="106"/>
                    </a:cubicBezTo>
                    <a:cubicBezTo>
                      <a:pt x="252" y="114"/>
                      <a:pt x="260" y="122"/>
                      <a:pt x="269" y="130"/>
                    </a:cubicBezTo>
                    <a:cubicBezTo>
                      <a:pt x="270" y="132"/>
                      <a:pt x="271" y="132"/>
                      <a:pt x="272" y="130"/>
                    </a:cubicBezTo>
                    <a:cubicBezTo>
                      <a:pt x="280" y="123"/>
                      <a:pt x="289" y="115"/>
                      <a:pt x="297" y="108"/>
                    </a:cubicBezTo>
                    <a:cubicBezTo>
                      <a:pt x="298" y="106"/>
                      <a:pt x="300" y="105"/>
                      <a:pt x="302" y="104"/>
                    </a:cubicBezTo>
                    <a:cubicBezTo>
                      <a:pt x="304" y="104"/>
                      <a:pt x="307" y="105"/>
                      <a:pt x="308" y="107"/>
                    </a:cubicBezTo>
                    <a:cubicBezTo>
                      <a:pt x="309" y="110"/>
                      <a:pt x="309" y="112"/>
                      <a:pt x="307" y="114"/>
                    </a:cubicBezTo>
                    <a:cubicBezTo>
                      <a:pt x="301" y="119"/>
                      <a:pt x="296" y="125"/>
                      <a:pt x="290" y="130"/>
                    </a:cubicBezTo>
                    <a:cubicBezTo>
                      <a:pt x="287" y="133"/>
                      <a:pt x="284" y="136"/>
                      <a:pt x="280" y="139"/>
                    </a:cubicBezTo>
                    <a:cubicBezTo>
                      <a:pt x="279" y="140"/>
                      <a:pt x="279" y="141"/>
                      <a:pt x="280" y="142"/>
                    </a:cubicBezTo>
                    <a:cubicBezTo>
                      <a:pt x="288" y="150"/>
                      <a:pt x="296" y="159"/>
                      <a:pt x="304" y="168"/>
                    </a:cubicBezTo>
                    <a:cubicBezTo>
                      <a:pt x="305" y="170"/>
                      <a:pt x="306" y="170"/>
                      <a:pt x="307" y="169"/>
                    </a:cubicBezTo>
                    <a:cubicBezTo>
                      <a:pt x="313" y="164"/>
                      <a:pt x="319" y="159"/>
                      <a:pt x="324" y="154"/>
                    </a:cubicBezTo>
                    <a:cubicBezTo>
                      <a:pt x="328" y="151"/>
                      <a:pt x="332" y="148"/>
                      <a:pt x="336" y="145"/>
                    </a:cubicBezTo>
                    <a:cubicBezTo>
                      <a:pt x="338" y="144"/>
                      <a:pt x="340" y="144"/>
                      <a:pt x="342" y="145"/>
                    </a:cubicBezTo>
                    <a:cubicBezTo>
                      <a:pt x="344" y="147"/>
                      <a:pt x="345" y="149"/>
                      <a:pt x="345" y="151"/>
                    </a:cubicBezTo>
                    <a:cubicBezTo>
                      <a:pt x="344" y="153"/>
                      <a:pt x="343" y="155"/>
                      <a:pt x="342" y="156"/>
                    </a:cubicBezTo>
                    <a:cubicBezTo>
                      <a:pt x="333" y="163"/>
                      <a:pt x="325" y="170"/>
                      <a:pt x="316" y="177"/>
                    </a:cubicBezTo>
                    <a:cubicBezTo>
                      <a:pt x="314" y="179"/>
                      <a:pt x="313" y="180"/>
                      <a:pt x="315" y="182"/>
                    </a:cubicBezTo>
                    <a:cubicBezTo>
                      <a:pt x="322" y="191"/>
                      <a:pt x="329" y="200"/>
                      <a:pt x="336" y="209"/>
                    </a:cubicBezTo>
                    <a:cubicBezTo>
                      <a:pt x="337" y="211"/>
                      <a:pt x="338" y="210"/>
                      <a:pt x="340" y="209"/>
                    </a:cubicBezTo>
                    <a:cubicBezTo>
                      <a:pt x="344" y="206"/>
                      <a:pt x="349" y="203"/>
                      <a:pt x="354" y="199"/>
                    </a:cubicBezTo>
                    <a:cubicBezTo>
                      <a:pt x="359" y="195"/>
                      <a:pt x="364" y="192"/>
                      <a:pt x="369" y="188"/>
                    </a:cubicBezTo>
                    <a:cubicBezTo>
                      <a:pt x="372" y="186"/>
                      <a:pt x="375" y="187"/>
                      <a:pt x="377" y="190"/>
                    </a:cubicBezTo>
                    <a:cubicBezTo>
                      <a:pt x="379" y="192"/>
                      <a:pt x="378" y="195"/>
                      <a:pt x="376" y="198"/>
                    </a:cubicBezTo>
                    <a:cubicBezTo>
                      <a:pt x="369" y="204"/>
                      <a:pt x="361" y="208"/>
                      <a:pt x="353" y="214"/>
                    </a:cubicBezTo>
                    <a:cubicBezTo>
                      <a:pt x="351" y="216"/>
                      <a:pt x="349" y="217"/>
                      <a:pt x="346" y="219"/>
                    </a:cubicBezTo>
                    <a:cubicBezTo>
                      <a:pt x="344" y="220"/>
                      <a:pt x="345" y="221"/>
                      <a:pt x="346" y="223"/>
                    </a:cubicBezTo>
                    <a:cubicBezTo>
                      <a:pt x="351" y="231"/>
                      <a:pt x="356" y="239"/>
                      <a:pt x="362" y="247"/>
                    </a:cubicBezTo>
                    <a:cubicBezTo>
                      <a:pt x="363" y="248"/>
                      <a:pt x="364" y="250"/>
                      <a:pt x="365" y="252"/>
                    </a:cubicBezTo>
                    <a:cubicBezTo>
                      <a:pt x="366" y="254"/>
                      <a:pt x="367" y="254"/>
                      <a:pt x="368" y="253"/>
                    </a:cubicBezTo>
                    <a:cubicBezTo>
                      <a:pt x="378" y="246"/>
                      <a:pt x="388" y="240"/>
                      <a:pt x="398" y="234"/>
                    </a:cubicBezTo>
                    <a:cubicBezTo>
                      <a:pt x="401" y="232"/>
                      <a:pt x="405" y="232"/>
                      <a:pt x="407" y="235"/>
                    </a:cubicBezTo>
                    <a:cubicBezTo>
                      <a:pt x="409" y="238"/>
                      <a:pt x="407" y="242"/>
                      <a:pt x="404" y="244"/>
                    </a:cubicBezTo>
                    <a:cubicBezTo>
                      <a:pt x="394" y="250"/>
                      <a:pt x="384" y="256"/>
                      <a:pt x="374" y="263"/>
                    </a:cubicBezTo>
                    <a:cubicBezTo>
                      <a:pt x="373" y="264"/>
                      <a:pt x="372" y="264"/>
                      <a:pt x="373" y="266"/>
                    </a:cubicBezTo>
                    <a:cubicBezTo>
                      <a:pt x="380" y="276"/>
                      <a:pt x="385" y="287"/>
                      <a:pt x="390" y="297"/>
                    </a:cubicBezTo>
                    <a:cubicBezTo>
                      <a:pt x="391" y="299"/>
                      <a:pt x="392" y="299"/>
                      <a:pt x="394" y="298"/>
                    </a:cubicBezTo>
                    <a:cubicBezTo>
                      <a:pt x="403" y="293"/>
                      <a:pt x="412" y="288"/>
                      <a:pt x="422" y="282"/>
                    </a:cubicBezTo>
                    <a:cubicBezTo>
                      <a:pt x="424" y="281"/>
                      <a:pt x="427" y="279"/>
                      <a:pt x="431" y="281"/>
                    </a:cubicBezTo>
                    <a:cubicBezTo>
                      <a:pt x="435" y="283"/>
                      <a:pt x="435" y="288"/>
                      <a:pt x="431" y="290"/>
                    </a:cubicBezTo>
                    <a:cubicBezTo>
                      <a:pt x="423" y="295"/>
                      <a:pt x="415" y="300"/>
                      <a:pt x="407" y="304"/>
                    </a:cubicBezTo>
                    <a:cubicBezTo>
                      <a:pt x="404" y="306"/>
                      <a:pt x="402" y="307"/>
                      <a:pt x="399" y="309"/>
                    </a:cubicBezTo>
                    <a:cubicBezTo>
                      <a:pt x="398" y="310"/>
                      <a:pt x="398" y="311"/>
                      <a:pt x="398" y="312"/>
                    </a:cubicBezTo>
                    <a:cubicBezTo>
                      <a:pt x="403" y="323"/>
                      <a:pt x="408" y="333"/>
                      <a:pt x="413" y="344"/>
                    </a:cubicBezTo>
                    <a:cubicBezTo>
                      <a:pt x="414" y="346"/>
                      <a:pt x="414" y="346"/>
                      <a:pt x="416" y="345"/>
                    </a:cubicBezTo>
                    <a:cubicBezTo>
                      <a:pt x="425" y="341"/>
                      <a:pt x="434" y="337"/>
                      <a:pt x="444" y="332"/>
                    </a:cubicBezTo>
                    <a:cubicBezTo>
                      <a:pt x="446" y="331"/>
                      <a:pt x="449" y="329"/>
                      <a:pt x="453" y="330"/>
                    </a:cubicBezTo>
                    <a:cubicBezTo>
                      <a:pt x="455" y="331"/>
                      <a:pt x="456" y="333"/>
                      <a:pt x="457" y="335"/>
                    </a:cubicBezTo>
                    <a:cubicBezTo>
                      <a:pt x="457" y="338"/>
                      <a:pt x="456" y="340"/>
                      <a:pt x="453" y="341"/>
                    </a:cubicBezTo>
                    <a:cubicBezTo>
                      <a:pt x="443" y="346"/>
                      <a:pt x="432" y="351"/>
                      <a:pt x="422" y="355"/>
                    </a:cubicBezTo>
                    <a:cubicBezTo>
                      <a:pt x="418" y="357"/>
                      <a:pt x="418" y="357"/>
                      <a:pt x="420" y="361"/>
                    </a:cubicBezTo>
                    <a:cubicBezTo>
                      <a:pt x="424" y="371"/>
                      <a:pt x="427" y="381"/>
                      <a:pt x="431" y="391"/>
                    </a:cubicBezTo>
                    <a:cubicBezTo>
                      <a:pt x="432" y="395"/>
                      <a:pt x="432" y="395"/>
                      <a:pt x="437" y="394"/>
                    </a:cubicBezTo>
                    <a:cubicBezTo>
                      <a:pt x="446" y="390"/>
                      <a:pt x="456" y="386"/>
                      <a:pt x="465" y="382"/>
                    </a:cubicBezTo>
                    <a:cubicBezTo>
                      <a:pt x="466" y="382"/>
                      <a:pt x="467" y="381"/>
                      <a:pt x="469" y="381"/>
                    </a:cubicBezTo>
                    <a:cubicBezTo>
                      <a:pt x="471" y="380"/>
                      <a:pt x="474" y="382"/>
                      <a:pt x="475" y="384"/>
                    </a:cubicBezTo>
                    <a:cubicBezTo>
                      <a:pt x="476" y="387"/>
                      <a:pt x="475" y="391"/>
                      <a:pt x="473" y="392"/>
                    </a:cubicBezTo>
                    <a:cubicBezTo>
                      <a:pt x="466" y="395"/>
                      <a:pt x="459" y="397"/>
                      <a:pt x="452" y="400"/>
                    </a:cubicBezTo>
                    <a:cubicBezTo>
                      <a:pt x="447" y="402"/>
                      <a:pt x="442" y="404"/>
                      <a:pt x="437" y="406"/>
                    </a:cubicBezTo>
                    <a:cubicBezTo>
                      <a:pt x="436" y="407"/>
                      <a:pt x="436" y="408"/>
                      <a:pt x="436" y="409"/>
                    </a:cubicBezTo>
                    <a:cubicBezTo>
                      <a:pt x="438" y="422"/>
                      <a:pt x="439" y="434"/>
                      <a:pt x="438" y="446"/>
                    </a:cubicBezTo>
                    <a:cubicBezTo>
                      <a:pt x="436" y="468"/>
                      <a:pt x="429" y="487"/>
                      <a:pt x="415" y="505"/>
                    </a:cubicBezTo>
                    <a:cubicBezTo>
                      <a:pt x="403" y="520"/>
                      <a:pt x="388" y="530"/>
                      <a:pt x="369" y="533"/>
                    </a:cubicBezTo>
                    <a:cubicBezTo>
                      <a:pt x="353" y="536"/>
                      <a:pt x="337" y="535"/>
                      <a:pt x="321" y="529"/>
                    </a:cubicBezTo>
                    <a:cubicBezTo>
                      <a:pt x="304" y="523"/>
                      <a:pt x="290" y="512"/>
                      <a:pt x="278" y="498"/>
                    </a:cubicBezTo>
                    <a:cubicBezTo>
                      <a:pt x="273" y="492"/>
                      <a:pt x="269" y="485"/>
                      <a:pt x="265" y="477"/>
                    </a:cubicBezTo>
                    <a:cubicBezTo>
                      <a:pt x="264" y="476"/>
                      <a:pt x="264" y="475"/>
                      <a:pt x="262" y="476"/>
                    </a:cubicBezTo>
                    <a:cubicBezTo>
                      <a:pt x="253" y="480"/>
                      <a:pt x="245" y="483"/>
                      <a:pt x="236" y="486"/>
                    </a:cubicBezTo>
                    <a:cubicBezTo>
                      <a:pt x="235" y="487"/>
                      <a:pt x="233" y="487"/>
                      <a:pt x="232" y="488"/>
                    </a:cubicBezTo>
                    <a:cubicBezTo>
                      <a:pt x="229" y="489"/>
                      <a:pt x="226" y="487"/>
                      <a:pt x="225" y="484"/>
                    </a:cubicBezTo>
                    <a:cubicBezTo>
                      <a:pt x="224" y="481"/>
                      <a:pt x="225" y="478"/>
                      <a:pt x="228" y="477"/>
                    </a:cubicBezTo>
                    <a:cubicBezTo>
                      <a:pt x="238" y="473"/>
                      <a:pt x="247" y="469"/>
                      <a:pt x="257" y="465"/>
                    </a:cubicBezTo>
                    <a:cubicBezTo>
                      <a:pt x="259" y="465"/>
                      <a:pt x="260" y="464"/>
                      <a:pt x="259" y="462"/>
                    </a:cubicBezTo>
                    <a:cubicBezTo>
                      <a:pt x="256" y="455"/>
                      <a:pt x="253" y="447"/>
                      <a:pt x="251" y="440"/>
                    </a:cubicBezTo>
                    <a:cubicBezTo>
                      <a:pt x="250" y="437"/>
                      <a:pt x="249" y="437"/>
                      <a:pt x="246" y="438"/>
                    </a:cubicBezTo>
                    <a:cubicBezTo>
                      <a:pt x="238" y="443"/>
                      <a:pt x="229" y="447"/>
                      <a:pt x="220" y="451"/>
                    </a:cubicBezTo>
                    <a:cubicBezTo>
                      <a:pt x="216" y="453"/>
                      <a:pt x="212" y="451"/>
                      <a:pt x="211" y="447"/>
                    </a:cubicBezTo>
                    <a:cubicBezTo>
                      <a:pt x="210" y="444"/>
                      <a:pt x="212" y="442"/>
                      <a:pt x="215" y="440"/>
                    </a:cubicBezTo>
                    <a:cubicBezTo>
                      <a:pt x="224" y="436"/>
                      <a:pt x="233" y="432"/>
                      <a:pt x="242" y="427"/>
                    </a:cubicBezTo>
                    <a:cubicBezTo>
                      <a:pt x="244" y="427"/>
                      <a:pt x="245" y="426"/>
                      <a:pt x="244" y="423"/>
                    </a:cubicBezTo>
                    <a:cubicBezTo>
                      <a:pt x="241" y="416"/>
                      <a:pt x="237" y="409"/>
                      <a:pt x="234" y="402"/>
                    </a:cubicBezTo>
                    <a:cubicBezTo>
                      <a:pt x="233" y="400"/>
                      <a:pt x="232" y="400"/>
                      <a:pt x="230" y="401"/>
                    </a:cubicBezTo>
                    <a:cubicBezTo>
                      <a:pt x="222" y="406"/>
                      <a:pt x="213" y="411"/>
                      <a:pt x="205" y="415"/>
                    </a:cubicBezTo>
                    <a:cubicBezTo>
                      <a:pt x="201" y="417"/>
                      <a:pt x="197" y="417"/>
                      <a:pt x="196" y="414"/>
                    </a:cubicBezTo>
                    <a:cubicBezTo>
                      <a:pt x="194" y="410"/>
                      <a:pt x="195" y="407"/>
                      <a:pt x="199" y="405"/>
                    </a:cubicBezTo>
                    <a:cubicBezTo>
                      <a:pt x="207" y="401"/>
                      <a:pt x="215" y="396"/>
                      <a:pt x="223" y="392"/>
                    </a:cubicBezTo>
                    <a:cubicBezTo>
                      <a:pt x="224" y="391"/>
                      <a:pt x="225" y="391"/>
                      <a:pt x="225" y="390"/>
                    </a:cubicBezTo>
                    <a:cubicBezTo>
                      <a:pt x="227" y="391"/>
                      <a:pt x="228" y="390"/>
                      <a:pt x="228" y="389"/>
                    </a:cubicBezTo>
                    <a:cubicBezTo>
                      <a:pt x="227" y="387"/>
                      <a:pt x="227" y="386"/>
                      <a:pt x="225" y="385"/>
                    </a:cubicBezTo>
                    <a:close/>
                    <a:moveTo>
                      <a:pt x="427" y="431"/>
                    </a:moveTo>
                    <a:cubicBezTo>
                      <a:pt x="427" y="427"/>
                      <a:pt x="426" y="420"/>
                      <a:pt x="425" y="413"/>
                    </a:cubicBezTo>
                    <a:cubicBezTo>
                      <a:pt x="422" y="400"/>
                      <a:pt x="417" y="387"/>
                      <a:pt x="413" y="375"/>
                    </a:cubicBezTo>
                    <a:cubicBezTo>
                      <a:pt x="407" y="361"/>
                      <a:pt x="401" y="347"/>
                      <a:pt x="395" y="334"/>
                    </a:cubicBezTo>
                    <a:cubicBezTo>
                      <a:pt x="390" y="321"/>
                      <a:pt x="383" y="308"/>
                      <a:pt x="376" y="296"/>
                    </a:cubicBezTo>
                    <a:cubicBezTo>
                      <a:pt x="371" y="285"/>
                      <a:pt x="364" y="274"/>
                      <a:pt x="358" y="263"/>
                    </a:cubicBezTo>
                    <a:cubicBezTo>
                      <a:pt x="352" y="253"/>
                      <a:pt x="345" y="243"/>
                      <a:pt x="338" y="232"/>
                    </a:cubicBezTo>
                    <a:cubicBezTo>
                      <a:pt x="331" y="223"/>
                      <a:pt x="324" y="213"/>
                      <a:pt x="317" y="203"/>
                    </a:cubicBezTo>
                    <a:cubicBezTo>
                      <a:pt x="309" y="192"/>
                      <a:pt x="300" y="182"/>
                      <a:pt x="290" y="171"/>
                    </a:cubicBezTo>
                    <a:cubicBezTo>
                      <a:pt x="282" y="161"/>
                      <a:pt x="274" y="152"/>
                      <a:pt x="265" y="143"/>
                    </a:cubicBezTo>
                    <a:cubicBezTo>
                      <a:pt x="256" y="134"/>
                      <a:pt x="246" y="125"/>
                      <a:pt x="237" y="116"/>
                    </a:cubicBezTo>
                    <a:cubicBezTo>
                      <a:pt x="225" y="105"/>
                      <a:pt x="213" y="95"/>
                      <a:pt x="200" y="85"/>
                    </a:cubicBezTo>
                    <a:cubicBezTo>
                      <a:pt x="186" y="73"/>
                      <a:pt x="171" y="62"/>
                      <a:pt x="156" y="52"/>
                    </a:cubicBezTo>
                    <a:cubicBezTo>
                      <a:pt x="144" y="44"/>
                      <a:pt x="131" y="38"/>
                      <a:pt x="118" y="35"/>
                    </a:cubicBezTo>
                    <a:cubicBezTo>
                      <a:pt x="101" y="31"/>
                      <a:pt x="85" y="31"/>
                      <a:pt x="68" y="35"/>
                    </a:cubicBezTo>
                    <a:cubicBezTo>
                      <a:pt x="53" y="39"/>
                      <a:pt x="39" y="46"/>
                      <a:pt x="29" y="58"/>
                    </a:cubicBezTo>
                    <a:cubicBezTo>
                      <a:pt x="21" y="68"/>
                      <a:pt x="16" y="78"/>
                      <a:pt x="14" y="90"/>
                    </a:cubicBezTo>
                    <a:cubicBezTo>
                      <a:pt x="11" y="107"/>
                      <a:pt x="13" y="122"/>
                      <a:pt x="19" y="137"/>
                    </a:cubicBezTo>
                    <a:cubicBezTo>
                      <a:pt x="25" y="151"/>
                      <a:pt x="34" y="163"/>
                      <a:pt x="45" y="173"/>
                    </a:cubicBezTo>
                    <a:cubicBezTo>
                      <a:pt x="46" y="174"/>
                      <a:pt x="47" y="174"/>
                      <a:pt x="49" y="174"/>
                    </a:cubicBezTo>
                    <a:cubicBezTo>
                      <a:pt x="51" y="174"/>
                      <a:pt x="53" y="175"/>
                      <a:pt x="53" y="177"/>
                    </a:cubicBezTo>
                    <a:cubicBezTo>
                      <a:pt x="54" y="180"/>
                      <a:pt x="55" y="180"/>
                      <a:pt x="56" y="181"/>
                    </a:cubicBezTo>
                    <a:cubicBezTo>
                      <a:pt x="64" y="186"/>
                      <a:pt x="71" y="191"/>
                      <a:pt x="78" y="197"/>
                    </a:cubicBezTo>
                    <a:cubicBezTo>
                      <a:pt x="79" y="197"/>
                      <a:pt x="80" y="198"/>
                      <a:pt x="81" y="198"/>
                    </a:cubicBezTo>
                    <a:cubicBezTo>
                      <a:pt x="85" y="198"/>
                      <a:pt x="87" y="199"/>
                      <a:pt x="88" y="203"/>
                    </a:cubicBezTo>
                    <a:cubicBezTo>
                      <a:pt x="88" y="204"/>
                      <a:pt x="88" y="204"/>
                      <a:pt x="88" y="204"/>
                    </a:cubicBezTo>
                    <a:cubicBezTo>
                      <a:pt x="95" y="210"/>
                      <a:pt x="103" y="215"/>
                      <a:pt x="109" y="221"/>
                    </a:cubicBezTo>
                    <a:cubicBezTo>
                      <a:pt x="111" y="223"/>
                      <a:pt x="113" y="224"/>
                      <a:pt x="115" y="224"/>
                    </a:cubicBezTo>
                    <a:cubicBezTo>
                      <a:pt x="118" y="224"/>
                      <a:pt x="119" y="226"/>
                      <a:pt x="119" y="228"/>
                    </a:cubicBezTo>
                    <a:cubicBezTo>
                      <a:pt x="119" y="230"/>
                      <a:pt x="120" y="231"/>
                      <a:pt x="122" y="232"/>
                    </a:cubicBezTo>
                    <a:cubicBezTo>
                      <a:pt x="128" y="238"/>
                      <a:pt x="135" y="244"/>
                      <a:pt x="141" y="251"/>
                    </a:cubicBezTo>
                    <a:cubicBezTo>
                      <a:pt x="142" y="252"/>
                      <a:pt x="143" y="253"/>
                      <a:pt x="144" y="253"/>
                    </a:cubicBezTo>
                    <a:cubicBezTo>
                      <a:pt x="147" y="253"/>
                      <a:pt x="149" y="255"/>
                      <a:pt x="149" y="258"/>
                    </a:cubicBezTo>
                    <a:cubicBezTo>
                      <a:pt x="149" y="259"/>
                      <a:pt x="150" y="259"/>
                      <a:pt x="150" y="260"/>
                    </a:cubicBezTo>
                    <a:cubicBezTo>
                      <a:pt x="153" y="263"/>
                      <a:pt x="155" y="266"/>
                      <a:pt x="158" y="269"/>
                    </a:cubicBezTo>
                    <a:cubicBezTo>
                      <a:pt x="161" y="272"/>
                      <a:pt x="164" y="276"/>
                      <a:pt x="167" y="279"/>
                    </a:cubicBezTo>
                    <a:cubicBezTo>
                      <a:pt x="169" y="281"/>
                      <a:pt x="170" y="282"/>
                      <a:pt x="172" y="283"/>
                    </a:cubicBezTo>
                    <a:cubicBezTo>
                      <a:pt x="175" y="284"/>
                      <a:pt x="176" y="285"/>
                      <a:pt x="176" y="289"/>
                    </a:cubicBezTo>
                    <a:cubicBezTo>
                      <a:pt x="176" y="290"/>
                      <a:pt x="177" y="291"/>
                      <a:pt x="177" y="291"/>
                    </a:cubicBezTo>
                    <a:cubicBezTo>
                      <a:pt x="183" y="298"/>
                      <a:pt x="188" y="305"/>
                      <a:pt x="193" y="312"/>
                    </a:cubicBezTo>
                    <a:cubicBezTo>
                      <a:pt x="194" y="314"/>
                      <a:pt x="195" y="315"/>
                      <a:pt x="198" y="316"/>
                    </a:cubicBezTo>
                    <a:cubicBezTo>
                      <a:pt x="200" y="316"/>
                      <a:pt x="201" y="318"/>
                      <a:pt x="201" y="321"/>
                    </a:cubicBezTo>
                    <a:cubicBezTo>
                      <a:pt x="201" y="322"/>
                      <a:pt x="201" y="323"/>
                      <a:pt x="202" y="324"/>
                    </a:cubicBezTo>
                    <a:cubicBezTo>
                      <a:pt x="207" y="331"/>
                      <a:pt x="211" y="338"/>
                      <a:pt x="216" y="345"/>
                    </a:cubicBezTo>
                    <a:cubicBezTo>
                      <a:pt x="217" y="347"/>
                      <a:pt x="218" y="350"/>
                      <a:pt x="221" y="350"/>
                    </a:cubicBezTo>
                    <a:cubicBezTo>
                      <a:pt x="223" y="351"/>
                      <a:pt x="224" y="353"/>
                      <a:pt x="223" y="355"/>
                    </a:cubicBezTo>
                    <a:cubicBezTo>
                      <a:pt x="223" y="356"/>
                      <a:pt x="224" y="358"/>
                      <a:pt x="225" y="360"/>
                    </a:cubicBezTo>
                    <a:cubicBezTo>
                      <a:pt x="228" y="366"/>
                      <a:pt x="232" y="373"/>
                      <a:pt x="236" y="380"/>
                    </a:cubicBezTo>
                    <a:cubicBezTo>
                      <a:pt x="237" y="383"/>
                      <a:pt x="238" y="385"/>
                      <a:pt x="242" y="386"/>
                    </a:cubicBezTo>
                    <a:cubicBezTo>
                      <a:pt x="243" y="387"/>
                      <a:pt x="244" y="389"/>
                      <a:pt x="243" y="391"/>
                    </a:cubicBezTo>
                    <a:cubicBezTo>
                      <a:pt x="243" y="393"/>
                      <a:pt x="243" y="395"/>
                      <a:pt x="244" y="396"/>
                    </a:cubicBezTo>
                    <a:cubicBezTo>
                      <a:pt x="247" y="402"/>
                      <a:pt x="249" y="408"/>
                      <a:pt x="252" y="413"/>
                    </a:cubicBezTo>
                    <a:cubicBezTo>
                      <a:pt x="254" y="417"/>
                      <a:pt x="255" y="422"/>
                      <a:pt x="259" y="424"/>
                    </a:cubicBezTo>
                    <a:cubicBezTo>
                      <a:pt x="260" y="425"/>
                      <a:pt x="261" y="427"/>
                      <a:pt x="260" y="429"/>
                    </a:cubicBezTo>
                    <a:cubicBezTo>
                      <a:pt x="260" y="431"/>
                      <a:pt x="260" y="433"/>
                      <a:pt x="261" y="435"/>
                    </a:cubicBezTo>
                    <a:cubicBezTo>
                      <a:pt x="262" y="438"/>
                      <a:pt x="263" y="440"/>
                      <a:pt x="264" y="442"/>
                    </a:cubicBezTo>
                    <a:cubicBezTo>
                      <a:pt x="266" y="447"/>
                      <a:pt x="267" y="453"/>
                      <a:pt x="270" y="459"/>
                    </a:cubicBezTo>
                    <a:cubicBezTo>
                      <a:pt x="273" y="463"/>
                      <a:pt x="275" y="467"/>
                      <a:pt x="276" y="472"/>
                    </a:cubicBezTo>
                    <a:cubicBezTo>
                      <a:pt x="277" y="476"/>
                      <a:pt x="280" y="480"/>
                      <a:pt x="282" y="483"/>
                    </a:cubicBezTo>
                    <a:cubicBezTo>
                      <a:pt x="289" y="493"/>
                      <a:pt x="297" y="501"/>
                      <a:pt x="306" y="508"/>
                    </a:cubicBezTo>
                    <a:cubicBezTo>
                      <a:pt x="323" y="520"/>
                      <a:pt x="342" y="525"/>
                      <a:pt x="363" y="522"/>
                    </a:cubicBezTo>
                    <a:cubicBezTo>
                      <a:pt x="380" y="520"/>
                      <a:pt x="394" y="511"/>
                      <a:pt x="405" y="498"/>
                    </a:cubicBezTo>
                    <a:cubicBezTo>
                      <a:pt x="420" y="479"/>
                      <a:pt x="427" y="458"/>
                      <a:pt x="427" y="431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87" name="Freeform 125">
                <a:extLst>
                  <a:ext uri="{FF2B5EF4-FFF2-40B4-BE49-F238E27FC236}">
                    <a16:creationId xmlns:a16="http://schemas.microsoft.com/office/drawing/2014/main" id="{D9965A46-51B8-44E8-BD65-87D522D9726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4206538" y="1206500"/>
                <a:ext cx="3175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0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B6DB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88" name="Freeform 126">
                <a:extLst>
                  <a:ext uri="{FF2B5EF4-FFF2-40B4-BE49-F238E27FC236}">
                    <a16:creationId xmlns:a16="http://schemas.microsoft.com/office/drawing/2014/main" id="{7BC8F7D2-6DB3-4358-AB4E-C04C5F5F4453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4778038" y="1474787"/>
                <a:ext cx="252413" cy="295275"/>
              </a:xfrm>
              <a:custGeom>
                <a:avLst/>
                <a:gdLst>
                  <a:gd name="T0" fmla="*/ 102 w 103"/>
                  <a:gd name="T1" fmla="*/ 63 h 120"/>
                  <a:gd name="T2" fmla="*/ 91 w 103"/>
                  <a:gd name="T3" fmla="*/ 100 h 120"/>
                  <a:gd name="T4" fmla="*/ 46 w 103"/>
                  <a:gd name="T5" fmla="*/ 117 h 120"/>
                  <a:gd name="T6" fmla="*/ 11 w 103"/>
                  <a:gd name="T7" fmla="*/ 90 h 120"/>
                  <a:gd name="T8" fmla="*/ 2 w 103"/>
                  <a:gd name="T9" fmla="*/ 47 h 120"/>
                  <a:gd name="T10" fmla="*/ 13 w 103"/>
                  <a:gd name="T11" fmla="*/ 20 h 120"/>
                  <a:gd name="T12" fmla="*/ 35 w 103"/>
                  <a:gd name="T13" fmla="*/ 3 h 120"/>
                  <a:gd name="T14" fmla="*/ 65 w 103"/>
                  <a:gd name="T15" fmla="*/ 5 h 120"/>
                  <a:gd name="T16" fmla="*/ 99 w 103"/>
                  <a:gd name="T17" fmla="*/ 43 h 120"/>
                  <a:gd name="T18" fmla="*/ 102 w 103"/>
                  <a:gd name="T19" fmla="*/ 63 h 120"/>
                  <a:gd name="T20" fmla="*/ 13 w 103"/>
                  <a:gd name="T21" fmla="*/ 57 h 120"/>
                  <a:gd name="T22" fmla="*/ 15 w 103"/>
                  <a:gd name="T23" fmla="*/ 71 h 120"/>
                  <a:gd name="T24" fmla="*/ 39 w 103"/>
                  <a:gd name="T25" fmla="*/ 101 h 120"/>
                  <a:gd name="T26" fmla="*/ 76 w 103"/>
                  <a:gd name="T27" fmla="*/ 99 h 120"/>
                  <a:gd name="T28" fmla="*/ 91 w 103"/>
                  <a:gd name="T29" fmla="*/ 67 h 120"/>
                  <a:gd name="T30" fmla="*/ 65 w 103"/>
                  <a:gd name="T31" fmla="*/ 17 h 120"/>
                  <a:gd name="T32" fmla="*/ 24 w 103"/>
                  <a:gd name="T33" fmla="*/ 24 h 120"/>
                  <a:gd name="T34" fmla="*/ 13 w 103"/>
                  <a:gd name="T35" fmla="*/ 57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03" h="120">
                    <a:moveTo>
                      <a:pt x="102" y="63"/>
                    </a:moveTo>
                    <a:cubicBezTo>
                      <a:pt x="103" y="77"/>
                      <a:pt x="99" y="89"/>
                      <a:pt x="91" y="100"/>
                    </a:cubicBezTo>
                    <a:cubicBezTo>
                      <a:pt x="81" y="114"/>
                      <a:pt x="63" y="120"/>
                      <a:pt x="46" y="117"/>
                    </a:cubicBezTo>
                    <a:cubicBezTo>
                      <a:pt x="31" y="113"/>
                      <a:pt x="19" y="104"/>
                      <a:pt x="11" y="90"/>
                    </a:cubicBezTo>
                    <a:cubicBezTo>
                      <a:pt x="3" y="77"/>
                      <a:pt x="0" y="62"/>
                      <a:pt x="2" y="47"/>
                    </a:cubicBezTo>
                    <a:cubicBezTo>
                      <a:pt x="3" y="37"/>
                      <a:pt x="6" y="28"/>
                      <a:pt x="13" y="20"/>
                    </a:cubicBezTo>
                    <a:cubicBezTo>
                      <a:pt x="18" y="12"/>
                      <a:pt x="26" y="6"/>
                      <a:pt x="35" y="3"/>
                    </a:cubicBezTo>
                    <a:cubicBezTo>
                      <a:pt x="45" y="0"/>
                      <a:pt x="55" y="0"/>
                      <a:pt x="65" y="5"/>
                    </a:cubicBezTo>
                    <a:cubicBezTo>
                      <a:pt x="83" y="12"/>
                      <a:pt x="93" y="25"/>
                      <a:pt x="99" y="43"/>
                    </a:cubicBezTo>
                    <a:cubicBezTo>
                      <a:pt x="101" y="50"/>
                      <a:pt x="102" y="57"/>
                      <a:pt x="102" y="63"/>
                    </a:cubicBezTo>
                    <a:close/>
                    <a:moveTo>
                      <a:pt x="13" y="57"/>
                    </a:moveTo>
                    <a:cubicBezTo>
                      <a:pt x="13" y="61"/>
                      <a:pt x="14" y="66"/>
                      <a:pt x="15" y="71"/>
                    </a:cubicBezTo>
                    <a:cubicBezTo>
                      <a:pt x="19" y="85"/>
                      <a:pt x="27" y="95"/>
                      <a:pt x="39" y="101"/>
                    </a:cubicBezTo>
                    <a:cubicBezTo>
                      <a:pt x="49" y="108"/>
                      <a:pt x="66" y="108"/>
                      <a:pt x="76" y="99"/>
                    </a:cubicBezTo>
                    <a:cubicBezTo>
                      <a:pt x="86" y="90"/>
                      <a:pt x="90" y="79"/>
                      <a:pt x="91" y="67"/>
                    </a:cubicBezTo>
                    <a:cubicBezTo>
                      <a:pt x="91" y="46"/>
                      <a:pt x="84" y="28"/>
                      <a:pt x="65" y="17"/>
                    </a:cubicBezTo>
                    <a:cubicBezTo>
                      <a:pt x="51" y="9"/>
                      <a:pt x="35" y="11"/>
                      <a:pt x="24" y="24"/>
                    </a:cubicBezTo>
                    <a:cubicBezTo>
                      <a:pt x="16" y="33"/>
                      <a:pt x="13" y="43"/>
                      <a:pt x="13" y="57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89" name="Freeform 127">
                <a:extLst>
                  <a:ext uri="{FF2B5EF4-FFF2-40B4-BE49-F238E27FC236}">
                    <a16:creationId xmlns:a16="http://schemas.microsoft.com/office/drawing/2014/main" id="{FAF6DF91-8B14-420C-B510-BC0A4D87E827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4177963" y="908050"/>
                <a:ext cx="219075" cy="212725"/>
              </a:xfrm>
              <a:custGeom>
                <a:avLst/>
                <a:gdLst>
                  <a:gd name="T0" fmla="*/ 0 w 89"/>
                  <a:gd name="T1" fmla="*/ 38 h 86"/>
                  <a:gd name="T2" fmla="*/ 31 w 89"/>
                  <a:gd name="T3" fmla="*/ 3 h 86"/>
                  <a:gd name="T4" fmla="*/ 76 w 89"/>
                  <a:gd name="T5" fmla="*/ 19 h 86"/>
                  <a:gd name="T6" fmla="*/ 82 w 89"/>
                  <a:gd name="T7" fmla="*/ 61 h 86"/>
                  <a:gd name="T8" fmla="*/ 64 w 89"/>
                  <a:gd name="T9" fmla="*/ 79 h 86"/>
                  <a:gd name="T10" fmla="*/ 17 w 89"/>
                  <a:gd name="T11" fmla="*/ 73 h 86"/>
                  <a:gd name="T12" fmla="*/ 0 w 89"/>
                  <a:gd name="T13" fmla="*/ 38 h 86"/>
                  <a:gd name="T14" fmla="*/ 47 w 89"/>
                  <a:gd name="T15" fmla="*/ 71 h 86"/>
                  <a:gd name="T16" fmla="*/ 56 w 89"/>
                  <a:gd name="T17" fmla="*/ 69 h 86"/>
                  <a:gd name="T18" fmla="*/ 70 w 89"/>
                  <a:gd name="T19" fmla="*/ 59 h 86"/>
                  <a:gd name="T20" fmla="*/ 70 w 89"/>
                  <a:gd name="T21" fmla="*/ 31 h 86"/>
                  <a:gd name="T22" fmla="*/ 36 w 89"/>
                  <a:gd name="T23" fmla="*/ 14 h 86"/>
                  <a:gd name="T24" fmla="*/ 13 w 89"/>
                  <a:gd name="T25" fmla="*/ 48 h 86"/>
                  <a:gd name="T26" fmla="*/ 47 w 89"/>
                  <a:gd name="T27" fmla="*/ 71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9" h="86">
                    <a:moveTo>
                      <a:pt x="0" y="38"/>
                    </a:moveTo>
                    <a:cubicBezTo>
                      <a:pt x="0" y="20"/>
                      <a:pt x="13" y="6"/>
                      <a:pt x="31" y="3"/>
                    </a:cubicBezTo>
                    <a:cubicBezTo>
                      <a:pt x="49" y="0"/>
                      <a:pt x="64" y="6"/>
                      <a:pt x="76" y="19"/>
                    </a:cubicBezTo>
                    <a:cubicBezTo>
                      <a:pt x="87" y="32"/>
                      <a:pt x="89" y="46"/>
                      <a:pt x="82" y="61"/>
                    </a:cubicBezTo>
                    <a:cubicBezTo>
                      <a:pt x="79" y="70"/>
                      <a:pt x="72" y="75"/>
                      <a:pt x="64" y="79"/>
                    </a:cubicBezTo>
                    <a:cubicBezTo>
                      <a:pt x="47" y="86"/>
                      <a:pt x="32" y="83"/>
                      <a:pt x="17" y="73"/>
                    </a:cubicBezTo>
                    <a:cubicBezTo>
                      <a:pt x="6" y="65"/>
                      <a:pt x="0" y="54"/>
                      <a:pt x="0" y="38"/>
                    </a:cubicBezTo>
                    <a:close/>
                    <a:moveTo>
                      <a:pt x="47" y="71"/>
                    </a:moveTo>
                    <a:cubicBezTo>
                      <a:pt x="50" y="71"/>
                      <a:pt x="53" y="70"/>
                      <a:pt x="56" y="69"/>
                    </a:cubicBezTo>
                    <a:cubicBezTo>
                      <a:pt x="63" y="68"/>
                      <a:pt x="67" y="64"/>
                      <a:pt x="70" y="59"/>
                    </a:cubicBezTo>
                    <a:cubicBezTo>
                      <a:pt x="77" y="50"/>
                      <a:pt x="76" y="40"/>
                      <a:pt x="70" y="31"/>
                    </a:cubicBezTo>
                    <a:cubicBezTo>
                      <a:pt x="62" y="19"/>
                      <a:pt x="51" y="13"/>
                      <a:pt x="36" y="14"/>
                    </a:cubicBezTo>
                    <a:cubicBezTo>
                      <a:pt x="19" y="15"/>
                      <a:pt x="8" y="31"/>
                      <a:pt x="13" y="48"/>
                    </a:cubicBezTo>
                    <a:cubicBezTo>
                      <a:pt x="17" y="61"/>
                      <a:pt x="32" y="71"/>
                      <a:pt x="47" y="71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90" name="Freeform 128">
                <a:extLst>
                  <a:ext uri="{FF2B5EF4-FFF2-40B4-BE49-F238E27FC236}">
                    <a16:creationId xmlns:a16="http://schemas.microsoft.com/office/drawing/2014/main" id="{F6DAAD8C-0B97-420E-9BB2-879B623A3BD8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4643100" y="1176337"/>
                <a:ext cx="179388" cy="188913"/>
              </a:xfrm>
              <a:custGeom>
                <a:avLst/>
                <a:gdLst>
                  <a:gd name="T0" fmla="*/ 0 w 73"/>
                  <a:gd name="T1" fmla="*/ 35 h 77"/>
                  <a:gd name="T2" fmla="*/ 11 w 73"/>
                  <a:gd name="T3" fmla="*/ 9 h 77"/>
                  <a:gd name="T4" fmla="*/ 44 w 73"/>
                  <a:gd name="T5" fmla="*/ 5 h 77"/>
                  <a:gd name="T6" fmla="*/ 70 w 73"/>
                  <a:gd name="T7" fmla="*/ 35 h 77"/>
                  <a:gd name="T8" fmla="*/ 58 w 73"/>
                  <a:gd name="T9" fmla="*/ 70 h 77"/>
                  <a:gd name="T10" fmla="*/ 33 w 73"/>
                  <a:gd name="T11" fmla="*/ 75 h 77"/>
                  <a:gd name="T12" fmla="*/ 6 w 73"/>
                  <a:gd name="T13" fmla="*/ 55 h 77"/>
                  <a:gd name="T14" fmla="*/ 0 w 73"/>
                  <a:gd name="T15" fmla="*/ 35 h 77"/>
                  <a:gd name="T16" fmla="*/ 52 w 73"/>
                  <a:gd name="T17" fmla="*/ 60 h 77"/>
                  <a:gd name="T18" fmla="*/ 52 w 73"/>
                  <a:gd name="T19" fmla="*/ 60 h 77"/>
                  <a:gd name="T20" fmla="*/ 56 w 73"/>
                  <a:gd name="T21" fmla="*/ 55 h 77"/>
                  <a:gd name="T22" fmla="*/ 56 w 73"/>
                  <a:gd name="T23" fmla="*/ 55 h 77"/>
                  <a:gd name="T24" fmla="*/ 58 w 73"/>
                  <a:gd name="T25" fmla="*/ 50 h 77"/>
                  <a:gd name="T26" fmla="*/ 59 w 73"/>
                  <a:gd name="T27" fmla="*/ 48 h 77"/>
                  <a:gd name="T28" fmla="*/ 59 w 73"/>
                  <a:gd name="T29" fmla="*/ 38 h 77"/>
                  <a:gd name="T30" fmla="*/ 58 w 73"/>
                  <a:gd name="T31" fmla="*/ 37 h 77"/>
                  <a:gd name="T32" fmla="*/ 58 w 73"/>
                  <a:gd name="T33" fmla="*/ 36 h 77"/>
                  <a:gd name="T34" fmla="*/ 58 w 73"/>
                  <a:gd name="T35" fmla="*/ 35 h 77"/>
                  <a:gd name="T36" fmla="*/ 56 w 73"/>
                  <a:gd name="T37" fmla="*/ 30 h 77"/>
                  <a:gd name="T38" fmla="*/ 55 w 73"/>
                  <a:gd name="T39" fmla="*/ 29 h 77"/>
                  <a:gd name="T40" fmla="*/ 50 w 73"/>
                  <a:gd name="T41" fmla="*/ 22 h 77"/>
                  <a:gd name="T42" fmla="*/ 50 w 73"/>
                  <a:gd name="T43" fmla="*/ 22 h 77"/>
                  <a:gd name="T44" fmla="*/ 49 w 73"/>
                  <a:gd name="T45" fmla="*/ 21 h 77"/>
                  <a:gd name="T46" fmla="*/ 48 w 73"/>
                  <a:gd name="T47" fmla="*/ 20 h 77"/>
                  <a:gd name="T48" fmla="*/ 39 w 73"/>
                  <a:gd name="T49" fmla="*/ 15 h 77"/>
                  <a:gd name="T50" fmla="*/ 39 w 73"/>
                  <a:gd name="T51" fmla="*/ 15 h 77"/>
                  <a:gd name="T52" fmla="*/ 38 w 73"/>
                  <a:gd name="T53" fmla="*/ 15 h 77"/>
                  <a:gd name="T54" fmla="*/ 37 w 73"/>
                  <a:gd name="T55" fmla="*/ 15 h 77"/>
                  <a:gd name="T56" fmla="*/ 31 w 73"/>
                  <a:gd name="T57" fmla="*/ 14 h 77"/>
                  <a:gd name="T58" fmla="*/ 28 w 73"/>
                  <a:gd name="T59" fmla="*/ 14 h 77"/>
                  <a:gd name="T60" fmla="*/ 14 w 73"/>
                  <a:gd name="T61" fmla="*/ 25 h 77"/>
                  <a:gd name="T62" fmla="*/ 14 w 73"/>
                  <a:gd name="T63" fmla="*/ 25 h 77"/>
                  <a:gd name="T64" fmla="*/ 12 w 73"/>
                  <a:gd name="T65" fmla="*/ 30 h 77"/>
                  <a:gd name="T66" fmla="*/ 12 w 73"/>
                  <a:gd name="T67" fmla="*/ 31 h 77"/>
                  <a:gd name="T68" fmla="*/ 12 w 73"/>
                  <a:gd name="T69" fmla="*/ 39 h 77"/>
                  <a:gd name="T70" fmla="*/ 12 w 73"/>
                  <a:gd name="T71" fmla="*/ 40 h 77"/>
                  <a:gd name="T72" fmla="*/ 13 w 73"/>
                  <a:gd name="T73" fmla="*/ 42 h 77"/>
                  <a:gd name="T74" fmla="*/ 13 w 73"/>
                  <a:gd name="T75" fmla="*/ 43 h 77"/>
                  <a:gd name="T76" fmla="*/ 13 w 73"/>
                  <a:gd name="T77" fmla="*/ 44 h 77"/>
                  <a:gd name="T78" fmla="*/ 13 w 73"/>
                  <a:gd name="T79" fmla="*/ 45 h 77"/>
                  <a:gd name="T80" fmla="*/ 14 w 73"/>
                  <a:gd name="T81" fmla="*/ 46 h 77"/>
                  <a:gd name="T82" fmla="*/ 14 w 73"/>
                  <a:gd name="T83" fmla="*/ 46 h 77"/>
                  <a:gd name="T84" fmla="*/ 19 w 73"/>
                  <a:gd name="T85" fmla="*/ 55 h 77"/>
                  <a:gd name="T86" fmla="*/ 19 w 73"/>
                  <a:gd name="T87" fmla="*/ 55 h 77"/>
                  <a:gd name="T88" fmla="*/ 24 w 73"/>
                  <a:gd name="T89" fmla="*/ 59 h 77"/>
                  <a:gd name="T90" fmla="*/ 24 w 73"/>
                  <a:gd name="T91" fmla="*/ 59 h 77"/>
                  <a:gd name="T92" fmla="*/ 29 w 73"/>
                  <a:gd name="T93" fmla="*/ 62 h 77"/>
                  <a:gd name="T94" fmla="*/ 46 w 73"/>
                  <a:gd name="T95" fmla="*/ 63 h 77"/>
                  <a:gd name="T96" fmla="*/ 50 w 73"/>
                  <a:gd name="T97" fmla="*/ 62 h 77"/>
                  <a:gd name="T98" fmla="*/ 50 w 73"/>
                  <a:gd name="T99" fmla="*/ 61 h 77"/>
                  <a:gd name="T100" fmla="*/ 51 w 73"/>
                  <a:gd name="T101" fmla="*/ 61 h 77"/>
                  <a:gd name="T102" fmla="*/ 52 w 73"/>
                  <a:gd name="T103" fmla="*/ 6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73" h="77">
                    <a:moveTo>
                      <a:pt x="0" y="35"/>
                    </a:moveTo>
                    <a:cubicBezTo>
                      <a:pt x="0" y="25"/>
                      <a:pt x="4" y="16"/>
                      <a:pt x="11" y="9"/>
                    </a:cubicBezTo>
                    <a:cubicBezTo>
                      <a:pt x="21" y="1"/>
                      <a:pt x="32" y="0"/>
                      <a:pt x="44" y="5"/>
                    </a:cubicBezTo>
                    <a:cubicBezTo>
                      <a:pt x="58" y="10"/>
                      <a:pt x="67" y="20"/>
                      <a:pt x="70" y="35"/>
                    </a:cubicBezTo>
                    <a:cubicBezTo>
                      <a:pt x="73" y="49"/>
                      <a:pt x="70" y="61"/>
                      <a:pt x="58" y="70"/>
                    </a:cubicBezTo>
                    <a:cubicBezTo>
                      <a:pt x="51" y="76"/>
                      <a:pt x="42" y="77"/>
                      <a:pt x="33" y="75"/>
                    </a:cubicBezTo>
                    <a:cubicBezTo>
                      <a:pt x="21" y="73"/>
                      <a:pt x="12" y="66"/>
                      <a:pt x="6" y="55"/>
                    </a:cubicBezTo>
                    <a:cubicBezTo>
                      <a:pt x="2" y="49"/>
                      <a:pt x="1" y="42"/>
                      <a:pt x="0" y="35"/>
                    </a:cubicBezTo>
                    <a:close/>
                    <a:moveTo>
                      <a:pt x="52" y="60"/>
                    </a:moveTo>
                    <a:cubicBezTo>
                      <a:pt x="52" y="60"/>
                      <a:pt x="52" y="60"/>
                      <a:pt x="52" y="60"/>
                    </a:cubicBezTo>
                    <a:cubicBezTo>
                      <a:pt x="54" y="59"/>
                      <a:pt x="55" y="58"/>
                      <a:pt x="56" y="55"/>
                    </a:cubicBezTo>
                    <a:cubicBezTo>
                      <a:pt x="56" y="55"/>
                      <a:pt x="56" y="55"/>
                      <a:pt x="56" y="55"/>
                    </a:cubicBezTo>
                    <a:cubicBezTo>
                      <a:pt x="58" y="54"/>
                      <a:pt x="58" y="52"/>
                      <a:pt x="58" y="50"/>
                    </a:cubicBezTo>
                    <a:cubicBezTo>
                      <a:pt x="58" y="49"/>
                      <a:pt x="59" y="49"/>
                      <a:pt x="59" y="48"/>
                    </a:cubicBezTo>
                    <a:cubicBezTo>
                      <a:pt x="60" y="45"/>
                      <a:pt x="60" y="41"/>
                      <a:pt x="59" y="38"/>
                    </a:cubicBezTo>
                    <a:cubicBezTo>
                      <a:pt x="58" y="38"/>
                      <a:pt x="58" y="37"/>
                      <a:pt x="58" y="37"/>
                    </a:cubicBezTo>
                    <a:cubicBezTo>
                      <a:pt x="59" y="36"/>
                      <a:pt x="58" y="36"/>
                      <a:pt x="58" y="36"/>
                    </a:cubicBezTo>
                    <a:cubicBezTo>
                      <a:pt x="58" y="35"/>
                      <a:pt x="58" y="35"/>
                      <a:pt x="58" y="35"/>
                    </a:cubicBezTo>
                    <a:cubicBezTo>
                      <a:pt x="58" y="33"/>
                      <a:pt x="57" y="31"/>
                      <a:pt x="56" y="30"/>
                    </a:cubicBezTo>
                    <a:cubicBezTo>
                      <a:pt x="56" y="30"/>
                      <a:pt x="56" y="30"/>
                      <a:pt x="55" y="29"/>
                    </a:cubicBezTo>
                    <a:cubicBezTo>
                      <a:pt x="54" y="27"/>
                      <a:pt x="53" y="24"/>
                      <a:pt x="50" y="22"/>
                    </a:cubicBezTo>
                    <a:cubicBezTo>
                      <a:pt x="50" y="22"/>
                      <a:pt x="50" y="22"/>
                      <a:pt x="50" y="22"/>
                    </a:cubicBezTo>
                    <a:cubicBezTo>
                      <a:pt x="50" y="22"/>
                      <a:pt x="49" y="21"/>
                      <a:pt x="49" y="21"/>
                    </a:cubicBezTo>
                    <a:cubicBezTo>
                      <a:pt x="48" y="21"/>
                      <a:pt x="48" y="20"/>
                      <a:pt x="48" y="20"/>
                    </a:cubicBezTo>
                    <a:cubicBezTo>
                      <a:pt x="45" y="18"/>
                      <a:pt x="42" y="16"/>
                      <a:pt x="39" y="15"/>
                    </a:cubicBezTo>
                    <a:cubicBezTo>
                      <a:pt x="39" y="15"/>
                      <a:pt x="39" y="15"/>
                      <a:pt x="39" y="15"/>
                    </a:cubicBezTo>
                    <a:cubicBezTo>
                      <a:pt x="38" y="15"/>
                      <a:pt x="38" y="15"/>
                      <a:pt x="38" y="15"/>
                    </a:cubicBezTo>
                    <a:cubicBezTo>
                      <a:pt x="38" y="15"/>
                      <a:pt x="37" y="15"/>
                      <a:pt x="37" y="15"/>
                    </a:cubicBezTo>
                    <a:cubicBezTo>
                      <a:pt x="35" y="14"/>
                      <a:pt x="33" y="13"/>
                      <a:pt x="31" y="14"/>
                    </a:cubicBezTo>
                    <a:cubicBezTo>
                      <a:pt x="30" y="14"/>
                      <a:pt x="29" y="14"/>
                      <a:pt x="28" y="14"/>
                    </a:cubicBezTo>
                    <a:cubicBezTo>
                      <a:pt x="21" y="15"/>
                      <a:pt x="16" y="19"/>
                      <a:pt x="14" y="25"/>
                    </a:cubicBezTo>
                    <a:cubicBezTo>
                      <a:pt x="14" y="25"/>
                      <a:pt x="14" y="25"/>
                      <a:pt x="14" y="25"/>
                    </a:cubicBezTo>
                    <a:cubicBezTo>
                      <a:pt x="13" y="27"/>
                      <a:pt x="12" y="28"/>
                      <a:pt x="12" y="30"/>
                    </a:cubicBezTo>
                    <a:cubicBezTo>
                      <a:pt x="12" y="31"/>
                      <a:pt x="12" y="31"/>
                      <a:pt x="12" y="31"/>
                    </a:cubicBezTo>
                    <a:cubicBezTo>
                      <a:pt x="11" y="34"/>
                      <a:pt x="11" y="36"/>
                      <a:pt x="12" y="39"/>
                    </a:cubicBezTo>
                    <a:cubicBezTo>
                      <a:pt x="12" y="39"/>
                      <a:pt x="12" y="40"/>
                      <a:pt x="12" y="40"/>
                    </a:cubicBezTo>
                    <a:cubicBezTo>
                      <a:pt x="12" y="41"/>
                      <a:pt x="12" y="41"/>
                      <a:pt x="13" y="42"/>
                    </a:cubicBezTo>
                    <a:cubicBezTo>
                      <a:pt x="13" y="42"/>
                      <a:pt x="13" y="43"/>
                      <a:pt x="13" y="43"/>
                    </a:cubicBezTo>
                    <a:cubicBezTo>
                      <a:pt x="13" y="43"/>
                      <a:pt x="13" y="44"/>
                      <a:pt x="13" y="44"/>
                    </a:cubicBezTo>
                    <a:cubicBezTo>
                      <a:pt x="13" y="44"/>
                      <a:pt x="13" y="45"/>
                      <a:pt x="13" y="45"/>
                    </a:cubicBezTo>
                    <a:cubicBezTo>
                      <a:pt x="14" y="45"/>
                      <a:pt x="14" y="45"/>
                      <a:pt x="14" y="46"/>
                    </a:cubicBezTo>
                    <a:cubicBezTo>
                      <a:pt x="14" y="46"/>
                      <a:pt x="14" y="46"/>
                      <a:pt x="14" y="46"/>
                    </a:cubicBezTo>
                    <a:cubicBezTo>
                      <a:pt x="15" y="49"/>
                      <a:pt x="17" y="52"/>
                      <a:pt x="19" y="55"/>
                    </a:cubicBezTo>
                    <a:cubicBezTo>
                      <a:pt x="19" y="55"/>
                      <a:pt x="19" y="55"/>
                      <a:pt x="19" y="55"/>
                    </a:cubicBezTo>
                    <a:cubicBezTo>
                      <a:pt x="21" y="56"/>
                      <a:pt x="22" y="58"/>
                      <a:pt x="24" y="59"/>
                    </a:cubicBezTo>
                    <a:cubicBezTo>
                      <a:pt x="24" y="59"/>
                      <a:pt x="24" y="59"/>
                      <a:pt x="24" y="59"/>
                    </a:cubicBezTo>
                    <a:cubicBezTo>
                      <a:pt x="26" y="61"/>
                      <a:pt x="28" y="62"/>
                      <a:pt x="29" y="62"/>
                    </a:cubicBezTo>
                    <a:cubicBezTo>
                      <a:pt x="35" y="65"/>
                      <a:pt x="40" y="66"/>
                      <a:pt x="46" y="63"/>
                    </a:cubicBezTo>
                    <a:cubicBezTo>
                      <a:pt x="47" y="63"/>
                      <a:pt x="49" y="62"/>
                      <a:pt x="50" y="62"/>
                    </a:cubicBezTo>
                    <a:cubicBezTo>
                      <a:pt x="50" y="61"/>
                      <a:pt x="50" y="61"/>
                      <a:pt x="50" y="61"/>
                    </a:cubicBezTo>
                    <a:cubicBezTo>
                      <a:pt x="51" y="61"/>
                      <a:pt x="51" y="61"/>
                      <a:pt x="51" y="61"/>
                    </a:cubicBezTo>
                    <a:cubicBezTo>
                      <a:pt x="51" y="60"/>
                      <a:pt x="52" y="60"/>
                      <a:pt x="52" y="60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91" name="Freeform 129">
                <a:extLst>
                  <a:ext uri="{FF2B5EF4-FFF2-40B4-BE49-F238E27FC236}">
                    <a16:creationId xmlns:a16="http://schemas.microsoft.com/office/drawing/2014/main" id="{0D12C58F-0D01-4A55-829B-19C2B628A808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4468475" y="973137"/>
                <a:ext cx="130175" cy="131763"/>
              </a:xfrm>
              <a:custGeom>
                <a:avLst/>
                <a:gdLst>
                  <a:gd name="T0" fmla="*/ 0 w 53"/>
                  <a:gd name="T1" fmla="*/ 24 h 54"/>
                  <a:gd name="T2" fmla="*/ 27 w 53"/>
                  <a:gd name="T3" fmla="*/ 3 h 54"/>
                  <a:gd name="T4" fmla="*/ 51 w 53"/>
                  <a:gd name="T5" fmla="*/ 27 h 54"/>
                  <a:gd name="T6" fmla="*/ 32 w 53"/>
                  <a:gd name="T7" fmla="*/ 52 h 54"/>
                  <a:gd name="T8" fmla="*/ 0 w 53"/>
                  <a:gd name="T9" fmla="*/ 29 h 54"/>
                  <a:gd name="T10" fmla="*/ 0 w 53"/>
                  <a:gd name="T11" fmla="*/ 24 h 54"/>
                  <a:gd name="T12" fmla="*/ 29 w 53"/>
                  <a:gd name="T13" fmla="*/ 41 h 54"/>
                  <a:gd name="T14" fmla="*/ 40 w 53"/>
                  <a:gd name="T15" fmla="*/ 29 h 54"/>
                  <a:gd name="T16" fmla="*/ 18 w 53"/>
                  <a:gd name="T17" fmla="*/ 15 h 54"/>
                  <a:gd name="T18" fmla="*/ 11 w 53"/>
                  <a:gd name="T19" fmla="*/ 25 h 54"/>
                  <a:gd name="T20" fmla="*/ 29 w 53"/>
                  <a:gd name="T21" fmla="*/ 4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3" h="54">
                    <a:moveTo>
                      <a:pt x="0" y="24"/>
                    </a:moveTo>
                    <a:cubicBezTo>
                      <a:pt x="0" y="10"/>
                      <a:pt x="12" y="0"/>
                      <a:pt x="27" y="3"/>
                    </a:cubicBezTo>
                    <a:cubicBezTo>
                      <a:pt x="39" y="4"/>
                      <a:pt x="49" y="15"/>
                      <a:pt x="51" y="27"/>
                    </a:cubicBezTo>
                    <a:cubicBezTo>
                      <a:pt x="53" y="39"/>
                      <a:pt x="45" y="50"/>
                      <a:pt x="32" y="52"/>
                    </a:cubicBezTo>
                    <a:cubicBezTo>
                      <a:pt x="17" y="54"/>
                      <a:pt x="4" y="44"/>
                      <a:pt x="0" y="29"/>
                    </a:cubicBezTo>
                    <a:cubicBezTo>
                      <a:pt x="0" y="28"/>
                      <a:pt x="0" y="26"/>
                      <a:pt x="0" y="24"/>
                    </a:cubicBezTo>
                    <a:close/>
                    <a:moveTo>
                      <a:pt x="29" y="41"/>
                    </a:moveTo>
                    <a:cubicBezTo>
                      <a:pt x="36" y="41"/>
                      <a:pt x="40" y="36"/>
                      <a:pt x="40" y="29"/>
                    </a:cubicBezTo>
                    <a:cubicBezTo>
                      <a:pt x="39" y="19"/>
                      <a:pt x="27" y="12"/>
                      <a:pt x="18" y="15"/>
                    </a:cubicBezTo>
                    <a:cubicBezTo>
                      <a:pt x="14" y="16"/>
                      <a:pt x="11" y="21"/>
                      <a:pt x="11" y="25"/>
                    </a:cubicBezTo>
                    <a:cubicBezTo>
                      <a:pt x="13" y="34"/>
                      <a:pt x="21" y="41"/>
                      <a:pt x="29" y="41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92" name="Freeform 130">
                <a:extLst>
                  <a:ext uri="{FF2B5EF4-FFF2-40B4-BE49-F238E27FC236}">
                    <a16:creationId xmlns:a16="http://schemas.microsoft.com/office/drawing/2014/main" id="{F3F23506-8074-48FC-AD29-9D8633B8859B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4620875" y="1443037"/>
                <a:ext cx="109538" cy="114300"/>
              </a:xfrm>
              <a:custGeom>
                <a:avLst/>
                <a:gdLst>
                  <a:gd name="T0" fmla="*/ 23 w 45"/>
                  <a:gd name="T1" fmla="*/ 46 h 47"/>
                  <a:gd name="T2" fmla="*/ 1 w 45"/>
                  <a:gd name="T3" fmla="*/ 22 h 47"/>
                  <a:gd name="T4" fmla="*/ 22 w 45"/>
                  <a:gd name="T5" fmla="*/ 0 h 47"/>
                  <a:gd name="T6" fmla="*/ 44 w 45"/>
                  <a:gd name="T7" fmla="*/ 25 h 47"/>
                  <a:gd name="T8" fmla="*/ 23 w 45"/>
                  <a:gd name="T9" fmla="*/ 46 h 47"/>
                  <a:gd name="T10" fmla="*/ 33 w 45"/>
                  <a:gd name="T11" fmla="*/ 24 h 47"/>
                  <a:gd name="T12" fmla="*/ 22 w 45"/>
                  <a:gd name="T13" fmla="*/ 12 h 47"/>
                  <a:gd name="T14" fmla="*/ 12 w 45"/>
                  <a:gd name="T15" fmla="*/ 23 h 47"/>
                  <a:gd name="T16" fmla="*/ 23 w 45"/>
                  <a:gd name="T17" fmla="*/ 35 h 47"/>
                  <a:gd name="T18" fmla="*/ 33 w 45"/>
                  <a:gd name="T19" fmla="*/ 24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5" h="47">
                    <a:moveTo>
                      <a:pt x="23" y="46"/>
                    </a:moveTo>
                    <a:cubicBezTo>
                      <a:pt x="11" y="47"/>
                      <a:pt x="0" y="36"/>
                      <a:pt x="1" y="22"/>
                    </a:cubicBezTo>
                    <a:cubicBezTo>
                      <a:pt x="1" y="10"/>
                      <a:pt x="10" y="0"/>
                      <a:pt x="22" y="0"/>
                    </a:cubicBezTo>
                    <a:cubicBezTo>
                      <a:pt x="34" y="0"/>
                      <a:pt x="45" y="12"/>
                      <a:pt x="44" y="25"/>
                    </a:cubicBezTo>
                    <a:cubicBezTo>
                      <a:pt x="44" y="37"/>
                      <a:pt x="34" y="47"/>
                      <a:pt x="23" y="46"/>
                    </a:cubicBezTo>
                    <a:close/>
                    <a:moveTo>
                      <a:pt x="33" y="24"/>
                    </a:moveTo>
                    <a:cubicBezTo>
                      <a:pt x="33" y="18"/>
                      <a:pt x="28" y="12"/>
                      <a:pt x="22" y="12"/>
                    </a:cubicBezTo>
                    <a:cubicBezTo>
                      <a:pt x="15" y="12"/>
                      <a:pt x="12" y="17"/>
                      <a:pt x="12" y="23"/>
                    </a:cubicBezTo>
                    <a:cubicBezTo>
                      <a:pt x="12" y="29"/>
                      <a:pt x="17" y="35"/>
                      <a:pt x="23" y="35"/>
                    </a:cubicBezTo>
                    <a:cubicBezTo>
                      <a:pt x="29" y="35"/>
                      <a:pt x="33" y="30"/>
                      <a:pt x="33" y="24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93" name="Freeform 131">
                <a:extLst>
                  <a:ext uri="{FF2B5EF4-FFF2-40B4-BE49-F238E27FC236}">
                    <a16:creationId xmlns:a16="http://schemas.microsoft.com/office/drawing/2014/main" id="{81661B39-A18D-41A5-940E-5E0628BF837E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4441488" y="1196975"/>
                <a:ext cx="104775" cy="104775"/>
              </a:xfrm>
              <a:custGeom>
                <a:avLst/>
                <a:gdLst>
                  <a:gd name="T0" fmla="*/ 22 w 43"/>
                  <a:gd name="T1" fmla="*/ 43 h 43"/>
                  <a:gd name="T2" fmla="*/ 0 w 43"/>
                  <a:gd name="T3" fmla="*/ 21 h 43"/>
                  <a:gd name="T4" fmla="*/ 19 w 43"/>
                  <a:gd name="T5" fmla="*/ 0 h 43"/>
                  <a:gd name="T6" fmla="*/ 43 w 43"/>
                  <a:gd name="T7" fmla="*/ 23 h 43"/>
                  <a:gd name="T8" fmla="*/ 22 w 43"/>
                  <a:gd name="T9" fmla="*/ 43 h 43"/>
                  <a:gd name="T10" fmla="*/ 22 w 43"/>
                  <a:gd name="T11" fmla="*/ 31 h 43"/>
                  <a:gd name="T12" fmla="*/ 31 w 43"/>
                  <a:gd name="T13" fmla="*/ 23 h 43"/>
                  <a:gd name="T14" fmla="*/ 20 w 43"/>
                  <a:gd name="T15" fmla="*/ 12 h 43"/>
                  <a:gd name="T16" fmla="*/ 12 w 43"/>
                  <a:gd name="T17" fmla="*/ 20 h 43"/>
                  <a:gd name="T18" fmla="*/ 22 w 43"/>
                  <a:gd name="T19" fmla="*/ 31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3" h="43">
                    <a:moveTo>
                      <a:pt x="22" y="43"/>
                    </a:moveTo>
                    <a:cubicBezTo>
                      <a:pt x="11" y="43"/>
                      <a:pt x="0" y="33"/>
                      <a:pt x="0" y="21"/>
                    </a:cubicBezTo>
                    <a:cubicBezTo>
                      <a:pt x="0" y="10"/>
                      <a:pt x="8" y="1"/>
                      <a:pt x="19" y="0"/>
                    </a:cubicBezTo>
                    <a:cubicBezTo>
                      <a:pt x="32" y="0"/>
                      <a:pt x="43" y="11"/>
                      <a:pt x="43" y="23"/>
                    </a:cubicBezTo>
                    <a:cubicBezTo>
                      <a:pt x="42" y="33"/>
                      <a:pt x="35" y="43"/>
                      <a:pt x="22" y="43"/>
                    </a:cubicBezTo>
                    <a:close/>
                    <a:moveTo>
                      <a:pt x="22" y="31"/>
                    </a:moveTo>
                    <a:cubicBezTo>
                      <a:pt x="27" y="31"/>
                      <a:pt x="31" y="28"/>
                      <a:pt x="31" y="23"/>
                    </a:cubicBezTo>
                    <a:cubicBezTo>
                      <a:pt x="31" y="17"/>
                      <a:pt x="26" y="12"/>
                      <a:pt x="20" y="12"/>
                    </a:cubicBezTo>
                    <a:cubicBezTo>
                      <a:pt x="15" y="12"/>
                      <a:pt x="12" y="15"/>
                      <a:pt x="12" y="20"/>
                    </a:cubicBezTo>
                    <a:cubicBezTo>
                      <a:pt x="12" y="26"/>
                      <a:pt x="16" y="31"/>
                      <a:pt x="22" y="31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94" name="Freeform 132">
                <a:extLst>
                  <a:ext uri="{FF2B5EF4-FFF2-40B4-BE49-F238E27FC236}">
                    <a16:creationId xmlns:a16="http://schemas.microsoft.com/office/drawing/2014/main" id="{73DFCE40-9543-4163-8765-9B3B2991486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3990638" y="1590675"/>
                <a:ext cx="34925" cy="33338"/>
              </a:xfrm>
              <a:custGeom>
                <a:avLst/>
                <a:gdLst>
                  <a:gd name="T0" fmla="*/ 5 w 14"/>
                  <a:gd name="T1" fmla="*/ 14 h 14"/>
                  <a:gd name="T2" fmla="*/ 0 w 14"/>
                  <a:gd name="T3" fmla="*/ 6 h 14"/>
                  <a:gd name="T4" fmla="*/ 6 w 14"/>
                  <a:gd name="T5" fmla="*/ 0 h 14"/>
                  <a:gd name="T6" fmla="*/ 13 w 14"/>
                  <a:gd name="T7" fmla="*/ 7 h 14"/>
                  <a:gd name="T8" fmla="*/ 8 w 14"/>
                  <a:gd name="T9" fmla="*/ 14 h 14"/>
                  <a:gd name="T10" fmla="*/ 5 w 14"/>
                  <a:gd name="T11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" h="14">
                    <a:moveTo>
                      <a:pt x="5" y="14"/>
                    </a:moveTo>
                    <a:cubicBezTo>
                      <a:pt x="3" y="11"/>
                      <a:pt x="1" y="9"/>
                      <a:pt x="0" y="6"/>
                    </a:cubicBezTo>
                    <a:cubicBezTo>
                      <a:pt x="0" y="3"/>
                      <a:pt x="2" y="0"/>
                      <a:pt x="6" y="0"/>
                    </a:cubicBezTo>
                    <a:cubicBezTo>
                      <a:pt x="11" y="0"/>
                      <a:pt x="14" y="2"/>
                      <a:pt x="13" y="7"/>
                    </a:cubicBezTo>
                    <a:cubicBezTo>
                      <a:pt x="12" y="9"/>
                      <a:pt x="10" y="11"/>
                      <a:pt x="8" y="14"/>
                    </a:cubicBezTo>
                    <a:cubicBezTo>
                      <a:pt x="7" y="14"/>
                      <a:pt x="6" y="14"/>
                      <a:pt x="5" y="14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95" name="Freeform 133">
                <a:extLst>
                  <a:ext uri="{FF2B5EF4-FFF2-40B4-BE49-F238E27FC236}">
                    <a16:creationId xmlns:a16="http://schemas.microsoft.com/office/drawing/2014/main" id="{AAD0FF3D-6F92-4608-AC9E-4833B9B3DB78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4322425" y="-793751"/>
                <a:ext cx="719138" cy="809625"/>
              </a:xfrm>
              <a:custGeom>
                <a:avLst/>
                <a:gdLst>
                  <a:gd name="T0" fmla="*/ 129 w 292"/>
                  <a:gd name="T1" fmla="*/ 225 h 329"/>
                  <a:gd name="T2" fmla="*/ 110 w 292"/>
                  <a:gd name="T3" fmla="*/ 229 h 329"/>
                  <a:gd name="T4" fmla="*/ 116 w 292"/>
                  <a:gd name="T5" fmla="*/ 204 h 329"/>
                  <a:gd name="T6" fmla="*/ 111 w 292"/>
                  <a:gd name="T7" fmla="*/ 199 h 329"/>
                  <a:gd name="T8" fmla="*/ 87 w 292"/>
                  <a:gd name="T9" fmla="*/ 196 h 329"/>
                  <a:gd name="T10" fmla="*/ 97 w 292"/>
                  <a:gd name="T11" fmla="*/ 176 h 329"/>
                  <a:gd name="T12" fmla="*/ 68 w 292"/>
                  <a:gd name="T13" fmla="*/ 180 h 329"/>
                  <a:gd name="T14" fmla="*/ 79 w 292"/>
                  <a:gd name="T15" fmla="*/ 162 h 329"/>
                  <a:gd name="T16" fmla="*/ 55 w 292"/>
                  <a:gd name="T17" fmla="*/ 161 h 329"/>
                  <a:gd name="T18" fmla="*/ 62 w 292"/>
                  <a:gd name="T19" fmla="*/ 144 h 329"/>
                  <a:gd name="T20" fmla="*/ 56 w 292"/>
                  <a:gd name="T21" fmla="*/ 136 h 329"/>
                  <a:gd name="T22" fmla="*/ 46 w 292"/>
                  <a:gd name="T23" fmla="*/ 136 h 329"/>
                  <a:gd name="T24" fmla="*/ 30 w 292"/>
                  <a:gd name="T25" fmla="*/ 147 h 329"/>
                  <a:gd name="T26" fmla="*/ 32 w 292"/>
                  <a:gd name="T27" fmla="*/ 118 h 329"/>
                  <a:gd name="T28" fmla="*/ 12 w 292"/>
                  <a:gd name="T29" fmla="*/ 129 h 329"/>
                  <a:gd name="T30" fmla="*/ 2 w 292"/>
                  <a:gd name="T31" fmla="*/ 51 h 329"/>
                  <a:gd name="T32" fmla="*/ 89 w 292"/>
                  <a:gd name="T33" fmla="*/ 21 h 329"/>
                  <a:gd name="T34" fmla="*/ 111 w 292"/>
                  <a:gd name="T35" fmla="*/ 7 h 329"/>
                  <a:gd name="T36" fmla="*/ 118 w 292"/>
                  <a:gd name="T37" fmla="*/ 39 h 329"/>
                  <a:gd name="T38" fmla="*/ 138 w 292"/>
                  <a:gd name="T39" fmla="*/ 26 h 329"/>
                  <a:gd name="T40" fmla="*/ 136 w 292"/>
                  <a:gd name="T41" fmla="*/ 55 h 329"/>
                  <a:gd name="T42" fmla="*/ 159 w 292"/>
                  <a:gd name="T43" fmla="*/ 42 h 329"/>
                  <a:gd name="T44" fmla="*/ 149 w 292"/>
                  <a:gd name="T45" fmla="*/ 64 h 329"/>
                  <a:gd name="T46" fmla="*/ 181 w 292"/>
                  <a:gd name="T47" fmla="*/ 67 h 329"/>
                  <a:gd name="T48" fmla="*/ 178 w 292"/>
                  <a:gd name="T49" fmla="*/ 80 h 329"/>
                  <a:gd name="T50" fmla="*/ 188 w 292"/>
                  <a:gd name="T51" fmla="*/ 104 h 329"/>
                  <a:gd name="T52" fmla="*/ 211 w 292"/>
                  <a:gd name="T53" fmla="*/ 93 h 329"/>
                  <a:gd name="T54" fmla="*/ 206 w 292"/>
                  <a:gd name="T55" fmla="*/ 129 h 329"/>
                  <a:gd name="T56" fmla="*/ 231 w 292"/>
                  <a:gd name="T57" fmla="*/ 117 h 329"/>
                  <a:gd name="T58" fmla="*/ 212 w 292"/>
                  <a:gd name="T59" fmla="*/ 137 h 329"/>
                  <a:gd name="T60" fmla="*/ 243 w 292"/>
                  <a:gd name="T61" fmla="*/ 144 h 329"/>
                  <a:gd name="T62" fmla="*/ 228 w 292"/>
                  <a:gd name="T63" fmla="*/ 164 h 329"/>
                  <a:gd name="T64" fmla="*/ 264 w 292"/>
                  <a:gd name="T65" fmla="*/ 172 h 329"/>
                  <a:gd name="T66" fmla="*/ 244 w 292"/>
                  <a:gd name="T67" fmla="*/ 192 h 329"/>
                  <a:gd name="T68" fmla="*/ 277 w 292"/>
                  <a:gd name="T69" fmla="*/ 202 h 329"/>
                  <a:gd name="T70" fmla="*/ 257 w 292"/>
                  <a:gd name="T71" fmla="*/ 221 h 329"/>
                  <a:gd name="T72" fmla="*/ 287 w 292"/>
                  <a:gd name="T73" fmla="*/ 234 h 329"/>
                  <a:gd name="T74" fmla="*/ 268 w 292"/>
                  <a:gd name="T75" fmla="*/ 249 h 329"/>
                  <a:gd name="T76" fmla="*/ 226 w 292"/>
                  <a:gd name="T77" fmla="*/ 327 h 329"/>
                  <a:gd name="T78" fmla="*/ 160 w 292"/>
                  <a:gd name="T79" fmla="*/ 292 h 329"/>
                  <a:gd name="T80" fmla="*/ 140 w 292"/>
                  <a:gd name="T81" fmla="*/ 293 h 329"/>
                  <a:gd name="T82" fmla="*/ 151 w 292"/>
                  <a:gd name="T83" fmla="*/ 269 h 329"/>
                  <a:gd name="T84" fmla="*/ 148 w 292"/>
                  <a:gd name="T85" fmla="*/ 262 h 329"/>
                  <a:gd name="T86" fmla="*/ 125 w 292"/>
                  <a:gd name="T87" fmla="*/ 255 h 329"/>
                  <a:gd name="T88" fmla="*/ 138 w 292"/>
                  <a:gd name="T89" fmla="*/ 240 h 329"/>
                  <a:gd name="T90" fmla="*/ 260 w 292"/>
                  <a:gd name="T91" fmla="*/ 253 h 329"/>
                  <a:gd name="T92" fmla="*/ 219 w 292"/>
                  <a:gd name="T93" fmla="*/ 162 h 329"/>
                  <a:gd name="T94" fmla="*/ 162 w 292"/>
                  <a:gd name="T95" fmla="*/ 88 h 329"/>
                  <a:gd name="T96" fmla="*/ 72 w 292"/>
                  <a:gd name="T97" fmla="*/ 22 h 329"/>
                  <a:gd name="T98" fmla="*/ 12 w 292"/>
                  <a:gd name="T99" fmla="*/ 85 h 329"/>
                  <a:gd name="T100" fmla="*/ 34 w 292"/>
                  <a:gd name="T101" fmla="*/ 112 h 329"/>
                  <a:gd name="T102" fmla="*/ 54 w 292"/>
                  <a:gd name="T103" fmla="*/ 126 h 329"/>
                  <a:gd name="T104" fmla="*/ 74 w 292"/>
                  <a:gd name="T105" fmla="*/ 143 h 329"/>
                  <a:gd name="T106" fmla="*/ 92 w 292"/>
                  <a:gd name="T107" fmla="*/ 160 h 329"/>
                  <a:gd name="T108" fmla="*/ 108 w 292"/>
                  <a:gd name="T109" fmla="*/ 177 h 329"/>
                  <a:gd name="T110" fmla="*/ 123 w 292"/>
                  <a:gd name="T111" fmla="*/ 197 h 329"/>
                  <a:gd name="T112" fmla="*/ 137 w 292"/>
                  <a:gd name="T113" fmla="*/ 218 h 329"/>
                  <a:gd name="T114" fmla="*/ 149 w 292"/>
                  <a:gd name="T115" fmla="*/ 240 h 329"/>
                  <a:gd name="T116" fmla="*/ 159 w 292"/>
                  <a:gd name="T117" fmla="*/ 263 h 329"/>
                  <a:gd name="T118" fmla="*/ 169 w 292"/>
                  <a:gd name="T119" fmla="*/ 289 h 329"/>
                  <a:gd name="T120" fmla="*/ 248 w 292"/>
                  <a:gd name="T121" fmla="*/ 305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292" h="329">
                    <a:moveTo>
                      <a:pt x="138" y="236"/>
                    </a:moveTo>
                    <a:cubicBezTo>
                      <a:pt x="137" y="234"/>
                      <a:pt x="136" y="232"/>
                      <a:pt x="135" y="230"/>
                    </a:cubicBezTo>
                    <a:cubicBezTo>
                      <a:pt x="134" y="229"/>
                      <a:pt x="133" y="227"/>
                      <a:pt x="132" y="225"/>
                    </a:cubicBezTo>
                    <a:cubicBezTo>
                      <a:pt x="131" y="224"/>
                      <a:pt x="130" y="224"/>
                      <a:pt x="129" y="225"/>
                    </a:cubicBezTo>
                    <a:cubicBezTo>
                      <a:pt x="124" y="228"/>
                      <a:pt x="119" y="231"/>
                      <a:pt x="114" y="234"/>
                    </a:cubicBezTo>
                    <a:cubicBezTo>
                      <a:pt x="113" y="235"/>
                      <a:pt x="112" y="235"/>
                      <a:pt x="111" y="235"/>
                    </a:cubicBezTo>
                    <a:cubicBezTo>
                      <a:pt x="109" y="235"/>
                      <a:pt x="108" y="234"/>
                      <a:pt x="108" y="232"/>
                    </a:cubicBezTo>
                    <a:cubicBezTo>
                      <a:pt x="108" y="231"/>
                      <a:pt x="108" y="229"/>
                      <a:pt x="110" y="229"/>
                    </a:cubicBezTo>
                    <a:cubicBezTo>
                      <a:pt x="115" y="225"/>
                      <a:pt x="120" y="222"/>
                      <a:pt x="125" y="219"/>
                    </a:cubicBezTo>
                    <a:cubicBezTo>
                      <a:pt x="127" y="218"/>
                      <a:pt x="127" y="217"/>
                      <a:pt x="126" y="215"/>
                    </a:cubicBezTo>
                    <a:cubicBezTo>
                      <a:pt x="123" y="212"/>
                      <a:pt x="121" y="208"/>
                      <a:pt x="118" y="204"/>
                    </a:cubicBezTo>
                    <a:cubicBezTo>
                      <a:pt x="118" y="203"/>
                      <a:pt x="117" y="203"/>
                      <a:pt x="116" y="204"/>
                    </a:cubicBezTo>
                    <a:cubicBezTo>
                      <a:pt x="111" y="207"/>
                      <a:pt x="106" y="211"/>
                      <a:pt x="101" y="215"/>
                    </a:cubicBezTo>
                    <a:cubicBezTo>
                      <a:pt x="99" y="217"/>
                      <a:pt x="96" y="216"/>
                      <a:pt x="95" y="213"/>
                    </a:cubicBezTo>
                    <a:cubicBezTo>
                      <a:pt x="95" y="211"/>
                      <a:pt x="96" y="210"/>
                      <a:pt x="97" y="209"/>
                    </a:cubicBezTo>
                    <a:cubicBezTo>
                      <a:pt x="102" y="205"/>
                      <a:pt x="106" y="202"/>
                      <a:pt x="111" y="199"/>
                    </a:cubicBezTo>
                    <a:cubicBezTo>
                      <a:pt x="113" y="197"/>
                      <a:pt x="113" y="197"/>
                      <a:pt x="112" y="195"/>
                    </a:cubicBezTo>
                    <a:cubicBezTo>
                      <a:pt x="109" y="191"/>
                      <a:pt x="106" y="188"/>
                      <a:pt x="104" y="185"/>
                    </a:cubicBezTo>
                    <a:cubicBezTo>
                      <a:pt x="103" y="184"/>
                      <a:pt x="102" y="184"/>
                      <a:pt x="101" y="184"/>
                    </a:cubicBezTo>
                    <a:cubicBezTo>
                      <a:pt x="97" y="188"/>
                      <a:pt x="92" y="192"/>
                      <a:pt x="87" y="196"/>
                    </a:cubicBezTo>
                    <a:cubicBezTo>
                      <a:pt x="85" y="197"/>
                      <a:pt x="83" y="197"/>
                      <a:pt x="82" y="196"/>
                    </a:cubicBezTo>
                    <a:cubicBezTo>
                      <a:pt x="80" y="194"/>
                      <a:pt x="81" y="192"/>
                      <a:pt x="82" y="191"/>
                    </a:cubicBezTo>
                    <a:cubicBezTo>
                      <a:pt x="87" y="187"/>
                      <a:pt x="92" y="183"/>
                      <a:pt x="96" y="179"/>
                    </a:cubicBezTo>
                    <a:cubicBezTo>
                      <a:pt x="98" y="178"/>
                      <a:pt x="98" y="177"/>
                      <a:pt x="97" y="176"/>
                    </a:cubicBezTo>
                    <a:cubicBezTo>
                      <a:pt x="94" y="173"/>
                      <a:pt x="91" y="169"/>
                      <a:pt x="87" y="166"/>
                    </a:cubicBezTo>
                    <a:cubicBezTo>
                      <a:pt x="87" y="165"/>
                      <a:pt x="86" y="165"/>
                      <a:pt x="85" y="166"/>
                    </a:cubicBezTo>
                    <a:cubicBezTo>
                      <a:pt x="81" y="170"/>
                      <a:pt x="76" y="174"/>
                      <a:pt x="72" y="178"/>
                    </a:cubicBezTo>
                    <a:cubicBezTo>
                      <a:pt x="71" y="179"/>
                      <a:pt x="70" y="180"/>
                      <a:pt x="68" y="180"/>
                    </a:cubicBezTo>
                    <a:cubicBezTo>
                      <a:pt x="67" y="179"/>
                      <a:pt x="66" y="179"/>
                      <a:pt x="65" y="177"/>
                    </a:cubicBezTo>
                    <a:cubicBezTo>
                      <a:pt x="65" y="176"/>
                      <a:pt x="65" y="174"/>
                      <a:pt x="67" y="173"/>
                    </a:cubicBezTo>
                    <a:cubicBezTo>
                      <a:pt x="70" y="170"/>
                      <a:pt x="74" y="166"/>
                      <a:pt x="78" y="163"/>
                    </a:cubicBezTo>
                    <a:cubicBezTo>
                      <a:pt x="78" y="162"/>
                      <a:pt x="79" y="162"/>
                      <a:pt x="79" y="162"/>
                    </a:cubicBezTo>
                    <a:cubicBezTo>
                      <a:pt x="81" y="159"/>
                      <a:pt x="81" y="160"/>
                      <a:pt x="79" y="157"/>
                    </a:cubicBezTo>
                    <a:cubicBezTo>
                      <a:pt x="76" y="155"/>
                      <a:pt x="74" y="152"/>
                      <a:pt x="71" y="150"/>
                    </a:cubicBezTo>
                    <a:cubicBezTo>
                      <a:pt x="69" y="147"/>
                      <a:pt x="68" y="147"/>
                      <a:pt x="66" y="150"/>
                    </a:cubicBezTo>
                    <a:cubicBezTo>
                      <a:pt x="63" y="154"/>
                      <a:pt x="59" y="157"/>
                      <a:pt x="55" y="161"/>
                    </a:cubicBezTo>
                    <a:cubicBezTo>
                      <a:pt x="53" y="164"/>
                      <a:pt x="51" y="164"/>
                      <a:pt x="49" y="163"/>
                    </a:cubicBezTo>
                    <a:cubicBezTo>
                      <a:pt x="48" y="161"/>
                      <a:pt x="48" y="158"/>
                      <a:pt x="50" y="156"/>
                    </a:cubicBezTo>
                    <a:cubicBezTo>
                      <a:pt x="53" y="154"/>
                      <a:pt x="55" y="151"/>
                      <a:pt x="58" y="148"/>
                    </a:cubicBezTo>
                    <a:cubicBezTo>
                      <a:pt x="59" y="147"/>
                      <a:pt x="61" y="146"/>
                      <a:pt x="62" y="144"/>
                    </a:cubicBezTo>
                    <a:cubicBezTo>
                      <a:pt x="62" y="144"/>
                      <a:pt x="62" y="144"/>
                      <a:pt x="62" y="144"/>
                    </a:cubicBezTo>
                    <a:cubicBezTo>
                      <a:pt x="64" y="143"/>
                      <a:pt x="64" y="143"/>
                      <a:pt x="62" y="141"/>
                    </a:cubicBezTo>
                    <a:cubicBezTo>
                      <a:pt x="60" y="140"/>
                      <a:pt x="58" y="138"/>
                      <a:pt x="56" y="136"/>
                    </a:cubicBezTo>
                    <a:cubicBezTo>
                      <a:pt x="56" y="136"/>
                      <a:pt x="56" y="136"/>
                      <a:pt x="56" y="136"/>
                    </a:cubicBezTo>
                    <a:cubicBezTo>
                      <a:pt x="54" y="134"/>
                      <a:pt x="52" y="133"/>
                      <a:pt x="50" y="132"/>
                    </a:cubicBezTo>
                    <a:cubicBezTo>
                      <a:pt x="50" y="131"/>
                      <a:pt x="49" y="131"/>
                      <a:pt x="49" y="132"/>
                    </a:cubicBezTo>
                    <a:cubicBezTo>
                      <a:pt x="48" y="133"/>
                      <a:pt x="47" y="134"/>
                      <a:pt x="46" y="136"/>
                    </a:cubicBezTo>
                    <a:cubicBezTo>
                      <a:pt x="46" y="136"/>
                      <a:pt x="46" y="136"/>
                      <a:pt x="46" y="136"/>
                    </a:cubicBezTo>
                    <a:cubicBezTo>
                      <a:pt x="45" y="136"/>
                      <a:pt x="45" y="136"/>
                      <a:pt x="45" y="137"/>
                    </a:cubicBezTo>
                    <a:cubicBezTo>
                      <a:pt x="42" y="140"/>
                      <a:pt x="40" y="143"/>
                      <a:pt x="37" y="147"/>
                    </a:cubicBezTo>
                    <a:cubicBezTo>
                      <a:pt x="36" y="147"/>
                      <a:pt x="36" y="148"/>
                      <a:pt x="35" y="148"/>
                    </a:cubicBezTo>
                    <a:cubicBezTo>
                      <a:pt x="33" y="149"/>
                      <a:pt x="31" y="148"/>
                      <a:pt x="30" y="147"/>
                    </a:cubicBezTo>
                    <a:cubicBezTo>
                      <a:pt x="30" y="145"/>
                      <a:pt x="30" y="144"/>
                      <a:pt x="31" y="142"/>
                    </a:cubicBezTo>
                    <a:cubicBezTo>
                      <a:pt x="35" y="138"/>
                      <a:pt x="39" y="133"/>
                      <a:pt x="43" y="129"/>
                    </a:cubicBezTo>
                    <a:cubicBezTo>
                      <a:pt x="44" y="128"/>
                      <a:pt x="44" y="127"/>
                      <a:pt x="42" y="126"/>
                    </a:cubicBezTo>
                    <a:cubicBezTo>
                      <a:pt x="39" y="123"/>
                      <a:pt x="35" y="121"/>
                      <a:pt x="32" y="118"/>
                    </a:cubicBezTo>
                    <a:cubicBezTo>
                      <a:pt x="30" y="117"/>
                      <a:pt x="29" y="117"/>
                      <a:pt x="28" y="119"/>
                    </a:cubicBezTo>
                    <a:cubicBezTo>
                      <a:pt x="24" y="124"/>
                      <a:pt x="21" y="128"/>
                      <a:pt x="17" y="133"/>
                    </a:cubicBezTo>
                    <a:cubicBezTo>
                      <a:pt x="16" y="135"/>
                      <a:pt x="14" y="135"/>
                      <a:pt x="12" y="134"/>
                    </a:cubicBezTo>
                    <a:cubicBezTo>
                      <a:pt x="10" y="133"/>
                      <a:pt x="10" y="130"/>
                      <a:pt x="12" y="129"/>
                    </a:cubicBezTo>
                    <a:cubicBezTo>
                      <a:pt x="15" y="124"/>
                      <a:pt x="19" y="119"/>
                      <a:pt x="23" y="114"/>
                    </a:cubicBezTo>
                    <a:cubicBezTo>
                      <a:pt x="23" y="113"/>
                      <a:pt x="24" y="112"/>
                      <a:pt x="23" y="112"/>
                    </a:cubicBezTo>
                    <a:cubicBezTo>
                      <a:pt x="13" y="103"/>
                      <a:pt x="6" y="92"/>
                      <a:pt x="2" y="79"/>
                    </a:cubicBezTo>
                    <a:cubicBezTo>
                      <a:pt x="0" y="69"/>
                      <a:pt x="0" y="60"/>
                      <a:pt x="2" y="51"/>
                    </a:cubicBezTo>
                    <a:cubicBezTo>
                      <a:pt x="4" y="44"/>
                      <a:pt x="7" y="38"/>
                      <a:pt x="11" y="33"/>
                    </a:cubicBezTo>
                    <a:cubicBezTo>
                      <a:pt x="16" y="26"/>
                      <a:pt x="24" y="21"/>
                      <a:pt x="32" y="17"/>
                    </a:cubicBezTo>
                    <a:cubicBezTo>
                      <a:pt x="49" y="11"/>
                      <a:pt x="65" y="12"/>
                      <a:pt x="81" y="17"/>
                    </a:cubicBezTo>
                    <a:cubicBezTo>
                      <a:pt x="84" y="18"/>
                      <a:pt x="87" y="19"/>
                      <a:pt x="89" y="21"/>
                    </a:cubicBezTo>
                    <a:cubicBezTo>
                      <a:pt x="90" y="21"/>
                      <a:pt x="91" y="21"/>
                      <a:pt x="92" y="20"/>
                    </a:cubicBezTo>
                    <a:cubicBezTo>
                      <a:pt x="96" y="14"/>
                      <a:pt x="101" y="8"/>
                      <a:pt x="105" y="3"/>
                    </a:cubicBezTo>
                    <a:cubicBezTo>
                      <a:pt x="106" y="1"/>
                      <a:pt x="109" y="0"/>
                      <a:pt x="110" y="2"/>
                    </a:cubicBezTo>
                    <a:cubicBezTo>
                      <a:pt x="112" y="3"/>
                      <a:pt x="112" y="5"/>
                      <a:pt x="111" y="7"/>
                    </a:cubicBezTo>
                    <a:cubicBezTo>
                      <a:pt x="107" y="12"/>
                      <a:pt x="102" y="18"/>
                      <a:pt x="98" y="24"/>
                    </a:cubicBezTo>
                    <a:cubicBezTo>
                      <a:pt x="97" y="25"/>
                      <a:pt x="98" y="26"/>
                      <a:pt x="99" y="26"/>
                    </a:cubicBezTo>
                    <a:cubicBezTo>
                      <a:pt x="105" y="30"/>
                      <a:pt x="111" y="34"/>
                      <a:pt x="116" y="39"/>
                    </a:cubicBezTo>
                    <a:cubicBezTo>
                      <a:pt x="117" y="39"/>
                      <a:pt x="118" y="39"/>
                      <a:pt x="118" y="39"/>
                    </a:cubicBezTo>
                    <a:cubicBezTo>
                      <a:pt x="122" y="34"/>
                      <a:pt x="125" y="30"/>
                      <a:pt x="129" y="26"/>
                    </a:cubicBezTo>
                    <a:cubicBezTo>
                      <a:pt x="130" y="24"/>
                      <a:pt x="131" y="23"/>
                      <a:pt x="133" y="21"/>
                    </a:cubicBezTo>
                    <a:cubicBezTo>
                      <a:pt x="134" y="20"/>
                      <a:pt x="137" y="20"/>
                      <a:pt x="138" y="21"/>
                    </a:cubicBezTo>
                    <a:cubicBezTo>
                      <a:pt x="139" y="22"/>
                      <a:pt x="140" y="25"/>
                      <a:pt x="138" y="26"/>
                    </a:cubicBezTo>
                    <a:cubicBezTo>
                      <a:pt x="136" y="29"/>
                      <a:pt x="134" y="31"/>
                      <a:pt x="132" y="33"/>
                    </a:cubicBezTo>
                    <a:cubicBezTo>
                      <a:pt x="130" y="36"/>
                      <a:pt x="127" y="39"/>
                      <a:pt x="125" y="42"/>
                    </a:cubicBezTo>
                    <a:cubicBezTo>
                      <a:pt x="124" y="44"/>
                      <a:pt x="124" y="44"/>
                      <a:pt x="125" y="45"/>
                    </a:cubicBezTo>
                    <a:cubicBezTo>
                      <a:pt x="129" y="48"/>
                      <a:pt x="133" y="51"/>
                      <a:pt x="136" y="55"/>
                    </a:cubicBezTo>
                    <a:cubicBezTo>
                      <a:pt x="138" y="56"/>
                      <a:pt x="140" y="57"/>
                      <a:pt x="141" y="59"/>
                    </a:cubicBezTo>
                    <a:cubicBezTo>
                      <a:pt x="142" y="60"/>
                      <a:pt x="143" y="59"/>
                      <a:pt x="144" y="58"/>
                    </a:cubicBezTo>
                    <a:cubicBezTo>
                      <a:pt x="148" y="54"/>
                      <a:pt x="152" y="49"/>
                      <a:pt x="157" y="45"/>
                    </a:cubicBezTo>
                    <a:cubicBezTo>
                      <a:pt x="157" y="44"/>
                      <a:pt x="158" y="43"/>
                      <a:pt x="159" y="42"/>
                    </a:cubicBezTo>
                    <a:cubicBezTo>
                      <a:pt x="160" y="41"/>
                      <a:pt x="162" y="41"/>
                      <a:pt x="164" y="42"/>
                    </a:cubicBezTo>
                    <a:cubicBezTo>
                      <a:pt x="165" y="44"/>
                      <a:pt x="166" y="45"/>
                      <a:pt x="164" y="47"/>
                    </a:cubicBezTo>
                    <a:cubicBezTo>
                      <a:pt x="161" y="51"/>
                      <a:pt x="158" y="54"/>
                      <a:pt x="155" y="57"/>
                    </a:cubicBezTo>
                    <a:cubicBezTo>
                      <a:pt x="153" y="59"/>
                      <a:pt x="151" y="61"/>
                      <a:pt x="149" y="64"/>
                    </a:cubicBezTo>
                    <a:cubicBezTo>
                      <a:pt x="148" y="64"/>
                      <a:pt x="148" y="65"/>
                      <a:pt x="149" y="65"/>
                    </a:cubicBezTo>
                    <a:cubicBezTo>
                      <a:pt x="154" y="70"/>
                      <a:pt x="159" y="75"/>
                      <a:pt x="164" y="80"/>
                    </a:cubicBezTo>
                    <a:cubicBezTo>
                      <a:pt x="165" y="81"/>
                      <a:pt x="166" y="81"/>
                      <a:pt x="167" y="80"/>
                    </a:cubicBezTo>
                    <a:cubicBezTo>
                      <a:pt x="172" y="76"/>
                      <a:pt x="177" y="71"/>
                      <a:pt x="181" y="67"/>
                    </a:cubicBezTo>
                    <a:cubicBezTo>
                      <a:pt x="182" y="66"/>
                      <a:pt x="183" y="65"/>
                      <a:pt x="185" y="64"/>
                    </a:cubicBezTo>
                    <a:cubicBezTo>
                      <a:pt x="186" y="64"/>
                      <a:pt x="188" y="65"/>
                      <a:pt x="189" y="66"/>
                    </a:cubicBezTo>
                    <a:cubicBezTo>
                      <a:pt x="189" y="68"/>
                      <a:pt x="189" y="69"/>
                      <a:pt x="188" y="71"/>
                    </a:cubicBezTo>
                    <a:cubicBezTo>
                      <a:pt x="184" y="74"/>
                      <a:pt x="181" y="77"/>
                      <a:pt x="178" y="80"/>
                    </a:cubicBezTo>
                    <a:cubicBezTo>
                      <a:pt x="176" y="82"/>
                      <a:pt x="174" y="84"/>
                      <a:pt x="171" y="86"/>
                    </a:cubicBezTo>
                    <a:cubicBezTo>
                      <a:pt x="171" y="86"/>
                      <a:pt x="171" y="87"/>
                      <a:pt x="171" y="88"/>
                    </a:cubicBezTo>
                    <a:cubicBezTo>
                      <a:pt x="176" y="93"/>
                      <a:pt x="181" y="98"/>
                      <a:pt x="186" y="104"/>
                    </a:cubicBezTo>
                    <a:cubicBezTo>
                      <a:pt x="187" y="105"/>
                      <a:pt x="187" y="105"/>
                      <a:pt x="188" y="104"/>
                    </a:cubicBezTo>
                    <a:cubicBezTo>
                      <a:pt x="191" y="101"/>
                      <a:pt x="195" y="98"/>
                      <a:pt x="199" y="95"/>
                    </a:cubicBezTo>
                    <a:cubicBezTo>
                      <a:pt x="201" y="93"/>
                      <a:pt x="203" y="91"/>
                      <a:pt x="206" y="89"/>
                    </a:cubicBezTo>
                    <a:cubicBezTo>
                      <a:pt x="207" y="89"/>
                      <a:pt x="208" y="89"/>
                      <a:pt x="209" y="90"/>
                    </a:cubicBezTo>
                    <a:cubicBezTo>
                      <a:pt x="211" y="90"/>
                      <a:pt x="211" y="92"/>
                      <a:pt x="211" y="93"/>
                    </a:cubicBezTo>
                    <a:cubicBezTo>
                      <a:pt x="211" y="94"/>
                      <a:pt x="210" y="95"/>
                      <a:pt x="209" y="96"/>
                    </a:cubicBezTo>
                    <a:cubicBezTo>
                      <a:pt x="204" y="100"/>
                      <a:pt x="199" y="105"/>
                      <a:pt x="193" y="109"/>
                    </a:cubicBezTo>
                    <a:cubicBezTo>
                      <a:pt x="192" y="110"/>
                      <a:pt x="192" y="111"/>
                      <a:pt x="193" y="112"/>
                    </a:cubicBezTo>
                    <a:cubicBezTo>
                      <a:pt x="197" y="118"/>
                      <a:pt x="201" y="123"/>
                      <a:pt x="206" y="129"/>
                    </a:cubicBezTo>
                    <a:cubicBezTo>
                      <a:pt x="206" y="130"/>
                      <a:pt x="207" y="129"/>
                      <a:pt x="208" y="129"/>
                    </a:cubicBezTo>
                    <a:cubicBezTo>
                      <a:pt x="211" y="127"/>
                      <a:pt x="213" y="125"/>
                      <a:pt x="216" y="122"/>
                    </a:cubicBezTo>
                    <a:cubicBezTo>
                      <a:pt x="219" y="120"/>
                      <a:pt x="223" y="118"/>
                      <a:pt x="226" y="116"/>
                    </a:cubicBezTo>
                    <a:cubicBezTo>
                      <a:pt x="227" y="115"/>
                      <a:pt x="229" y="115"/>
                      <a:pt x="231" y="117"/>
                    </a:cubicBezTo>
                    <a:cubicBezTo>
                      <a:pt x="232" y="118"/>
                      <a:pt x="231" y="120"/>
                      <a:pt x="230" y="122"/>
                    </a:cubicBezTo>
                    <a:cubicBezTo>
                      <a:pt x="226" y="125"/>
                      <a:pt x="221" y="128"/>
                      <a:pt x="216" y="131"/>
                    </a:cubicBezTo>
                    <a:cubicBezTo>
                      <a:pt x="215" y="133"/>
                      <a:pt x="213" y="134"/>
                      <a:pt x="212" y="135"/>
                    </a:cubicBezTo>
                    <a:cubicBezTo>
                      <a:pt x="211" y="135"/>
                      <a:pt x="211" y="136"/>
                      <a:pt x="212" y="137"/>
                    </a:cubicBezTo>
                    <a:cubicBezTo>
                      <a:pt x="215" y="142"/>
                      <a:pt x="218" y="147"/>
                      <a:pt x="221" y="152"/>
                    </a:cubicBezTo>
                    <a:cubicBezTo>
                      <a:pt x="222" y="153"/>
                      <a:pt x="223" y="154"/>
                      <a:pt x="223" y="155"/>
                    </a:cubicBezTo>
                    <a:cubicBezTo>
                      <a:pt x="224" y="156"/>
                      <a:pt x="224" y="156"/>
                      <a:pt x="225" y="155"/>
                    </a:cubicBezTo>
                    <a:cubicBezTo>
                      <a:pt x="231" y="151"/>
                      <a:pt x="237" y="148"/>
                      <a:pt x="243" y="144"/>
                    </a:cubicBezTo>
                    <a:cubicBezTo>
                      <a:pt x="246" y="142"/>
                      <a:pt x="248" y="143"/>
                      <a:pt x="249" y="144"/>
                    </a:cubicBezTo>
                    <a:cubicBezTo>
                      <a:pt x="250" y="146"/>
                      <a:pt x="249" y="148"/>
                      <a:pt x="247" y="150"/>
                    </a:cubicBezTo>
                    <a:cubicBezTo>
                      <a:pt x="241" y="154"/>
                      <a:pt x="235" y="158"/>
                      <a:pt x="229" y="161"/>
                    </a:cubicBezTo>
                    <a:cubicBezTo>
                      <a:pt x="228" y="162"/>
                      <a:pt x="228" y="162"/>
                      <a:pt x="228" y="164"/>
                    </a:cubicBezTo>
                    <a:cubicBezTo>
                      <a:pt x="232" y="170"/>
                      <a:pt x="236" y="176"/>
                      <a:pt x="239" y="182"/>
                    </a:cubicBezTo>
                    <a:cubicBezTo>
                      <a:pt x="240" y="183"/>
                      <a:pt x="240" y="183"/>
                      <a:pt x="241" y="183"/>
                    </a:cubicBezTo>
                    <a:cubicBezTo>
                      <a:pt x="247" y="180"/>
                      <a:pt x="252" y="177"/>
                      <a:pt x="258" y="174"/>
                    </a:cubicBezTo>
                    <a:cubicBezTo>
                      <a:pt x="260" y="173"/>
                      <a:pt x="261" y="171"/>
                      <a:pt x="264" y="172"/>
                    </a:cubicBezTo>
                    <a:cubicBezTo>
                      <a:pt x="266" y="174"/>
                      <a:pt x="266" y="177"/>
                      <a:pt x="264" y="178"/>
                    </a:cubicBezTo>
                    <a:cubicBezTo>
                      <a:pt x="259" y="181"/>
                      <a:pt x="254" y="184"/>
                      <a:pt x="249" y="187"/>
                    </a:cubicBezTo>
                    <a:cubicBezTo>
                      <a:pt x="247" y="188"/>
                      <a:pt x="246" y="189"/>
                      <a:pt x="244" y="189"/>
                    </a:cubicBezTo>
                    <a:cubicBezTo>
                      <a:pt x="243" y="190"/>
                      <a:pt x="243" y="191"/>
                      <a:pt x="244" y="192"/>
                    </a:cubicBezTo>
                    <a:cubicBezTo>
                      <a:pt x="247" y="198"/>
                      <a:pt x="250" y="205"/>
                      <a:pt x="253" y="211"/>
                    </a:cubicBezTo>
                    <a:cubicBezTo>
                      <a:pt x="253" y="212"/>
                      <a:pt x="254" y="212"/>
                      <a:pt x="254" y="212"/>
                    </a:cubicBezTo>
                    <a:cubicBezTo>
                      <a:pt x="260" y="209"/>
                      <a:pt x="266" y="207"/>
                      <a:pt x="271" y="204"/>
                    </a:cubicBezTo>
                    <a:cubicBezTo>
                      <a:pt x="273" y="203"/>
                      <a:pt x="275" y="202"/>
                      <a:pt x="277" y="202"/>
                    </a:cubicBezTo>
                    <a:cubicBezTo>
                      <a:pt x="279" y="203"/>
                      <a:pt x="279" y="204"/>
                      <a:pt x="279" y="206"/>
                    </a:cubicBezTo>
                    <a:cubicBezTo>
                      <a:pt x="280" y="207"/>
                      <a:pt x="279" y="208"/>
                      <a:pt x="277" y="209"/>
                    </a:cubicBezTo>
                    <a:cubicBezTo>
                      <a:pt x="271" y="212"/>
                      <a:pt x="265" y="215"/>
                      <a:pt x="258" y="218"/>
                    </a:cubicBezTo>
                    <a:cubicBezTo>
                      <a:pt x="256" y="219"/>
                      <a:pt x="256" y="219"/>
                      <a:pt x="257" y="221"/>
                    </a:cubicBezTo>
                    <a:cubicBezTo>
                      <a:pt x="259" y="228"/>
                      <a:pt x="261" y="234"/>
                      <a:pt x="264" y="240"/>
                    </a:cubicBezTo>
                    <a:cubicBezTo>
                      <a:pt x="265" y="243"/>
                      <a:pt x="265" y="243"/>
                      <a:pt x="267" y="242"/>
                    </a:cubicBezTo>
                    <a:cubicBezTo>
                      <a:pt x="273" y="239"/>
                      <a:pt x="279" y="237"/>
                      <a:pt x="285" y="235"/>
                    </a:cubicBezTo>
                    <a:cubicBezTo>
                      <a:pt x="285" y="234"/>
                      <a:pt x="286" y="234"/>
                      <a:pt x="287" y="234"/>
                    </a:cubicBezTo>
                    <a:cubicBezTo>
                      <a:pt x="288" y="233"/>
                      <a:pt x="290" y="234"/>
                      <a:pt x="291" y="236"/>
                    </a:cubicBezTo>
                    <a:cubicBezTo>
                      <a:pt x="292" y="238"/>
                      <a:pt x="291" y="240"/>
                      <a:pt x="289" y="241"/>
                    </a:cubicBezTo>
                    <a:cubicBezTo>
                      <a:pt x="285" y="242"/>
                      <a:pt x="281" y="244"/>
                      <a:pt x="277" y="246"/>
                    </a:cubicBezTo>
                    <a:cubicBezTo>
                      <a:pt x="274" y="247"/>
                      <a:pt x="271" y="248"/>
                      <a:pt x="268" y="249"/>
                    </a:cubicBezTo>
                    <a:cubicBezTo>
                      <a:pt x="267" y="250"/>
                      <a:pt x="267" y="250"/>
                      <a:pt x="267" y="251"/>
                    </a:cubicBezTo>
                    <a:cubicBezTo>
                      <a:pt x="268" y="259"/>
                      <a:pt x="269" y="266"/>
                      <a:pt x="268" y="274"/>
                    </a:cubicBezTo>
                    <a:cubicBezTo>
                      <a:pt x="267" y="287"/>
                      <a:pt x="262" y="299"/>
                      <a:pt x="254" y="309"/>
                    </a:cubicBezTo>
                    <a:cubicBezTo>
                      <a:pt x="247" y="319"/>
                      <a:pt x="237" y="325"/>
                      <a:pt x="226" y="327"/>
                    </a:cubicBezTo>
                    <a:cubicBezTo>
                      <a:pt x="216" y="329"/>
                      <a:pt x="206" y="328"/>
                      <a:pt x="196" y="324"/>
                    </a:cubicBezTo>
                    <a:cubicBezTo>
                      <a:pt x="186" y="320"/>
                      <a:pt x="177" y="314"/>
                      <a:pt x="170" y="305"/>
                    </a:cubicBezTo>
                    <a:cubicBezTo>
                      <a:pt x="167" y="302"/>
                      <a:pt x="165" y="297"/>
                      <a:pt x="162" y="293"/>
                    </a:cubicBezTo>
                    <a:cubicBezTo>
                      <a:pt x="162" y="292"/>
                      <a:pt x="161" y="292"/>
                      <a:pt x="160" y="292"/>
                    </a:cubicBezTo>
                    <a:cubicBezTo>
                      <a:pt x="155" y="294"/>
                      <a:pt x="150" y="296"/>
                      <a:pt x="144" y="298"/>
                    </a:cubicBezTo>
                    <a:cubicBezTo>
                      <a:pt x="144" y="299"/>
                      <a:pt x="143" y="299"/>
                      <a:pt x="142" y="299"/>
                    </a:cubicBezTo>
                    <a:cubicBezTo>
                      <a:pt x="140" y="300"/>
                      <a:pt x="138" y="299"/>
                      <a:pt x="138" y="297"/>
                    </a:cubicBezTo>
                    <a:cubicBezTo>
                      <a:pt x="137" y="295"/>
                      <a:pt x="138" y="293"/>
                      <a:pt x="140" y="293"/>
                    </a:cubicBezTo>
                    <a:cubicBezTo>
                      <a:pt x="145" y="290"/>
                      <a:pt x="151" y="288"/>
                      <a:pt x="157" y="285"/>
                    </a:cubicBezTo>
                    <a:cubicBezTo>
                      <a:pt x="158" y="285"/>
                      <a:pt x="159" y="285"/>
                      <a:pt x="158" y="283"/>
                    </a:cubicBezTo>
                    <a:cubicBezTo>
                      <a:pt x="157" y="279"/>
                      <a:pt x="155" y="274"/>
                      <a:pt x="153" y="270"/>
                    </a:cubicBezTo>
                    <a:cubicBezTo>
                      <a:pt x="153" y="268"/>
                      <a:pt x="152" y="268"/>
                      <a:pt x="151" y="269"/>
                    </a:cubicBezTo>
                    <a:cubicBezTo>
                      <a:pt x="145" y="272"/>
                      <a:pt x="140" y="274"/>
                      <a:pt x="134" y="277"/>
                    </a:cubicBezTo>
                    <a:cubicBezTo>
                      <a:pt x="132" y="278"/>
                      <a:pt x="130" y="277"/>
                      <a:pt x="129" y="274"/>
                    </a:cubicBezTo>
                    <a:cubicBezTo>
                      <a:pt x="129" y="273"/>
                      <a:pt x="130" y="271"/>
                      <a:pt x="132" y="270"/>
                    </a:cubicBezTo>
                    <a:cubicBezTo>
                      <a:pt x="137" y="268"/>
                      <a:pt x="143" y="265"/>
                      <a:pt x="148" y="262"/>
                    </a:cubicBezTo>
                    <a:cubicBezTo>
                      <a:pt x="149" y="262"/>
                      <a:pt x="150" y="261"/>
                      <a:pt x="149" y="260"/>
                    </a:cubicBezTo>
                    <a:cubicBezTo>
                      <a:pt x="147" y="256"/>
                      <a:pt x="145" y="251"/>
                      <a:pt x="143" y="247"/>
                    </a:cubicBezTo>
                    <a:cubicBezTo>
                      <a:pt x="143" y="246"/>
                      <a:pt x="142" y="245"/>
                      <a:pt x="141" y="246"/>
                    </a:cubicBezTo>
                    <a:cubicBezTo>
                      <a:pt x="136" y="249"/>
                      <a:pt x="130" y="252"/>
                      <a:pt x="125" y="255"/>
                    </a:cubicBezTo>
                    <a:cubicBezTo>
                      <a:pt x="123" y="256"/>
                      <a:pt x="121" y="256"/>
                      <a:pt x="120" y="254"/>
                    </a:cubicBezTo>
                    <a:cubicBezTo>
                      <a:pt x="119" y="252"/>
                      <a:pt x="119" y="250"/>
                      <a:pt x="122" y="249"/>
                    </a:cubicBezTo>
                    <a:cubicBezTo>
                      <a:pt x="127" y="246"/>
                      <a:pt x="132" y="243"/>
                      <a:pt x="137" y="241"/>
                    </a:cubicBezTo>
                    <a:cubicBezTo>
                      <a:pt x="137" y="240"/>
                      <a:pt x="137" y="240"/>
                      <a:pt x="138" y="240"/>
                    </a:cubicBezTo>
                    <a:cubicBezTo>
                      <a:pt x="139" y="240"/>
                      <a:pt x="139" y="239"/>
                      <a:pt x="139" y="239"/>
                    </a:cubicBezTo>
                    <a:cubicBezTo>
                      <a:pt x="139" y="238"/>
                      <a:pt x="139" y="237"/>
                      <a:pt x="138" y="236"/>
                    </a:cubicBezTo>
                    <a:close/>
                    <a:moveTo>
                      <a:pt x="261" y="265"/>
                    </a:moveTo>
                    <a:cubicBezTo>
                      <a:pt x="261" y="262"/>
                      <a:pt x="261" y="258"/>
                      <a:pt x="260" y="253"/>
                    </a:cubicBezTo>
                    <a:cubicBezTo>
                      <a:pt x="259" y="245"/>
                      <a:pt x="255" y="238"/>
                      <a:pt x="252" y="230"/>
                    </a:cubicBezTo>
                    <a:cubicBezTo>
                      <a:pt x="249" y="221"/>
                      <a:pt x="246" y="213"/>
                      <a:pt x="242" y="205"/>
                    </a:cubicBezTo>
                    <a:cubicBezTo>
                      <a:pt x="238" y="197"/>
                      <a:pt x="234" y="189"/>
                      <a:pt x="230" y="182"/>
                    </a:cubicBezTo>
                    <a:cubicBezTo>
                      <a:pt x="227" y="175"/>
                      <a:pt x="223" y="168"/>
                      <a:pt x="219" y="162"/>
                    </a:cubicBezTo>
                    <a:cubicBezTo>
                      <a:pt x="215" y="155"/>
                      <a:pt x="211" y="149"/>
                      <a:pt x="207" y="143"/>
                    </a:cubicBezTo>
                    <a:cubicBezTo>
                      <a:pt x="203" y="137"/>
                      <a:pt x="198" y="131"/>
                      <a:pt x="194" y="125"/>
                    </a:cubicBezTo>
                    <a:cubicBezTo>
                      <a:pt x="189" y="118"/>
                      <a:pt x="183" y="112"/>
                      <a:pt x="178" y="105"/>
                    </a:cubicBezTo>
                    <a:cubicBezTo>
                      <a:pt x="173" y="99"/>
                      <a:pt x="167" y="94"/>
                      <a:pt x="162" y="88"/>
                    </a:cubicBezTo>
                    <a:cubicBezTo>
                      <a:pt x="156" y="82"/>
                      <a:pt x="151" y="77"/>
                      <a:pt x="145" y="72"/>
                    </a:cubicBezTo>
                    <a:cubicBezTo>
                      <a:pt x="138" y="65"/>
                      <a:pt x="130" y="59"/>
                      <a:pt x="122" y="52"/>
                    </a:cubicBezTo>
                    <a:cubicBezTo>
                      <a:pt x="114" y="45"/>
                      <a:pt x="105" y="39"/>
                      <a:pt x="95" y="33"/>
                    </a:cubicBezTo>
                    <a:cubicBezTo>
                      <a:pt x="88" y="28"/>
                      <a:pt x="80" y="24"/>
                      <a:pt x="72" y="22"/>
                    </a:cubicBezTo>
                    <a:cubicBezTo>
                      <a:pt x="62" y="20"/>
                      <a:pt x="52" y="19"/>
                      <a:pt x="42" y="22"/>
                    </a:cubicBezTo>
                    <a:cubicBezTo>
                      <a:pt x="32" y="24"/>
                      <a:pt x="24" y="29"/>
                      <a:pt x="17" y="36"/>
                    </a:cubicBezTo>
                    <a:cubicBezTo>
                      <a:pt x="13" y="42"/>
                      <a:pt x="10" y="49"/>
                      <a:pt x="8" y="56"/>
                    </a:cubicBezTo>
                    <a:cubicBezTo>
                      <a:pt x="7" y="66"/>
                      <a:pt x="8" y="75"/>
                      <a:pt x="12" y="85"/>
                    </a:cubicBezTo>
                    <a:cubicBezTo>
                      <a:pt x="15" y="93"/>
                      <a:pt x="21" y="100"/>
                      <a:pt x="28" y="106"/>
                    </a:cubicBezTo>
                    <a:cubicBezTo>
                      <a:pt x="28" y="107"/>
                      <a:pt x="29" y="107"/>
                      <a:pt x="30" y="107"/>
                    </a:cubicBezTo>
                    <a:cubicBezTo>
                      <a:pt x="31" y="107"/>
                      <a:pt x="32" y="108"/>
                      <a:pt x="33" y="109"/>
                    </a:cubicBezTo>
                    <a:cubicBezTo>
                      <a:pt x="33" y="110"/>
                      <a:pt x="34" y="111"/>
                      <a:pt x="34" y="112"/>
                    </a:cubicBezTo>
                    <a:cubicBezTo>
                      <a:pt x="39" y="115"/>
                      <a:pt x="44" y="118"/>
                      <a:pt x="48" y="121"/>
                    </a:cubicBezTo>
                    <a:cubicBezTo>
                      <a:pt x="48" y="121"/>
                      <a:pt x="49" y="122"/>
                      <a:pt x="50" y="122"/>
                    </a:cubicBezTo>
                    <a:cubicBezTo>
                      <a:pt x="52" y="122"/>
                      <a:pt x="53" y="123"/>
                      <a:pt x="54" y="125"/>
                    </a:cubicBezTo>
                    <a:cubicBezTo>
                      <a:pt x="54" y="125"/>
                      <a:pt x="54" y="125"/>
                      <a:pt x="54" y="126"/>
                    </a:cubicBezTo>
                    <a:cubicBezTo>
                      <a:pt x="58" y="129"/>
                      <a:pt x="63" y="132"/>
                      <a:pt x="67" y="136"/>
                    </a:cubicBezTo>
                    <a:cubicBezTo>
                      <a:pt x="68" y="137"/>
                      <a:pt x="69" y="138"/>
                      <a:pt x="70" y="138"/>
                    </a:cubicBezTo>
                    <a:cubicBezTo>
                      <a:pt x="72" y="138"/>
                      <a:pt x="73" y="139"/>
                      <a:pt x="73" y="140"/>
                    </a:cubicBezTo>
                    <a:cubicBezTo>
                      <a:pt x="73" y="141"/>
                      <a:pt x="74" y="142"/>
                      <a:pt x="74" y="143"/>
                    </a:cubicBezTo>
                    <a:cubicBezTo>
                      <a:pt x="78" y="146"/>
                      <a:pt x="82" y="150"/>
                      <a:pt x="86" y="154"/>
                    </a:cubicBezTo>
                    <a:cubicBezTo>
                      <a:pt x="87" y="155"/>
                      <a:pt x="87" y="155"/>
                      <a:pt x="88" y="155"/>
                    </a:cubicBezTo>
                    <a:cubicBezTo>
                      <a:pt x="90" y="155"/>
                      <a:pt x="91" y="157"/>
                      <a:pt x="91" y="159"/>
                    </a:cubicBezTo>
                    <a:cubicBezTo>
                      <a:pt x="91" y="159"/>
                      <a:pt x="91" y="159"/>
                      <a:pt x="92" y="160"/>
                    </a:cubicBezTo>
                    <a:cubicBezTo>
                      <a:pt x="93" y="162"/>
                      <a:pt x="95" y="163"/>
                      <a:pt x="97" y="165"/>
                    </a:cubicBezTo>
                    <a:cubicBezTo>
                      <a:pt x="99" y="167"/>
                      <a:pt x="101" y="169"/>
                      <a:pt x="102" y="172"/>
                    </a:cubicBezTo>
                    <a:cubicBezTo>
                      <a:pt x="103" y="173"/>
                      <a:pt x="104" y="173"/>
                      <a:pt x="105" y="174"/>
                    </a:cubicBezTo>
                    <a:cubicBezTo>
                      <a:pt x="107" y="174"/>
                      <a:pt x="108" y="175"/>
                      <a:pt x="108" y="177"/>
                    </a:cubicBezTo>
                    <a:cubicBezTo>
                      <a:pt x="108" y="178"/>
                      <a:pt x="108" y="178"/>
                      <a:pt x="108" y="179"/>
                    </a:cubicBezTo>
                    <a:cubicBezTo>
                      <a:pt x="112" y="183"/>
                      <a:pt x="115" y="187"/>
                      <a:pt x="118" y="191"/>
                    </a:cubicBezTo>
                    <a:cubicBezTo>
                      <a:pt x="119" y="193"/>
                      <a:pt x="120" y="193"/>
                      <a:pt x="121" y="194"/>
                    </a:cubicBezTo>
                    <a:cubicBezTo>
                      <a:pt x="122" y="194"/>
                      <a:pt x="123" y="195"/>
                      <a:pt x="123" y="197"/>
                    </a:cubicBezTo>
                    <a:cubicBezTo>
                      <a:pt x="123" y="198"/>
                      <a:pt x="123" y="198"/>
                      <a:pt x="124" y="199"/>
                    </a:cubicBezTo>
                    <a:cubicBezTo>
                      <a:pt x="126" y="203"/>
                      <a:pt x="129" y="208"/>
                      <a:pt x="132" y="212"/>
                    </a:cubicBezTo>
                    <a:cubicBezTo>
                      <a:pt x="133" y="213"/>
                      <a:pt x="134" y="215"/>
                      <a:pt x="135" y="215"/>
                    </a:cubicBezTo>
                    <a:cubicBezTo>
                      <a:pt x="136" y="215"/>
                      <a:pt x="137" y="217"/>
                      <a:pt x="137" y="218"/>
                    </a:cubicBezTo>
                    <a:cubicBezTo>
                      <a:pt x="137" y="219"/>
                      <a:pt x="137" y="220"/>
                      <a:pt x="137" y="221"/>
                    </a:cubicBezTo>
                    <a:cubicBezTo>
                      <a:pt x="140" y="225"/>
                      <a:pt x="142" y="229"/>
                      <a:pt x="144" y="233"/>
                    </a:cubicBezTo>
                    <a:cubicBezTo>
                      <a:pt x="145" y="235"/>
                      <a:pt x="146" y="236"/>
                      <a:pt x="148" y="237"/>
                    </a:cubicBezTo>
                    <a:cubicBezTo>
                      <a:pt x="149" y="237"/>
                      <a:pt x="149" y="239"/>
                      <a:pt x="149" y="240"/>
                    </a:cubicBezTo>
                    <a:cubicBezTo>
                      <a:pt x="149" y="241"/>
                      <a:pt x="149" y="242"/>
                      <a:pt x="149" y="243"/>
                    </a:cubicBezTo>
                    <a:cubicBezTo>
                      <a:pt x="151" y="247"/>
                      <a:pt x="153" y="250"/>
                      <a:pt x="154" y="254"/>
                    </a:cubicBezTo>
                    <a:cubicBezTo>
                      <a:pt x="155" y="256"/>
                      <a:pt x="156" y="259"/>
                      <a:pt x="158" y="260"/>
                    </a:cubicBezTo>
                    <a:cubicBezTo>
                      <a:pt x="159" y="261"/>
                      <a:pt x="160" y="262"/>
                      <a:pt x="159" y="263"/>
                    </a:cubicBezTo>
                    <a:cubicBezTo>
                      <a:pt x="159" y="265"/>
                      <a:pt x="159" y="266"/>
                      <a:pt x="160" y="267"/>
                    </a:cubicBezTo>
                    <a:cubicBezTo>
                      <a:pt x="160" y="268"/>
                      <a:pt x="161" y="270"/>
                      <a:pt x="162" y="271"/>
                    </a:cubicBezTo>
                    <a:cubicBezTo>
                      <a:pt x="163" y="274"/>
                      <a:pt x="164" y="278"/>
                      <a:pt x="165" y="281"/>
                    </a:cubicBezTo>
                    <a:cubicBezTo>
                      <a:pt x="167" y="284"/>
                      <a:pt x="168" y="286"/>
                      <a:pt x="169" y="289"/>
                    </a:cubicBezTo>
                    <a:cubicBezTo>
                      <a:pt x="169" y="292"/>
                      <a:pt x="171" y="294"/>
                      <a:pt x="173" y="296"/>
                    </a:cubicBezTo>
                    <a:cubicBezTo>
                      <a:pt x="177" y="302"/>
                      <a:pt x="182" y="307"/>
                      <a:pt x="187" y="312"/>
                    </a:cubicBezTo>
                    <a:cubicBezTo>
                      <a:pt x="198" y="319"/>
                      <a:pt x="209" y="322"/>
                      <a:pt x="222" y="320"/>
                    </a:cubicBezTo>
                    <a:cubicBezTo>
                      <a:pt x="233" y="319"/>
                      <a:pt x="241" y="314"/>
                      <a:pt x="248" y="305"/>
                    </a:cubicBezTo>
                    <a:cubicBezTo>
                      <a:pt x="257" y="294"/>
                      <a:pt x="261" y="281"/>
                      <a:pt x="261" y="265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96" name="Freeform 134">
                <a:extLst>
                  <a:ext uri="{FF2B5EF4-FFF2-40B4-BE49-F238E27FC236}">
                    <a16:creationId xmlns:a16="http://schemas.microsoft.com/office/drawing/2014/main" id="{4A65846B-D764-4B76-911B-44C2A81C02D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4433550" y="-460376"/>
                <a:ext cx="1588" cy="3175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0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0"/>
                      <a:pt x="0" y="0"/>
                      <a:pt x="1" y="0"/>
                    </a:cubicBezTo>
                    <a:cubicBezTo>
                      <a:pt x="0" y="0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B6DB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97" name="Freeform 135">
                <a:extLst>
                  <a:ext uri="{FF2B5EF4-FFF2-40B4-BE49-F238E27FC236}">
                    <a16:creationId xmlns:a16="http://schemas.microsoft.com/office/drawing/2014/main" id="{85BD4951-8DC4-464E-962A-C5D0465DE567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4782800" y="-295276"/>
                <a:ext cx="155575" cy="182563"/>
              </a:xfrm>
              <a:custGeom>
                <a:avLst/>
                <a:gdLst>
                  <a:gd name="T0" fmla="*/ 63 w 63"/>
                  <a:gd name="T1" fmla="*/ 39 h 74"/>
                  <a:gd name="T2" fmla="*/ 56 w 63"/>
                  <a:gd name="T3" fmla="*/ 61 h 74"/>
                  <a:gd name="T4" fmla="*/ 29 w 63"/>
                  <a:gd name="T5" fmla="*/ 72 h 74"/>
                  <a:gd name="T6" fmla="*/ 7 w 63"/>
                  <a:gd name="T7" fmla="*/ 55 h 74"/>
                  <a:gd name="T8" fmla="*/ 1 w 63"/>
                  <a:gd name="T9" fmla="*/ 29 h 74"/>
                  <a:gd name="T10" fmla="*/ 8 w 63"/>
                  <a:gd name="T11" fmla="*/ 12 h 74"/>
                  <a:gd name="T12" fmla="*/ 22 w 63"/>
                  <a:gd name="T13" fmla="*/ 2 h 74"/>
                  <a:gd name="T14" fmla="*/ 40 w 63"/>
                  <a:gd name="T15" fmla="*/ 3 h 74"/>
                  <a:gd name="T16" fmla="*/ 61 w 63"/>
                  <a:gd name="T17" fmla="*/ 26 h 74"/>
                  <a:gd name="T18" fmla="*/ 63 w 63"/>
                  <a:gd name="T19" fmla="*/ 39 h 74"/>
                  <a:gd name="T20" fmla="*/ 8 w 63"/>
                  <a:gd name="T21" fmla="*/ 35 h 74"/>
                  <a:gd name="T22" fmla="*/ 10 w 63"/>
                  <a:gd name="T23" fmla="*/ 44 h 74"/>
                  <a:gd name="T24" fmla="*/ 24 w 63"/>
                  <a:gd name="T25" fmla="*/ 62 h 74"/>
                  <a:gd name="T26" fmla="*/ 47 w 63"/>
                  <a:gd name="T27" fmla="*/ 61 h 74"/>
                  <a:gd name="T28" fmla="*/ 56 w 63"/>
                  <a:gd name="T29" fmla="*/ 41 h 74"/>
                  <a:gd name="T30" fmla="*/ 40 w 63"/>
                  <a:gd name="T31" fmla="*/ 11 h 74"/>
                  <a:gd name="T32" fmla="*/ 15 w 63"/>
                  <a:gd name="T33" fmla="*/ 15 h 74"/>
                  <a:gd name="T34" fmla="*/ 8 w 63"/>
                  <a:gd name="T35" fmla="*/ 35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3" h="74">
                    <a:moveTo>
                      <a:pt x="63" y="39"/>
                    </a:moveTo>
                    <a:cubicBezTo>
                      <a:pt x="63" y="48"/>
                      <a:pt x="61" y="55"/>
                      <a:pt x="56" y="61"/>
                    </a:cubicBezTo>
                    <a:cubicBezTo>
                      <a:pt x="50" y="70"/>
                      <a:pt x="39" y="74"/>
                      <a:pt x="29" y="72"/>
                    </a:cubicBezTo>
                    <a:cubicBezTo>
                      <a:pt x="19" y="69"/>
                      <a:pt x="12" y="64"/>
                      <a:pt x="7" y="55"/>
                    </a:cubicBezTo>
                    <a:cubicBezTo>
                      <a:pt x="2" y="47"/>
                      <a:pt x="0" y="38"/>
                      <a:pt x="1" y="29"/>
                    </a:cubicBezTo>
                    <a:cubicBezTo>
                      <a:pt x="2" y="23"/>
                      <a:pt x="4" y="17"/>
                      <a:pt x="8" y="12"/>
                    </a:cubicBezTo>
                    <a:cubicBezTo>
                      <a:pt x="11" y="7"/>
                      <a:pt x="16" y="4"/>
                      <a:pt x="22" y="2"/>
                    </a:cubicBezTo>
                    <a:cubicBezTo>
                      <a:pt x="28" y="0"/>
                      <a:pt x="34" y="0"/>
                      <a:pt x="40" y="3"/>
                    </a:cubicBezTo>
                    <a:cubicBezTo>
                      <a:pt x="51" y="7"/>
                      <a:pt x="57" y="16"/>
                      <a:pt x="61" y="26"/>
                    </a:cubicBezTo>
                    <a:cubicBezTo>
                      <a:pt x="62" y="31"/>
                      <a:pt x="63" y="35"/>
                      <a:pt x="63" y="39"/>
                    </a:cubicBezTo>
                    <a:close/>
                    <a:moveTo>
                      <a:pt x="8" y="35"/>
                    </a:moveTo>
                    <a:cubicBezTo>
                      <a:pt x="8" y="37"/>
                      <a:pt x="9" y="41"/>
                      <a:pt x="10" y="44"/>
                    </a:cubicBezTo>
                    <a:cubicBezTo>
                      <a:pt x="12" y="52"/>
                      <a:pt x="17" y="58"/>
                      <a:pt x="24" y="62"/>
                    </a:cubicBezTo>
                    <a:cubicBezTo>
                      <a:pt x="30" y="66"/>
                      <a:pt x="41" y="66"/>
                      <a:pt x="47" y="61"/>
                    </a:cubicBezTo>
                    <a:cubicBezTo>
                      <a:pt x="53" y="56"/>
                      <a:pt x="56" y="49"/>
                      <a:pt x="56" y="41"/>
                    </a:cubicBezTo>
                    <a:cubicBezTo>
                      <a:pt x="56" y="28"/>
                      <a:pt x="51" y="18"/>
                      <a:pt x="40" y="11"/>
                    </a:cubicBezTo>
                    <a:cubicBezTo>
                      <a:pt x="32" y="6"/>
                      <a:pt x="22" y="7"/>
                      <a:pt x="15" y="15"/>
                    </a:cubicBezTo>
                    <a:cubicBezTo>
                      <a:pt x="10" y="20"/>
                      <a:pt x="8" y="27"/>
                      <a:pt x="8" y="35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98" name="Freeform 136">
                <a:extLst>
                  <a:ext uri="{FF2B5EF4-FFF2-40B4-BE49-F238E27FC236}">
                    <a16:creationId xmlns:a16="http://schemas.microsoft.com/office/drawing/2014/main" id="{FB12F7EC-917D-4765-BED3-9FB494CCF60A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4416088" y="-641351"/>
                <a:ext cx="133350" cy="130175"/>
              </a:xfrm>
              <a:custGeom>
                <a:avLst/>
                <a:gdLst>
                  <a:gd name="T0" fmla="*/ 0 w 54"/>
                  <a:gd name="T1" fmla="*/ 24 h 53"/>
                  <a:gd name="T2" fmla="*/ 19 w 54"/>
                  <a:gd name="T3" fmla="*/ 2 h 53"/>
                  <a:gd name="T4" fmla="*/ 46 w 54"/>
                  <a:gd name="T5" fmla="*/ 12 h 53"/>
                  <a:gd name="T6" fmla="*/ 50 w 54"/>
                  <a:gd name="T7" fmla="*/ 38 h 53"/>
                  <a:gd name="T8" fmla="*/ 39 w 54"/>
                  <a:gd name="T9" fmla="*/ 49 h 53"/>
                  <a:gd name="T10" fmla="*/ 11 w 54"/>
                  <a:gd name="T11" fmla="*/ 45 h 53"/>
                  <a:gd name="T12" fmla="*/ 0 w 54"/>
                  <a:gd name="T13" fmla="*/ 24 h 53"/>
                  <a:gd name="T14" fmla="*/ 29 w 54"/>
                  <a:gd name="T15" fmla="*/ 44 h 53"/>
                  <a:gd name="T16" fmla="*/ 34 w 54"/>
                  <a:gd name="T17" fmla="*/ 43 h 53"/>
                  <a:gd name="T18" fmla="*/ 43 w 54"/>
                  <a:gd name="T19" fmla="*/ 37 h 53"/>
                  <a:gd name="T20" fmla="*/ 43 w 54"/>
                  <a:gd name="T21" fmla="*/ 19 h 53"/>
                  <a:gd name="T22" fmla="*/ 22 w 54"/>
                  <a:gd name="T23" fmla="*/ 9 h 53"/>
                  <a:gd name="T24" fmla="*/ 8 w 54"/>
                  <a:gd name="T25" fmla="*/ 30 h 53"/>
                  <a:gd name="T26" fmla="*/ 29 w 54"/>
                  <a:gd name="T27" fmla="*/ 44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4" h="53">
                    <a:moveTo>
                      <a:pt x="0" y="24"/>
                    </a:moveTo>
                    <a:cubicBezTo>
                      <a:pt x="0" y="13"/>
                      <a:pt x="8" y="4"/>
                      <a:pt x="19" y="2"/>
                    </a:cubicBezTo>
                    <a:cubicBezTo>
                      <a:pt x="30" y="0"/>
                      <a:pt x="39" y="4"/>
                      <a:pt x="46" y="12"/>
                    </a:cubicBezTo>
                    <a:cubicBezTo>
                      <a:pt x="53" y="20"/>
                      <a:pt x="54" y="29"/>
                      <a:pt x="50" y="38"/>
                    </a:cubicBezTo>
                    <a:cubicBezTo>
                      <a:pt x="48" y="43"/>
                      <a:pt x="44" y="47"/>
                      <a:pt x="39" y="49"/>
                    </a:cubicBezTo>
                    <a:cubicBezTo>
                      <a:pt x="29" y="53"/>
                      <a:pt x="19" y="51"/>
                      <a:pt x="11" y="45"/>
                    </a:cubicBezTo>
                    <a:cubicBezTo>
                      <a:pt x="4" y="40"/>
                      <a:pt x="0" y="33"/>
                      <a:pt x="0" y="24"/>
                    </a:cubicBezTo>
                    <a:close/>
                    <a:moveTo>
                      <a:pt x="29" y="44"/>
                    </a:moveTo>
                    <a:cubicBezTo>
                      <a:pt x="30" y="44"/>
                      <a:pt x="32" y="43"/>
                      <a:pt x="34" y="43"/>
                    </a:cubicBezTo>
                    <a:cubicBezTo>
                      <a:pt x="38" y="42"/>
                      <a:pt x="41" y="40"/>
                      <a:pt x="43" y="37"/>
                    </a:cubicBezTo>
                    <a:cubicBezTo>
                      <a:pt x="47" y="31"/>
                      <a:pt x="46" y="25"/>
                      <a:pt x="43" y="19"/>
                    </a:cubicBezTo>
                    <a:cubicBezTo>
                      <a:pt x="38" y="12"/>
                      <a:pt x="31" y="9"/>
                      <a:pt x="22" y="9"/>
                    </a:cubicBezTo>
                    <a:cubicBezTo>
                      <a:pt x="11" y="10"/>
                      <a:pt x="4" y="20"/>
                      <a:pt x="8" y="30"/>
                    </a:cubicBezTo>
                    <a:cubicBezTo>
                      <a:pt x="10" y="38"/>
                      <a:pt x="19" y="44"/>
                      <a:pt x="29" y="44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99" name="Freeform 137">
                <a:extLst>
                  <a:ext uri="{FF2B5EF4-FFF2-40B4-BE49-F238E27FC236}">
                    <a16:creationId xmlns:a16="http://schemas.microsoft.com/office/drawing/2014/main" id="{1673AEE3-38ED-4840-8CDD-AE099FEA58C5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4701838" y="-476251"/>
                <a:ext cx="107950" cy="114300"/>
              </a:xfrm>
              <a:custGeom>
                <a:avLst/>
                <a:gdLst>
                  <a:gd name="T0" fmla="*/ 0 w 44"/>
                  <a:gd name="T1" fmla="*/ 22 h 47"/>
                  <a:gd name="T2" fmla="*/ 7 w 44"/>
                  <a:gd name="T3" fmla="*/ 6 h 47"/>
                  <a:gd name="T4" fmla="*/ 26 w 44"/>
                  <a:gd name="T5" fmla="*/ 3 h 47"/>
                  <a:gd name="T6" fmla="*/ 42 w 44"/>
                  <a:gd name="T7" fmla="*/ 22 h 47"/>
                  <a:gd name="T8" fmla="*/ 35 w 44"/>
                  <a:gd name="T9" fmla="*/ 43 h 47"/>
                  <a:gd name="T10" fmla="*/ 20 w 44"/>
                  <a:gd name="T11" fmla="*/ 46 h 47"/>
                  <a:gd name="T12" fmla="*/ 3 w 44"/>
                  <a:gd name="T13" fmla="*/ 34 h 47"/>
                  <a:gd name="T14" fmla="*/ 0 w 44"/>
                  <a:gd name="T15" fmla="*/ 22 h 47"/>
                  <a:gd name="T16" fmla="*/ 31 w 44"/>
                  <a:gd name="T17" fmla="*/ 37 h 47"/>
                  <a:gd name="T18" fmla="*/ 31 w 44"/>
                  <a:gd name="T19" fmla="*/ 37 h 47"/>
                  <a:gd name="T20" fmla="*/ 34 w 44"/>
                  <a:gd name="T21" fmla="*/ 34 h 47"/>
                  <a:gd name="T22" fmla="*/ 34 w 44"/>
                  <a:gd name="T23" fmla="*/ 34 h 47"/>
                  <a:gd name="T24" fmla="*/ 35 w 44"/>
                  <a:gd name="T25" fmla="*/ 31 h 47"/>
                  <a:gd name="T26" fmla="*/ 35 w 44"/>
                  <a:gd name="T27" fmla="*/ 30 h 47"/>
                  <a:gd name="T28" fmla="*/ 35 w 44"/>
                  <a:gd name="T29" fmla="*/ 23 h 47"/>
                  <a:gd name="T30" fmla="*/ 35 w 44"/>
                  <a:gd name="T31" fmla="*/ 23 h 47"/>
                  <a:gd name="T32" fmla="*/ 35 w 44"/>
                  <a:gd name="T33" fmla="*/ 22 h 47"/>
                  <a:gd name="T34" fmla="*/ 35 w 44"/>
                  <a:gd name="T35" fmla="*/ 22 h 47"/>
                  <a:gd name="T36" fmla="*/ 34 w 44"/>
                  <a:gd name="T37" fmla="*/ 18 h 47"/>
                  <a:gd name="T38" fmla="*/ 33 w 44"/>
                  <a:gd name="T39" fmla="*/ 18 h 47"/>
                  <a:gd name="T40" fmla="*/ 30 w 44"/>
                  <a:gd name="T41" fmla="*/ 14 h 47"/>
                  <a:gd name="T42" fmla="*/ 30 w 44"/>
                  <a:gd name="T43" fmla="*/ 14 h 47"/>
                  <a:gd name="T44" fmla="*/ 29 w 44"/>
                  <a:gd name="T45" fmla="*/ 13 h 47"/>
                  <a:gd name="T46" fmla="*/ 29 w 44"/>
                  <a:gd name="T47" fmla="*/ 12 h 47"/>
                  <a:gd name="T48" fmla="*/ 23 w 44"/>
                  <a:gd name="T49" fmla="*/ 9 h 47"/>
                  <a:gd name="T50" fmla="*/ 23 w 44"/>
                  <a:gd name="T51" fmla="*/ 9 h 47"/>
                  <a:gd name="T52" fmla="*/ 23 w 44"/>
                  <a:gd name="T53" fmla="*/ 9 h 47"/>
                  <a:gd name="T54" fmla="*/ 22 w 44"/>
                  <a:gd name="T55" fmla="*/ 9 h 47"/>
                  <a:gd name="T56" fmla="*/ 19 w 44"/>
                  <a:gd name="T57" fmla="*/ 9 h 47"/>
                  <a:gd name="T58" fmla="*/ 17 w 44"/>
                  <a:gd name="T59" fmla="*/ 9 h 47"/>
                  <a:gd name="T60" fmla="*/ 8 w 44"/>
                  <a:gd name="T61" fmla="*/ 16 h 47"/>
                  <a:gd name="T62" fmla="*/ 8 w 44"/>
                  <a:gd name="T63" fmla="*/ 16 h 47"/>
                  <a:gd name="T64" fmla="*/ 7 w 44"/>
                  <a:gd name="T65" fmla="*/ 19 h 47"/>
                  <a:gd name="T66" fmla="*/ 7 w 44"/>
                  <a:gd name="T67" fmla="*/ 19 h 47"/>
                  <a:gd name="T68" fmla="*/ 7 w 44"/>
                  <a:gd name="T69" fmla="*/ 24 h 47"/>
                  <a:gd name="T70" fmla="*/ 7 w 44"/>
                  <a:gd name="T71" fmla="*/ 25 h 47"/>
                  <a:gd name="T72" fmla="*/ 7 w 44"/>
                  <a:gd name="T73" fmla="*/ 26 h 47"/>
                  <a:gd name="T74" fmla="*/ 7 w 44"/>
                  <a:gd name="T75" fmla="*/ 26 h 47"/>
                  <a:gd name="T76" fmla="*/ 8 w 44"/>
                  <a:gd name="T77" fmla="*/ 27 h 47"/>
                  <a:gd name="T78" fmla="*/ 8 w 44"/>
                  <a:gd name="T79" fmla="*/ 28 h 47"/>
                  <a:gd name="T80" fmla="*/ 8 w 44"/>
                  <a:gd name="T81" fmla="*/ 28 h 47"/>
                  <a:gd name="T82" fmla="*/ 8 w 44"/>
                  <a:gd name="T83" fmla="*/ 28 h 47"/>
                  <a:gd name="T84" fmla="*/ 11 w 44"/>
                  <a:gd name="T85" fmla="*/ 34 h 47"/>
                  <a:gd name="T86" fmla="*/ 11 w 44"/>
                  <a:gd name="T87" fmla="*/ 34 h 47"/>
                  <a:gd name="T88" fmla="*/ 14 w 44"/>
                  <a:gd name="T89" fmla="*/ 36 h 47"/>
                  <a:gd name="T90" fmla="*/ 14 w 44"/>
                  <a:gd name="T91" fmla="*/ 36 h 47"/>
                  <a:gd name="T92" fmla="*/ 17 w 44"/>
                  <a:gd name="T93" fmla="*/ 38 h 47"/>
                  <a:gd name="T94" fmla="*/ 28 w 44"/>
                  <a:gd name="T95" fmla="*/ 39 h 47"/>
                  <a:gd name="T96" fmla="*/ 30 w 44"/>
                  <a:gd name="T97" fmla="*/ 38 h 47"/>
                  <a:gd name="T98" fmla="*/ 30 w 44"/>
                  <a:gd name="T99" fmla="*/ 38 h 47"/>
                  <a:gd name="T100" fmla="*/ 31 w 44"/>
                  <a:gd name="T101" fmla="*/ 37 h 47"/>
                  <a:gd name="T102" fmla="*/ 31 w 44"/>
                  <a:gd name="T103" fmla="*/ 3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44" h="47">
                    <a:moveTo>
                      <a:pt x="0" y="22"/>
                    </a:moveTo>
                    <a:cubicBezTo>
                      <a:pt x="0" y="15"/>
                      <a:pt x="2" y="10"/>
                      <a:pt x="7" y="6"/>
                    </a:cubicBezTo>
                    <a:cubicBezTo>
                      <a:pt x="12" y="1"/>
                      <a:pt x="19" y="0"/>
                      <a:pt x="26" y="3"/>
                    </a:cubicBezTo>
                    <a:cubicBezTo>
                      <a:pt x="35" y="6"/>
                      <a:pt x="40" y="13"/>
                      <a:pt x="42" y="22"/>
                    </a:cubicBezTo>
                    <a:cubicBezTo>
                      <a:pt x="44" y="30"/>
                      <a:pt x="42" y="38"/>
                      <a:pt x="35" y="43"/>
                    </a:cubicBezTo>
                    <a:cubicBezTo>
                      <a:pt x="31" y="46"/>
                      <a:pt x="25" y="47"/>
                      <a:pt x="20" y="46"/>
                    </a:cubicBezTo>
                    <a:cubicBezTo>
                      <a:pt x="12" y="45"/>
                      <a:pt x="7" y="40"/>
                      <a:pt x="3" y="34"/>
                    </a:cubicBezTo>
                    <a:cubicBezTo>
                      <a:pt x="1" y="30"/>
                      <a:pt x="0" y="26"/>
                      <a:pt x="0" y="22"/>
                    </a:cubicBezTo>
                    <a:close/>
                    <a:moveTo>
                      <a:pt x="31" y="37"/>
                    </a:moveTo>
                    <a:cubicBezTo>
                      <a:pt x="31" y="37"/>
                      <a:pt x="31" y="37"/>
                      <a:pt x="31" y="37"/>
                    </a:cubicBezTo>
                    <a:cubicBezTo>
                      <a:pt x="32" y="36"/>
                      <a:pt x="33" y="35"/>
                      <a:pt x="34" y="34"/>
                    </a:cubicBezTo>
                    <a:cubicBezTo>
                      <a:pt x="34" y="34"/>
                      <a:pt x="34" y="34"/>
                      <a:pt x="34" y="34"/>
                    </a:cubicBezTo>
                    <a:cubicBezTo>
                      <a:pt x="35" y="33"/>
                      <a:pt x="35" y="32"/>
                      <a:pt x="35" y="31"/>
                    </a:cubicBezTo>
                    <a:cubicBezTo>
                      <a:pt x="35" y="30"/>
                      <a:pt x="35" y="30"/>
                      <a:pt x="35" y="30"/>
                    </a:cubicBezTo>
                    <a:cubicBezTo>
                      <a:pt x="36" y="28"/>
                      <a:pt x="36" y="26"/>
                      <a:pt x="35" y="23"/>
                    </a:cubicBezTo>
                    <a:cubicBezTo>
                      <a:pt x="35" y="23"/>
                      <a:pt x="35" y="23"/>
                      <a:pt x="35" y="23"/>
                    </a:cubicBezTo>
                    <a:cubicBezTo>
                      <a:pt x="35" y="22"/>
                      <a:pt x="35" y="22"/>
                      <a:pt x="35" y="22"/>
                    </a:cubicBezTo>
                    <a:cubicBezTo>
                      <a:pt x="35" y="22"/>
                      <a:pt x="35" y="22"/>
                      <a:pt x="35" y="22"/>
                    </a:cubicBezTo>
                    <a:cubicBezTo>
                      <a:pt x="35" y="20"/>
                      <a:pt x="34" y="19"/>
                      <a:pt x="34" y="18"/>
                    </a:cubicBezTo>
                    <a:cubicBezTo>
                      <a:pt x="34" y="18"/>
                      <a:pt x="34" y="18"/>
                      <a:pt x="33" y="18"/>
                    </a:cubicBezTo>
                    <a:cubicBezTo>
                      <a:pt x="33" y="16"/>
                      <a:pt x="32" y="15"/>
                      <a:pt x="30" y="14"/>
                    </a:cubicBezTo>
                    <a:cubicBezTo>
                      <a:pt x="30" y="14"/>
                      <a:pt x="30" y="14"/>
                      <a:pt x="30" y="14"/>
                    </a:cubicBezTo>
                    <a:cubicBezTo>
                      <a:pt x="30" y="13"/>
                      <a:pt x="30" y="13"/>
                      <a:pt x="29" y="13"/>
                    </a:cubicBezTo>
                    <a:cubicBezTo>
                      <a:pt x="29" y="13"/>
                      <a:pt x="29" y="13"/>
                      <a:pt x="29" y="12"/>
                    </a:cubicBezTo>
                    <a:cubicBezTo>
                      <a:pt x="27" y="11"/>
                      <a:pt x="25" y="10"/>
                      <a:pt x="23" y="9"/>
                    </a:cubicBezTo>
                    <a:cubicBezTo>
                      <a:pt x="23" y="9"/>
                      <a:pt x="23" y="9"/>
                      <a:pt x="23" y="9"/>
                    </a:cubicBezTo>
                    <a:cubicBezTo>
                      <a:pt x="23" y="9"/>
                      <a:pt x="23" y="9"/>
                      <a:pt x="23" y="9"/>
                    </a:cubicBezTo>
                    <a:cubicBezTo>
                      <a:pt x="23" y="9"/>
                      <a:pt x="22" y="9"/>
                      <a:pt x="22" y="9"/>
                    </a:cubicBezTo>
                    <a:cubicBezTo>
                      <a:pt x="21" y="9"/>
                      <a:pt x="20" y="8"/>
                      <a:pt x="19" y="9"/>
                    </a:cubicBezTo>
                    <a:cubicBezTo>
                      <a:pt x="18" y="9"/>
                      <a:pt x="17" y="9"/>
                      <a:pt x="17" y="9"/>
                    </a:cubicBezTo>
                    <a:cubicBezTo>
                      <a:pt x="13" y="9"/>
                      <a:pt x="10" y="12"/>
                      <a:pt x="8" y="16"/>
                    </a:cubicBezTo>
                    <a:cubicBezTo>
                      <a:pt x="8" y="16"/>
                      <a:pt x="8" y="16"/>
                      <a:pt x="8" y="16"/>
                    </a:cubicBezTo>
                    <a:cubicBezTo>
                      <a:pt x="7" y="16"/>
                      <a:pt x="7" y="17"/>
                      <a:pt x="7" y="19"/>
                    </a:cubicBezTo>
                    <a:cubicBezTo>
                      <a:pt x="7" y="19"/>
                      <a:pt x="7" y="19"/>
                      <a:pt x="7" y="19"/>
                    </a:cubicBezTo>
                    <a:cubicBezTo>
                      <a:pt x="6" y="21"/>
                      <a:pt x="6" y="22"/>
                      <a:pt x="7" y="24"/>
                    </a:cubicBezTo>
                    <a:cubicBezTo>
                      <a:pt x="7" y="24"/>
                      <a:pt x="7" y="24"/>
                      <a:pt x="7" y="25"/>
                    </a:cubicBezTo>
                    <a:cubicBezTo>
                      <a:pt x="7" y="25"/>
                      <a:pt x="7" y="25"/>
                      <a:pt x="7" y="26"/>
                    </a:cubicBezTo>
                    <a:cubicBezTo>
                      <a:pt x="7" y="26"/>
                      <a:pt x="7" y="26"/>
                      <a:pt x="7" y="26"/>
                    </a:cubicBezTo>
                    <a:cubicBezTo>
                      <a:pt x="7" y="27"/>
                      <a:pt x="8" y="27"/>
                      <a:pt x="8" y="27"/>
                    </a:cubicBezTo>
                    <a:cubicBezTo>
                      <a:pt x="8" y="27"/>
                      <a:pt x="8" y="27"/>
                      <a:pt x="8" y="28"/>
                    </a:cubicBezTo>
                    <a:cubicBezTo>
                      <a:pt x="8" y="28"/>
                      <a:pt x="8" y="28"/>
                      <a:pt x="8" y="28"/>
                    </a:cubicBezTo>
                    <a:cubicBezTo>
                      <a:pt x="8" y="28"/>
                      <a:pt x="8" y="28"/>
                      <a:pt x="8" y="28"/>
                    </a:cubicBezTo>
                    <a:cubicBezTo>
                      <a:pt x="9" y="30"/>
                      <a:pt x="10" y="32"/>
                      <a:pt x="11" y="34"/>
                    </a:cubicBezTo>
                    <a:cubicBezTo>
                      <a:pt x="11" y="34"/>
                      <a:pt x="11" y="34"/>
                      <a:pt x="11" y="34"/>
                    </a:cubicBezTo>
                    <a:cubicBezTo>
                      <a:pt x="12" y="35"/>
                      <a:pt x="13" y="36"/>
                      <a:pt x="14" y="36"/>
                    </a:cubicBezTo>
                    <a:cubicBezTo>
                      <a:pt x="14" y="36"/>
                      <a:pt x="14" y="36"/>
                      <a:pt x="14" y="36"/>
                    </a:cubicBezTo>
                    <a:cubicBezTo>
                      <a:pt x="15" y="37"/>
                      <a:pt x="16" y="38"/>
                      <a:pt x="17" y="38"/>
                    </a:cubicBezTo>
                    <a:cubicBezTo>
                      <a:pt x="21" y="40"/>
                      <a:pt x="24" y="40"/>
                      <a:pt x="28" y="39"/>
                    </a:cubicBezTo>
                    <a:cubicBezTo>
                      <a:pt x="29" y="38"/>
                      <a:pt x="29" y="38"/>
                      <a:pt x="30" y="38"/>
                    </a:cubicBezTo>
                    <a:cubicBezTo>
                      <a:pt x="30" y="38"/>
                      <a:pt x="30" y="38"/>
                      <a:pt x="30" y="38"/>
                    </a:cubicBezTo>
                    <a:cubicBezTo>
                      <a:pt x="31" y="37"/>
                      <a:pt x="31" y="37"/>
                      <a:pt x="31" y="37"/>
                    </a:cubicBezTo>
                    <a:cubicBezTo>
                      <a:pt x="31" y="37"/>
                      <a:pt x="31" y="37"/>
                      <a:pt x="31" y="37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00" name="Freeform 138">
                <a:extLst>
                  <a:ext uri="{FF2B5EF4-FFF2-40B4-BE49-F238E27FC236}">
                    <a16:creationId xmlns:a16="http://schemas.microsoft.com/office/drawing/2014/main" id="{F006A59A-A826-4A7F-A87A-4DA568FAADED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4593888" y="-601663"/>
                <a:ext cx="77788" cy="80963"/>
              </a:xfrm>
              <a:custGeom>
                <a:avLst/>
                <a:gdLst>
                  <a:gd name="T0" fmla="*/ 0 w 32"/>
                  <a:gd name="T1" fmla="*/ 15 h 33"/>
                  <a:gd name="T2" fmla="*/ 16 w 32"/>
                  <a:gd name="T3" fmla="*/ 2 h 33"/>
                  <a:gd name="T4" fmla="*/ 31 w 32"/>
                  <a:gd name="T5" fmla="*/ 17 h 33"/>
                  <a:gd name="T6" fmla="*/ 20 w 32"/>
                  <a:gd name="T7" fmla="*/ 32 h 33"/>
                  <a:gd name="T8" fmla="*/ 0 w 32"/>
                  <a:gd name="T9" fmla="*/ 18 h 33"/>
                  <a:gd name="T10" fmla="*/ 0 w 32"/>
                  <a:gd name="T11" fmla="*/ 15 h 33"/>
                  <a:gd name="T12" fmla="*/ 18 w 32"/>
                  <a:gd name="T13" fmla="*/ 25 h 33"/>
                  <a:gd name="T14" fmla="*/ 24 w 32"/>
                  <a:gd name="T15" fmla="*/ 18 h 33"/>
                  <a:gd name="T16" fmla="*/ 11 w 32"/>
                  <a:gd name="T17" fmla="*/ 9 h 33"/>
                  <a:gd name="T18" fmla="*/ 7 w 32"/>
                  <a:gd name="T19" fmla="*/ 16 h 33"/>
                  <a:gd name="T20" fmla="*/ 18 w 32"/>
                  <a:gd name="T21" fmla="*/ 25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2" h="33">
                    <a:moveTo>
                      <a:pt x="0" y="15"/>
                    </a:moveTo>
                    <a:cubicBezTo>
                      <a:pt x="0" y="6"/>
                      <a:pt x="7" y="0"/>
                      <a:pt x="16" y="2"/>
                    </a:cubicBezTo>
                    <a:cubicBezTo>
                      <a:pt x="24" y="3"/>
                      <a:pt x="30" y="10"/>
                      <a:pt x="31" y="17"/>
                    </a:cubicBezTo>
                    <a:cubicBezTo>
                      <a:pt x="32" y="24"/>
                      <a:pt x="28" y="31"/>
                      <a:pt x="20" y="32"/>
                    </a:cubicBezTo>
                    <a:cubicBezTo>
                      <a:pt x="11" y="33"/>
                      <a:pt x="2" y="27"/>
                      <a:pt x="0" y="18"/>
                    </a:cubicBezTo>
                    <a:cubicBezTo>
                      <a:pt x="0" y="17"/>
                      <a:pt x="0" y="16"/>
                      <a:pt x="0" y="15"/>
                    </a:cubicBezTo>
                    <a:close/>
                    <a:moveTo>
                      <a:pt x="18" y="25"/>
                    </a:moveTo>
                    <a:cubicBezTo>
                      <a:pt x="22" y="25"/>
                      <a:pt x="25" y="22"/>
                      <a:pt x="24" y="18"/>
                    </a:cubicBezTo>
                    <a:cubicBezTo>
                      <a:pt x="24" y="12"/>
                      <a:pt x="17" y="7"/>
                      <a:pt x="11" y="9"/>
                    </a:cubicBezTo>
                    <a:cubicBezTo>
                      <a:pt x="9" y="10"/>
                      <a:pt x="7" y="13"/>
                      <a:pt x="7" y="16"/>
                    </a:cubicBezTo>
                    <a:cubicBezTo>
                      <a:pt x="8" y="21"/>
                      <a:pt x="13" y="25"/>
                      <a:pt x="18" y="25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01" name="Freeform 139">
                <a:extLst>
                  <a:ext uri="{FF2B5EF4-FFF2-40B4-BE49-F238E27FC236}">
                    <a16:creationId xmlns:a16="http://schemas.microsoft.com/office/drawing/2014/main" id="{5F22C67F-2C14-4968-87B8-647A56D6AAEC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4687550" y="-314326"/>
                <a:ext cx="65088" cy="71438"/>
              </a:xfrm>
              <a:custGeom>
                <a:avLst/>
                <a:gdLst>
                  <a:gd name="T0" fmla="*/ 14 w 27"/>
                  <a:gd name="T1" fmla="*/ 29 h 29"/>
                  <a:gd name="T2" fmla="*/ 0 w 27"/>
                  <a:gd name="T3" fmla="*/ 14 h 29"/>
                  <a:gd name="T4" fmla="*/ 14 w 27"/>
                  <a:gd name="T5" fmla="*/ 0 h 29"/>
                  <a:gd name="T6" fmla="*/ 27 w 27"/>
                  <a:gd name="T7" fmla="*/ 15 h 29"/>
                  <a:gd name="T8" fmla="*/ 14 w 27"/>
                  <a:gd name="T9" fmla="*/ 29 h 29"/>
                  <a:gd name="T10" fmla="*/ 20 w 27"/>
                  <a:gd name="T11" fmla="*/ 15 h 29"/>
                  <a:gd name="T12" fmla="*/ 13 w 27"/>
                  <a:gd name="T13" fmla="*/ 8 h 29"/>
                  <a:gd name="T14" fmla="*/ 7 w 27"/>
                  <a:gd name="T15" fmla="*/ 14 h 29"/>
                  <a:gd name="T16" fmla="*/ 14 w 27"/>
                  <a:gd name="T17" fmla="*/ 21 h 29"/>
                  <a:gd name="T18" fmla="*/ 20 w 27"/>
                  <a:gd name="T19" fmla="*/ 15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7" h="29">
                    <a:moveTo>
                      <a:pt x="14" y="29"/>
                    </a:moveTo>
                    <a:cubicBezTo>
                      <a:pt x="7" y="29"/>
                      <a:pt x="0" y="22"/>
                      <a:pt x="0" y="14"/>
                    </a:cubicBezTo>
                    <a:cubicBezTo>
                      <a:pt x="1" y="6"/>
                      <a:pt x="6" y="0"/>
                      <a:pt x="14" y="0"/>
                    </a:cubicBezTo>
                    <a:cubicBezTo>
                      <a:pt x="21" y="1"/>
                      <a:pt x="27" y="8"/>
                      <a:pt x="27" y="15"/>
                    </a:cubicBezTo>
                    <a:cubicBezTo>
                      <a:pt x="27" y="23"/>
                      <a:pt x="21" y="29"/>
                      <a:pt x="14" y="29"/>
                    </a:cubicBezTo>
                    <a:close/>
                    <a:moveTo>
                      <a:pt x="20" y="15"/>
                    </a:moveTo>
                    <a:cubicBezTo>
                      <a:pt x="20" y="11"/>
                      <a:pt x="17" y="8"/>
                      <a:pt x="13" y="8"/>
                    </a:cubicBezTo>
                    <a:cubicBezTo>
                      <a:pt x="10" y="8"/>
                      <a:pt x="7" y="11"/>
                      <a:pt x="7" y="14"/>
                    </a:cubicBezTo>
                    <a:cubicBezTo>
                      <a:pt x="7" y="18"/>
                      <a:pt x="10" y="21"/>
                      <a:pt x="14" y="21"/>
                    </a:cubicBezTo>
                    <a:cubicBezTo>
                      <a:pt x="18" y="21"/>
                      <a:pt x="20" y="19"/>
                      <a:pt x="20" y="15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02" name="Freeform 140">
                <a:extLst>
                  <a:ext uri="{FF2B5EF4-FFF2-40B4-BE49-F238E27FC236}">
                    <a16:creationId xmlns:a16="http://schemas.microsoft.com/office/drawing/2014/main" id="{65BF9B31-517F-48EC-87D2-10F32A67E1EF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4576425" y="-465138"/>
                <a:ext cx="66675" cy="66675"/>
              </a:xfrm>
              <a:custGeom>
                <a:avLst/>
                <a:gdLst>
                  <a:gd name="T0" fmla="*/ 14 w 27"/>
                  <a:gd name="T1" fmla="*/ 26 h 27"/>
                  <a:gd name="T2" fmla="*/ 0 w 27"/>
                  <a:gd name="T3" fmla="*/ 13 h 27"/>
                  <a:gd name="T4" fmla="*/ 12 w 27"/>
                  <a:gd name="T5" fmla="*/ 0 h 27"/>
                  <a:gd name="T6" fmla="*/ 26 w 27"/>
                  <a:gd name="T7" fmla="*/ 14 h 27"/>
                  <a:gd name="T8" fmla="*/ 14 w 27"/>
                  <a:gd name="T9" fmla="*/ 26 h 27"/>
                  <a:gd name="T10" fmla="*/ 14 w 27"/>
                  <a:gd name="T11" fmla="*/ 19 h 27"/>
                  <a:gd name="T12" fmla="*/ 19 w 27"/>
                  <a:gd name="T13" fmla="*/ 14 h 27"/>
                  <a:gd name="T14" fmla="*/ 13 w 27"/>
                  <a:gd name="T15" fmla="*/ 7 h 27"/>
                  <a:gd name="T16" fmla="*/ 8 w 27"/>
                  <a:gd name="T17" fmla="*/ 12 h 27"/>
                  <a:gd name="T18" fmla="*/ 14 w 27"/>
                  <a:gd name="T19" fmla="*/ 19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7" h="27">
                    <a:moveTo>
                      <a:pt x="14" y="26"/>
                    </a:moveTo>
                    <a:cubicBezTo>
                      <a:pt x="7" y="27"/>
                      <a:pt x="0" y="20"/>
                      <a:pt x="0" y="13"/>
                    </a:cubicBezTo>
                    <a:cubicBezTo>
                      <a:pt x="0" y="6"/>
                      <a:pt x="6" y="0"/>
                      <a:pt x="12" y="0"/>
                    </a:cubicBezTo>
                    <a:cubicBezTo>
                      <a:pt x="20" y="0"/>
                      <a:pt x="27" y="6"/>
                      <a:pt x="26" y="14"/>
                    </a:cubicBezTo>
                    <a:cubicBezTo>
                      <a:pt x="26" y="20"/>
                      <a:pt x="22" y="26"/>
                      <a:pt x="14" y="26"/>
                    </a:cubicBezTo>
                    <a:close/>
                    <a:moveTo>
                      <a:pt x="14" y="19"/>
                    </a:moveTo>
                    <a:cubicBezTo>
                      <a:pt x="17" y="19"/>
                      <a:pt x="19" y="17"/>
                      <a:pt x="19" y="14"/>
                    </a:cubicBezTo>
                    <a:cubicBezTo>
                      <a:pt x="19" y="10"/>
                      <a:pt x="17" y="8"/>
                      <a:pt x="13" y="7"/>
                    </a:cubicBezTo>
                    <a:cubicBezTo>
                      <a:pt x="10" y="7"/>
                      <a:pt x="8" y="9"/>
                      <a:pt x="8" y="12"/>
                    </a:cubicBezTo>
                    <a:cubicBezTo>
                      <a:pt x="7" y="16"/>
                      <a:pt x="10" y="19"/>
                      <a:pt x="14" y="19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03" name="Freeform 141">
                <a:extLst>
                  <a:ext uri="{FF2B5EF4-FFF2-40B4-BE49-F238E27FC236}">
                    <a16:creationId xmlns:a16="http://schemas.microsoft.com/office/drawing/2014/main" id="{372B1090-3E68-4DDB-8631-CBC42001145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4300200" y="-223838"/>
                <a:ext cx="22225" cy="20638"/>
              </a:xfrm>
              <a:custGeom>
                <a:avLst/>
                <a:gdLst>
                  <a:gd name="T0" fmla="*/ 3 w 9"/>
                  <a:gd name="T1" fmla="*/ 8 h 8"/>
                  <a:gd name="T2" fmla="*/ 0 w 9"/>
                  <a:gd name="T3" fmla="*/ 4 h 8"/>
                  <a:gd name="T4" fmla="*/ 4 w 9"/>
                  <a:gd name="T5" fmla="*/ 0 h 8"/>
                  <a:gd name="T6" fmla="*/ 8 w 9"/>
                  <a:gd name="T7" fmla="*/ 4 h 8"/>
                  <a:gd name="T8" fmla="*/ 5 w 9"/>
                  <a:gd name="T9" fmla="*/ 8 h 8"/>
                  <a:gd name="T10" fmla="*/ 3 w 9"/>
                  <a:gd name="T11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" h="8">
                    <a:moveTo>
                      <a:pt x="3" y="8"/>
                    </a:moveTo>
                    <a:cubicBezTo>
                      <a:pt x="2" y="7"/>
                      <a:pt x="1" y="6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ubicBezTo>
                      <a:pt x="7" y="0"/>
                      <a:pt x="9" y="1"/>
                      <a:pt x="8" y="4"/>
                    </a:cubicBezTo>
                    <a:cubicBezTo>
                      <a:pt x="8" y="6"/>
                      <a:pt x="6" y="7"/>
                      <a:pt x="5" y="8"/>
                    </a:cubicBezTo>
                    <a:cubicBezTo>
                      <a:pt x="5" y="8"/>
                      <a:pt x="4" y="8"/>
                      <a:pt x="3" y="8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04" name="Freeform 142">
                <a:extLst>
                  <a:ext uri="{FF2B5EF4-FFF2-40B4-BE49-F238E27FC236}">
                    <a16:creationId xmlns:a16="http://schemas.microsoft.com/office/drawing/2014/main" id="{253247C2-8BCC-4745-A85B-A2CBC0703860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3317538" y="-317501"/>
                <a:ext cx="479425" cy="539750"/>
              </a:xfrm>
              <a:custGeom>
                <a:avLst/>
                <a:gdLst>
                  <a:gd name="T0" fmla="*/ 86 w 195"/>
                  <a:gd name="T1" fmla="*/ 150 h 219"/>
                  <a:gd name="T2" fmla="*/ 73 w 195"/>
                  <a:gd name="T3" fmla="*/ 152 h 219"/>
                  <a:gd name="T4" fmla="*/ 77 w 195"/>
                  <a:gd name="T5" fmla="*/ 136 h 219"/>
                  <a:gd name="T6" fmla="*/ 74 w 195"/>
                  <a:gd name="T7" fmla="*/ 132 h 219"/>
                  <a:gd name="T8" fmla="*/ 58 w 195"/>
                  <a:gd name="T9" fmla="*/ 130 h 219"/>
                  <a:gd name="T10" fmla="*/ 65 w 195"/>
                  <a:gd name="T11" fmla="*/ 117 h 219"/>
                  <a:gd name="T12" fmla="*/ 46 w 195"/>
                  <a:gd name="T13" fmla="*/ 119 h 219"/>
                  <a:gd name="T14" fmla="*/ 53 w 195"/>
                  <a:gd name="T15" fmla="*/ 107 h 219"/>
                  <a:gd name="T16" fmla="*/ 37 w 195"/>
                  <a:gd name="T17" fmla="*/ 107 h 219"/>
                  <a:gd name="T18" fmla="*/ 41 w 195"/>
                  <a:gd name="T19" fmla="*/ 96 h 219"/>
                  <a:gd name="T20" fmla="*/ 37 w 195"/>
                  <a:gd name="T21" fmla="*/ 91 h 219"/>
                  <a:gd name="T22" fmla="*/ 30 w 195"/>
                  <a:gd name="T23" fmla="*/ 90 h 219"/>
                  <a:gd name="T24" fmla="*/ 20 w 195"/>
                  <a:gd name="T25" fmla="*/ 97 h 219"/>
                  <a:gd name="T26" fmla="*/ 21 w 195"/>
                  <a:gd name="T27" fmla="*/ 78 h 219"/>
                  <a:gd name="T28" fmla="*/ 8 w 195"/>
                  <a:gd name="T29" fmla="*/ 85 h 219"/>
                  <a:gd name="T30" fmla="*/ 1 w 195"/>
                  <a:gd name="T31" fmla="*/ 33 h 219"/>
                  <a:gd name="T32" fmla="*/ 60 w 195"/>
                  <a:gd name="T33" fmla="*/ 13 h 219"/>
                  <a:gd name="T34" fmla="*/ 74 w 195"/>
                  <a:gd name="T35" fmla="*/ 4 h 219"/>
                  <a:gd name="T36" fmla="*/ 79 w 195"/>
                  <a:gd name="T37" fmla="*/ 25 h 219"/>
                  <a:gd name="T38" fmla="*/ 92 w 195"/>
                  <a:gd name="T39" fmla="*/ 17 h 219"/>
                  <a:gd name="T40" fmla="*/ 91 w 195"/>
                  <a:gd name="T41" fmla="*/ 36 h 219"/>
                  <a:gd name="T42" fmla="*/ 106 w 195"/>
                  <a:gd name="T43" fmla="*/ 28 h 219"/>
                  <a:gd name="T44" fmla="*/ 99 w 195"/>
                  <a:gd name="T45" fmla="*/ 42 h 219"/>
                  <a:gd name="T46" fmla="*/ 121 w 195"/>
                  <a:gd name="T47" fmla="*/ 44 h 219"/>
                  <a:gd name="T48" fmla="*/ 119 w 195"/>
                  <a:gd name="T49" fmla="*/ 53 h 219"/>
                  <a:gd name="T50" fmla="*/ 126 w 195"/>
                  <a:gd name="T51" fmla="*/ 69 h 219"/>
                  <a:gd name="T52" fmla="*/ 141 w 195"/>
                  <a:gd name="T53" fmla="*/ 62 h 219"/>
                  <a:gd name="T54" fmla="*/ 137 w 195"/>
                  <a:gd name="T55" fmla="*/ 85 h 219"/>
                  <a:gd name="T56" fmla="*/ 154 w 195"/>
                  <a:gd name="T57" fmla="*/ 77 h 219"/>
                  <a:gd name="T58" fmla="*/ 141 w 195"/>
                  <a:gd name="T59" fmla="*/ 91 h 219"/>
                  <a:gd name="T60" fmla="*/ 163 w 195"/>
                  <a:gd name="T61" fmla="*/ 95 h 219"/>
                  <a:gd name="T62" fmla="*/ 153 w 195"/>
                  <a:gd name="T63" fmla="*/ 109 h 219"/>
                  <a:gd name="T64" fmla="*/ 176 w 195"/>
                  <a:gd name="T65" fmla="*/ 115 h 219"/>
                  <a:gd name="T66" fmla="*/ 163 w 195"/>
                  <a:gd name="T67" fmla="*/ 128 h 219"/>
                  <a:gd name="T68" fmla="*/ 185 w 195"/>
                  <a:gd name="T69" fmla="*/ 135 h 219"/>
                  <a:gd name="T70" fmla="*/ 172 w 195"/>
                  <a:gd name="T71" fmla="*/ 147 h 219"/>
                  <a:gd name="T72" fmla="*/ 192 w 195"/>
                  <a:gd name="T73" fmla="*/ 156 h 219"/>
                  <a:gd name="T74" fmla="*/ 179 w 195"/>
                  <a:gd name="T75" fmla="*/ 166 h 219"/>
                  <a:gd name="T76" fmla="*/ 151 w 195"/>
                  <a:gd name="T77" fmla="*/ 218 h 219"/>
                  <a:gd name="T78" fmla="*/ 107 w 195"/>
                  <a:gd name="T79" fmla="*/ 195 h 219"/>
                  <a:gd name="T80" fmla="*/ 93 w 195"/>
                  <a:gd name="T81" fmla="*/ 195 h 219"/>
                  <a:gd name="T82" fmla="*/ 101 w 195"/>
                  <a:gd name="T83" fmla="*/ 179 h 219"/>
                  <a:gd name="T84" fmla="*/ 99 w 195"/>
                  <a:gd name="T85" fmla="*/ 175 h 219"/>
                  <a:gd name="T86" fmla="*/ 84 w 195"/>
                  <a:gd name="T87" fmla="*/ 170 h 219"/>
                  <a:gd name="T88" fmla="*/ 92 w 195"/>
                  <a:gd name="T89" fmla="*/ 160 h 219"/>
                  <a:gd name="T90" fmla="*/ 174 w 195"/>
                  <a:gd name="T91" fmla="*/ 169 h 219"/>
                  <a:gd name="T92" fmla="*/ 146 w 195"/>
                  <a:gd name="T93" fmla="*/ 108 h 219"/>
                  <a:gd name="T94" fmla="*/ 108 w 195"/>
                  <a:gd name="T95" fmla="*/ 58 h 219"/>
                  <a:gd name="T96" fmla="*/ 48 w 195"/>
                  <a:gd name="T97" fmla="*/ 14 h 219"/>
                  <a:gd name="T98" fmla="*/ 8 w 195"/>
                  <a:gd name="T99" fmla="*/ 56 h 219"/>
                  <a:gd name="T100" fmla="*/ 23 w 195"/>
                  <a:gd name="T101" fmla="*/ 74 h 219"/>
                  <a:gd name="T102" fmla="*/ 36 w 195"/>
                  <a:gd name="T103" fmla="*/ 83 h 219"/>
                  <a:gd name="T104" fmla="*/ 50 w 195"/>
                  <a:gd name="T105" fmla="*/ 95 h 219"/>
                  <a:gd name="T106" fmla="*/ 61 w 195"/>
                  <a:gd name="T107" fmla="*/ 106 h 219"/>
                  <a:gd name="T108" fmla="*/ 72 w 195"/>
                  <a:gd name="T109" fmla="*/ 118 h 219"/>
                  <a:gd name="T110" fmla="*/ 82 w 195"/>
                  <a:gd name="T111" fmla="*/ 131 h 219"/>
                  <a:gd name="T112" fmla="*/ 91 w 195"/>
                  <a:gd name="T113" fmla="*/ 145 h 219"/>
                  <a:gd name="T114" fmla="*/ 100 w 195"/>
                  <a:gd name="T115" fmla="*/ 160 h 219"/>
                  <a:gd name="T116" fmla="*/ 106 w 195"/>
                  <a:gd name="T117" fmla="*/ 175 h 219"/>
                  <a:gd name="T118" fmla="*/ 113 w 195"/>
                  <a:gd name="T119" fmla="*/ 193 h 219"/>
                  <a:gd name="T120" fmla="*/ 166 w 195"/>
                  <a:gd name="T121" fmla="*/ 203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95" h="219">
                    <a:moveTo>
                      <a:pt x="92" y="157"/>
                    </a:moveTo>
                    <a:cubicBezTo>
                      <a:pt x="92" y="156"/>
                      <a:pt x="91" y="155"/>
                      <a:pt x="90" y="153"/>
                    </a:cubicBezTo>
                    <a:cubicBezTo>
                      <a:pt x="89" y="152"/>
                      <a:pt x="89" y="151"/>
                      <a:pt x="88" y="150"/>
                    </a:cubicBezTo>
                    <a:cubicBezTo>
                      <a:pt x="88" y="149"/>
                      <a:pt x="87" y="149"/>
                      <a:pt x="86" y="150"/>
                    </a:cubicBezTo>
                    <a:cubicBezTo>
                      <a:pt x="83" y="152"/>
                      <a:pt x="80" y="154"/>
                      <a:pt x="76" y="156"/>
                    </a:cubicBezTo>
                    <a:cubicBezTo>
                      <a:pt x="76" y="156"/>
                      <a:pt x="75" y="157"/>
                      <a:pt x="74" y="156"/>
                    </a:cubicBezTo>
                    <a:cubicBezTo>
                      <a:pt x="73" y="156"/>
                      <a:pt x="72" y="156"/>
                      <a:pt x="72" y="155"/>
                    </a:cubicBezTo>
                    <a:cubicBezTo>
                      <a:pt x="72" y="154"/>
                      <a:pt x="72" y="153"/>
                      <a:pt x="73" y="152"/>
                    </a:cubicBezTo>
                    <a:cubicBezTo>
                      <a:pt x="77" y="150"/>
                      <a:pt x="80" y="148"/>
                      <a:pt x="84" y="146"/>
                    </a:cubicBezTo>
                    <a:cubicBezTo>
                      <a:pt x="85" y="145"/>
                      <a:pt x="85" y="145"/>
                      <a:pt x="84" y="143"/>
                    </a:cubicBezTo>
                    <a:cubicBezTo>
                      <a:pt x="82" y="141"/>
                      <a:pt x="81" y="138"/>
                      <a:pt x="79" y="136"/>
                    </a:cubicBezTo>
                    <a:cubicBezTo>
                      <a:pt x="79" y="135"/>
                      <a:pt x="78" y="135"/>
                      <a:pt x="77" y="136"/>
                    </a:cubicBezTo>
                    <a:cubicBezTo>
                      <a:pt x="74" y="138"/>
                      <a:pt x="71" y="140"/>
                      <a:pt x="68" y="143"/>
                    </a:cubicBezTo>
                    <a:cubicBezTo>
                      <a:pt x="66" y="144"/>
                      <a:pt x="64" y="144"/>
                      <a:pt x="64" y="142"/>
                    </a:cubicBezTo>
                    <a:cubicBezTo>
                      <a:pt x="63" y="140"/>
                      <a:pt x="64" y="140"/>
                      <a:pt x="65" y="139"/>
                    </a:cubicBezTo>
                    <a:cubicBezTo>
                      <a:pt x="68" y="137"/>
                      <a:pt x="71" y="135"/>
                      <a:pt x="74" y="132"/>
                    </a:cubicBezTo>
                    <a:cubicBezTo>
                      <a:pt x="76" y="131"/>
                      <a:pt x="76" y="131"/>
                      <a:pt x="75" y="130"/>
                    </a:cubicBezTo>
                    <a:cubicBezTo>
                      <a:pt x="73" y="127"/>
                      <a:pt x="71" y="125"/>
                      <a:pt x="69" y="123"/>
                    </a:cubicBezTo>
                    <a:cubicBezTo>
                      <a:pt x="69" y="122"/>
                      <a:pt x="68" y="122"/>
                      <a:pt x="68" y="123"/>
                    </a:cubicBezTo>
                    <a:cubicBezTo>
                      <a:pt x="65" y="125"/>
                      <a:pt x="61" y="128"/>
                      <a:pt x="58" y="130"/>
                    </a:cubicBezTo>
                    <a:cubicBezTo>
                      <a:pt x="57" y="131"/>
                      <a:pt x="55" y="131"/>
                      <a:pt x="55" y="130"/>
                    </a:cubicBezTo>
                    <a:cubicBezTo>
                      <a:pt x="54" y="129"/>
                      <a:pt x="54" y="128"/>
                      <a:pt x="55" y="127"/>
                    </a:cubicBezTo>
                    <a:cubicBezTo>
                      <a:pt x="58" y="124"/>
                      <a:pt x="61" y="122"/>
                      <a:pt x="64" y="119"/>
                    </a:cubicBezTo>
                    <a:cubicBezTo>
                      <a:pt x="65" y="118"/>
                      <a:pt x="65" y="118"/>
                      <a:pt x="65" y="117"/>
                    </a:cubicBezTo>
                    <a:cubicBezTo>
                      <a:pt x="63" y="115"/>
                      <a:pt x="61" y="112"/>
                      <a:pt x="58" y="110"/>
                    </a:cubicBezTo>
                    <a:cubicBezTo>
                      <a:pt x="58" y="110"/>
                      <a:pt x="57" y="110"/>
                      <a:pt x="57" y="110"/>
                    </a:cubicBezTo>
                    <a:cubicBezTo>
                      <a:pt x="54" y="113"/>
                      <a:pt x="51" y="116"/>
                      <a:pt x="48" y="118"/>
                    </a:cubicBezTo>
                    <a:cubicBezTo>
                      <a:pt x="47" y="119"/>
                      <a:pt x="47" y="120"/>
                      <a:pt x="46" y="119"/>
                    </a:cubicBezTo>
                    <a:cubicBezTo>
                      <a:pt x="45" y="119"/>
                      <a:pt x="44" y="119"/>
                      <a:pt x="44" y="118"/>
                    </a:cubicBezTo>
                    <a:cubicBezTo>
                      <a:pt x="43" y="117"/>
                      <a:pt x="44" y="116"/>
                      <a:pt x="44" y="115"/>
                    </a:cubicBezTo>
                    <a:cubicBezTo>
                      <a:pt x="47" y="113"/>
                      <a:pt x="50" y="110"/>
                      <a:pt x="52" y="108"/>
                    </a:cubicBezTo>
                    <a:cubicBezTo>
                      <a:pt x="52" y="108"/>
                      <a:pt x="53" y="108"/>
                      <a:pt x="53" y="107"/>
                    </a:cubicBezTo>
                    <a:cubicBezTo>
                      <a:pt x="54" y="106"/>
                      <a:pt x="54" y="106"/>
                      <a:pt x="53" y="104"/>
                    </a:cubicBezTo>
                    <a:cubicBezTo>
                      <a:pt x="51" y="103"/>
                      <a:pt x="49" y="101"/>
                      <a:pt x="48" y="100"/>
                    </a:cubicBezTo>
                    <a:cubicBezTo>
                      <a:pt x="46" y="98"/>
                      <a:pt x="46" y="98"/>
                      <a:pt x="44" y="100"/>
                    </a:cubicBezTo>
                    <a:cubicBezTo>
                      <a:pt x="42" y="102"/>
                      <a:pt x="39" y="105"/>
                      <a:pt x="37" y="107"/>
                    </a:cubicBezTo>
                    <a:cubicBezTo>
                      <a:pt x="36" y="109"/>
                      <a:pt x="34" y="109"/>
                      <a:pt x="33" y="108"/>
                    </a:cubicBezTo>
                    <a:cubicBezTo>
                      <a:pt x="32" y="107"/>
                      <a:pt x="32" y="105"/>
                      <a:pt x="33" y="104"/>
                    </a:cubicBezTo>
                    <a:cubicBezTo>
                      <a:pt x="35" y="102"/>
                      <a:pt x="37" y="100"/>
                      <a:pt x="39" y="99"/>
                    </a:cubicBezTo>
                    <a:cubicBezTo>
                      <a:pt x="40" y="98"/>
                      <a:pt x="41" y="97"/>
                      <a:pt x="41" y="96"/>
                    </a:cubicBezTo>
                    <a:cubicBezTo>
                      <a:pt x="41" y="96"/>
                      <a:pt x="41" y="96"/>
                      <a:pt x="41" y="96"/>
                    </a:cubicBezTo>
                    <a:cubicBezTo>
                      <a:pt x="43" y="95"/>
                      <a:pt x="43" y="95"/>
                      <a:pt x="41" y="94"/>
                    </a:cubicBezTo>
                    <a:cubicBezTo>
                      <a:pt x="40" y="93"/>
                      <a:pt x="39" y="92"/>
                      <a:pt x="37" y="91"/>
                    </a:cubicBezTo>
                    <a:cubicBezTo>
                      <a:pt x="37" y="91"/>
                      <a:pt x="37" y="91"/>
                      <a:pt x="37" y="91"/>
                    </a:cubicBezTo>
                    <a:cubicBezTo>
                      <a:pt x="36" y="89"/>
                      <a:pt x="35" y="89"/>
                      <a:pt x="34" y="87"/>
                    </a:cubicBezTo>
                    <a:cubicBezTo>
                      <a:pt x="33" y="87"/>
                      <a:pt x="33" y="87"/>
                      <a:pt x="33" y="88"/>
                    </a:cubicBezTo>
                    <a:cubicBezTo>
                      <a:pt x="32" y="88"/>
                      <a:pt x="31" y="89"/>
                      <a:pt x="31" y="90"/>
                    </a:cubicBezTo>
                    <a:cubicBezTo>
                      <a:pt x="31" y="90"/>
                      <a:pt x="30" y="90"/>
                      <a:pt x="30" y="90"/>
                    </a:cubicBezTo>
                    <a:cubicBezTo>
                      <a:pt x="30" y="91"/>
                      <a:pt x="30" y="91"/>
                      <a:pt x="30" y="91"/>
                    </a:cubicBezTo>
                    <a:cubicBezTo>
                      <a:pt x="28" y="93"/>
                      <a:pt x="27" y="95"/>
                      <a:pt x="25" y="97"/>
                    </a:cubicBezTo>
                    <a:cubicBezTo>
                      <a:pt x="24" y="98"/>
                      <a:pt x="24" y="98"/>
                      <a:pt x="23" y="99"/>
                    </a:cubicBezTo>
                    <a:cubicBezTo>
                      <a:pt x="22" y="99"/>
                      <a:pt x="21" y="98"/>
                      <a:pt x="20" y="97"/>
                    </a:cubicBezTo>
                    <a:cubicBezTo>
                      <a:pt x="20" y="96"/>
                      <a:pt x="20" y="96"/>
                      <a:pt x="21" y="95"/>
                    </a:cubicBezTo>
                    <a:cubicBezTo>
                      <a:pt x="23" y="92"/>
                      <a:pt x="26" y="88"/>
                      <a:pt x="28" y="85"/>
                    </a:cubicBezTo>
                    <a:cubicBezTo>
                      <a:pt x="29" y="85"/>
                      <a:pt x="29" y="84"/>
                      <a:pt x="28" y="83"/>
                    </a:cubicBezTo>
                    <a:cubicBezTo>
                      <a:pt x="26" y="82"/>
                      <a:pt x="23" y="80"/>
                      <a:pt x="21" y="78"/>
                    </a:cubicBezTo>
                    <a:cubicBezTo>
                      <a:pt x="20" y="78"/>
                      <a:pt x="19" y="78"/>
                      <a:pt x="18" y="79"/>
                    </a:cubicBezTo>
                    <a:cubicBezTo>
                      <a:pt x="16" y="82"/>
                      <a:pt x="14" y="85"/>
                      <a:pt x="12" y="88"/>
                    </a:cubicBezTo>
                    <a:cubicBezTo>
                      <a:pt x="11" y="89"/>
                      <a:pt x="9" y="90"/>
                      <a:pt x="8" y="89"/>
                    </a:cubicBezTo>
                    <a:cubicBezTo>
                      <a:pt x="7" y="88"/>
                      <a:pt x="7" y="87"/>
                      <a:pt x="8" y="85"/>
                    </a:cubicBezTo>
                    <a:cubicBezTo>
                      <a:pt x="10" y="82"/>
                      <a:pt x="13" y="79"/>
                      <a:pt x="15" y="75"/>
                    </a:cubicBezTo>
                    <a:cubicBezTo>
                      <a:pt x="15" y="75"/>
                      <a:pt x="16" y="75"/>
                      <a:pt x="15" y="74"/>
                    </a:cubicBezTo>
                    <a:cubicBezTo>
                      <a:pt x="8" y="68"/>
                      <a:pt x="4" y="61"/>
                      <a:pt x="1" y="52"/>
                    </a:cubicBezTo>
                    <a:cubicBezTo>
                      <a:pt x="0" y="46"/>
                      <a:pt x="0" y="40"/>
                      <a:pt x="1" y="33"/>
                    </a:cubicBezTo>
                    <a:cubicBezTo>
                      <a:pt x="2" y="29"/>
                      <a:pt x="4" y="25"/>
                      <a:pt x="7" y="22"/>
                    </a:cubicBezTo>
                    <a:cubicBezTo>
                      <a:pt x="11" y="17"/>
                      <a:pt x="16" y="13"/>
                      <a:pt x="22" y="11"/>
                    </a:cubicBezTo>
                    <a:cubicBezTo>
                      <a:pt x="32" y="7"/>
                      <a:pt x="43" y="7"/>
                      <a:pt x="54" y="11"/>
                    </a:cubicBezTo>
                    <a:cubicBezTo>
                      <a:pt x="56" y="12"/>
                      <a:pt x="58" y="12"/>
                      <a:pt x="60" y="13"/>
                    </a:cubicBezTo>
                    <a:cubicBezTo>
                      <a:pt x="60" y="14"/>
                      <a:pt x="61" y="14"/>
                      <a:pt x="61" y="13"/>
                    </a:cubicBezTo>
                    <a:cubicBezTo>
                      <a:pt x="64" y="9"/>
                      <a:pt x="67" y="5"/>
                      <a:pt x="70" y="1"/>
                    </a:cubicBezTo>
                    <a:cubicBezTo>
                      <a:pt x="71" y="0"/>
                      <a:pt x="73" y="0"/>
                      <a:pt x="74" y="0"/>
                    </a:cubicBezTo>
                    <a:cubicBezTo>
                      <a:pt x="75" y="1"/>
                      <a:pt x="75" y="3"/>
                      <a:pt x="74" y="4"/>
                    </a:cubicBezTo>
                    <a:cubicBezTo>
                      <a:pt x="71" y="8"/>
                      <a:pt x="68" y="11"/>
                      <a:pt x="66" y="15"/>
                    </a:cubicBezTo>
                    <a:cubicBezTo>
                      <a:pt x="65" y="16"/>
                      <a:pt x="65" y="16"/>
                      <a:pt x="66" y="17"/>
                    </a:cubicBezTo>
                    <a:cubicBezTo>
                      <a:pt x="70" y="20"/>
                      <a:pt x="74" y="22"/>
                      <a:pt x="78" y="25"/>
                    </a:cubicBezTo>
                    <a:cubicBezTo>
                      <a:pt x="78" y="26"/>
                      <a:pt x="79" y="26"/>
                      <a:pt x="79" y="25"/>
                    </a:cubicBezTo>
                    <a:cubicBezTo>
                      <a:pt x="81" y="22"/>
                      <a:pt x="84" y="20"/>
                      <a:pt x="86" y="17"/>
                    </a:cubicBezTo>
                    <a:cubicBezTo>
                      <a:pt x="87" y="16"/>
                      <a:pt x="88" y="15"/>
                      <a:pt x="89" y="14"/>
                    </a:cubicBezTo>
                    <a:cubicBezTo>
                      <a:pt x="90" y="13"/>
                      <a:pt x="91" y="13"/>
                      <a:pt x="92" y="14"/>
                    </a:cubicBezTo>
                    <a:cubicBezTo>
                      <a:pt x="93" y="14"/>
                      <a:pt x="93" y="16"/>
                      <a:pt x="92" y="17"/>
                    </a:cubicBezTo>
                    <a:cubicBezTo>
                      <a:pt x="91" y="19"/>
                      <a:pt x="90" y="20"/>
                      <a:pt x="88" y="22"/>
                    </a:cubicBezTo>
                    <a:cubicBezTo>
                      <a:pt x="87" y="24"/>
                      <a:pt x="85" y="26"/>
                      <a:pt x="83" y="28"/>
                    </a:cubicBezTo>
                    <a:cubicBezTo>
                      <a:pt x="83" y="29"/>
                      <a:pt x="83" y="29"/>
                      <a:pt x="83" y="30"/>
                    </a:cubicBezTo>
                    <a:cubicBezTo>
                      <a:pt x="86" y="32"/>
                      <a:pt x="89" y="34"/>
                      <a:pt x="91" y="36"/>
                    </a:cubicBezTo>
                    <a:cubicBezTo>
                      <a:pt x="92" y="37"/>
                      <a:pt x="93" y="38"/>
                      <a:pt x="94" y="39"/>
                    </a:cubicBezTo>
                    <a:cubicBezTo>
                      <a:pt x="95" y="39"/>
                      <a:pt x="95" y="39"/>
                      <a:pt x="96" y="38"/>
                    </a:cubicBezTo>
                    <a:cubicBezTo>
                      <a:pt x="99" y="35"/>
                      <a:pt x="102" y="32"/>
                      <a:pt x="105" y="29"/>
                    </a:cubicBezTo>
                    <a:cubicBezTo>
                      <a:pt x="105" y="29"/>
                      <a:pt x="106" y="28"/>
                      <a:pt x="106" y="28"/>
                    </a:cubicBezTo>
                    <a:cubicBezTo>
                      <a:pt x="107" y="27"/>
                      <a:pt x="108" y="27"/>
                      <a:pt x="109" y="28"/>
                    </a:cubicBezTo>
                    <a:cubicBezTo>
                      <a:pt x="110" y="29"/>
                      <a:pt x="111" y="30"/>
                      <a:pt x="110" y="31"/>
                    </a:cubicBezTo>
                    <a:cubicBezTo>
                      <a:pt x="108" y="33"/>
                      <a:pt x="106" y="35"/>
                      <a:pt x="103" y="38"/>
                    </a:cubicBezTo>
                    <a:cubicBezTo>
                      <a:pt x="102" y="39"/>
                      <a:pt x="101" y="40"/>
                      <a:pt x="99" y="42"/>
                    </a:cubicBezTo>
                    <a:cubicBezTo>
                      <a:pt x="99" y="42"/>
                      <a:pt x="99" y="43"/>
                      <a:pt x="99" y="43"/>
                    </a:cubicBezTo>
                    <a:cubicBezTo>
                      <a:pt x="103" y="46"/>
                      <a:pt x="106" y="50"/>
                      <a:pt x="110" y="53"/>
                    </a:cubicBezTo>
                    <a:cubicBezTo>
                      <a:pt x="110" y="54"/>
                      <a:pt x="111" y="54"/>
                      <a:pt x="111" y="53"/>
                    </a:cubicBezTo>
                    <a:cubicBezTo>
                      <a:pt x="115" y="50"/>
                      <a:pt x="118" y="47"/>
                      <a:pt x="121" y="44"/>
                    </a:cubicBezTo>
                    <a:cubicBezTo>
                      <a:pt x="122" y="43"/>
                      <a:pt x="122" y="43"/>
                      <a:pt x="123" y="42"/>
                    </a:cubicBezTo>
                    <a:cubicBezTo>
                      <a:pt x="124" y="42"/>
                      <a:pt x="125" y="43"/>
                      <a:pt x="126" y="44"/>
                    </a:cubicBezTo>
                    <a:cubicBezTo>
                      <a:pt x="127" y="45"/>
                      <a:pt x="126" y="46"/>
                      <a:pt x="126" y="47"/>
                    </a:cubicBezTo>
                    <a:cubicBezTo>
                      <a:pt x="123" y="49"/>
                      <a:pt x="121" y="51"/>
                      <a:pt x="119" y="53"/>
                    </a:cubicBezTo>
                    <a:cubicBezTo>
                      <a:pt x="117" y="54"/>
                      <a:pt x="116" y="56"/>
                      <a:pt x="115" y="57"/>
                    </a:cubicBezTo>
                    <a:cubicBezTo>
                      <a:pt x="114" y="57"/>
                      <a:pt x="114" y="57"/>
                      <a:pt x="114" y="58"/>
                    </a:cubicBezTo>
                    <a:cubicBezTo>
                      <a:pt x="118" y="61"/>
                      <a:pt x="121" y="65"/>
                      <a:pt x="124" y="69"/>
                    </a:cubicBezTo>
                    <a:cubicBezTo>
                      <a:pt x="125" y="69"/>
                      <a:pt x="125" y="69"/>
                      <a:pt x="126" y="69"/>
                    </a:cubicBezTo>
                    <a:cubicBezTo>
                      <a:pt x="128" y="67"/>
                      <a:pt x="130" y="65"/>
                      <a:pt x="133" y="63"/>
                    </a:cubicBezTo>
                    <a:cubicBezTo>
                      <a:pt x="134" y="61"/>
                      <a:pt x="136" y="60"/>
                      <a:pt x="138" y="59"/>
                    </a:cubicBezTo>
                    <a:cubicBezTo>
                      <a:pt x="138" y="59"/>
                      <a:pt x="139" y="59"/>
                      <a:pt x="140" y="59"/>
                    </a:cubicBezTo>
                    <a:cubicBezTo>
                      <a:pt x="141" y="60"/>
                      <a:pt x="141" y="61"/>
                      <a:pt x="141" y="62"/>
                    </a:cubicBezTo>
                    <a:cubicBezTo>
                      <a:pt x="141" y="62"/>
                      <a:pt x="140" y="63"/>
                      <a:pt x="140" y="64"/>
                    </a:cubicBezTo>
                    <a:cubicBezTo>
                      <a:pt x="136" y="66"/>
                      <a:pt x="133" y="69"/>
                      <a:pt x="129" y="72"/>
                    </a:cubicBezTo>
                    <a:cubicBezTo>
                      <a:pt x="128" y="73"/>
                      <a:pt x="128" y="73"/>
                      <a:pt x="129" y="74"/>
                    </a:cubicBezTo>
                    <a:cubicBezTo>
                      <a:pt x="132" y="78"/>
                      <a:pt x="135" y="82"/>
                      <a:pt x="137" y="85"/>
                    </a:cubicBezTo>
                    <a:cubicBezTo>
                      <a:pt x="138" y="86"/>
                      <a:pt x="138" y="86"/>
                      <a:pt x="139" y="85"/>
                    </a:cubicBezTo>
                    <a:cubicBezTo>
                      <a:pt x="141" y="84"/>
                      <a:pt x="143" y="83"/>
                      <a:pt x="145" y="81"/>
                    </a:cubicBezTo>
                    <a:cubicBezTo>
                      <a:pt x="147" y="80"/>
                      <a:pt x="149" y="78"/>
                      <a:pt x="151" y="77"/>
                    </a:cubicBezTo>
                    <a:cubicBezTo>
                      <a:pt x="152" y="76"/>
                      <a:pt x="153" y="76"/>
                      <a:pt x="154" y="77"/>
                    </a:cubicBezTo>
                    <a:cubicBezTo>
                      <a:pt x="155" y="78"/>
                      <a:pt x="155" y="80"/>
                      <a:pt x="154" y="81"/>
                    </a:cubicBezTo>
                    <a:cubicBezTo>
                      <a:pt x="151" y="83"/>
                      <a:pt x="147" y="85"/>
                      <a:pt x="144" y="87"/>
                    </a:cubicBezTo>
                    <a:cubicBezTo>
                      <a:pt x="144" y="88"/>
                      <a:pt x="143" y="89"/>
                      <a:pt x="142" y="89"/>
                    </a:cubicBezTo>
                    <a:cubicBezTo>
                      <a:pt x="141" y="90"/>
                      <a:pt x="141" y="90"/>
                      <a:pt x="141" y="91"/>
                    </a:cubicBezTo>
                    <a:cubicBezTo>
                      <a:pt x="144" y="94"/>
                      <a:pt x="146" y="97"/>
                      <a:pt x="148" y="101"/>
                    </a:cubicBezTo>
                    <a:cubicBezTo>
                      <a:pt x="148" y="101"/>
                      <a:pt x="149" y="102"/>
                      <a:pt x="149" y="103"/>
                    </a:cubicBezTo>
                    <a:cubicBezTo>
                      <a:pt x="150" y="104"/>
                      <a:pt x="150" y="104"/>
                      <a:pt x="151" y="103"/>
                    </a:cubicBezTo>
                    <a:cubicBezTo>
                      <a:pt x="155" y="101"/>
                      <a:pt x="159" y="98"/>
                      <a:pt x="163" y="95"/>
                    </a:cubicBezTo>
                    <a:cubicBezTo>
                      <a:pt x="164" y="95"/>
                      <a:pt x="166" y="95"/>
                      <a:pt x="166" y="96"/>
                    </a:cubicBezTo>
                    <a:cubicBezTo>
                      <a:pt x="167" y="97"/>
                      <a:pt x="167" y="99"/>
                      <a:pt x="165" y="100"/>
                    </a:cubicBezTo>
                    <a:cubicBezTo>
                      <a:pt x="161" y="102"/>
                      <a:pt x="157" y="105"/>
                      <a:pt x="153" y="107"/>
                    </a:cubicBezTo>
                    <a:cubicBezTo>
                      <a:pt x="153" y="108"/>
                      <a:pt x="152" y="108"/>
                      <a:pt x="153" y="109"/>
                    </a:cubicBezTo>
                    <a:cubicBezTo>
                      <a:pt x="155" y="113"/>
                      <a:pt x="157" y="117"/>
                      <a:pt x="160" y="121"/>
                    </a:cubicBezTo>
                    <a:cubicBezTo>
                      <a:pt x="160" y="122"/>
                      <a:pt x="160" y="122"/>
                      <a:pt x="161" y="122"/>
                    </a:cubicBezTo>
                    <a:cubicBezTo>
                      <a:pt x="165" y="120"/>
                      <a:pt x="169" y="117"/>
                      <a:pt x="172" y="115"/>
                    </a:cubicBezTo>
                    <a:cubicBezTo>
                      <a:pt x="174" y="115"/>
                      <a:pt x="175" y="114"/>
                      <a:pt x="176" y="115"/>
                    </a:cubicBezTo>
                    <a:cubicBezTo>
                      <a:pt x="178" y="116"/>
                      <a:pt x="178" y="118"/>
                      <a:pt x="176" y="119"/>
                    </a:cubicBezTo>
                    <a:cubicBezTo>
                      <a:pt x="173" y="121"/>
                      <a:pt x="170" y="122"/>
                      <a:pt x="166" y="124"/>
                    </a:cubicBezTo>
                    <a:cubicBezTo>
                      <a:pt x="165" y="125"/>
                      <a:pt x="164" y="125"/>
                      <a:pt x="163" y="126"/>
                    </a:cubicBezTo>
                    <a:cubicBezTo>
                      <a:pt x="163" y="126"/>
                      <a:pt x="163" y="127"/>
                      <a:pt x="163" y="128"/>
                    </a:cubicBezTo>
                    <a:cubicBezTo>
                      <a:pt x="165" y="132"/>
                      <a:pt x="167" y="136"/>
                      <a:pt x="169" y="141"/>
                    </a:cubicBezTo>
                    <a:cubicBezTo>
                      <a:pt x="169" y="141"/>
                      <a:pt x="169" y="141"/>
                      <a:pt x="170" y="141"/>
                    </a:cubicBezTo>
                    <a:cubicBezTo>
                      <a:pt x="174" y="139"/>
                      <a:pt x="178" y="138"/>
                      <a:pt x="181" y="136"/>
                    </a:cubicBezTo>
                    <a:cubicBezTo>
                      <a:pt x="183" y="135"/>
                      <a:pt x="184" y="134"/>
                      <a:pt x="185" y="135"/>
                    </a:cubicBezTo>
                    <a:cubicBezTo>
                      <a:pt x="186" y="135"/>
                      <a:pt x="187" y="136"/>
                      <a:pt x="187" y="137"/>
                    </a:cubicBezTo>
                    <a:cubicBezTo>
                      <a:pt x="187" y="138"/>
                      <a:pt x="186" y="139"/>
                      <a:pt x="185" y="139"/>
                    </a:cubicBezTo>
                    <a:cubicBezTo>
                      <a:pt x="181" y="141"/>
                      <a:pt x="177" y="143"/>
                      <a:pt x="172" y="145"/>
                    </a:cubicBezTo>
                    <a:cubicBezTo>
                      <a:pt x="171" y="146"/>
                      <a:pt x="171" y="146"/>
                      <a:pt x="172" y="147"/>
                    </a:cubicBezTo>
                    <a:cubicBezTo>
                      <a:pt x="173" y="152"/>
                      <a:pt x="175" y="156"/>
                      <a:pt x="176" y="160"/>
                    </a:cubicBezTo>
                    <a:cubicBezTo>
                      <a:pt x="177" y="162"/>
                      <a:pt x="177" y="162"/>
                      <a:pt x="179" y="161"/>
                    </a:cubicBezTo>
                    <a:cubicBezTo>
                      <a:pt x="183" y="159"/>
                      <a:pt x="186" y="158"/>
                      <a:pt x="190" y="156"/>
                    </a:cubicBezTo>
                    <a:cubicBezTo>
                      <a:pt x="191" y="156"/>
                      <a:pt x="191" y="156"/>
                      <a:pt x="192" y="156"/>
                    </a:cubicBezTo>
                    <a:cubicBezTo>
                      <a:pt x="193" y="155"/>
                      <a:pt x="194" y="156"/>
                      <a:pt x="194" y="157"/>
                    </a:cubicBezTo>
                    <a:cubicBezTo>
                      <a:pt x="195" y="158"/>
                      <a:pt x="194" y="160"/>
                      <a:pt x="193" y="160"/>
                    </a:cubicBezTo>
                    <a:cubicBezTo>
                      <a:pt x="191" y="161"/>
                      <a:pt x="188" y="162"/>
                      <a:pt x="185" y="164"/>
                    </a:cubicBezTo>
                    <a:cubicBezTo>
                      <a:pt x="183" y="164"/>
                      <a:pt x="181" y="165"/>
                      <a:pt x="179" y="166"/>
                    </a:cubicBezTo>
                    <a:cubicBezTo>
                      <a:pt x="178" y="166"/>
                      <a:pt x="178" y="167"/>
                      <a:pt x="178" y="167"/>
                    </a:cubicBezTo>
                    <a:cubicBezTo>
                      <a:pt x="179" y="172"/>
                      <a:pt x="180" y="177"/>
                      <a:pt x="179" y="182"/>
                    </a:cubicBezTo>
                    <a:cubicBezTo>
                      <a:pt x="178" y="191"/>
                      <a:pt x="175" y="199"/>
                      <a:pt x="170" y="206"/>
                    </a:cubicBezTo>
                    <a:cubicBezTo>
                      <a:pt x="165" y="212"/>
                      <a:pt x="159" y="217"/>
                      <a:pt x="151" y="218"/>
                    </a:cubicBezTo>
                    <a:cubicBezTo>
                      <a:pt x="144" y="219"/>
                      <a:pt x="138" y="219"/>
                      <a:pt x="131" y="216"/>
                    </a:cubicBezTo>
                    <a:cubicBezTo>
                      <a:pt x="124" y="214"/>
                      <a:pt x="119" y="209"/>
                      <a:pt x="114" y="204"/>
                    </a:cubicBezTo>
                    <a:cubicBezTo>
                      <a:pt x="112" y="201"/>
                      <a:pt x="110" y="198"/>
                      <a:pt x="108" y="195"/>
                    </a:cubicBezTo>
                    <a:cubicBezTo>
                      <a:pt x="108" y="194"/>
                      <a:pt x="108" y="194"/>
                      <a:pt x="107" y="195"/>
                    </a:cubicBezTo>
                    <a:cubicBezTo>
                      <a:pt x="103" y="196"/>
                      <a:pt x="100" y="197"/>
                      <a:pt x="97" y="199"/>
                    </a:cubicBezTo>
                    <a:cubicBezTo>
                      <a:pt x="96" y="199"/>
                      <a:pt x="95" y="199"/>
                      <a:pt x="95" y="199"/>
                    </a:cubicBezTo>
                    <a:cubicBezTo>
                      <a:pt x="94" y="200"/>
                      <a:pt x="92" y="199"/>
                      <a:pt x="92" y="198"/>
                    </a:cubicBezTo>
                    <a:cubicBezTo>
                      <a:pt x="91" y="197"/>
                      <a:pt x="92" y="196"/>
                      <a:pt x="93" y="195"/>
                    </a:cubicBezTo>
                    <a:cubicBezTo>
                      <a:pt x="97" y="193"/>
                      <a:pt x="101" y="192"/>
                      <a:pt x="105" y="190"/>
                    </a:cubicBezTo>
                    <a:cubicBezTo>
                      <a:pt x="106" y="190"/>
                      <a:pt x="106" y="190"/>
                      <a:pt x="106" y="189"/>
                    </a:cubicBezTo>
                    <a:cubicBezTo>
                      <a:pt x="105" y="186"/>
                      <a:pt x="104" y="183"/>
                      <a:pt x="103" y="180"/>
                    </a:cubicBezTo>
                    <a:cubicBezTo>
                      <a:pt x="102" y="179"/>
                      <a:pt x="102" y="179"/>
                      <a:pt x="101" y="179"/>
                    </a:cubicBezTo>
                    <a:cubicBezTo>
                      <a:pt x="97" y="181"/>
                      <a:pt x="93" y="183"/>
                      <a:pt x="90" y="184"/>
                    </a:cubicBezTo>
                    <a:cubicBezTo>
                      <a:pt x="88" y="185"/>
                      <a:pt x="87" y="184"/>
                      <a:pt x="86" y="183"/>
                    </a:cubicBezTo>
                    <a:cubicBezTo>
                      <a:pt x="86" y="182"/>
                      <a:pt x="87" y="181"/>
                      <a:pt x="88" y="180"/>
                    </a:cubicBezTo>
                    <a:cubicBezTo>
                      <a:pt x="92" y="178"/>
                      <a:pt x="95" y="176"/>
                      <a:pt x="99" y="175"/>
                    </a:cubicBezTo>
                    <a:cubicBezTo>
                      <a:pt x="100" y="174"/>
                      <a:pt x="100" y="174"/>
                      <a:pt x="100" y="173"/>
                    </a:cubicBezTo>
                    <a:cubicBezTo>
                      <a:pt x="98" y="170"/>
                      <a:pt x="97" y="167"/>
                      <a:pt x="96" y="164"/>
                    </a:cubicBezTo>
                    <a:cubicBezTo>
                      <a:pt x="95" y="164"/>
                      <a:pt x="95" y="164"/>
                      <a:pt x="94" y="164"/>
                    </a:cubicBezTo>
                    <a:cubicBezTo>
                      <a:pt x="91" y="166"/>
                      <a:pt x="87" y="168"/>
                      <a:pt x="84" y="170"/>
                    </a:cubicBezTo>
                    <a:cubicBezTo>
                      <a:pt x="82" y="171"/>
                      <a:pt x="81" y="170"/>
                      <a:pt x="80" y="169"/>
                    </a:cubicBezTo>
                    <a:cubicBezTo>
                      <a:pt x="79" y="168"/>
                      <a:pt x="80" y="166"/>
                      <a:pt x="81" y="166"/>
                    </a:cubicBezTo>
                    <a:cubicBezTo>
                      <a:pt x="85" y="164"/>
                      <a:pt x="88" y="162"/>
                      <a:pt x="91" y="160"/>
                    </a:cubicBezTo>
                    <a:cubicBezTo>
                      <a:pt x="92" y="160"/>
                      <a:pt x="92" y="160"/>
                      <a:pt x="92" y="160"/>
                    </a:cubicBezTo>
                    <a:cubicBezTo>
                      <a:pt x="93" y="160"/>
                      <a:pt x="93" y="159"/>
                      <a:pt x="93" y="159"/>
                    </a:cubicBezTo>
                    <a:cubicBezTo>
                      <a:pt x="93" y="158"/>
                      <a:pt x="93" y="158"/>
                      <a:pt x="92" y="157"/>
                    </a:cubicBezTo>
                    <a:close/>
                    <a:moveTo>
                      <a:pt x="175" y="176"/>
                    </a:moveTo>
                    <a:cubicBezTo>
                      <a:pt x="175" y="175"/>
                      <a:pt x="174" y="172"/>
                      <a:pt x="174" y="169"/>
                    </a:cubicBezTo>
                    <a:cubicBezTo>
                      <a:pt x="173" y="163"/>
                      <a:pt x="171" y="158"/>
                      <a:pt x="169" y="153"/>
                    </a:cubicBezTo>
                    <a:cubicBezTo>
                      <a:pt x="167" y="147"/>
                      <a:pt x="164" y="142"/>
                      <a:pt x="162" y="136"/>
                    </a:cubicBezTo>
                    <a:cubicBezTo>
                      <a:pt x="159" y="131"/>
                      <a:pt x="157" y="126"/>
                      <a:pt x="154" y="121"/>
                    </a:cubicBezTo>
                    <a:cubicBezTo>
                      <a:pt x="152" y="116"/>
                      <a:pt x="149" y="112"/>
                      <a:pt x="146" y="108"/>
                    </a:cubicBezTo>
                    <a:cubicBezTo>
                      <a:pt x="144" y="103"/>
                      <a:pt x="141" y="99"/>
                      <a:pt x="138" y="95"/>
                    </a:cubicBezTo>
                    <a:cubicBezTo>
                      <a:pt x="135" y="91"/>
                      <a:pt x="133" y="87"/>
                      <a:pt x="130" y="83"/>
                    </a:cubicBezTo>
                    <a:cubicBezTo>
                      <a:pt x="126" y="78"/>
                      <a:pt x="122" y="74"/>
                      <a:pt x="119" y="70"/>
                    </a:cubicBezTo>
                    <a:cubicBezTo>
                      <a:pt x="115" y="66"/>
                      <a:pt x="112" y="62"/>
                      <a:pt x="108" y="58"/>
                    </a:cubicBezTo>
                    <a:cubicBezTo>
                      <a:pt x="105" y="54"/>
                      <a:pt x="101" y="51"/>
                      <a:pt x="97" y="47"/>
                    </a:cubicBezTo>
                    <a:cubicBezTo>
                      <a:pt x="92" y="43"/>
                      <a:pt x="87" y="38"/>
                      <a:pt x="82" y="34"/>
                    </a:cubicBezTo>
                    <a:cubicBezTo>
                      <a:pt x="76" y="30"/>
                      <a:pt x="70" y="25"/>
                      <a:pt x="64" y="21"/>
                    </a:cubicBezTo>
                    <a:cubicBezTo>
                      <a:pt x="59" y="18"/>
                      <a:pt x="54" y="15"/>
                      <a:pt x="48" y="14"/>
                    </a:cubicBezTo>
                    <a:cubicBezTo>
                      <a:pt x="41" y="13"/>
                      <a:pt x="35" y="12"/>
                      <a:pt x="28" y="14"/>
                    </a:cubicBezTo>
                    <a:cubicBezTo>
                      <a:pt x="21" y="16"/>
                      <a:pt x="16" y="19"/>
                      <a:pt x="12" y="24"/>
                    </a:cubicBezTo>
                    <a:cubicBezTo>
                      <a:pt x="8" y="27"/>
                      <a:pt x="6" y="32"/>
                      <a:pt x="5" y="37"/>
                    </a:cubicBezTo>
                    <a:cubicBezTo>
                      <a:pt x="4" y="43"/>
                      <a:pt x="5" y="50"/>
                      <a:pt x="8" y="56"/>
                    </a:cubicBezTo>
                    <a:cubicBezTo>
                      <a:pt x="10" y="62"/>
                      <a:pt x="14" y="66"/>
                      <a:pt x="18" y="70"/>
                    </a:cubicBezTo>
                    <a:cubicBezTo>
                      <a:pt x="19" y="71"/>
                      <a:pt x="19" y="71"/>
                      <a:pt x="20" y="71"/>
                    </a:cubicBezTo>
                    <a:cubicBezTo>
                      <a:pt x="21" y="71"/>
                      <a:pt x="22" y="71"/>
                      <a:pt x="22" y="72"/>
                    </a:cubicBezTo>
                    <a:cubicBezTo>
                      <a:pt x="22" y="73"/>
                      <a:pt x="22" y="74"/>
                      <a:pt x="23" y="74"/>
                    </a:cubicBezTo>
                    <a:cubicBezTo>
                      <a:pt x="26" y="76"/>
                      <a:pt x="29" y="78"/>
                      <a:pt x="32" y="80"/>
                    </a:cubicBezTo>
                    <a:cubicBezTo>
                      <a:pt x="32" y="81"/>
                      <a:pt x="33" y="81"/>
                      <a:pt x="33" y="81"/>
                    </a:cubicBezTo>
                    <a:cubicBezTo>
                      <a:pt x="35" y="81"/>
                      <a:pt x="36" y="81"/>
                      <a:pt x="36" y="83"/>
                    </a:cubicBezTo>
                    <a:cubicBezTo>
                      <a:pt x="36" y="83"/>
                      <a:pt x="36" y="83"/>
                      <a:pt x="36" y="83"/>
                    </a:cubicBezTo>
                    <a:cubicBezTo>
                      <a:pt x="39" y="86"/>
                      <a:pt x="42" y="88"/>
                      <a:pt x="45" y="90"/>
                    </a:cubicBezTo>
                    <a:cubicBezTo>
                      <a:pt x="45" y="91"/>
                      <a:pt x="46" y="92"/>
                      <a:pt x="47" y="92"/>
                    </a:cubicBezTo>
                    <a:cubicBezTo>
                      <a:pt x="48" y="92"/>
                      <a:pt x="49" y="92"/>
                      <a:pt x="49" y="93"/>
                    </a:cubicBezTo>
                    <a:cubicBezTo>
                      <a:pt x="49" y="94"/>
                      <a:pt x="49" y="94"/>
                      <a:pt x="50" y="95"/>
                    </a:cubicBezTo>
                    <a:cubicBezTo>
                      <a:pt x="52" y="97"/>
                      <a:pt x="55" y="100"/>
                      <a:pt x="57" y="102"/>
                    </a:cubicBezTo>
                    <a:cubicBezTo>
                      <a:pt x="58" y="103"/>
                      <a:pt x="58" y="103"/>
                      <a:pt x="59" y="103"/>
                    </a:cubicBezTo>
                    <a:cubicBezTo>
                      <a:pt x="60" y="103"/>
                      <a:pt x="61" y="104"/>
                      <a:pt x="61" y="105"/>
                    </a:cubicBezTo>
                    <a:cubicBezTo>
                      <a:pt x="61" y="106"/>
                      <a:pt x="61" y="106"/>
                      <a:pt x="61" y="106"/>
                    </a:cubicBezTo>
                    <a:cubicBezTo>
                      <a:pt x="62" y="107"/>
                      <a:pt x="63" y="109"/>
                      <a:pt x="64" y="110"/>
                    </a:cubicBezTo>
                    <a:cubicBezTo>
                      <a:pt x="66" y="111"/>
                      <a:pt x="67" y="113"/>
                      <a:pt x="68" y="114"/>
                    </a:cubicBezTo>
                    <a:cubicBezTo>
                      <a:pt x="69" y="115"/>
                      <a:pt x="69" y="115"/>
                      <a:pt x="70" y="115"/>
                    </a:cubicBezTo>
                    <a:cubicBezTo>
                      <a:pt x="71" y="116"/>
                      <a:pt x="72" y="117"/>
                      <a:pt x="72" y="118"/>
                    </a:cubicBezTo>
                    <a:cubicBezTo>
                      <a:pt x="72" y="118"/>
                      <a:pt x="72" y="119"/>
                      <a:pt x="72" y="119"/>
                    </a:cubicBezTo>
                    <a:cubicBezTo>
                      <a:pt x="75" y="122"/>
                      <a:pt x="77" y="124"/>
                      <a:pt x="79" y="127"/>
                    </a:cubicBezTo>
                    <a:cubicBezTo>
                      <a:pt x="79" y="128"/>
                      <a:pt x="80" y="129"/>
                      <a:pt x="81" y="129"/>
                    </a:cubicBezTo>
                    <a:cubicBezTo>
                      <a:pt x="82" y="129"/>
                      <a:pt x="82" y="130"/>
                      <a:pt x="82" y="131"/>
                    </a:cubicBezTo>
                    <a:cubicBezTo>
                      <a:pt x="82" y="132"/>
                      <a:pt x="82" y="132"/>
                      <a:pt x="83" y="132"/>
                    </a:cubicBezTo>
                    <a:cubicBezTo>
                      <a:pt x="84" y="135"/>
                      <a:pt x="86" y="138"/>
                      <a:pt x="88" y="141"/>
                    </a:cubicBezTo>
                    <a:cubicBezTo>
                      <a:pt x="89" y="142"/>
                      <a:pt x="89" y="143"/>
                      <a:pt x="90" y="143"/>
                    </a:cubicBezTo>
                    <a:cubicBezTo>
                      <a:pt x="91" y="143"/>
                      <a:pt x="91" y="144"/>
                      <a:pt x="91" y="145"/>
                    </a:cubicBezTo>
                    <a:cubicBezTo>
                      <a:pt x="91" y="146"/>
                      <a:pt x="91" y="146"/>
                      <a:pt x="92" y="147"/>
                    </a:cubicBezTo>
                    <a:cubicBezTo>
                      <a:pt x="93" y="150"/>
                      <a:pt x="95" y="153"/>
                      <a:pt x="97" y="155"/>
                    </a:cubicBezTo>
                    <a:cubicBezTo>
                      <a:pt x="97" y="156"/>
                      <a:pt x="97" y="157"/>
                      <a:pt x="99" y="158"/>
                    </a:cubicBezTo>
                    <a:cubicBezTo>
                      <a:pt x="99" y="158"/>
                      <a:pt x="100" y="159"/>
                      <a:pt x="100" y="160"/>
                    </a:cubicBezTo>
                    <a:cubicBezTo>
                      <a:pt x="99" y="161"/>
                      <a:pt x="100" y="161"/>
                      <a:pt x="100" y="162"/>
                    </a:cubicBezTo>
                    <a:cubicBezTo>
                      <a:pt x="101" y="164"/>
                      <a:pt x="102" y="167"/>
                      <a:pt x="103" y="169"/>
                    </a:cubicBezTo>
                    <a:cubicBezTo>
                      <a:pt x="104" y="171"/>
                      <a:pt x="104" y="172"/>
                      <a:pt x="106" y="173"/>
                    </a:cubicBezTo>
                    <a:cubicBezTo>
                      <a:pt x="106" y="174"/>
                      <a:pt x="107" y="175"/>
                      <a:pt x="106" y="175"/>
                    </a:cubicBezTo>
                    <a:cubicBezTo>
                      <a:pt x="106" y="176"/>
                      <a:pt x="106" y="177"/>
                      <a:pt x="107" y="178"/>
                    </a:cubicBezTo>
                    <a:cubicBezTo>
                      <a:pt x="107" y="179"/>
                      <a:pt x="108" y="180"/>
                      <a:pt x="108" y="181"/>
                    </a:cubicBezTo>
                    <a:cubicBezTo>
                      <a:pt x="109" y="183"/>
                      <a:pt x="109" y="185"/>
                      <a:pt x="110" y="187"/>
                    </a:cubicBezTo>
                    <a:cubicBezTo>
                      <a:pt x="111" y="189"/>
                      <a:pt x="112" y="191"/>
                      <a:pt x="113" y="193"/>
                    </a:cubicBezTo>
                    <a:cubicBezTo>
                      <a:pt x="113" y="195"/>
                      <a:pt x="114" y="196"/>
                      <a:pt x="115" y="198"/>
                    </a:cubicBezTo>
                    <a:cubicBezTo>
                      <a:pt x="118" y="201"/>
                      <a:pt x="121" y="205"/>
                      <a:pt x="125" y="208"/>
                    </a:cubicBezTo>
                    <a:cubicBezTo>
                      <a:pt x="132" y="213"/>
                      <a:pt x="140" y="215"/>
                      <a:pt x="148" y="214"/>
                    </a:cubicBezTo>
                    <a:cubicBezTo>
                      <a:pt x="156" y="213"/>
                      <a:pt x="161" y="209"/>
                      <a:pt x="166" y="203"/>
                    </a:cubicBezTo>
                    <a:cubicBezTo>
                      <a:pt x="172" y="196"/>
                      <a:pt x="175" y="187"/>
                      <a:pt x="175" y="176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05" name="Freeform 143">
                <a:extLst>
                  <a:ext uri="{FF2B5EF4-FFF2-40B4-BE49-F238E27FC236}">
                    <a16:creationId xmlns:a16="http://schemas.microsoft.com/office/drawing/2014/main" id="{FBB4A4D0-8FE9-40B9-B528-6DDA655213E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3390563" y="-95251"/>
                <a:ext cx="0" cy="1588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B6DB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06" name="Freeform 144">
                <a:extLst>
                  <a:ext uri="{FF2B5EF4-FFF2-40B4-BE49-F238E27FC236}">
                    <a16:creationId xmlns:a16="http://schemas.microsoft.com/office/drawing/2014/main" id="{B2A79FC4-DB6C-4147-B926-913100C0F3CA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3623925" y="15875"/>
                <a:ext cx="103188" cy="122238"/>
              </a:xfrm>
              <a:custGeom>
                <a:avLst/>
                <a:gdLst>
                  <a:gd name="T0" fmla="*/ 42 w 42"/>
                  <a:gd name="T1" fmla="*/ 26 h 50"/>
                  <a:gd name="T2" fmla="*/ 37 w 42"/>
                  <a:gd name="T3" fmla="*/ 41 h 50"/>
                  <a:gd name="T4" fmla="*/ 19 w 42"/>
                  <a:gd name="T5" fmla="*/ 48 h 50"/>
                  <a:gd name="T6" fmla="*/ 5 w 42"/>
                  <a:gd name="T7" fmla="*/ 37 h 50"/>
                  <a:gd name="T8" fmla="*/ 1 w 42"/>
                  <a:gd name="T9" fmla="*/ 20 h 50"/>
                  <a:gd name="T10" fmla="*/ 5 w 42"/>
                  <a:gd name="T11" fmla="*/ 8 h 50"/>
                  <a:gd name="T12" fmla="*/ 14 w 42"/>
                  <a:gd name="T13" fmla="*/ 2 h 50"/>
                  <a:gd name="T14" fmla="*/ 27 w 42"/>
                  <a:gd name="T15" fmla="*/ 2 h 50"/>
                  <a:gd name="T16" fmla="*/ 41 w 42"/>
                  <a:gd name="T17" fmla="*/ 18 h 50"/>
                  <a:gd name="T18" fmla="*/ 42 w 42"/>
                  <a:gd name="T19" fmla="*/ 26 h 50"/>
                  <a:gd name="T20" fmla="*/ 5 w 42"/>
                  <a:gd name="T21" fmla="*/ 24 h 50"/>
                  <a:gd name="T22" fmla="*/ 6 w 42"/>
                  <a:gd name="T23" fmla="*/ 29 h 50"/>
                  <a:gd name="T24" fmla="*/ 16 w 42"/>
                  <a:gd name="T25" fmla="*/ 42 h 50"/>
                  <a:gd name="T26" fmla="*/ 31 w 42"/>
                  <a:gd name="T27" fmla="*/ 41 h 50"/>
                  <a:gd name="T28" fmla="*/ 37 w 42"/>
                  <a:gd name="T29" fmla="*/ 28 h 50"/>
                  <a:gd name="T30" fmla="*/ 27 w 42"/>
                  <a:gd name="T31" fmla="*/ 7 h 50"/>
                  <a:gd name="T32" fmla="*/ 10 w 42"/>
                  <a:gd name="T33" fmla="*/ 10 h 50"/>
                  <a:gd name="T34" fmla="*/ 5 w 42"/>
                  <a:gd name="T35" fmla="*/ 24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2" h="50">
                    <a:moveTo>
                      <a:pt x="42" y="26"/>
                    </a:moveTo>
                    <a:cubicBezTo>
                      <a:pt x="42" y="32"/>
                      <a:pt x="41" y="37"/>
                      <a:pt x="37" y="41"/>
                    </a:cubicBezTo>
                    <a:cubicBezTo>
                      <a:pt x="33" y="47"/>
                      <a:pt x="26" y="50"/>
                      <a:pt x="19" y="48"/>
                    </a:cubicBezTo>
                    <a:cubicBezTo>
                      <a:pt x="13" y="46"/>
                      <a:pt x="8" y="43"/>
                      <a:pt x="5" y="37"/>
                    </a:cubicBezTo>
                    <a:cubicBezTo>
                      <a:pt x="1" y="32"/>
                      <a:pt x="0" y="26"/>
                      <a:pt x="1" y="20"/>
                    </a:cubicBezTo>
                    <a:cubicBezTo>
                      <a:pt x="1" y="15"/>
                      <a:pt x="3" y="12"/>
                      <a:pt x="5" y="8"/>
                    </a:cubicBezTo>
                    <a:cubicBezTo>
                      <a:pt x="8" y="5"/>
                      <a:pt x="11" y="3"/>
                      <a:pt x="14" y="2"/>
                    </a:cubicBezTo>
                    <a:cubicBezTo>
                      <a:pt x="19" y="0"/>
                      <a:pt x="23" y="0"/>
                      <a:pt x="27" y="2"/>
                    </a:cubicBezTo>
                    <a:cubicBezTo>
                      <a:pt x="34" y="5"/>
                      <a:pt x="38" y="11"/>
                      <a:pt x="41" y="18"/>
                    </a:cubicBezTo>
                    <a:cubicBezTo>
                      <a:pt x="42" y="21"/>
                      <a:pt x="42" y="24"/>
                      <a:pt x="42" y="26"/>
                    </a:cubicBezTo>
                    <a:close/>
                    <a:moveTo>
                      <a:pt x="5" y="24"/>
                    </a:moveTo>
                    <a:cubicBezTo>
                      <a:pt x="5" y="25"/>
                      <a:pt x="6" y="27"/>
                      <a:pt x="6" y="29"/>
                    </a:cubicBezTo>
                    <a:cubicBezTo>
                      <a:pt x="8" y="35"/>
                      <a:pt x="11" y="39"/>
                      <a:pt x="16" y="42"/>
                    </a:cubicBezTo>
                    <a:cubicBezTo>
                      <a:pt x="20" y="44"/>
                      <a:pt x="27" y="44"/>
                      <a:pt x="31" y="41"/>
                    </a:cubicBezTo>
                    <a:cubicBezTo>
                      <a:pt x="35" y="37"/>
                      <a:pt x="37" y="33"/>
                      <a:pt x="37" y="28"/>
                    </a:cubicBezTo>
                    <a:cubicBezTo>
                      <a:pt x="37" y="19"/>
                      <a:pt x="34" y="12"/>
                      <a:pt x="27" y="7"/>
                    </a:cubicBezTo>
                    <a:cubicBezTo>
                      <a:pt x="21" y="4"/>
                      <a:pt x="15" y="5"/>
                      <a:pt x="10" y="10"/>
                    </a:cubicBezTo>
                    <a:cubicBezTo>
                      <a:pt x="7" y="14"/>
                      <a:pt x="5" y="18"/>
                      <a:pt x="5" y="24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07" name="Freeform 145">
                <a:extLst>
                  <a:ext uri="{FF2B5EF4-FFF2-40B4-BE49-F238E27FC236}">
                    <a16:creationId xmlns:a16="http://schemas.microsoft.com/office/drawing/2014/main" id="{34A54A3E-E7F0-4B7D-986E-AB8A48D30A04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3377863" y="-215901"/>
                <a:ext cx="92075" cy="85725"/>
              </a:xfrm>
              <a:custGeom>
                <a:avLst/>
                <a:gdLst>
                  <a:gd name="T0" fmla="*/ 0 w 37"/>
                  <a:gd name="T1" fmla="*/ 16 h 35"/>
                  <a:gd name="T2" fmla="*/ 13 w 37"/>
                  <a:gd name="T3" fmla="*/ 1 h 35"/>
                  <a:gd name="T4" fmla="*/ 31 w 37"/>
                  <a:gd name="T5" fmla="*/ 8 h 35"/>
                  <a:gd name="T6" fmla="*/ 34 w 37"/>
                  <a:gd name="T7" fmla="*/ 25 h 35"/>
                  <a:gd name="T8" fmla="*/ 26 w 37"/>
                  <a:gd name="T9" fmla="*/ 32 h 35"/>
                  <a:gd name="T10" fmla="*/ 7 w 37"/>
                  <a:gd name="T11" fmla="*/ 30 h 35"/>
                  <a:gd name="T12" fmla="*/ 0 w 37"/>
                  <a:gd name="T13" fmla="*/ 16 h 35"/>
                  <a:gd name="T14" fmla="*/ 19 w 37"/>
                  <a:gd name="T15" fmla="*/ 29 h 35"/>
                  <a:gd name="T16" fmla="*/ 23 w 37"/>
                  <a:gd name="T17" fmla="*/ 28 h 35"/>
                  <a:gd name="T18" fmla="*/ 29 w 37"/>
                  <a:gd name="T19" fmla="*/ 24 h 35"/>
                  <a:gd name="T20" fmla="*/ 29 w 37"/>
                  <a:gd name="T21" fmla="*/ 13 h 35"/>
                  <a:gd name="T22" fmla="*/ 15 w 37"/>
                  <a:gd name="T23" fmla="*/ 6 h 35"/>
                  <a:gd name="T24" fmla="*/ 6 w 37"/>
                  <a:gd name="T25" fmla="*/ 20 h 35"/>
                  <a:gd name="T26" fmla="*/ 19 w 37"/>
                  <a:gd name="T27" fmla="*/ 29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7" h="35">
                    <a:moveTo>
                      <a:pt x="0" y="16"/>
                    </a:moveTo>
                    <a:cubicBezTo>
                      <a:pt x="0" y="8"/>
                      <a:pt x="6" y="3"/>
                      <a:pt x="13" y="1"/>
                    </a:cubicBezTo>
                    <a:cubicBezTo>
                      <a:pt x="20" y="0"/>
                      <a:pt x="27" y="2"/>
                      <a:pt x="31" y="8"/>
                    </a:cubicBezTo>
                    <a:cubicBezTo>
                      <a:pt x="36" y="13"/>
                      <a:pt x="37" y="19"/>
                      <a:pt x="34" y="25"/>
                    </a:cubicBezTo>
                    <a:cubicBezTo>
                      <a:pt x="33" y="29"/>
                      <a:pt x="30" y="31"/>
                      <a:pt x="26" y="32"/>
                    </a:cubicBezTo>
                    <a:cubicBezTo>
                      <a:pt x="20" y="35"/>
                      <a:pt x="13" y="34"/>
                      <a:pt x="7" y="30"/>
                    </a:cubicBezTo>
                    <a:cubicBezTo>
                      <a:pt x="3" y="27"/>
                      <a:pt x="0" y="22"/>
                      <a:pt x="0" y="16"/>
                    </a:cubicBezTo>
                    <a:close/>
                    <a:moveTo>
                      <a:pt x="19" y="29"/>
                    </a:moveTo>
                    <a:cubicBezTo>
                      <a:pt x="21" y="29"/>
                      <a:pt x="22" y="29"/>
                      <a:pt x="23" y="28"/>
                    </a:cubicBezTo>
                    <a:cubicBezTo>
                      <a:pt x="26" y="28"/>
                      <a:pt x="28" y="26"/>
                      <a:pt x="29" y="24"/>
                    </a:cubicBezTo>
                    <a:cubicBezTo>
                      <a:pt x="32" y="21"/>
                      <a:pt x="31" y="16"/>
                      <a:pt x="29" y="13"/>
                    </a:cubicBezTo>
                    <a:cubicBezTo>
                      <a:pt x="26" y="8"/>
                      <a:pt x="21" y="6"/>
                      <a:pt x="15" y="6"/>
                    </a:cubicBezTo>
                    <a:cubicBezTo>
                      <a:pt x="8" y="6"/>
                      <a:pt x="3" y="13"/>
                      <a:pt x="6" y="20"/>
                    </a:cubicBezTo>
                    <a:cubicBezTo>
                      <a:pt x="7" y="25"/>
                      <a:pt x="13" y="29"/>
                      <a:pt x="19" y="29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08" name="Freeform 146">
                <a:extLst>
                  <a:ext uri="{FF2B5EF4-FFF2-40B4-BE49-F238E27FC236}">
                    <a16:creationId xmlns:a16="http://schemas.microsoft.com/office/drawing/2014/main" id="{39EF6B97-0532-4A39-A7C1-4D469E7B6710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3569950" y="-104776"/>
                <a:ext cx="71438" cy="76200"/>
              </a:xfrm>
              <a:custGeom>
                <a:avLst/>
                <a:gdLst>
                  <a:gd name="T0" fmla="*/ 0 w 29"/>
                  <a:gd name="T1" fmla="*/ 14 h 31"/>
                  <a:gd name="T2" fmla="*/ 4 w 29"/>
                  <a:gd name="T3" fmla="*/ 4 h 31"/>
                  <a:gd name="T4" fmla="*/ 18 w 29"/>
                  <a:gd name="T5" fmla="*/ 2 h 31"/>
                  <a:gd name="T6" fmla="*/ 28 w 29"/>
                  <a:gd name="T7" fmla="*/ 14 h 31"/>
                  <a:gd name="T8" fmla="*/ 23 w 29"/>
                  <a:gd name="T9" fmla="*/ 28 h 31"/>
                  <a:gd name="T10" fmla="*/ 13 w 29"/>
                  <a:gd name="T11" fmla="*/ 31 h 31"/>
                  <a:gd name="T12" fmla="*/ 2 w 29"/>
                  <a:gd name="T13" fmla="*/ 22 h 31"/>
                  <a:gd name="T14" fmla="*/ 0 w 29"/>
                  <a:gd name="T15" fmla="*/ 14 h 31"/>
                  <a:gd name="T16" fmla="*/ 21 w 29"/>
                  <a:gd name="T17" fmla="*/ 24 h 31"/>
                  <a:gd name="T18" fmla="*/ 21 w 29"/>
                  <a:gd name="T19" fmla="*/ 24 h 31"/>
                  <a:gd name="T20" fmla="*/ 22 w 29"/>
                  <a:gd name="T21" fmla="*/ 22 h 31"/>
                  <a:gd name="T22" fmla="*/ 23 w 29"/>
                  <a:gd name="T23" fmla="*/ 22 h 31"/>
                  <a:gd name="T24" fmla="*/ 23 w 29"/>
                  <a:gd name="T25" fmla="*/ 20 h 31"/>
                  <a:gd name="T26" fmla="*/ 24 w 29"/>
                  <a:gd name="T27" fmla="*/ 19 h 31"/>
                  <a:gd name="T28" fmla="*/ 24 w 29"/>
                  <a:gd name="T29" fmla="*/ 15 h 31"/>
                  <a:gd name="T30" fmla="*/ 23 w 29"/>
                  <a:gd name="T31" fmla="*/ 15 h 31"/>
                  <a:gd name="T32" fmla="*/ 23 w 29"/>
                  <a:gd name="T33" fmla="*/ 14 h 31"/>
                  <a:gd name="T34" fmla="*/ 23 w 29"/>
                  <a:gd name="T35" fmla="*/ 14 h 31"/>
                  <a:gd name="T36" fmla="*/ 22 w 29"/>
                  <a:gd name="T37" fmla="*/ 12 h 31"/>
                  <a:gd name="T38" fmla="*/ 22 w 29"/>
                  <a:gd name="T39" fmla="*/ 12 h 31"/>
                  <a:gd name="T40" fmla="*/ 20 w 29"/>
                  <a:gd name="T41" fmla="*/ 9 h 31"/>
                  <a:gd name="T42" fmla="*/ 20 w 29"/>
                  <a:gd name="T43" fmla="*/ 9 h 31"/>
                  <a:gd name="T44" fmla="*/ 19 w 29"/>
                  <a:gd name="T45" fmla="*/ 8 h 31"/>
                  <a:gd name="T46" fmla="*/ 19 w 29"/>
                  <a:gd name="T47" fmla="*/ 8 h 31"/>
                  <a:gd name="T48" fmla="*/ 15 w 29"/>
                  <a:gd name="T49" fmla="*/ 6 h 31"/>
                  <a:gd name="T50" fmla="*/ 15 w 29"/>
                  <a:gd name="T51" fmla="*/ 6 h 31"/>
                  <a:gd name="T52" fmla="*/ 15 w 29"/>
                  <a:gd name="T53" fmla="*/ 6 h 31"/>
                  <a:gd name="T54" fmla="*/ 15 w 29"/>
                  <a:gd name="T55" fmla="*/ 6 h 31"/>
                  <a:gd name="T56" fmla="*/ 12 w 29"/>
                  <a:gd name="T57" fmla="*/ 5 h 31"/>
                  <a:gd name="T58" fmla="*/ 11 w 29"/>
                  <a:gd name="T59" fmla="*/ 5 h 31"/>
                  <a:gd name="T60" fmla="*/ 5 w 29"/>
                  <a:gd name="T61" fmla="*/ 10 h 31"/>
                  <a:gd name="T62" fmla="*/ 5 w 29"/>
                  <a:gd name="T63" fmla="*/ 10 h 31"/>
                  <a:gd name="T64" fmla="*/ 5 w 29"/>
                  <a:gd name="T65" fmla="*/ 12 h 31"/>
                  <a:gd name="T66" fmla="*/ 5 w 29"/>
                  <a:gd name="T67" fmla="*/ 13 h 31"/>
                  <a:gd name="T68" fmla="*/ 5 w 29"/>
                  <a:gd name="T69" fmla="*/ 16 h 31"/>
                  <a:gd name="T70" fmla="*/ 5 w 29"/>
                  <a:gd name="T71" fmla="*/ 16 h 31"/>
                  <a:gd name="T72" fmla="*/ 5 w 29"/>
                  <a:gd name="T73" fmla="*/ 17 h 31"/>
                  <a:gd name="T74" fmla="*/ 5 w 29"/>
                  <a:gd name="T75" fmla="*/ 17 h 31"/>
                  <a:gd name="T76" fmla="*/ 5 w 29"/>
                  <a:gd name="T77" fmla="*/ 18 h 31"/>
                  <a:gd name="T78" fmla="*/ 5 w 29"/>
                  <a:gd name="T79" fmla="*/ 18 h 31"/>
                  <a:gd name="T80" fmla="*/ 5 w 29"/>
                  <a:gd name="T81" fmla="*/ 18 h 31"/>
                  <a:gd name="T82" fmla="*/ 5 w 29"/>
                  <a:gd name="T83" fmla="*/ 18 h 31"/>
                  <a:gd name="T84" fmla="*/ 8 w 29"/>
                  <a:gd name="T85" fmla="*/ 22 h 31"/>
                  <a:gd name="T86" fmla="*/ 8 w 29"/>
                  <a:gd name="T87" fmla="*/ 22 h 31"/>
                  <a:gd name="T88" fmla="*/ 9 w 29"/>
                  <a:gd name="T89" fmla="*/ 24 h 31"/>
                  <a:gd name="T90" fmla="*/ 10 w 29"/>
                  <a:gd name="T91" fmla="*/ 24 h 31"/>
                  <a:gd name="T92" fmla="*/ 12 w 29"/>
                  <a:gd name="T93" fmla="*/ 25 h 31"/>
                  <a:gd name="T94" fmla="*/ 18 w 29"/>
                  <a:gd name="T95" fmla="*/ 26 h 31"/>
                  <a:gd name="T96" fmla="*/ 20 w 29"/>
                  <a:gd name="T97" fmla="*/ 25 h 31"/>
                  <a:gd name="T98" fmla="*/ 20 w 29"/>
                  <a:gd name="T99" fmla="*/ 25 h 31"/>
                  <a:gd name="T100" fmla="*/ 21 w 29"/>
                  <a:gd name="T101" fmla="*/ 24 h 31"/>
                  <a:gd name="T102" fmla="*/ 21 w 29"/>
                  <a:gd name="T103" fmla="*/ 24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9" h="31">
                    <a:moveTo>
                      <a:pt x="0" y="14"/>
                    </a:moveTo>
                    <a:cubicBezTo>
                      <a:pt x="0" y="10"/>
                      <a:pt x="1" y="6"/>
                      <a:pt x="4" y="4"/>
                    </a:cubicBezTo>
                    <a:cubicBezTo>
                      <a:pt x="8" y="0"/>
                      <a:pt x="13" y="0"/>
                      <a:pt x="18" y="2"/>
                    </a:cubicBezTo>
                    <a:cubicBezTo>
                      <a:pt x="23" y="4"/>
                      <a:pt x="27" y="8"/>
                      <a:pt x="28" y="14"/>
                    </a:cubicBezTo>
                    <a:cubicBezTo>
                      <a:pt x="29" y="20"/>
                      <a:pt x="28" y="25"/>
                      <a:pt x="23" y="28"/>
                    </a:cubicBezTo>
                    <a:cubicBezTo>
                      <a:pt x="20" y="31"/>
                      <a:pt x="17" y="31"/>
                      <a:pt x="13" y="31"/>
                    </a:cubicBezTo>
                    <a:cubicBezTo>
                      <a:pt x="8" y="30"/>
                      <a:pt x="4" y="27"/>
                      <a:pt x="2" y="22"/>
                    </a:cubicBezTo>
                    <a:cubicBezTo>
                      <a:pt x="0" y="20"/>
                      <a:pt x="0" y="17"/>
                      <a:pt x="0" y="14"/>
                    </a:cubicBezTo>
                    <a:close/>
                    <a:moveTo>
                      <a:pt x="21" y="24"/>
                    </a:moveTo>
                    <a:cubicBezTo>
                      <a:pt x="21" y="24"/>
                      <a:pt x="21" y="24"/>
                      <a:pt x="21" y="24"/>
                    </a:cubicBezTo>
                    <a:cubicBezTo>
                      <a:pt x="22" y="24"/>
                      <a:pt x="22" y="23"/>
                      <a:pt x="22" y="22"/>
                    </a:cubicBezTo>
                    <a:cubicBezTo>
                      <a:pt x="23" y="22"/>
                      <a:pt x="23" y="22"/>
                      <a:pt x="23" y="22"/>
                    </a:cubicBezTo>
                    <a:cubicBezTo>
                      <a:pt x="23" y="22"/>
                      <a:pt x="23" y="21"/>
                      <a:pt x="23" y="20"/>
                    </a:cubicBezTo>
                    <a:cubicBezTo>
                      <a:pt x="24" y="20"/>
                      <a:pt x="24" y="20"/>
                      <a:pt x="24" y="19"/>
                    </a:cubicBezTo>
                    <a:cubicBezTo>
                      <a:pt x="24" y="18"/>
                      <a:pt x="24" y="17"/>
                      <a:pt x="24" y="15"/>
                    </a:cubicBezTo>
                    <a:cubicBezTo>
                      <a:pt x="24" y="15"/>
                      <a:pt x="24" y="15"/>
                      <a:pt x="23" y="15"/>
                    </a:cubicBezTo>
                    <a:cubicBezTo>
                      <a:pt x="24" y="15"/>
                      <a:pt x="24" y="14"/>
                      <a:pt x="23" y="14"/>
                    </a:cubicBezTo>
                    <a:cubicBezTo>
                      <a:pt x="23" y="14"/>
                      <a:pt x="23" y="14"/>
                      <a:pt x="23" y="14"/>
                    </a:cubicBezTo>
                    <a:cubicBezTo>
                      <a:pt x="23" y="13"/>
                      <a:pt x="23" y="13"/>
                      <a:pt x="22" y="12"/>
                    </a:cubicBezTo>
                    <a:cubicBezTo>
                      <a:pt x="22" y="12"/>
                      <a:pt x="22" y="12"/>
                      <a:pt x="22" y="12"/>
                    </a:cubicBezTo>
                    <a:cubicBezTo>
                      <a:pt x="22" y="11"/>
                      <a:pt x="21" y="10"/>
                      <a:pt x="20" y="9"/>
                    </a:cubicBezTo>
                    <a:cubicBezTo>
                      <a:pt x="20" y="9"/>
                      <a:pt x="20" y="9"/>
                      <a:pt x="20" y="9"/>
                    </a:cubicBezTo>
                    <a:cubicBezTo>
                      <a:pt x="20" y="9"/>
                      <a:pt x="20" y="8"/>
                      <a:pt x="19" y="8"/>
                    </a:cubicBezTo>
                    <a:cubicBezTo>
                      <a:pt x="19" y="8"/>
                      <a:pt x="19" y="8"/>
                      <a:pt x="19" y="8"/>
                    </a:cubicBezTo>
                    <a:cubicBezTo>
                      <a:pt x="18" y="7"/>
                      <a:pt x="17" y="6"/>
                      <a:pt x="15" y="6"/>
                    </a:cubicBezTo>
                    <a:cubicBezTo>
                      <a:pt x="15" y="6"/>
                      <a:pt x="15" y="6"/>
                      <a:pt x="15" y="6"/>
                    </a:cubicBezTo>
                    <a:cubicBezTo>
                      <a:pt x="15" y="6"/>
                      <a:pt x="15" y="6"/>
                      <a:pt x="15" y="6"/>
                    </a:cubicBezTo>
                    <a:cubicBezTo>
                      <a:pt x="15" y="6"/>
                      <a:pt x="15" y="6"/>
                      <a:pt x="15" y="6"/>
                    </a:cubicBezTo>
                    <a:cubicBezTo>
                      <a:pt x="14" y="5"/>
                      <a:pt x="13" y="5"/>
                      <a:pt x="12" y="5"/>
                    </a:cubicBezTo>
                    <a:cubicBezTo>
                      <a:pt x="12" y="5"/>
                      <a:pt x="12" y="5"/>
                      <a:pt x="11" y="5"/>
                    </a:cubicBezTo>
                    <a:cubicBezTo>
                      <a:pt x="8" y="6"/>
                      <a:pt x="6" y="7"/>
                      <a:pt x="5" y="10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5" y="11"/>
                      <a:pt x="5" y="11"/>
                      <a:pt x="5" y="12"/>
                    </a:cubicBezTo>
                    <a:cubicBezTo>
                      <a:pt x="5" y="12"/>
                      <a:pt x="5" y="12"/>
                      <a:pt x="5" y="13"/>
                    </a:cubicBezTo>
                    <a:cubicBezTo>
                      <a:pt x="4" y="14"/>
                      <a:pt x="4" y="15"/>
                      <a:pt x="5" y="16"/>
                    </a:cubicBezTo>
                    <a:cubicBezTo>
                      <a:pt x="5" y="16"/>
                      <a:pt x="5" y="16"/>
                      <a:pt x="5" y="16"/>
                    </a:cubicBezTo>
                    <a:cubicBezTo>
                      <a:pt x="4" y="16"/>
                      <a:pt x="4" y="17"/>
                      <a:pt x="5" y="17"/>
                    </a:cubicBezTo>
                    <a:cubicBezTo>
                      <a:pt x="5" y="17"/>
                      <a:pt x="5" y="17"/>
                      <a:pt x="5" y="17"/>
                    </a:cubicBezTo>
                    <a:cubicBezTo>
                      <a:pt x="5" y="17"/>
                      <a:pt x="5" y="18"/>
                      <a:pt x="5" y="18"/>
                    </a:cubicBezTo>
                    <a:cubicBezTo>
                      <a:pt x="5" y="18"/>
                      <a:pt x="5" y="18"/>
                      <a:pt x="5" y="18"/>
                    </a:cubicBezTo>
                    <a:cubicBezTo>
                      <a:pt x="5" y="18"/>
                      <a:pt x="5" y="18"/>
                      <a:pt x="5" y="18"/>
                    </a:cubicBezTo>
                    <a:cubicBezTo>
                      <a:pt x="5" y="18"/>
                      <a:pt x="5" y="18"/>
                      <a:pt x="5" y="18"/>
                    </a:cubicBezTo>
                    <a:cubicBezTo>
                      <a:pt x="6" y="20"/>
                      <a:pt x="6" y="21"/>
                      <a:pt x="8" y="22"/>
                    </a:cubicBezTo>
                    <a:cubicBezTo>
                      <a:pt x="8" y="22"/>
                      <a:pt x="8" y="22"/>
                      <a:pt x="8" y="22"/>
                    </a:cubicBezTo>
                    <a:cubicBezTo>
                      <a:pt x="8" y="23"/>
                      <a:pt x="9" y="23"/>
                      <a:pt x="9" y="24"/>
                    </a:cubicBezTo>
                    <a:cubicBezTo>
                      <a:pt x="9" y="24"/>
                      <a:pt x="9" y="24"/>
                      <a:pt x="10" y="24"/>
                    </a:cubicBezTo>
                    <a:cubicBezTo>
                      <a:pt x="10" y="25"/>
                      <a:pt x="11" y="25"/>
                      <a:pt x="12" y="25"/>
                    </a:cubicBezTo>
                    <a:cubicBezTo>
                      <a:pt x="14" y="26"/>
                      <a:pt x="16" y="27"/>
                      <a:pt x="18" y="26"/>
                    </a:cubicBezTo>
                    <a:cubicBezTo>
                      <a:pt x="19" y="25"/>
                      <a:pt x="19" y="25"/>
                      <a:pt x="20" y="25"/>
                    </a:cubicBezTo>
                    <a:cubicBezTo>
                      <a:pt x="20" y="25"/>
                      <a:pt x="20" y="25"/>
                      <a:pt x="20" y="25"/>
                    </a:cubicBezTo>
                    <a:cubicBezTo>
                      <a:pt x="20" y="25"/>
                      <a:pt x="20" y="25"/>
                      <a:pt x="21" y="24"/>
                    </a:cubicBezTo>
                    <a:cubicBezTo>
                      <a:pt x="21" y="24"/>
                      <a:pt x="21" y="24"/>
                      <a:pt x="21" y="24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09" name="Freeform 147">
                <a:extLst>
                  <a:ext uri="{FF2B5EF4-FFF2-40B4-BE49-F238E27FC236}">
                    <a16:creationId xmlns:a16="http://schemas.microsoft.com/office/drawing/2014/main" id="{82457229-15EB-4885-87CC-C72ED5E8BBE0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3496925" y="-188913"/>
                <a:ext cx="53975" cy="53975"/>
              </a:xfrm>
              <a:custGeom>
                <a:avLst/>
                <a:gdLst>
                  <a:gd name="T0" fmla="*/ 0 w 22"/>
                  <a:gd name="T1" fmla="*/ 10 h 22"/>
                  <a:gd name="T2" fmla="*/ 11 w 22"/>
                  <a:gd name="T3" fmla="*/ 1 h 22"/>
                  <a:gd name="T4" fmla="*/ 21 w 22"/>
                  <a:gd name="T5" fmla="*/ 11 h 22"/>
                  <a:gd name="T6" fmla="*/ 14 w 22"/>
                  <a:gd name="T7" fmla="*/ 21 h 22"/>
                  <a:gd name="T8" fmla="*/ 1 w 22"/>
                  <a:gd name="T9" fmla="*/ 12 h 22"/>
                  <a:gd name="T10" fmla="*/ 0 w 22"/>
                  <a:gd name="T11" fmla="*/ 10 h 22"/>
                  <a:gd name="T12" fmla="*/ 12 w 22"/>
                  <a:gd name="T13" fmla="*/ 16 h 22"/>
                  <a:gd name="T14" fmla="*/ 17 w 22"/>
                  <a:gd name="T15" fmla="*/ 12 h 22"/>
                  <a:gd name="T16" fmla="*/ 8 w 22"/>
                  <a:gd name="T17" fmla="*/ 6 h 22"/>
                  <a:gd name="T18" fmla="*/ 5 w 22"/>
                  <a:gd name="T19" fmla="*/ 10 h 22"/>
                  <a:gd name="T20" fmla="*/ 12 w 22"/>
                  <a:gd name="T21" fmla="*/ 16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2" h="22">
                    <a:moveTo>
                      <a:pt x="0" y="10"/>
                    </a:moveTo>
                    <a:cubicBezTo>
                      <a:pt x="0" y="4"/>
                      <a:pt x="5" y="0"/>
                      <a:pt x="11" y="1"/>
                    </a:cubicBezTo>
                    <a:cubicBezTo>
                      <a:pt x="17" y="2"/>
                      <a:pt x="21" y="6"/>
                      <a:pt x="21" y="11"/>
                    </a:cubicBezTo>
                    <a:cubicBezTo>
                      <a:pt x="22" y="16"/>
                      <a:pt x="19" y="20"/>
                      <a:pt x="14" y="21"/>
                    </a:cubicBezTo>
                    <a:cubicBezTo>
                      <a:pt x="8" y="22"/>
                      <a:pt x="2" y="18"/>
                      <a:pt x="1" y="12"/>
                    </a:cubicBezTo>
                    <a:cubicBezTo>
                      <a:pt x="1" y="11"/>
                      <a:pt x="1" y="10"/>
                      <a:pt x="0" y="10"/>
                    </a:cubicBezTo>
                    <a:close/>
                    <a:moveTo>
                      <a:pt x="12" y="16"/>
                    </a:moveTo>
                    <a:cubicBezTo>
                      <a:pt x="15" y="16"/>
                      <a:pt x="17" y="14"/>
                      <a:pt x="17" y="12"/>
                    </a:cubicBezTo>
                    <a:cubicBezTo>
                      <a:pt x="16" y="8"/>
                      <a:pt x="12" y="4"/>
                      <a:pt x="8" y="6"/>
                    </a:cubicBezTo>
                    <a:cubicBezTo>
                      <a:pt x="6" y="6"/>
                      <a:pt x="5" y="8"/>
                      <a:pt x="5" y="10"/>
                    </a:cubicBezTo>
                    <a:cubicBezTo>
                      <a:pt x="6" y="14"/>
                      <a:pt x="9" y="16"/>
                      <a:pt x="12" y="16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10" name="Freeform 148">
                <a:extLst>
                  <a:ext uri="{FF2B5EF4-FFF2-40B4-BE49-F238E27FC236}">
                    <a16:creationId xmlns:a16="http://schemas.microsoft.com/office/drawing/2014/main" id="{D5FA3D21-E07A-4ADD-96FB-40495F774A4F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3560425" y="3175"/>
                <a:ext cx="44450" cy="46038"/>
              </a:xfrm>
              <a:custGeom>
                <a:avLst/>
                <a:gdLst>
                  <a:gd name="T0" fmla="*/ 9 w 18"/>
                  <a:gd name="T1" fmla="*/ 19 h 19"/>
                  <a:gd name="T2" fmla="*/ 0 w 18"/>
                  <a:gd name="T3" fmla="*/ 9 h 19"/>
                  <a:gd name="T4" fmla="*/ 9 w 18"/>
                  <a:gd name="T5" fmla="*/ 0 h 19"/>
                  <a:gd name="T6" fmla="*/ 18 w 18"/>
                  <a:gd name="T7" fmla="*/ 10 h 19"/>
                  <a:gd name="T8" fmla="*/ 9 w 18"/>
                  <a:gd name="T9" fmla="*/ 19 h 19"/>
                  <a:gd name="T10" fmla="*/ 13 w 18"/>
                  <a:gd name="T11" fmla="*/ 10 h 19"/>
                  <a:gd name="T12" fmla="*/ 9 w 18"/>
                  <a:gd name="T13" fmla="*/ 5 h 19"/>
                  <a:gd name="T14" fmla="*/ 5 w 18"/>
                  <a:gd name="T15" fmla="*/ 9 h 19"/>
                  <a:gd name="T16" fmla="*/ 9 w 18"/>
                  <a:gd name="T17" fmla="*/ 14 h 19"/>
                  <a:gd name="T18" fmla="*/ 13 w 18"/>
                  <a:gd name="T19" fmla="*/ 1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8" h="19">
                    <a:moveTo>
                      <a:pt x="9" y="19"/>
                    </a:moveTo>
                    <a:cubicBezTo>
                      <a:pt x="5" y="19"/>
                      <a:pt x="0" y="14"/>
                      <a:pt x="0" y="9"/>
                    </a:cubicBezTo>
                    <a:cubicBezTo>
                      <a:pt x="0" y="4"/>
                      <a:pt x="4" y="0"/>
                      <a:pt x="9" y="0"/>
                    </a:cubicBezTo>
                    <a:cubicBezTo>
                      <a:pt x="14" y="0"/>
                      <a:pt x="18" y="5"/>
                      <a:pt x="18" y="10"/>
                    </a:cubicBezTo>
                    <a:cubicBezTo>
                      <a:pt x="18" y="15"/>
                      <a:pt x="14" y="19"/>
                      <a:pt x="9" y="19"/>
                    </a:cubicBezTo>
                    <a:close/>
                    <a:moveTo>
                      <a:pt x="13" y="10"/>
                    </a:moveTo>
                    <a:cubicBezTo>
                      <a:pt x="13" y="7"/>
                      <a:pt x="11" y="5"/>
                      <a:pt x="9" y="5"/>
                    </a:cubicBezTo>
                    <a:cubicBezTo>
                      <a:pt x="6" y="5"/>
                      <a:pt x="5" y="7"/>
                      <a:pt x="5" y="9"/>
                    </a:cubicBezTo>
                    <a:cubicBezTo>
                      <a:pt x="5" y="12"/>
                      <a:pt x="7" y="14"/>
                      <a:pt x="9" y="14"/>
                    </a:cubicBezTo>
                    <a:cubicBezTo>
                      <a:pt x="12" y="14"/>
                      <a:pt x="13" y="12"/>
                      <a:pt x="13" y="10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11" name="Freeform 149">
                <a:extLst>
                  <a:ext uri="{FF2B5EF4-FFF2-40B4-BE49-F238E27FC236}">
                    <a16:creationId xmlns:a16="http://schemas.microsoft.com/office/drawing/2014/main" id="{B755C4A2-D7A1-4663-A0F5-B9DFC728255A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3485813" y="-98426"/>
                <a:ext cx="44450" cy="44450"/>
              </a:xfrm>
              <a:custGeom>
                <a:avLst/>
                <a:gdLst>
                  <a:gd name="T0" fmla="*/ 9 w 18"/>
                  <a:gd name="T1" fmla="*/ 17 h 18"/>
                  <a:gd name="T2" fmla="*/ 0 w 18"/>
                  <a:gd name="T3" fmla="*/ 9 h 18"/>
                  <a:gd name="T4" fmla="*/ 8 w 18"/>
                  <a:gd name="T5" fmla="*/ 0 h 18"/>
                  <a:gd name="T6" fmla="*/ 17 w 18"/>
                  <a:gd name="T7" fmla="*/ 10 h 18"/>
                  <a:gd name="T8" fmla="*/ 9 w 18"/>
                  <a:gd name="T9" fmla="*/ 17 h 18"/>
                  <a:gd name="T10" fmla="*/ 9 w 18"/>
                  <a:gd name="T11" fmla="*/ 13 h 18"/>
                  <a:gd name="T12" fmla="*/ 13 w 18"/>
                  <a:gd name="T13" fmla="*/ 9 h 18"/>
                  <a:gd name="T14" fmla="*/ 8 w 18"/>
                  <a:gd name="T15" fmla="*/ 5 h 18"/>
                  <a:gd name="T16" fmla="*/ 5 w 18"/>
                  <a:gd name="T17" fmla="*/ 8 h 18"/>
                  <a:gd name="T18" fmla="*/ 9 w 18"/>
                  <a:gd name="T19" fmla="*/ 13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8" h="18">
                    <a:moveTo>
                      <a:pt x="9" y="17"/>
                    </a:moveTo>
                    <a:cubicBezTo>
                      <a:pt x="5" y="18"/>
                      <a:pt x="0" y="13"/>
                      <a:pt x="0" y="9"/>
                    </a:cubicBezTo>
                    <a:cubicBezTo>
                      <a:pt x="0" y="4"/>
                      <a:pt x="3" y="0"/>
                      <a:pt x="8" y="0"/>
                    </a:cubicBezTo>
                    <a:cubicBezTo>
                      <a:pt x="13" y="0"/>
                      <a:pt x="18" y="4"/>
                      <a:pt x="17" y="10"/>
                    </a:cubicBezTo>
                    <a:cubicBezTo>
                      <a:pt x="17" y="13"/>
                      <a:pt x="14" y="18"/>
                      <a:pt x="9" y="17"/>
                    </a:cubicBezTo>
                    <a:close/>
                    <a:moveTo>
                      <a:pt x="9" y="13"/>
                    </a:moveTo>
                    <a:cubicBezTo>
                      <a:pt x="11" y="13"/>
                      <a:pt x="13" y="11"/>
                      <a:pt x="13" y="9"/>
                    </a:cubicBezTo>
                    <a:cubicBezTo>
                      <a:pt x="13" y="7"/>
                      <a:pt x="11" y="5"/>
                      <a:pt x="8" y="5"/>
                    </a:cubicBezTo>
                    <a:cubicBezTo>
                      <a:pt x="6" y="5"/>
                      <a:pt x="5" y="6"/>
                      <a:pt x="5" y="8"/>
                    </a:cubicBezTo>
                    <a:cubicBezTo>
                      <a:pt x="5" y="11"/>
                      <a:pt x="7" y="13"/>
                      <a:pt x="9" y="13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12" name="Freeform 150">
                <a:extLst>
                  <a:ext uri="{FF2B5EF4-FFF2-40B4-BE49-F238E27FC236}">
                    <a16:creationId xmlns:a16="http://schemas.microsoft.com/office/drawing/2014/main" id="{ED115EF7-BB35-4313-A8E0-88FF67274C1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3301663" y="61912"/>
                <a:ext cx="15875" cy="14288"/>
              </a:xfrm>
              <a:custGeom>
                <a:avLst/>
                <a:gdLst>
                  <a:gd name="T0" fmla="*/ 2 w 6"/>
                  <a:gd name="T1" fmla="*/ 6 h 6"/>
                  <a:gd name="T2" fmla="*/ 0 w 6"/>
                  <a:gd name="T3" fmla="*/ 3 h 6"/>
                  <a:gd name="T4" fmla="*/ 3 w 6"/>
                  <a:gd name="T5" fmla="*/ 0 h 6"/>
                  <a:gd name="T6" fmla="*/ 5 w 6"/>
                  <a:gd name="T7" fmla="*/ 3 h 6"/>
                  <a:gd name="T8" fmla="*/ 3 w 6"/>
                  <a:gd name="T9" fmla="*/ 6 h 6"/>
                  <a:gd name="T10" fmla="*/ 2 w 6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6">
                    <a:moveTo>
                      <a:pt x="2" y="6"/>
                    </a:moveTo>
                    <a:cubicBezTo>
                      <a:pt x="1" y="5"/>
                      <a:pt x="0" y="4"/>
                      <a:pt x="0" y="3"/>
                    </a:cubicBezTo>
                    <a:cubicBezTo>
                      <a:pt x="0" y="2"/>
                      <a:pt x="1" y="0"/>
                      <a:pt x="3" y="0"/>
                    </a:cubicBezTo>
                    <a:cubicBezTo>
                      <a:pt x="4" y="0"/>
                      <a:pt x="6" y="1"/>
                      <a:pt x="5" y="3"/>
                    </a:cubicBezTo>
                    <a:cubicBezTo>
                      <a:pt x="5" y="4"/>
                      <a:pt x="4" y="5"/>
                      <a:pt x="3" y="6"/>
                    </a:cubicBezTo>
                    <a:cubicBezTo>
                      <a:pt x="3" y="6"/>
                      <a:pt x="3" y="6"/>
                      <a:pt x="2" y="6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13" name="Freeform 151">
                <a:extLst>
                  <a:ext uri="{FF2B5EF4-FFF2-40B4-BE49-F238E27FC236}">
                    <a16:creationId xmlns:a16="http://schemas.microsoft.com/office/drawing/2014/main" id="{DFAF3F75-DE2C-454C-9F62-F810FC9BAE85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9621500" y="4106862"/>
                <a:ext cx="614363" cy="692150"/>
              </a:xfrm>
              <a:custGeom>
                <a:avLst/>
                <a:gdLst>
                  <a:gd name="T0" fmla="*/ 111 w 250"/>
                  <a:gd name="T1" fmla="*/ 192 h 281"/>
                  <a:gd name="T2" fmla="*/ 94 w 250"/>
                  <a:gd name="T3" fmla="*/ 195 h 281"/>
                  <a:gd name="T4" fmla="*/ 100 w 250"/>
                  <a:gd name="T5" fmla="*/ 174 h 281"/>
                  <a:gd name="T6" fmla="*/ 95 w 250"/>
                  <a:gd name="T7" fmla="*/ 170 h 281"/>
                  <a:gd name="T8" fmla="*/ 75 w 250"/>
                  <a:gd name="T9" fmla="*/ 167 h 281"/>
                  <a:gd name="T10" fmla="*/ 83 w 250"/>
                  <a:gd name="T11" fmla="*/ 150 h 281"/>
                  <a:gd name="T12" fmla="*/ 59 w 250"/>
                  <a:gd name="T13" fmla="*/ 153 h 281"/>
                  <a:gd name="T14" fmla="*/ 68 w 250"/>
                  <a:gd name="T15" fmla="*/ 138 h 281"/>
                  <a:gd name="T16" fmla="*/ 48 w 250"/>
                  <a:gd name="T17" fmla="*/ 138 h 281"/>
                  <a:gd name="T18" fmla="*/ 53 w 250"/>
                  <a:gd name="T19" fmla="*/ 123 h 281"/>
                  <a:gd name="T20" fmla="*/ 48 w 250"/>
                  <a:gd name="T21" fmla="*/ 116 h 281"/>
                  <a:gd name="T22" fmla="*/ 39 w 250"/>
                  <a:gd name="T23" fmla="*/ 116 h 281"/>
                  <a:gd name="T24" fmla="*/ 26 w 250"/>
                  <a:gd name="T25" fmla="*/ 125 h 281"/>
                  <a:gd name="T26" fmla="*/ 27 w 250"/>
                  <a:gd name="T27" fmla="*/ 101 h 281"/>
                  <a:gd name="T28" fmla="*/ 10 w 250"/>
                  <a:gd name="T29" fmla="*/ 109 h 281"/>
                  <a:gd name="T30" fmla="*/ 2 w 250"/>
                  <a:gd name="T31" fmla="*/ 43 h 281"/>
                  <a:gd name="T32" fmla="*/ 77 w 250"/>
                  <a:gd name="T33" fmla="*/ 17 h 281"/>
                  <a:gd name="T34" fmla="*/ 95 w 250"/>
                  <a:gd name="T35" fmla="*/ 5 h 281"/>
                  <a:gd name="T36" fmla="*/ 102 w 250"/>
                  <a:gd name="T37" fmla="*/ 32 h 281"/>
                  <a:gd name="T38" fmla="*/ 119 w 250"/>
                  <a:gd name="T39" fmla="*/ 22 h 281"/>
                  <a:gd name="T40" fmla="*/ 117 w 250"/>
                  <a:gd name="T41" fmla="*/ 46 h 281"/>
                  <a:gd name="T42" fmla="*/ 136 w 250"/>
                  <a:gd name="T43" fmla="*/ 36 h 281"/>
                  <a:gd name="T44" fmla="*/ 127 w 250"/>
                  <a:gd name="T45" fmla="*/ 54 h 281"/>
                  <a:gd name="T46" fmla="*/ 156 w 250"/>
                  <a:gd name="T47" fmla="*/ 56 h 281"/>
                  <a:gd name="T48" fmla="*/ 152 w 250"/>
                  <a:gd name="T49" fmla="*/ 68 h 281"/>
                  <a:gd name="T50" fmla="*/ 161 w 250"/>
                  <a:gd name="T51" fmla="*/ 88 h 281"/>
                  <a:gd name="T52" fmla="*/ 181 w 250"/>
                  <a:gd name="T53" fmla="*/ 79 h 281"/>
                  <a:gd name="T54" fmla="*/ 176 w 250"/>
                  <a:gd name="T55" fmla="*/ 109 h 281"/>
                  <a:gd name="T56" fmla="*/ 198 w 250"/>
                  <a:gd name="T57" fmla="*/ 99 h 281"/>
                  <a:gd name="T58" fmla="*/ 181 w 250"/>
                  <a:gd name="T59" fmla="*/ 117 h 281"/>
                  <a:gd name="T60" fmla="*/ 209 w 250"/>
                  <a:gd name="T61" fmla="*/ 122 h 281"/>
                  <a:gd name="T62" fmla="*/ 196 w 250"/>
                  <a:gd name="T63" fmla="*/ 139 h 281"/>
                  <a:gd name="T64" fmla="*/ 226 w 250"/>
                  <a:gd name="T65" fmla="*/ 147 h 281"/>
                  <a:gd name="T66" fmla="*/ 209 w 250"/>
                  <a:gd name="T67" fmla="*/ 163 h 281"/>
                  <a:gd name="T68" fmla="*/ 238 w 250"/>
                  <a:gd name="T69" fmla="*/ 173 h 281"/>
                  <a:gd name="T70" fmla="*/ 220 w 250"/>
                  <a:gd name="T71" fmla="*/ 189 h 281"/>
                  <a:gd name="T72" fmla="*/ 246 w 250"/>
                  <a:gd name="T73" fmla="*/ 200 h 281"/>
                  <a:gd name="T74" fmla="*/ 229 w 250"/>
                  <a:gd name="T75" fmla="*/ 213 h 281"/>
                  <a:gd name="T76" fmla="*/ 194 w 250"/>
                  <a:gd name="T77" fmla="*/ 279 h 281"/>
                  <a:gd name="T78" fmla="*/ 137 w 250"/>
                  <a:gd name="T79" fmla="*/ 249 h 281"/>
                  <a:gd name="T80" fmla="*/ 120 w 250"/>
                  <a:gd name="T81" fmla="*/ 250 h 281"/>
                  <a:gd name="T82" fmla="*/ 129 w 250"/>
                  <a:gd name="T83" fmla="*/ 230 h 281"/>
                  <a:gd name="T84" fmla="*/ 127 w 250"/>
                  <a:gd name="T85" fmla="*/ 224 h 281"/>
                  <a:gd name="T86" fmla="*/ 107 w 250"/>
                  <a:gd name="T87" fmla="*/ 218 h 281"/>
                  <a:gd name="T88" fmla="*/ 118 w 250"/>
                  <a:gd name="T89" fmla="*/ 204 h 281"/>
                  <a:gd name="T90" fmla="*/ 223 w 250"/>
                  <a:gd name="T91" fmla="*/ 216 h 281"/>
                  <a:gd name="T92" fmla="*/ 188 w 250"/>
                  <a:gd name="T93" fmla="*/ 138 h 281"/>
                  <a:gd name="T94" fmla="*/ 139 w 250"/>
                  <a:gd name="T95" fmla="*/ 75 h 281"/>
                  <a:gd name="T96" fmla="*/ 62 w 250"/>
                  <a:gd name="T97" fmla="*/ 18 h 281"/>
                  <a:gd name="T98" fmla="*/ 10 w 250"/>
                  <a:gd name="T99" fmla="*/ 72 h 281"/>
                  <a:gd name="T100" fmla="*/ 30 w 250"/>
                  <a:gd name="T101" fmla="*/ 95 h 281"/>
                  <a:gd name="T102" fmla="*/ 47 w 250"/>
                  <a:gd name="T103" fmla="*/ 107 h 281"/>
                  <a:gd name="T104" fmla="*/ 64 w 250"/>
                  <a:gd name="T105" fmla="*/ 122 h 281"/>
                  <a:gd name="T106" fmla="*/ 79 w 250"/>
                  <a:gd name="T107" fmla="*/ 136 h 281"/>
                  <a:gd name="T108" fmla="*/ 93 w 250"/>
                  <a:gd name="T109" fmla="*/ 151 h 281"/>
                  <a:gd name="T110" fmla="*/ 106 w 250"/>
                  <a:gd name="T111" fmla="*/ 168 h 281"/>
                  <a:gd name="T112" fmla="*/ 117 w 250"/>
                  <a:gd name="T113" fmla="*/ 186 h 281"/>
                  <a:gd name="T114" fmla="*/ 128 w 250"/>
                  <a:gd name="T115" fmla="*/ 205 h 281"/>
                  <a:gd name="T116" fmla="*/ 137 w 250"/>
                  <a:gd name="T117" fmla="*/ 225 h 281"/>
                  <a:gd name="T118" fmla="*/ 145 w 250"/>
                  <a:gd name="T119" fmla="*/ 247 h 281"/>
                  <a:gd name="T120" fmla="*/ 213 w 250"/>
                  <a:gd name="T121" fmla="*/ 261 h 2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250" h="281">
                    <a:moveTo>
                      <a:pt x="118" y="202"/>
                    </a:moveTo>
                    <a:cubicBezTo>
                      <a:pt x="118" y="200"/>
                      <a:pt x="116" y="198"/>
                      <a:pt x="116" y="197"/>
                    </a:cubicBezTo>
                    <a:cubicBezTo>
                      <a:pt x="115" y="195"/>
                      <a:pt x="114" y="194"/>
                      <a:pt x="113" y="192"/>
                    </a:cubicBezTo>
                    <a:cubicBezTo>
                      <a:pt x="113" y="191"/>
                      <a:pt x="112" y="191"/>
                      <a:pt x="111" y="192"/>
                    </a:cubicBezTo>
                    <a:cubicBezTo>
                      <a:pt x="107" y="194"/>
                      <a:pt x="103" y="197"/>
                      <a:pt x="98" y="200"/>
                    </a:cubicBezTo>
                    <a:cubicBezTo>
                      <a:pt x="97" y="200"/>
                      <a:pt x="96" y="201"/>
                      <a:pt x="95" y="201"/>
                    </a:cubicBezTo>
                    <a:cubicBezTo>
                      <a:pt x="94" y="200"/>
                      <a:pt x="93" y="199"/>
                      <a:pt x="93" y="198"/>
                    </a:cubicBezTo>
                    <a:cubicBezTo>
                      <a:pt x="93" y="197"/>
                      <a:pt x="93" y="196"/>
                      <a:pt x="94" y="195"/>
                    </a:cubicBezTo>
                    <a:cubicBezTo>
                      <a:pt x="99" y="192"/>
                      <a:pt x="103" y="189"/>
                      <a:pt x="107" y="187"/>
                    </a:cubicBezTo>
                    <a:cubicBezTo>
                      <a:pt x="109" y="186"/>
                      <a:pt x="109" y="185"/>
                      <a:pt x="108" y="184"/>
                    </a:cubicBezTo>
                    <a:cubicBezTo>
                      <a:pt x="106" y="181"/>
                      <a:pt x="104" y="177"/>
                      <a:pt x="102" y="174"/>
                    </a:cubicBezTo>
                    <a:cubicBezTo>
                      <a:pt x="101" y="173"/>
                      <a:pt x="101" y="173"/>
                      <a:pt x="100" y="174"/>
                    </a:cubicBezTo>
                    <a:cubicBezTo>
                      <a:pt x="95" y="177"/>
                      <a:pt x="91" y="180"/>
                      <a:pt x="87" y="183"/>
                    </a:cubicBezTo>
                    <a:cubicBezTo>
                      <a:pt x="85" y="185"/>
                      <a:pt x="82" y="184"/>
                      <a:pt x="82" y="181"/>
                    </a:cubicBezTo>
                    <a:cubicBezTo>
                      <a:pt x="81" y="180"/>
                      <a:pt x="82" y="179"/>
                      <a:pt x="83" y="178"/>
                    </a:cubicBezTo>
                    <a:cubicBezTo>
                      <a:pt x="87" y="175"/>
                      <a:pt x="91" y="172"/>
                      <a:pt x="95" y="170"/>
                    </a:cubicBezTo>
                    <a:cubicBezTo>
                      <a:pt x="97" y="168"/>
                      <a:pt x="97" y="168"/>
                      <a:pt x="96" y="166"/>
                    </a:cubicBezTo>
                    <a:cubicBezTo>
                      <a:pt x="94" y="163"/>
                      <a:pt x="91" y="160"/>
                      <a:pt x="89" y="157"/>
                    </a:cubicBezTo>
                    <a:cubicBezTo>
                      <a:pt x="89" y="157"/>
                      <a:pt x="88" y="156"/>
                      <a:pt x="87" y="157"/>
                    </a:cubicBezTo>
                    <a:cubicBezTo>
                      <a:pt x="83" y="161"/>
                      <a:pt x="79" y="164"/>
                      <a:pt x="75" y="167"/>
                    </a:cubicBezTo>
                    <a:cubicBezTo>
                      <a:pt x="73" y="168"/>
                      <a:pt x="71" y="168"/>
                      <a:pt x="70" y="167"/>
                    </a:cubicBezTo>
                    <a:cubicBezTo>
                      <a:pt x="69" y="166"/>
                      <a:pt x="69" y="164"/>
                      <a:pt x="71" y="163"/>
                    </a:cubicBezTo>
                    <a:cubicBezTo>
                      <a:pt x="75" y="159"/>
                      <a:pt x="79" y="156"/>
                      <a:pt x="83" y="153"/>
                    </a:cubicBezTo>
                    <a:cubicBezTo>
                      <a:pt x="84" y="152"/>
                      <a:pt x="84" y="151"/>
                      <a:pt x="83" y="150"/>
                    </a:cubicBezTo>
                    <a:cubicBezTo>
                      <a:pt x="81" y="147"/>
                      <a:pt x="78" y="144"/>
                      <a:pt x="75" y="141"/>
                    </a:cubicBezTo>
                    <a:cubicBezTo>
                      <a:pt x="74" y="141"/>
                      <a:pt x="74" y="141"/>
                      <a:pt x="73" y="141"/>
                    </a:cubicBezTo>
                    <a:cubicBezTo>
                      <a:pt x="70" y="145"/>
                      <a:pt x="66" y="148"/>
                      <a:pt x="62" y="152"/>
                    </a:cubicBezTo>
                    <a:cubicBezTo>
                      <a:pt x="61" y="153"/>
                      <a:pt x="60" y="153"/>
                      <a:pt x="59" y="153"/>
                    </a:cubicBezTo>
                    <a:cubicBezTo>
                      <a:pt x="58" y="153"/>
                      <a:pt x="57" y="152"/>
                      <a:pt x="56" y="151"/>
                    </a:cubicBezTo>
                    <a:cubicBezTo>
                      <a:pt x="56" y="150"/>
                      <a:pt x="56" y="149"/>
                      <a:pt x="57" y="148"/>
                    </a:cubicBezTo>
                    <a:cubicBezTo>
                      <a:pt x="61" y="145"/>
                      <a:pt x="64" y="142"/>
                      <a:pt x="67" y="139"/>
                    </a:cubicBezTo>
                    <a:cubicBezTo>
                      <a:pt x="67" y="138"/>
                      <a:pt x="68" y="138"/>
                      <a:pt x="68" y="138"/>
                    </a:cubicBezTo>
                    <a:cubicBezTo>
                      <a:pt x="70" y="136"/>
                      <a:pt x="70" y="136"/>
                      <a:pt x="68" y="134"/>
                    </a:cubicBezTo>
                    <a:cubicBezTo>
                      <a:pt x="66" y="132"/>
                      <a:pt x="63" y="130"/>
                      <a:pt x="61" y="128"/>
                    </a:cubicBezTo>
                    <a:cubicBezTo>
                      <a:pt x="59" y="126"/>
                      <a:pt x="59" y="125"/>
                      <a:pt x="57" y="128"/>
                    </a:cubicBezTo>
                    <a:cubicBezTo>
                      <a:pt x="54" y="131"/>
                      <a:pt x="51" y="134"/>
                      <a:pt x="48" y="138"/>
                    </a:cubicBezTo>
                    <a:cubicBezTo>
                      <a:pt x="46" y="140"/>
                      <a:pt x="44" y="140"/>
                      <a:pt x="43" y="139"/>
                    </a:cubicBezTo>
                    <a:cubicBezTo>
                      <a:pt x="41" y="137"/>
                      <a:pt x="41" y="135"/>
                      <a:pt x="43" y="133"/>
                    </a:cubicBezTo>
                    <a:cubicBezTo>
                      <a:pt x="45" y="131"/>
                      <a:pt x="47" y="129"/>
                      <a:pt x="50" y="126"/>
                    </a:cubicBezTo>
                    <a:cubicBezTo>
                      <a:pt x="51" y="125"/>
                      <a:pt x="52" y="124"/>
                      <a:pt x="53" y="123"/>
                    </a:cubicBezTo>
                    <a:cubicBezTo>
                      <a:pt x="53" y="123"/>
                      <a:pt x="53" y="123"/>
                      <a:pt x="53" y="123"/>
                    </a:cubicBezTo>
                    <a:cubicBezTo>
                      <a:pt x="55" y="122"/>
                      <a:pt x="55" y="121"/>
                      <a:pt x="53" y="120"/>
                    </a:cubicBezTo>
                    <a:cubicBezTo>
                      <a:pt x="52" y="119"/>
                      <a:pt x="50" y="118"/>
                      <a:pt x="48" y="116"/>
                    </a:cubicBezTo>
                    <a:cubicBezTo>
                      <a:pt x="48" y="116"/>
                      <a:pt x="48" y="116"/>
                      <a:pt x="48" y="116"/>
                    </a:cubicBezTo>
                    <a:cubicBezTo>
                      <a:pt x="47" y="114"/>
                      <a:pt x="45" y="113"/>
                      <a:pt x="43" y="112"/>
                    </a:cubicBezTo>
                    <a:cubicBezTo>
                      <a:pt x="43" y="112"/>
                      <a:pt x="43" y="112"/>
                      <a:pt x="42" y="112"/>
                    </a:cubicBezTo>
                    <a:cubicBezTo>
                      <a:pt x="41" y="113"/>
                      <a:pt x="40" y="114"/>
                      <a:pt x="40" y="116"/>
                    </a:cubicBezTo>
                    <a:cubicBezTo>
                      <a:pt x="40" y="116"/>
                      <a:pt x="39" y="116"/>
                      <a:pt x="39" y="116"/>
                    </a:cubicBezTo>
                    <a:cubicBezTo>
                      <a:pt x="39" y="116"/>
                      <a:pt x="39" y="116"/>
                      <a:pt x="39" y="116"/>
                    </a:cubicBezTo>
                    <a:cubicBezTo>
                      <a:pt x="37" y="119"/>
                      <a:pt x="34" y="122"/>
                      <a:pt x="32" y="125"/>
                    </a:cubicBezTo>
                    <a:cubicBezTo>
                      <a:pt x="31" y="125"/>
                      <a:pt x="31" y="126"/>
                      <a:pt x="30" y="126"/>
                    </a:cubicBezTo>
                    <a:cubicBezTo>
                      <a:pt x="28" y="127"/>
                      <a:pt x="27" y="126"/>
                      <a:pt x="26" y="125"/>
                    </a:cubicBezTo>
                    <a:cubicBezTo>
                      <a:pt x="26" y="124"/>
                      <a:pt x="26" y="122"/>
                      <a:pt x="27" y="121"/>
                    </a:cubicBezTo>
                    <a:cubicBezTo>
                      <a:pt x="30" y="117"/>
                      <a:pt x="33" y="113"/>
                      <a:pt x="37" y="110"/>
                    </a:cubicBezTo>
                    <a:cubicBezTo>
                      <a:pt x="38" y="108"/>
                      <a:pt x="38" y="108"/>
                      <a:pt x="36" y="107"/>
                    </a:cubicBezTo>
                    <a:cubicBezTo>
                      <a:pt x="33" y="105"/>
                      <a:pt x="30" y="103"/>
                      <a:pt x="27" y="101"/>
                    </a:cubicBezTo>
                    <a:cubicBezTo>
                      <a:pt x="26" y="100"/>
                      <a:pt x="25" y="100"/>
                      <a:pt x="24" y="101"/>
                    </a:cubicBezTo>
                    <a:cubicBezTo>
                      <a:pt x="21" y="105"/>
                      <a:pt x="18" y="109"/>
                      <a:pt x="15" y="113"/>
                    </a:cubicBezTo>
                    <a:cubicBezTo>
                      <a:pt x="14" y="115"/>
                      <a:pt x="12" y="115"/>
                      <a:pt x="11" y="114"/>
                    </a:cubicBezTo>
                    <a:cubicBezTo>
                      <a:pt x="9" y="113"/>
                      <a:pt x="9" y="111"/>
                      <a:pt x="10" y="109"/>
                    </a:cubicBezTo>
                    <a:cubicBezTo>
                      <a:pt x="13" y="105"/>
                      <a:pt x="17" y="101"/>
                      <a:pt x="20" y="96"/>
                    </a:cubicBezTo>
                    <a:cubicBezTo>
                      <a:pt x="20" y="96"/>
                      <a:pt x="21" y="96"/>
                      <a:pt x="20" y="95"/>
                    </a:cubicBezTo>
                    <a:cubicBezTo>
                      <a:pt x="11" y="87"/>
                      <a:pt x="5" y="78"/>
                      <a:pt x="2" y="67"/>
                    </a:cubicBezTo>
                    <a:cubicBezTo>
                      <a:pt x="0" y="59"/>
                      <a:pt x="0" y="51"/>
                      <a:pt x="2" y="43"/>
                    </a:cubicBezTo>
                    <a:cubicBezTo>
                      <a:pt x="4" y="37"/>
                      <a:pt x="6" y="32"/>
                      <a:pt x="9" y="28"/>
                    </a:cubicBezTo>
                    <a:cubicBezTo>
                      <a:pt x="14" y="21"/>
                      <a:pt x="20" y="17"/>
                      <a:pt x="28" y="14"/>
                    </a:cubicBezTo>
                    <a:cubicBezTo>
                      <a:pt x="42" y="9"/>
                      <a:pt x="56" y="9"/>
                      <a:pt x="70" y="14"/>
                    </a:cubicBezTo>
                    <a:cubicBezTo>
                      <a:pt x="72" y="15"/>
                      <a:pt x="74" y="16"/>
                      <a:pt x="77" y="17"/>
                    </a:cubicBezTo>
                    <a:cubicBezTo>
                      <a:pt x="78" y="18"/>
                      <a:pt x="78" y="17"/>
                      <a:pt x="79" y="16"/>
                    </a:cubicBezTo>
                    <a:cubicBezTo>
                      <a:pt x="83" y="11"/>
                      <a:pt x="87" y="6"/>
                      <a:pt x="90" y="1"/>
                    </a:cubicBezTo>
                    <a:cubicBezTo>
                      <a:pt x="91" y="0"/>
                      <a:pt x="93" y="0"/>
                      <a:pt x="95" y="1"/>
                    </a:cubicBezTo>
                    <a:cubicBezTo>
                      <a:pt x="96" y="2"/>
                      <a:pt x="96" y="4"/>
                      <a:pt x="95" y="5"/>
                    </a:cubicBezTo>
                    <a:cubicBezTo>
                      <a:pt x="92" y="10"/>
                      <a:pt x="88" y="15"/>
                      <a:pt x="84" y="19"/>
                    </a:cubicBezTo>
                    <a:cubicBezTo>
                      <a:pt x="84" y="21"/>
                      <a:pt x="84" y="21"/>
                      <a:pt x="85" y="22"/>
                    </a:cubicBezTo>
                    <a:cubicBezTo>
                      <a:pt x="90" y="25"/>
                      <a:pt x="95" y="29"/>
                      <a:pt x="100" y="33"/>
                    </a:cubicBezTo>
                    <a:cubicBezTo>
                      <a:pt x="101" y="33"/>
                      <a:pt x="101" y="33"/>
                      <a:pt x="102" y="32"/>
                    </a:cubicBezTo>
                    <a:cubicBezTo>
                      <a:pt x="105" y="29"/>
                      <a:pt x="108" y="25"/>
                      <a:pt x="111" y="22"/>
                    </a:cubicBezTo>
                    <a:cubicBezTo>
                      <a:pt x="112" y="20"/>
                      <a:pt x="113" y="19"/>
                      <a:pt x="114" y="17"/>
                    </a:cubicBezTo>
                    <a:cubicBezTo>
                      <a:pt x="115" y="16"/>
                      <a:pt x="117" y="16"/>
                      <a:pt x="118" y="17"/>
                    </a:cubicBezTo>
                    <a:cubicBezTo>
                      <a:pt x="120" y="18"/>
                      <a:pt x="120" y="20"/>
                      <a:pt x="119" y="22"/>
                    </a:cubicBezTo>
                    <a:cubicBezTo>
                      <a:pt x="117" y="24"/>
                      <a:pt x="115" y="26"/>
                      <a:pt x="114" y="28"/>
                    </a:cubicBezTo>
                    <a:cubicBezTo>
                      <a:pt x="111" y="30"/>
                      <a:pt x="109" y="33"/>
                      <a:pt x="107" y="36"/>
                    </a:cubicBezTo>
                    <a:cubicBezTo>
                      <a:pt x="106" y="37"/>
                      <a:pt x="106" y="37"/>
                      <a:pt x="107" y="38"/>
                    </a:cubicBezTo>
                    <a:cubicBezTo>
                      <a:pt x="110" y="41"/>
                      <a:pt x="114" y="43"/>
                      <a:pt x="117" y="46"/>
                    </a:cubicBezTo>
                    <a:cubicBezTo>
                      <a:pt x="118" y="47"/>
                      <a:pt x="120" y="48"/>
                      <a:pt x="121" y="49"/>
                    </a:cubicBezTo>
                    <a:cubicBezTo>
                      <a:pt x="122" y="50"/>
                      <a:pt x="123" y="50"/>
                      <a:pt x="123" y="49"/>
                    </a:cubicBezTo>
                    <a:cubicBezTo>
                      <a:pt x="127" y="45"/>
                      <a:pt x="131" y="41"/>
                      <a:pt x="134" y="38"/>
                    </a:cubicBezTo>
                    <a:cubicBezTo>
                      <a:pt x="135" y="37"/>
                      <a:pt x="136" y="36"/>
                      <a:pt x="136" y="36"/>
                    </a:cubicBezTo>
                    <a:cubicBezTo>
                      <a:pt x="138" y="34"/>
                      <a:pt x="139" y="34"/>
                      <a:pt x="140" y="35"/>
                    </a:cubicBezTo>
                    <a:cubicBezTo>
                      <a:pt x="142" y="37"/>
                      <a:pt x="142" y="38"/>
                      <a:pt x="141" y="40"/>
                    </a:cubicBezTo>
                    <a:cubicBezTo>
                      <a:pt x="138" y="43"/>
                      <a:pt x="136" y="45"/>
                      <a:pt x="133" y="48"/>
                    </a:cubicBezTo>
                    <a:cubicBezTo>
                      <a:pt x="131" y="50"/>
                      <a:pt x="129" y="52"/>
                      <a:pt x="127" y="54"/>
                    </a:cubicBezTo>
                    <a:cubicBezTo>
                      <a:pt x="127" y="54"/>
                      <a:pt x="127" y="55"/>
                      <a:pt x="128" y="55"/>
                    </a:cubicBezTo>
                    <a:cubicBezTo>
                      <a:pt x="132" y="59"/>
                      <a:pt x="137" y="64"/>
                      <a:pt x="141" y="68"/>
                    </a:cubicBezTo>
                    <a:cubicBezTo>
                      <a:pt x="142" y="69"/>
                      <a:pt x="142" y="69"/>
                      <a:pt x="143" y="68"/>
                    </a:cubicBezTo>
                    <a:cubicBezTo>
                      <a:pt x="147" y="64"/>
                      <a:pt x="151" y="60"/>
                      <a:pt x="156" y="56"/>
                    </a:cubicBezTo>
                    <a:cubicBezTo>
                      <a:pt x="156" y="55"/>
                      <a:pt x="157" y="55"/>
                      <a:pt x="158" y="54"/>
                    </a:cubicBezTo>
                    <a:cubicBezTo>
                      <a:pt x="160" y="54"/>
                      <a:pt x="161" y="55"/>
                      <a:pt x="162" y="56"/>
                    </a:cubicBezTo>
                    <a:cubicBezTo>
                      <a:pt x="162" y="57"/>
                      <a:pt x="162" y="59"/>
                      <a:pt x="161" y="60"/>
                    </a:cubicBezTo>
                    <a:cubicBezTo>
                      <a:pt x="158" y="62"/>
                      <a:pt x="155" y="65"/>
                      <a:pt x="152" y="68"/>
                    </a:cubicBezTo>
                    <a:cubicBezTo>
                      <a:pt x="151" y="69"/>
                      <a:pt x="149" y="71"/>
                      <a:pt x="147" y="73"/>
                    </a:cubicBezTo>
                    <a:cubicBezTo>
                      <a:pt x="147" y="73"/>
                      <a:pt x="146" y="74"/>
                      <a:pt x="147" y="74"/>
                    </a:cubicBezTo>
                    <a:cubicBezTo>
                      <a:pt x="151" y="79"/>
                      <a:pt x="155" y="83"/>
                      <a:pt x="159" y="88"/>
                    </a:cubicBezTo>
                    <a:cubicBezTo>
                      <a:pt x="160" y="89"/>
                      <a:pt x="161" y="89"/>
                      <a:pt x="161" y="88"/>
                    </a:cubicBezTo>
                    <a:cubicBezTo>
                      <a:pt x="164" y="86"/>
                      <a:pt x="167" y="83"/>
                      <a:pt x="170" y="81"/>
                    </a:cubicBezTo>
                    <a:cubicBezTo>
                      <a:pt x="172" y="79"/>
                      <a:pt x="174" y="77"/>
                      <a:pt x="177" y="76"/>
                    </a:cubicBezTo>
                    <a:cubicBezTo>
                      <a:pt x="178" y="75"/>
                      <a:pt x="179" y="75"/>
                      <a:pt x="180" y="76"/>
                    </a:cubicBezTo>
                    <a:cubicBezTo>
                      <a:pt x="181" y="77"/>
                      <a:pt x="181" y="78"/>
                      <a:pt x="181" y="79"/>
                    </a:cubicBezTo>
                    <a:cubicBezTo>
                      <a:pt x="181" y="80"/>
                      <a:pt x="180" y="81"/>
                      <a:pt x="179" y="81"/>
                    </a:cubicBezTo>
                    <a:cubicBezTo>
                      <a:pt x="175" y="85"/>
                      <a:pt x="170" y="89"/>
                      <a:pt x="166" y="92"/>
                    </a:cubicBezTo>
                    <a:cubicBezTo>
                      <a:pt x="165" y="93"/>
                      <a:pt x="164" y="94"/>
                      <a:pt x="166" y="95"/>
                    </a:cubicBezTo>
                    <a:cubicBezTo>
                      <a:pt x="169" y="100"/>
                      <a:pt x="173" y="105"/>
                      <a:pt x="176" y="109"/>
                    </a:cubicBezTo>
                    <a:cubicBezTo>
                      <a:pt x="177" y="110"/>
                      <a:pt x="178" y="110"/>
                      <a:pt x="178" y="110"/>
                    </a:cubicBezTo>
                    <a:cubicBezTo>
                      <a:pt x="181" y="108"/>
                      <a:pt x="183" y="106"/>
                      <a:pt x="186" y="104"/>
                    </a:cubicBezTo>
                    <a:cubicBezTo>
                      <a:pt x="188" y="102"/>
                      <a:pt x="191" y="100"/>
                      <a:pt x="194" y="98"/>
                    </a:cubicBezTo>
                    <a:cubicBezTo>
                      <a:pt x="195" y="97"/>
                      <a:pt x="197" y="98"/>
                      <a:pt x="198" y="99"/>
                    </a:cubicBezTo>
                    <a:cubicBezTo>
                      <a:pt x="199" y="101"/>
                      <a:pt x="199" y="102"/>
                      <a:pt x="197" y="103"/>
                    </a:cubicBezTo>
                    <a:cubicBezTo>
                      <a:pt x="193" y="106"/>
                      <a:pt x="189" y="109"/>
                      <a:pt x="185" y="112"/>
                    </a:cubicBezTo>
                    <a:cubicBezTo>
                      <a:pt x="184" y="113"/>
                      <a:pt x="183" y="114"/>
                      <a:pt x="182" y="114"/>
                    </a:cubicBezTo>
                    <a:cubicBezTo>
                      <a:pt x="181" y="115"/>
                      <a:pt x="181" y="116"/>
                      <a:pt x="181" y="117"/>
                    </a:cubicBezTo>
                    <a:cubicBezTo>
                      <a:pt x="184" y="121"/>
                      <a:pt x="187" y="125"/>
                      <a:pt x="190" y="129"/>
                    </a:cubicBezTo>
                    <a:cubicBezTo>
                      <a:pt x="190" y="130"/>
                      <a:pt x="191" y="131"/>
                      <a:pt x="191" y="132"/>
                    </a:cubicBezTo>
                    <a:cubicBezTo>
                      <a:pt x="192" y="133"/>
                      <a:pt x="193" y="133"/>
                      <a:pt x="193" y="132"/>
                    </a:cubicBezTo>
                    <a:cubicBezTo>
                      <a:pt x="198" y="129"/>
                      <a:pt x="204" y="126"/>
                      <a:pt x="209" y="122"/>
                    </a:cubicBezTo>
                    <a:cubicBezTo>
                      <a:pt x="211" y="121"/>
                      <a:pt x="213" y="121"/>
                      <a:pt x="213" y="123"/>
                    </a:cubicBezTo>
                    <a:cubicBezTo>
                      <a:pt x="214" y="125"/>
                      <a:pt x="214" y="126"/>
                      <a:pt x="212" y="128"/>
                    </a:cubicBezTo>
                    <a:cubicBezTo>
                      <a:pt x="207" y="131"/>
                      <a:pt x="202" y="134"/>
                      <a:pt x="196" y="138"/>
                    </a:cubicBezTo>
                    <a:cubicBezTo>
                      <a:pt x="196" y="138"/>
                      <a:pt x="195" y="138"/>
                      <a:pt x="196" y="139"/>
                    </a:cubicBezTo>
                    <a:cubicBezTo>
                      <a:pt x="199" y="145"/>
                      <a:pt x="202" y="150"/>
                      <a:pt x="205" y="155"/>
                    </a:cubicBezTo>
                    <a:cubicBezTo>
                      <a:pt x="205" y="156"/>
                      <a:pt x="206" y="156"/>
                      <a:pt x="207" y="156"/>
                    </a:cubicBezTo>
                    <a:cubicBezTo>
                      <a:pt x="211" y="153"/>
                      <a:pt x="216" y="150"/>
                      <a:pt x="221" y="148"/>
                    </a:cubicBezTo>
                    <a:cubicBezTo>
                      <a:pt x="223" y="147"/>
                      <a:pt x="224" y="146"/>
                      <a:pt x="226" y="147"/>
                    </a:cubicBezTo>
                    <a:cubicBezTo>
                      <a:pt x="228" y="148"/>
                      <a:pt x="228" y="151"/>
                      <a:pt x="226" y="152"/>
                    </a:cubicBezTo>
                    <a:cubicBezTo>
                      <a:pt x="222" y="155"/>
                      <a:pt x="218" y="157"/>
                      <a:pt x="213" y="159"/>
                    </a:cubicBezTo>
                    <a:cubicBezTo>
                      <a:pt x="212" y="160"/>
                      <a:pt x="211" y="161"/>
                      <a:pt x="210" y="162"/>
                    </a:cubicBezTo>
                    <a:cubicBezTo>
                      <a:pt x="209" y="162"/>
                      <a:pt x="209" y="163"/>
                      <a:pt x="209" y="163"/>
                    </a:cubicBezTo>
                    <a:cubicBezTo>
                      <a:pt x="212" y="169"/>
                      <a:pt x="214" y="175"/>
                      <a:pt x="217" y="180"/>
                    </a:cubicBezTo>
                    <a:cubicBezTo>
                      <a:pt x="217" y="181"/>
                      <a:pt x="217" y="181"/>
                      <a:pt x="218" y="181"/>
                    </a:cubicBezTo>
                    <a:cubicBezTo>
                      <a:pt x="223" y="178"/>
                      <a:pt x="228" y="176"/>
                      <a:pt x="233" y="174"/>
                    </a:cubicBezTo>
                    <a:cubicBezTo>
                      <a:pt x="234" y="173"/>
                      <a:pt x="236" y="172"/>
                      <a:pt x="238" y="173"/>
                    </a:cubicBezTo>
                    <a:cubicBezTo>
                      <a:pt x="239" y="173"/>
                      <a:pt x="239" y="174"/>
                      <a:pt x="240" y="175"/>
                    </a:cubicBezTo>
                    <a:cubicBezTo>
                      <a:pt x="240" y="177"/>
                      <a:pt x="239" y="178"/>
                      <a:pt x="238" y="178"/>
                    </a:cubicBezTo>
                    <a:cubicBezTo>
                      <a:pt x="232" y="181"/>
                      <a:pt x="227" y="184"/>
                      <a:pt x="221" y="186"/>
                    </a:cubicBezTo>
                    <a:cubicBezTo>
                      <a:pt x="219" y="187"/>
                      <a:pt x="220" y="187"/>
                      <a:pt x="220" y="189"/>
                    </a:cubicBezTo>
                    <a:cubicBezTo>
                      <a:pt x="222" y="194"/>
                      <a:pt x="224" y="199"/>
                      <a:pt x="226" y="205"/>
                    </a:cubicBezTo>
                    <a:cubicBezTo>
                      <a:pt x="227" y="207"/>
                      <a:pt x="227" y="207"/>
                      <a:pt x="229" y="206"/>
                    </a:cubicBezTo>
                    <a:cubicBezTo>
                      <a:pt x="234" y="204"/>
                      <a:pt x="239" y="202"/>
                      <a:pt x="244" y="200"/>
                    </a:cubicBezTo>
                    <a:cubicBezTo>
                      <a:pt x="245" y="200"/>
                      <a:pt x="245" y="200"/>
                      <a:pt x="246" y="200"/>
                    </a:cubicBezTo>
                    <a:cubicBezTo>
                      <a:pt x="247" y="199"/>
                      <a:pt x="249" y="200"/>
                      <a:pt x="249" y="201"/>
                    </a:cubicBezTo>
                    <a:cubicBezTo>
                      <a:pt x="250" y="203"/>
                      <a:pt x="249" y="205"/>
                      <a:pt x="248" y="205"/>
                    </a:cubicBezTo>
                    <a:cubicBezTo>
                      <a:pt x="244" y="207"/>
                      <a:pt x="241" y="208"/>
                      <a:pt x="237" y="210"/>
                    </a:cubicBezTo>
                    <a:cubicBezTo>
                      <a:pt x="235" y="211"/>
                      <a:pt x="232" y="212"/>
                      <a:pt x="229" y="213"/>
                    </a:cubicBezTo>
                    <a:cubicBezTo>
                      <a:pt x="229" y="213"/>
                      <a:pt x="229" y="214"/>
                      <a:pt x="229" y="214"/>
                    </a:cubicBezTo>
                    <a:cubicBezTo>
                      <a:pt x="230" y="221"/>
                      <a:pt x="230" y="227"/>
                      <a:pt x="230" y="234"/>
                    </a:cubicBezTo>
                    <a:cubicBezTo>
                      <a:pt x="229" y="245"/>
                      <a:pt x="225" y="255"/>
                      <a:pt x="218" y="264"/>
                    </a:cubicBezTo>
                    <a:cubicBezTo>
                      <a:pt x="212" y="272"/>
                      <a:pt x="204" y="277"/>
                      <a:pt x="194" y="279"/>
                    </a:cubicBezTo>
                    <a:cubicBezTo>
                      <a:pt x="185" y="281"/>
                      <a:pt x="177" y="280"/>
                      <a:pt x="168" y="277"/>
                    </a:cubicBezTo>
                    <a:cubicBezTo>
                      <a:pt x="159" y="274"/>
                      <a:pt x="152" y="268"/>
                      <a:pt x="146" y="261"/>
                    </a:cubicBezTo>
                    <a:cubicBezTo>
                      <a:pt x="143" y="258"/>
                      <a:pt x="141" y="254"/>
                      <a:pt x="139" y="250"/>
                    </a:cubicBezTo>
                    <a:cubicBezTo>
                      <a:pt x="139" y="249"/>
                      <a:pt x="138" y="249"/>
                      <a:pt x="137" y="249"/>
                    </a:cubicBezTo>
                    <a:cubicBezTo>
                      <a:pt x="133" y="251"/>
                      <a:pt x="128" y="253"/>
                      <a:pt x="124" y="255"/>
                    </a:cubicBezTo>
                    <a:cubicBezTo>
                      <a:pt x="123" y="255"/>
                      <a:pt x="123" y="255"/>
                      <a:pt x="122" y="256"/>
                    </a:cubicBezTo>
                    <a:cubicBezTo>
                      <a:pt x="120" y="256"/>
                      <a:pt x="119" y="255"/>
                      <a:pt x="118" y="254"/>
                    </a:cubicBezTo>
                    <a:cubicBezTo>
                      <a:pt x="118" y="252"/>
                      <a:pt x="118" y="251"/>
                      <a:pt x="120" y="250"/>
                    </a:cubicBezTo>
                    <a:cubicBezTo>
                      <a:pt x="125" y="248"/>
                      <a:pt x="130" y="246"/>
                      <a:pt x="135" y="244"/>
                    </a:cubicBezTo>
                    <a:cubicBezTo>
                      <a:pt x="136" y="243"/>
                      <a:pt x="136" y="243"/>
                      <a:pt x="136" y="242"/>
                    </a:cubicBezTo>
                    <a:cubicBezTo>
                      <a:pt x="134" y="238"/>
                      <a:pt x="133" y="234"/>
                      <a:pt x="132" y="230"/>
                    </a:cubicBezTo>
                    <a:cubicBezTo>
                      <a:pt x="131" y="229"/>
                      <a:pt x="131" y="229"/>
                      <a:pt x="129" y="230"/>
                    </a:cubicBezTo>
                    <a:cubicBezTo>
                      <a:pt x="125" y="232"/>
                      <a:pt x="120" y="234"/>
                      <a:pt x="115" y="236"/>
                    </a:cubicBezTo>
                    <a:cubicBezTo>
                      <a:pt x="113" y="237"/>
                      <a:pt x="111" y="236"/>
                      <a:pt x="111" y="234"/>
                    </a:cubicBezTo>
                    <a:cubicBezTo>
                      <a:pt x="111" y="233"/>
                      <a:pt x="111" y="231"/>
                      <a:pt x="113" y="231"/>
                    </a:cubicBezTo>
                    <a:cubicBezTo>
                      <a:pt x="118" y="228"/>
                      <a:pt x="122" y="226"/>
                      <a:pt x="127" y="224"/>
                    </a:cubicBezTo>
                    <a:cubicBezTo>
                      <a:pt x="128" y="223"/>
                      <a:pt x="129" y="223"/>
                      <a:pt x="128" y="222"/>
                    </a:cubicBezTo>
                    <a:cubicBezTo>
                      <a:pt x="126" y="218"/>
                      <a:pt x="125" y="214"/>
                      <a:pt x="123" y="211"/>
                    </a:cubicBezTo>
                    <a:cubicBezTo>
                      <a:pt x="123" y="210"/>
                      <a:pt x="122" y="210"/>
                      <a:pt x="121" y="210"/>
                    </a:cubicBezTo>
                    <a:cubicBezTo>
                      <a:pt x="117" y="213"/>
                      <a:pt x="112" y="215"/>
                      <a:pt x="107" y="218"/>
                    </a:cubicBezTo>
                    <a:cubicBezTo>
                      <a:pt x="106" y="219"/>
                      <a:pt x="104" y="218"/>
                      <a:pt x="103" y="217"/>
                    </a:cubicBezTo>
                    <a:cubicBezTo>
                      <a:pt x="102" y="215"/>
                      <a:pt x="103" y="213"/>
                      <a:pt x="105" y="212"/>
                    </a:cubicBezTo>
                    <a:cubicBezTo>
                      <a:pt x="109" y="210"/>
                      <a:pt x="113" y="208"/>
                      <a:pt x="117" y="205"/>
                    </a:cubicBezTo>
                    <a:cubicBezTo>
                      <a:pt x="118" y="205"/>
                      <a:pt x="118" y="205"/>
                      <a:pt x="118" y="204"/>
                    </a:cubicBezTo>
                    <a:cubicBezTo>
                      <a:pt x="119" y="205"/>
                      <a:pt x="120" y="204"/>
                      <a:pt x="119" y="204"/>
                    </a:cubicBezTo>
                    <a:cubicBezTo>
                      <a:pt x="119" y="203"/>
                      <a:pt x="119" y="202"/>
                      <a:pt x="118" y="202"/>
                    </a:cubicBezTo>
                    <a:close/>
                    <a:moveTo>
                      <a:pt x="224" y="226"/>
                    </a:moveTo>
                    <a:cubicBezTo>
                      <a:pt x="224" y="224"/>
                      <a:pt x="224" y="220"/>
                      <a:pt x="223" y="216"/>
                    </a:cubicBezTo>
                    <a:cubicBezTo>
                      <a:pt x="222" y="209"/>
                      <a:pt x="219" y="203"/>
                      <a:pt x="216" y="196"/>
                    </a:cubicBezTo>
                    <a:cubicBezTo>
                      <a:pt x="214" y="189"/>
                      <a:pt x="211" y="182"/>
                      <a:pt x="207" y="175"/>
                    </a:cubicBezTo>
                    <a:cubicBezTo>
                      <a:pt x="204" y="168"/>
                      <a:pt x="201" y="161"/>
                      <a:pt x="198" y="155"/>
                    </a:cubicBezTo>
                    <a:cubicBezTo>
                      <a:pt x="195" y="149"/>
                      <a:pt x="191" y="143"/>
                      <a:pt x="188" y="138"/>
                    </a:cubicBezTo>
                    <a:cubicBezTo>
                      <a:pt x="185" y="132"/>
                      <a:pt x="181" y="127"/>
                      <a:pt x="177" y="122"/>
                    </a:cubicBezTo>
                    <a:cubicBezTo>
                      <a:pt x="174" y="116"/>
                      <a:pt x="170" y="111"/>
                      <a:pt x="166" y="106"/>
                    </a:cubicBezTo>
                    <a:cubicBezTo>
                      <a:pt x="162" y="101"/>
                      <a:pt x="157" y="95"/>
                      <a:pt x="152" y="89"/>
                    </a:cubicBezTo>
                    <a:cubicBezTo>
                      <a:pt x="148" y="84"/>
                      <a:pt x="144" y="79"/>
                      <a:pt x="139" y="75"/>
                    </a:cubicBezTo>
                    <a:cubicBezTo>
                      <a:pt x="134" y="70"/>
                      <a:pt x="129" y="65"/>
                      <a:pt x="124" y="61"/>
                    </a:cubicBezTo>
                    <a:cubicBezTo>
                      <a:pt x="118" y="55"/>
                      <a:pt x="112" y="49"/>
                      <a:pt x="105" y="44"/>
                    </a:cubicBezTo>
                    <a:cubicBezTo>
                      <a:pt x="98" y="38"/>
                      <a:pt x="90" y="32"/>
                      <a:pt x="82" y="27"/>
                    </a:cubicBezTo>
                    <a:cubicBezTo>
                      <a:pt x="76" y="23"/>
                      <a:pt x="69" y="20"/>
                      <a:pt x="62" y="18"/>
                    </a:cubicBezTo>
                    <a:cubicBezTo>
                      <a:pt x="53" y="16"/>
                      <a:pt x="45" y="16"/>
                      <a:pt x="36" y="18"/>
                    </a:cubicBezTo>
                    <a:cubicBezTo>
                      <a:pt x="28" y="20"/>
                      <a:pt x="21" y="24"/>
                      <a:pt x="15" y="30"/>
                    </a:cubicBezTo>
                    <a:cubicBezTo>
                      <a:pt x="11" y="35"/>
                      <a:pt x="9" y="41"/>
                      <a:pt x="7" y="47"/>
                    </a:cubicBezTo>
                    <a:cubicBezTo>
                      <a:pt x="6" y="56"/>
                      <a:pt x="7" y="64"/>
                      <a:pt x="10" y="72"/>
                    </a:cubicBezTo>
                    <a:cubicBezTo>
                      <a:pt x="13" y="79"/>
                      <a:pt x="18" y="85"/>
                      <a:pt x="24" y="90"/>
                    </a:cubicBezTo>
                    <a:cubicBezTo>
                      <a:pt x="24" y="91"/>
                      <a:pt x="25" y="91"/>
                      <a:pt x="26" y="91"/>
                    </a:cubicBezTo>
                    <a:cubicBezTo>
                      <a:pt x="27" y="91"/>
                      <a:pt x="28" y="92"/>
                      <a:pt x="28" y="93"/>
                    </a:cubicBezTo>
                    <a:cubicBezTo>
                      <a:pt x="28" y="94"/>
                      <a:pt x="29" y="94"/>
                      <a:pt x="30" y="95"/>
                    </a:cubicBezTo>
                    <a:cubicBezTo>
                      <a:pt x="34" y="97"/>
                      <a:pt x="38" y="100"/>
                      <a:pt x="41" y="103"/>
                    </a:cubicBezTo>
                    <a:cubicBezTo>
                      <a:pt x="42" y="103"/>
                      <a:pt x="42" y="104"/>
                      <a:pt x="43" y="104"/>
                    </a:cubicBezTo>
                    <a:cubicBezTo>
                      <a:pt x="45" y="103"/>
                      <a:pt x="46" y="104"/>
                      <a:pt x="46" y="106"/>
                    </a:cubicBezTo>
                    <a:cubicBezTo>
                      <a:pt x="46" y="107"/>
                      <a:pt x="46" y="107"/>
                      <a:pt x="47" y="107"/>
                    </a:cubicBezTo>
                    <a:cubicBezTo>
                      <a:pt x="50" y="110"/>
                      <a:pt x="54" y="113"/>
                      <a:pt x="57" y="116"/>
                    </a:cubicBezTo>
                    <a:cubicBezTo>
                      <a:pt x="58" y="117"/>
                      <a:pt x="59" y="117"/>
                      <a:pt x="61" y="117"/>
                    </a:cubicBezTo>
                    <a:cubicBezTo>
                      <a:pt x="62" y="117"/>
                      <a:pt x="63" y="118"/>
                      <a:pt x="63" y="119"/>
                    </a:cubicBezTo>
                    <a:cubicBezTo>
                      <a:pt x="63" y="120"/>
                      <a:pt x="63" y="121"/>
                      <a:pt x="64" y="122"/>
                    </a:cubicBezTo>
                    <a:cubicBezTo>
                      <a:pt x="67" y="125"/>
                      <a:pt x="71" y="128"/>
                      <a:pt x="74" y="131"/>
                    </a:cubicBezTo>
                    <a:cubicBezTo>
                      <a:pt x="74" y="132"/>
                      <a:pt x="75" y="132"/>
                      <a:pt x="76" y="132"/>
                    </a:cubicBezTo>
                    <a:cubicBezTo>
                      <a:pt x="77" y="132"/>
                      <a:pt x="78" y="133"/>
                      <a:pt x="78" y="135"/>
                    </a:cubicBezTo>
                    <a:cubicBezTo>
                      <a:pt x="78" y="135"/>
                      <a:pt x="79" y="136"/>
                      <a:pt x="79" y="136"/>
                    </a:cubicBezTo>
                    <a:cubicBezTo>
                      <a:pt x="80" y="138"/>
                      <a:pt x="82" y="139"/>
                      <a:pt x="83" y="141"/>
                    </a:cubicBezTo>
                    <a:cubicBezTo>
                      <a:pt x="85" y="142"/>
                      <a:pt x="86" y="144"/>
                      <a:pt x="88" y="146"/>
                    </a:cubicBezTo>
                    <a:cubicBezTo>
                      <a:pt x="89" y="147"/>
                      <a:pt x="89" y="148"/>
                      <a:pt x="90" y="148"/>
                    </a:cubicBezTo>
                    <a:cubicBezTo>
                      <a:pt x="92" y="148"/>
                      <a:pt x="93" y="149"/>
                      <a:pt x="93" y="151"/>
                    </a:cubicBezTo>
                    <a:cubicBezTo>
                      <a:pt x="93" y="152"/>
                      <a:pt x="93" y="152"/>
                      <a:pt x="93" y="152"/>
                    </a:cubicBezTo>
                    <a:cubicBezTo>
                      <a:pt x="96" y="156"/>
                      <a:pt x="99" y="160"/>
                      <a:pt x="101" y="163"/>
                    </a:cubicBezTo>
                    <a:cubicBezTo>
                      <a:pt x="102" y="164"/>
                      <a:pt x="103" y="165"/>
                      <a:pt x="104" y="165"/>
                    </a:cubicBezTo>
                    <a:cubicBezTo>
                      <a:pt x="105" y="166"/>
                      <a:pt x="106" y="167"/>
                      <a:pt x="106" y="168"/>
                    </a:cubicBezTo>
                    <a:cubicBezTo>
                      <a:pt x="106" y="169"/>
                      <a:pt x="106" y="169"/>
                      <a:pt x="106" y="170"/>
                    </a:cubicBezTo>
                    <a:cubicBezTo>
                      <a:pt x="109" y="173"/>
                      <a:pt x="111" y="177"/>
                      <a:pt x="113" y="181"/>
                    </a:cubicBezTo>
                    <a:cubicBezTo>
                      <a:pt x="114" y="182"/>
                      <a:pt x="115" y="183"/>
                      <a:pt x="116" y="183"/>
                    </a:cubicBezTo>
                    <a:cubicBezTo>
                      <a:pt x="117" y="184"/>
                      <a:pt x="117" y="185"/>
                      <a:pt x="117" y="186"/>
                    </a:cubicBezTo>
                    <a:cubicBezTo>
                      <a:pt x="117" y="187"/>
                      <a:pt x="117" y="187"/>
                      <a:pt x="118" y="188"/>
                    </a:cubicBezTo>
                    <a:cubicBezTo>
                      <a:pt x="120" y="192"/>
                      <a:pt x="122" y="196"/>
                      <a:pt x="124" y="199"/>
                    </a:cubicBezTo>
                    <a:cubicBezTo>
                      <a:pt x="125" y="200"/>
                      <a:pt x="125" y="202"/>
                      <a:pt x="127" y="202"/>
                    </a:cubicBezTo>
                    <a:cubicBezTo>
                      <a:pt x="128" y="203"/>
                      <a:pt x="128" y="204"/>
                      <a:pt x="128" y="205"/>
                    </a:cubicBezTo>
                    <a:cubicBezTo>
                      <a:pt x="128" y="206"/>
                      <a:pt x="128" y="207"/>
                      <a:pt x="128" y="207"/>
                    </a:cubicBezTo>
                    <a:cubicBezTo>
                      <a:pt x="130" y="210"/>
                      <a:pt x="131" y="214"/>
                      <a:pt x="132" y="217"/>
                    </a:cubicBezTo>
                    <a:cubicBezTo>
                      <a:pt x="133" y="218"/>
                      <a:pt x="134" y="221"/>
                      <a:pt x="136" y="222"/>
                    </a:cubicBezTo>
                    <a:cubicBezTo>
                      <a:pt x="137" y="222"/>
                      <a:pt x="137" y="224"/>
                      <a:pt x="137" y="225"/>
                    </a:cubicBezTo>
                    <a:cubicBezTo>
                      <a:pt x="136" y="226"/>
                      <a:pt x="137" y="227"/>
                      <a:pt x="137" y="228"/>
                    </a:cubicBezTo>
                    <a:cubicBezTo>
                      <a:pt x="138" y="229"/>
                      <a:pt x="138" y="230"/>
                      <a:pt x="139" y="231"/>
                    </a:cubicBezTo>
                    <a:cubicBezTo>
                      <a:pt x="140" y="234"/>
                      <a:pt x="140" y="237"/>
                      <a:pt x="142" y="240"/>
                    </a:cubicBezTo>
                    <a:cubicBezTo>
                      <a:pt x="143" y="242"/>
                      <a:pt x="144" y="244"/>
                      <a:pt x="145" y="247"/>
                    </a:cubicBezTo>
                    <a:cubicBezTo>
                      <a:pt x="145" y="249"/>
                      <a:pt x="147" y="251"/>
                      <a:pt x="148" y="253"/>
                    </a:cubicBezTo>
                    <a:cubicBezTo>
                      <a:pt x="152" y="258"/>
                      <a:pt x="156" y="263"/>
                      <a:pt x="161" y="266"/>
                    </a:cubicBezTo>
                    <a:cubicBezTo>
                      <a:pt x="170" y="272"/>
                      <a:pt x="179" y="275"/>
                      <a:pt x="190" y="274"/>
                    </a:cubicBezTo>
                    <a:cubicBezTo>
                      <a:pt x="200" y="272"/>
                      <a:pt x="207" y="268"/>
                      <a:pt x="213" y="261"/>
                    </a:cubicBezTo>
                    <a:cubicBezTo>
                      <a:pt x="221" y="251"/>
                      <a:pt x="224" y="240"/>
                      <a:pt x="224" y="226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14" name="Freeform 152">
                <a:extLst>
                  <a:ext uri="{FF2B5EF4-FFF2-40B4-BE49-F238E27FC236}">
                    <a16:creationId xmlns:a16="http://schemas.microsoft.com/office/drawing/2014/main" id="{91835596-CF31-4F89-9943-7FD9C91DB8E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9716750" y="439261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B6DB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15" name="Freeform 153">
                <a:extLst>
                  <a:ext uri="{FF2B5EF4-FFF2-40B4-BE49-F238E27FC236}">
                    <a16:creationId xmlns:a16="http://schemas.microsoft.com/office/drawing/2014/main" id="{CF37D240-EB4F-4F29-96BC-FE9E3E04E9D9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0016788" y="4532312"/>
                <a:ext cx="130175" cy="155575"/>
              </a:xfrm>
              <a:custGeom>
                <a:avLst/>
                <a:gdLst>
                  <a:gd name="T0" fmla="*/ 53 w 53"/>
                  <a:gd name="T1" fmla="*/ 34 h 63"/>
                  <a:gd name="T2" fmla="*/ 47 w 53"/>
                  <a:gd name="T3" fmla="*/ 53 h 63"/>
                  <a:gd name="T4" fmla="*/ 24 w 53"/>
                  <a:gd name="T5" fmla="*/ 61 h 63"/>
                  <a:gd name="T6" fmla="*/ 5 w 53"/>
                  <a:gd name="T7" fmla="*/ 48 h 63"/>
                  <a:gd name="T8" fmla="*/ 0 w 53"/>
                  <a:gd name="T9" fmla="*/ 25 h 63"/>
                  <a:gd name="T10" fmla="*/ 6 w 53"/>
                  <a:gd name="T11" fmla="*/ 11 h 63"/>
                  <a:gd name="T12" fmla="*/ 18 w 53"/>
                  <a:gd name="T13" fmla="*/ 2 h 63"/>
                  <a:gd name="T14" fmla="*/ 34 w 53"/>
                  <a:gd name="T15" fmla="*/ 3 h 63"/>
                  <a:gd name="T16" fmla="*/ 52 w 53"/>
                  <a:gd name="T17" fmla="*/ 23 h 63"/>
                  <a:gd name="T18" fmla="*/ 53 w 53"/>
                  <a:gd name="T19" fmla="*/ 34 h 63"/>
                  <a:gd name="T20" fmla="*/ 6 w 53"/>
                  <a:gd name="T21" fmla="*/ 30 h 63"/>
                  <a:gd name="T22" fmla="*/ 8 w 53"/>
                  <a:gd name="T23" fmla="*/ 38 h 63"/>
                  <a:gd name="T24" fmla="*/ 20 w 53"/>
                  <a:gd name="T25" fmla="*/ 53 h 63"/>
                  <a:gd name="T26" fmla="*/ 39 w 53"/>
                  <a:gd name="T27" fmla="*/ 52 h 63"/>
                  <a:gd name="T28" fmla="*/ 47 w 53"/>
                  <a:gd name="T29" fmla="*/ 35 h 63"/>
                  <a:gd name="T30" fmla="*/ 34 w 53"/>
                  <a:gd name="T31" fmla="*/ 9 h 63"/>
                  <a:gd name="T32" fmla="*/ 12 w 53"/>
                  <a:gd name="T33" fmla="*/ 13 h 63"/>
                  <a:gd name="T34" fmla="*/ 6 w 53"/>
                  <a:gd name="T35" fmla="*/ 3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53" h="63">
                    <a:moveTo>
                      <a:pt x="53" y="34"/>
                    </a:moveTo>
                    <a:cubicBezTo>
                      <a:pt x="53" y="41"/>
                      <a:pt x="51" y="47"/>
                      <a:pt x="47" y="53"/>
                    </a:cubicBezTo>
                    <a:cubicBezTo>
                      <a:pt x="42" y="60"/>
                      <a:pt x="33" y="63"/>
                      <a:pt x="24" y="61"/>
                    </a:cubicBezTo>
                    <a:cubicBezTo>
                      <a:pt x="16" y="60"/>
                      <a:pt x="10" y="55"/>
                      <a:pt x="5" y="48"/>
                    </a:cubicBezTo>
                    <a:cubicBezTo>
                      <a:pt x="1" y="41"/>
                      <a:pt x="0" y="33"/>
                      <a:pt x="0" y="25"/>
                    </a:cubicBezTo>
                    <a:cubicBezTo>
                      <a:pt x="1" y="20"/>
                      <a:pt x="3" y="15"/>
                      <a:pt x="6" y="11"/>
                    </a:cubicBezTo>
                    <a:cubicBezTo>
                      <a:pt x="9" y="6"/>
                      <a:pt x="13" y="4"/>
                      <a:pt x="18" y="2"/>
                    </a:cubicBezTo>
                    <a:cubicBezTo>
                      <a:pt x="23" y="0"/>
                      <a:pt x="29" y="1"/>
                      <a:pt x="34" y="3"/>
                    </a:cubicBezTo>
                    <a:cubicBezTo>
                      <a:pt x="43" y="7"/>
                      <a:pt x="48" y="14"/>
                      <a:pt x="52" y="23"/>
                    </a:cubicBezTo>
                    <a:cubicBezTo>
                      <a:pt x="53" y="26"/>
                      <a:pt x="53" y="30"/>
                      <a:pt x="53" y="34"/>
                    </a:cubicBezTo>
                    <a:close/>
                    <a:moveTo>
                      <a:pt x="6" y="30"/>
                    </a:moveTo>
                    <a:cubicBezTo>
                      <a:pt x="6" y="32"/>
                      <a:pt x="7" y="35"/>
                      <a:pt x="8" y="38"/>
                    </a:cubicBezTo>
                    <a:cubicBezTo>
                      <a:pt x="10" y="45"/>
                      <a:pt x="14" y="50"/>
                      <a:pt x="20" y="53"/>
                    </a:cubicBezTo>
                    <a:cubicBezTo>
                      <a:pt x="25" y="57"/>
                      <a:pt x="34" y="57"/>
                      <a:pt x="39" y="52"/>
                    </a:cubicBezTo>
                    <a:cubicBezTo>
                      <a:pt x="45" y="48"/>
                      <a:pt x="47" y="42"/>
                      <a:pt x="47" y="35"/>
                    </a:cubicBezTo>
                    <a:cubicBezTo>
                      <a:pt x="47" y="24"/>
                      <a:pt x="43" y="15"/>
                      <a:pt x="34" y="9"/>
                    </a:cubicBezTo>
                    <a:cubicBezTo>
                      <a:pt x="27" y="5"/>
                      <a:pt x="18" y="6"/>
                      <a:pt x="12" y="13"/>
                    </a:cubicBezTo>
                    <a:cubicBezTo>
                      <a:pt x="8" y="17"/>
                      <a:pt x="6" y="23"/>
                      <a:pt x="6" y="30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16" name="Freeform 154">
                <a:extLst>
                  <a:ext uri="{FF2B5EF4-FFF2-40B4-BE49-F238E27FC236}">
                    <a16:creationId xmlns:a16="http://schemas.microsoft.com/office/drawing/2014/main" id="{ECBC66E7-7B73-470C-A631-42024D2C2AD0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9702463" y="4237037"/>
                <a:ext cx="112713" cy="111125"/>
              </a:xfrm>
              <a:custGeom>
                <a:avLst/>
                <a:gdLst>
                  <a:gd name="T0" fmla="*/ 0 w 46"/>
                  <a:gd name="T1" fmla="*/ 20 h 45"/>
                  <a:gd name="T2" fmla="*/ 16 w 46"/>
                  <a:gd name="T3" fmla="*/ 1 h 45"/>
                  <a:gd name="T4" fmla="*/ 40 w 46"/>
                  <a:gd name="T5" fmla="*/ 10 h 45"/>
                  <a:gd name="T6" fmla="*/ 43 w 46"/>
                  <a:gd name="T7" fmla="*/ 32 h 45"/>
                  <a:gd name="T8" fmla="*/ 33 w 46"/>
                  <a:gd name="T9" fmla="*/ 41 h 45"/>
                  <a:gd name="T10" fmla="*/ 9 w 46"/>
                  <a:gd name="T11" fmla="*/ 38 h 45"/>
                  <a:gd name="T12" fmla="*/ 0 w 46"/>
                  <a:gd name="T13" fmla="*/ 20 h 45"/>
                  <a:gd name="T14" fmla="*/ 24 w 46"/>
                  <a:gd name="T15" fmla="*/ 37 h 45"/>
                  <a:gd name="T16" fmla="*/ 29 w 46"/>
                  <a:gd name="T17" fmla="*/ 36 h 45"/>
                  <a:gd name="T18" fmla="*/ 37 w 46"/>
                  <a:gd name="T19" fmla="*/ 31 h 45"/>
                  <a:gd name="T20" fmla="*/ 36 w 46"/>
                  <a:gd name="T21" fmla="*/ 16 h 45"/>
                  <a:gd name="T22" fmla="*/ 19 w 46"/>
                  <a:gd name="T23" fmla="*/ 7 h 45"/>
                  <a:gd name="T24" fmla="*/ 6 w 46"/>
                  <a:gd name="T25" fmla="*/ 25 h 45"/>
                  <a:gd name="T26" fmla="*/ 24 w 46"/>
                  <a:gd name="T27" fmla="*/ 37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6" h="45">
                    <a:moveTo>
                      <a:pt x="0" y="20"/>
                    </a:moveTo>
                    <a:cubicBezTo>
                      <a:pt x="0" y="10"/>
                      <a:pt x="7" y="3"/>
                      <a:pt x="16" y="1"/>
                    </a:cubicBezTo>
                    <a:cubicBezTo>
                      <a:pt x="25" y="0"/>
                      <a:pt x="33" y="3"/>
                      <a:pt x="40" y="10"/>
                    </a:cubicBezTo>
                    <a:cubicBezTo>
                      <a:pt x="45" y="16"/>
                      <a:pt x="46" y="24"/>
                      <a:pt x="43" y="32"/>
                    </a:cubicBezTo>
                    <a:cubicBezTo>
                      <a:pt x="41" y="36"/>
                      <a:pt x="38" y="39"/>
                      <a:pt x="33" y="41"/>
                    </a:cubicBezTo>
                    <a:cubicBezTo>
                      <a:pt x="25" y="45"/>
                      <a:pt x="16" y="43"/>
                      <a:pt x="9" y="38"/>
                    </a:cubicBezTo>
                    <a:cubicBezTo>
                      <a:pt x="3" y="34"/>
                      <a:pt x="0" y="28"/>
                      <a:pt x="0" y="20"/>
                    </a:cubicBezTo>
                    <a:close/>
                    <a:moveTo>
                      <a:pt x="24" y="37"/>
                    </a:moveTo>
                    <a:cubicBezTo>
                      <a:pt x="26" y="37"/>
                      <a:pt x="27" y="36"/>
                      <a:pt x="29" y="36"/>
                    </a:cubicBezTo>
                    <a:cubicBezTo>
                      <a:pt x="32" y="35"/>
                      <a:pt x="35" y="33"/>
                      <a:pt x="37" y="31"/>
                    </a:cubicBezTo>
                    <a:cubicBezTo>
                      <a:pt x="40" y="26"/>
                      <a:pt x="39" y="21"/>
                      <a:pt x="36" y="16"/>
                    </a:cubicBezTo>
                    <a:cubicBezTo>
                      <a:pt x="32" y="10"/>
                      <a:pt x="26" y="7"/>
                      <a:pt x="19" y="7"/>
                    </a:cubicBezTo>
                    <a:cubicBezTo>
                      <a:pt x="10" y="8"/>
                      <a:pt x="4" y="16"/>
                      <a:pt x="6" y="25"/>
                    </a:cubicBezTo>
                    <a:cubicBezTo>
                      <a:pt x="9" y="32"/>
                      <a:pt x="16" y="37"/>
                      <a:pt x="24" y="37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17" name="Freeform 155">
                <a:extLst>
                  <a:ext uri="{FF2B5EF4-FFF2-40B4-BE49-F238E27FC236}">
                    <a16:creationId xmlns:a16="http://schemas.microsoft.com/office/drawing/2014/main" id="{671140E6-22F6-443F-8FB8-4D0E860190A0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9945350" y="4378325"/>
                <a:ext cx="93663" cy="98425"/>
              </a:xfrm>
              <a:custGeom>
                <a:avLst/>
                <a:gdLst>
                  <a:gd name="T0" fmla="*/ 0 w 38"/>
                  <a:gd name="T1" fmla="*/ 18 h 40"/>
                  <a:gd name="T2" fmla="*/ 6 w 38"/>
                  <a:gd name="T3" fmla="*/ 5 h 40"/>
                  <a:gd name="T4" fmla="*/ 23 w 38"/>
                  <a:gd name="T5" fmla="*/ 2 h 40"/>
                  <a:gd name="T6" fmla="*/ 36 w 38"/>
                  <a:gd name="T7" fmla="*/ 18 h 40"/>
                  <a:gd name="T8" fmla="*/ 30 w 38"/>
                  <a:gd name="T9" fmla="*/ 37 h 40"/>
                  <a:gd name="T10" fmla="*/ 17 w 38"/>
                  <a:gd name="T11" fmla="*/ 39 h 40"/>
                  <a:gd name="T12" fmla="*/ 3 w 38"/>
                  <a:gd name="T13" fmla="*/ 29 h 40"/>
                  <a:gd name="T14" fmla="*/ 0 w 38"/>
                  <a:gd name="T15" fmla="*/ 18 h 40"/>
                  <a:gd name="T16" fmla="*/ 27 w 38"/>
                  <a:gd name="T17" fmla="*/ 31 h 40"/>
                  <a:gd name="T18" fmla="*/ 27 w 38"/>
                  <a:gd name="T19" fmla="*/ 31 h 40"/>
                  <a:gd name="T20" fmla="*/ 29 w 38"/>
                  <a:gd name="T21" fmla="*/ 29 h 40"/>
                  <a:gd name="T22" fmla="*/ 29 w 38"/>
                  <a:gd name="T23" fmla="*/ 29 h 40"/>
                  <a:gd name="T24" fmla="*/ 30 w 38"/>
                  <a:gd name="T25" fmla="*/ 26 h 40"/>
                  <a:gd name="T26" fmla="*/ 31 w 38"/>
                  <a:gd name="T27" fmla="*/ 25 h 40"/>
                  <a:gd name="T28" fmla="*/ 30 w 38"/>
                  <a:gd name="T29" fmla="*/ 20 h 40"/>
                  <a:gd name="T30" fmla="*/ 30 w 38"/>
                  <a:gd name="T31" fmla="*/ 19 h 40"/>
                  <a:gd name="T32" fmla="*/ 30 w 38"/>
                  <a:gd name="T33" fmla="*/ 19 h 40"/>
                  <a:gd name="T34" fmla="*/ 30 w 38"/>
                  <a:gd name="T35" fmla="*/ 18 h 40"/>
                  <a:gd name="T36" fmla="*/ 29 w 38"/>
                  <a:gd name="T37" fmla="*/ 16 h 40"/>
                  <a:gd name="T38" fmla="*/ 29 w 38"/>
                  <a:gd name="T39" fmla="*/ 15 h 40"/>
                  <a:gd name="T40" fmla="*/ 26 w 38"/>
                  <a:gd name="T41" fmla="*/ 12 h 40"/>
                  <a:gd name="T42" fmla="*/ 26 w 38"/>
                  <a:gd name="T43" fmla="*/ 12 h 40"/>
                  <a:gd name="T44" fmla="*/ 25 w 38"/>
                  <a:gd name="T45" fmla="*/ 11 h 40"/>
                  <a:gd name="T46" fmla="*/ 25 w 38"/>
                  <a:gd name="T47" fmla="*/ 10 h 40"/>
                  <a:gd name="T48" fmla="*/ 20 w 38"/>
                  <a:gd name="T49" fmla="*/ 8 h 40"/>
                  <a:gd name="T50" fmla="*/ 20 w 38"/>
                  <a:gd name="T51" fmla="*/ 8 h 40"/>
                  <a:gd name="T52" fmla="*/ 20 w 38"/>
                  <a:gd name="T53" fmla="*/ 8 h 40"/>
                  <a:gd name="T54" fmla="*/ 19 w 38"/>
                  <a:gd name="T55" fmla="*/ 7 h 40"/>
                  <a:gd name="T56" fmla="*/ 16 w 38"/>
                  <a:gd name="T57" fmla="*/ 7 h 40"/>
                  <a:gd name="T58" fmla="*/ 15 w 38"/>
                  <a:gd name="T59" fmla="*/ 7 h 40"/>
                  <a:gd name="T60" fmla="*/ 7 w 38"/>
                  <a:gd name="T61" fmla="*/ 13 h 40"/>
                  <a:gd name="T62" fmla="*/ 7 w 38"/>
                  <a:gd name="T63" fmla="*/ 13 h 40"/>
                  <a:gd name="T64" fmla="*/ 6 w 38"/>
                  <a:gd name="T65" fmla="*/ 16 h 40"/>
                  <a:gd name="T66" fmla="*/ 6 w 38"/>
                  <a:gd name="T67" fmla="*/ 16 h 40"/>
                  <a:gd name="T68" fmla="*/ 6 w 38"/>
                  <a:gd name="T69" fmla="*/ 20 h 40"/>
                  <a:gd name="T70" fmla="*/ 6 w 38"/>
                  <a:gd name="T71" fmla="*/ 21 h 40"/>
                  <a:gd name="T72" fmla="*/ 6 w 38"/>
                  <a:gd name="T73" fmla="*/ 22 h 40"/>
                  <a:gd name="T74" fmla="*/ 7 w 38"/>
                  <a:gd name="T75" fmla="*/ 22 h 40"/>
                  <a:gd name="T76" fmla="*/ 7 w 38"/>
                  <a:gd name="T77" fmla="*/ 23 h 40"/>
                  <a:gd name="T78" fmla="*/ 7 w 38"/>
                  <a:gd name="T79" fmla="*/ 23 h 40"/>
                  <a:gd name="T80" fmla="*/ 7 w 38"/>
                  <a:gd name="T81" fmla="*/ 24 h 40"/>
                  <a:gd name="T82" fmla="*/ 7 w 38"/>
                  <a:gd name="T83" fmla="*/ 24 h 40"/>
                  <a:gd name="T84" fmla="*/ 10 w 38"/>
                  <a:gd name="T85" fmla="*/ 29 h 40"/>
                  <a:gd name="T86" fmla="*/ 10 w 38"/>
                  <a:gd name="T87" fmla="*/ 29 h 40"/>
                  <a:gd name="T88" fmla="*/ 12 w 38"/>
                  <a:gd name="T89" fmla="*/ 31 h 40"/>
                  <a:gd name="T90" fmla="*/ 13 w 38"/>
                  <a:gd name="T91" fmla="*/ 31 h 40"/>
                  <a:gd name="T92" fmla="*/ 15 w 38"/>
                  <a:gd name="T93" fmla="*/ 33 h 40"/>
                  <a:gd name="T94" fmla="*/ 24 w 38"/>
                  <a:gd name="T95" fmla="*/ 33 h 40"/>
                  <a:gd name="T96" fmla="*/ 26 w 38"/>
                  <a:gd name="T97" fmla="*/ 32 h 40"/>
                  <a:gd name="T98" fmla="*/ 26 w 38"/>
                  <a:gd name="T99" fmla="*/ 32 h 40"/>
                  <a:gd name="T100" fmla="*/ 27 w 38"/>
                  <a:gd name="T101" fmla="*/ 32 h 40"/>
                  <a:gd name="T102" fmla="*/ 27 w 38"/>
                  <a:gd name="T103" fmla="*/ 31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38" h="40">
                    <a:moveTo>
                      <a:pt x="0" y="18"/>
                    </a:moveTo>
                    <a:cubicBezTo>
                      <a:pt x="0" y="13"/>
                      <a:pt x="2" y="8"/>
                      <a:pt x="6" y="5"/>
                    </a:cubicBezTo>
                    <a:cubicBezTo>
                      <a:pt x="11" y="1"/>
                      <a:pt x="17" y="0"/>
                      <a:pt x="23" y="2"/>
                    </a:cubicBezTo>
                    <a:cubicBezTo>
                      <a:pt x="30" y="5"/>
                      <a:pt x="35" y="11"/>
                      <a:pt x="36" y="18"/>
                    </a:cubicBezTo>
                    <a:cubicBezTo>
                      <a:pt x="38" y="26"/>
                      <a:pt x="36" y="32"/>
                      <a:pt x="30" y="37"/>
                    </a:cubicBezTo>
                    <a:cubicBezTo>
                      <a:pt x="26" y="39"/>
                      <a:pt x="22" y="40"/>
                      <a:pt x="17" y="39"/>
                    </a:cubicBezTo>
                    <a:cubicBezTo>
                      <a:pt x="11" y="38"/>
                      <a:pt x="6" y="34"/>
                      <a:pt x="3" y="29"/>
                    </a:cubicBezTo>
                    <a:cubicBezTo>
                      <a:pt x="1" y="26"/>
                      <a:pt x="0" y="22"/>
                      <a:pt x="0" y="18"/>
                    </a:cubicBezTo>
                    <a:close/>
                    <a:moveTo>
                      <a:pt x="27" y="31"/>
                    </a:moveTo>
                    <a:cubicBezTo>
                      <a:pt x="27" y="31"/>
                      <a:pt x="27" y="31"/>
                      <a:pt x="27" y="31"/>
                    </a:cubicBezTo>
                    <a:cubicBezTo>
                      <a:pt x="28" y="31"/>
                      <a:pt x="29" y="30"/>
                      <a:pt x="29" y="29"/>
                    </a:cubicBezTo>
                    <a:cubicBezTo>
                      <a:pt x="29" y="29"/>
                      <a:pt x="29" y="29"/>
                      <a:pt x="29" y="29"/>
                    </a:cubicBezTo>
                    <a:cubicBezTo>
                      <a:pt x="30" y="28"/>
                      <a:pt x="30" y="27"/>
                      <a:pt x="30" y="26"/>
                    </a:cubicBezTo>
                    <a:cubicBezTo>
                      <a:pt x="30" y="26"/>
                      <a:pt x="30" y="25"/>
                      <a:pt x="31" y="25"/>
                    </a:cubicBezTo>
                    <a:cubicBezTo>
                      <a:pt x="31" y="23"/>
                      <a:pt x="31" y="22"/>
                      <a:pt x="30" y="20"/>
                    </a:cubicBezTo>
                    <a:cubicBezTo>
                      <a:pt x="30" y="20"/>
                      <a:pt x="30" y="19"/>
                      <a:pt x="30" y="19"/>
                    </a:cubicBezTo>
                    <a:cubicBezTo>
                      <a:pt x="31" y="19"/>
                      <a:pt x="30" y="19"/>
                      <a:pt x="30" y="19"/>
                    </a:cubicBezTo>
                    <a:cubicBezTo>
                      <a:pt x="30" y="18"/>
                      <a:pt x="30" y="18"/>
                      <a:pt x="30" y="18"/>
                    </a:cubicBezTo>
                    <a:cubicBezTo>
                      <a:pt x="30" y="17"/>
                      <a:pt x="30" y="16"/>
                      <a:pt x="29" y="16"/>
                    </a:cubicBezTo>
                    <a:cubicBezTo>
                      <a:pt x="29" y="15"/>
                      <a:pt x="29" y="15"/>
                      <a:pt x="29" y="15"/>
                    </a:cubicBezTo>
                    <a:cubicBezTo>
                      <a:pt x="28" y="14"/>
                      <a:pt x="27" y="13"/>
                      <a:pt x="26" y="12"/>
                    </a:cubicBezTo>
                    <a:cubicBezTo>
                      <a:pt x="26" y="12"/>
                      <a:pt x="26" y="12"/>
                      <a:pt x="26" y="12"/>
                    </a:cubicBezTo>
                    <a:cubicBezTo>
                      <a:pt x="26" y="11"/>
                      <a:pt x="26" y="11"/>
                      <a:pt x="25" y="11"/>
                    </a:cubicBezTo>
                    <a:cubicBezTo>
                      <a:pt x="25" y="11"/>
                      <a:pt x="25" y="11"/>
                      <a:pt x="25" y="10"/>
                    </a:cubicBezTo>
                    <a:cubicBezTo>
                      <a:pt x="24" y="9"/>
                      <a:pt x="22" y="8"/>
                      <a:pt x="20" y="8"/>
                    </a:cubicBezTo>
                    <a:cubicBezTo>
                      <a:pt x="20" y="8"/>
                      <a:pt x="20" y="8"/>
                      <a:pt x="20" y="8"/>
                    </a:cubicBezTo>
                    <a:cubicBezTo>
                      <a:pt x="20" y="8"/>
                      <a:pt x="20" y="8"/>
                      <a:pt x="20" y="8"/>
                    </a:cubicBezTo>
                    <a:cubicBezTo>
                      <a:pt x="19" y="8"/>
                      <a:pt x="19" y="8"/>
                      <a:pt x="19" y="7"/>
                    </a:cubicBezTo>
                    <a:cubicBezTo>
                      <a:pt x="18" y="7"/>
                      <a:pt x="17" y="7"/>
                      <a:pt x="16" y="7"/>
                    </a:cubicBezTo>
                    <a:cubicBezTo>
                      <a:pt x="16" y="7"/>
                      <a:pt x="15" y="7"/>
                      <a:pt x="15" y="7"/>
                    </a:cubicBezTo>
                    <a:cubicBezTo>
                      <a:pt x="11" y="8"/>
                      <a:pt x="8" y="10"/>
                      <a:pt x="7" y="13"/>
                    </a:cubicBezTo>
                    <a:cubicBezTo>
                      <a:pt x="7" y="13"/>
                      <a:pt x="7" y="13"/>
                      <a:pt x="7" y="13"/>
                    </a:cubicBezTo>
                    <a:cubicBezTo>
                      <a:pt x="6" y="14"/>
                      <a:pt x="6" y="15"/>
                      <a:pt x="6" y="16"/>
                    </a:cubicBezTo>
                    <a:cubicBezTo>
                      <a:pt x="6" y="16"/>
                      <a:pt x="6" y="16"/>
                      <a:pt x="6" y="16"/>
                    </a:cubicBezTo>
                    <a:cubicBezTo>
                      <a:pt x="6" y="18"/>
                      <a:pt x="5" y="19"/>
                      <a:pt x="6" y="20"/>
                    </a:cubicBezTo>
                    <a:cubicBezTo>
                      <a:pt x="6" y="20"/>
                      <a:pt x="6" y="21"/>
                      <a:pt x="6" y="21"/>
                    </a:cubicBezTo>
                    <a:cubicBezTo>
                      <a:pt x="6" y="21"/>
                      <a:pt x="6" y="22"/>
                      <a:pt x="6" y="22"/>
                    </a:cubicBezTo>
                    <a:cubicBezTo>
                      <a:pt x="6" y="22"/>
                      <a:pt x="6" y="22"/>
                      <a:pt x="7" y="22"/>
                    </a:cubicBezTo>
                    <a:cubicBezTo>
                      <a:pt x="7" y="23"/>
                      <a:pt x="7" y="23"/>
                      <a:pt x="7" y="23"/>
                    </a:cubicBezTo>
                    <a:cubicBezTo>
                      <a:pt x="7" y="23"/>
                      <a:pt x="7" y="23"/>
                      <a:pt x="7" y="23"/>
                    </a:cubicBezTo>
                    <a:cubicBezTo>
                      <a:pt x="7" y="24"/>
                      <a:pt x="7" y="24"/>
                      <a:pt x="7" y="24"/>
                    </a:cubicBezTo>
                    <a:cubicBezTo>
                      <a:pt x="7" y="24"/>
                      <a:pt x="7" y="24"/>
                      <a:pt x="7" y="24"/>
                    </a:cubicBezTo>
                    <a:cubicBezTo>
                      <a:pt x="7" y="26"/>
                      <a:pt x="9" y="27"/>
                      <a:pt x="10" y="29"/>
                    </a:cubicBezTo>
                    <a:cubicBezTo>
                      <a:pt x="10" y="29"/>
                      <a:pt x="10" y="29"/>
                      <a:pt x="10" y="29"/>
                    </a:cubicBezTo>
                    <a:cubicBezTo>
                      <a:pt x="11" y="29"/>
                      <a:pt x="11" y="30"/>
                      <a:pt x="12" y="31"/>
                    </a:cubicBezTo>
                    <a:cubicBezTo>
                      <a:pt x="12" y="31"/>
                      <a:pt x="12" y="31"/>
                      <a:pt x="13" y="31"/>
                    </a:cubicBezTo>
                    <a:cubicBezTo>
                      <a:pt x="13" y="32"/>
                      <a:pt x="14" y="32"/>
                      <a:pt x="15" y="33"/>
                    </a:cubicBezTo>
                    <a:cubicBezTo>
                      <a:pt x="18" y="34"/>
                      <a:pt x="21" y="34"/>
                      <a:pt x="24" y="33"/>
                    </a:cubicBezTo>
                    <a:cubicBezTo>
                      <a:pt x="25" y="33"/>
                      <a:pt x="25" y="32"/>
                      <a:pt x="26" y="32"/>
                    </a:cubicBezTo>
                    <a:cubicBezTo>
                      <a:pt x="26" y="32"/>
                      <a:pt x="26" y="32"/>
                      <a:pt x="26" y="32"/>
                    </a:cubicBezTo>
                    <a:cubicBezTo>
                      <a:pt x="26" y="32"/>
                      <a:pt x="26" y="32"/>
                      <a:pt x="27" y="32"/>
                    </a:cubicBezTo>
                    <a:cubicBezTo>
                      <a:pt x="27" y="31"/>
                      <a:pt x="27" y="31"/>
                      <a:pt x="27" y="31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18" name="Freeform 156">
                <a:extLst>
                  <a:ext uri="{FF2B5EF4-FFF2-40B4-BE49-F238E27FC236}">
                    <a16:creationId xmlns:a16="http://schemas.microsoft.com/office/drawing/2014/main" id="{3F1381B8-C92E-4476-B820-8D0EFCAC0726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9851688" y="4268787"/>
                <a:ext cx="69850" cy="69850"/>
              </a:xfrm>
              <a:custGeom>
                <a:avLst/>
                <a:gdLst>
                  <a:gd name="T0" fmla="*/ 1 w 28"/>
                  <a:gd name="T1" fmla="*/ 13 h 28"/>
                  <a:gd name="T2" fmla="*/ 15 w 28"/>
                  <a:gd name="T3" fmla="*/ 2 h 28"/>
                  <a:gd name="T4" fmla="*/ 27 w 28"/>
                  <a:gd name="T5" fmla="*/ 15 h 28"/>
                  <a:gd name="T6" fmla="*/ 17 w 28"/>
                  <a:gd name="T7" fmla="*/ 28 h 28"/>
                  <a:gd name="T8" fmla="*/ 1 w 28"/>
                  <a:gd name="T9" fmla="*/ 16 h 28"/>
                  <a:gd name="T10" fmla="*/ 1 w 28"/>
                  <a:gd name="T11" fmla="*/ 13 h 28"/>
                  <a:gd name="T12" fmla="*/ 16 w 28"/>
                  <a:gd name="T13" fmla="*/ 22 h 28"/>
                  <a:gd name="T14" fmla="*/ 21 w 28"/>
                  <a:gd name="T15" fmla="*/ 16 h 28"/>
                  <a:gd name="T16" fmla="*/ 10 w 28"/>
                  <a:gd name="T17" fmla="*/ 8 h 28"/>
                  <a:gd name="T18" fmla="*/ 7 w 28"/>
                  <a:gd name="T19" fmla="*/ 14 h 28"/>
                  <a:gd name="T20" fmla="*/ 16 w 28"/>
                  <a:gd name="T21" fmla="*/ 22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" h="28">
                    <a:moveTo>
                      <a:pt x="1" y="13"/>
                    </a:moveTo>
                    <a:cubicBezTo>
                      <a:pt x="0" y="6"/>
                      <a:pt x="7" y="0"/>
                      <a:pt x="15" y="2"/>
                    </a:cubicBezTo>
                    <a:cubicBezTo>
                      <a:pt x="21" y="3"/>
                      <a:pt x="27" y="8"/>
                      <a:pt x="27" y="15"/>
                    </a:cubicBezTo>
                    <a:cubicBezTo>
                      <a:pt x="28" y="21"/>
                      <a:pt x="24" y="27"/>
                      <a:pt x="17" y="28"/>
                    </a:cubicBezTo>
                    <a:cubicBezTo>
                      <a:pt x="10" y="28"/>
                      <a:pt x="2" y="23"/>
                      <a:pt x="1" y="16"/>
                    </a:cubicBezTo>
                    <a:cubicBezTo>
                      <a:pt x="1" y="15"/>
                      <a:pt x="1" y="14"/>
                      <a:pt x="1" y="13"/>
                    </a:cubicBezTo>
                    <a:close/>
                    <a:moveTo>
                      <a:pt x="16" y="22"/>
                    </a:moveTo>
                    <a:cubicBezTo>
                      <a:pt x="19" y="22"/>
                      <a:pt x="22" y="19"/>
                      <a:pt x="21" y="16"/>
                    </a:cubicBezTo>
                    <a:cubicBezTo>
                      <a:pt x="21" y="10"/>
                      <a:pt x="15" y="6"/>
                      <a:pt x="10" y="8"/>
                    </a:cubicBezTo>
                    <a:cubicBezTo>
                      <a:pt x="8" y="9"/>
                      <a:pt x="6" y="11"/>
                      <a:pt x="7" y="14"/>
                    </a:cubicBezTo>
                    <a:cubicBezTo>
                      <a:pt x="7" y="18"/>
                      <a:pt x="11" y="22"/>
                      <a:pt x="16" y="22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19" name="Freeform 157">
                <a:extLst>
                  <a:ext uri="{FF2B5EF4-FFF2-40B4-BE49-F238E27FC236}">
                    <a16:creationId xmlns:a16="http://schemas.microsoft.com/office/drawing/2014/main" id="{0B4F8024-DFC8-42DC-AA41-AA45434EBFFB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9932650" y="4518025"/>
                <a:ext cx="58738" cy="58738"/>
              </a:xfrm>
              <a:custGeom>
                <a:avLst/>
                <a:gdLst>
                  <a:gd name="T0" fmla="*/ 12 w 24"/>
                  <a:gd name="T1" fmla="*/ 24 h 24"/>
                  <a:gd name="T2" fmla="*/ 0 w 24"/>
                  <a:gd name="T3" fmla="*/ 11 h 24"/>
                  <a:gd name="T4" fmla="*/ 12 w 24"/>
                  <a:gd name="T5" fmla="*/ 0 h 24"/>
                  <a:gd name="T6" fmla="*/ 23 w 24"/>
                  <a:gd name="T7" fmla="*/ 13 h 24"/>
                  <a:gd name="T8" fmla="*/ 12 w 24"/>
                  <a:gd name="T9" fmla="*/ 24 h 24"/>
                  <a:gd name="T10" fmla="*/ 17 w 24"/>
                  <a:gd name="T11" fmla="*/ 12 h 24"/>
                  <a:gd name="T12" fmla="*/ 11 w 24"/>
                  <a:gd name="T13" fmla="*/ 6 h 24"/>
                  <a:gd name="T14" fmla="*/ 6 w 24"/>
                  <a:gd name="T15" fmla="*/ 11 h 24"/>
                  <a:gd name="T16" fmla="*/ 12 w 24"/>
                  <a:gd name="T17" fmla="*/ 18 h 24"/>
                  <a:gd name="T18" fmla="*/ 17 w 24"/>
                  <a:gd name="T1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" h="24">
                    <a:moveTo>
                      <a:pt x="12" y="24"/>
                    </a:moveTo>
                    <a:cubicBezTo>
                      <a:pt x="6" y="24"/>
                      <a:pt x="0" y="18"/>
                      <a:pt x="0" y="11"/>
                    </a:cubicBezTo>
                    <a:cubicBezTo>
                      <a:pt x="1" y="4"/>
                      <a:pt x="5" y="0"/>
                      <a:pt x="12" y="0"/>
                    </a:cubicBezTo>
                    <a:cubicBezTo>
                      <a:pt x="18" y="0"/>
                      <a:pt x="24" y="6"/>
                      <a:pt x="23" y="13"/>
                    </a:cubicBezTo>
                    <a:cubicBezTo>
                      <a:pt x="23" y="19"/>
                      <a:pt x="18" y="24"/>
                      <a:pt x="12" y="24"/>
                    </a:cubicBezTo>
                    <a:close/>
                    <a:moveTo>
                      <a:pt x="17" y="12"/>
                    </a:moveTo>
                    <a:cubicBezTo>
                      <a:pt x="17" y="9"/>
                      <a:pt x="15" y="6"/>
                      <a:pt x="11" y="6"/>
                    </a:cubicBezTo>
                    <a:cubicBezTo>
                      <a:pt x="8" y="6"/>
                      <a:pt x="6" y="8"/>
                      <a:pt x="6" y="11"/>
                    </a:cubicBezTo>
                    <a:cubicBezTo>
                      <a:pt x="6" y="15"/>
                      <a:pt x="9" y="18"/>
                      <a:pt x="12" y="18"/>
                    </a:cubicBezTo>
                    <a:cubicBezTo>
                      <a:pt x="15" y="18"/>
                      <a:pt x="17" y="15"/>
                      <a:pt x="17" y="12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20" name="Freeform 158">
                <a:extLst>
                  <a:ext uri="{FF2B5EF4-FFF2-40B4-BE49-F238E27FC236}">
                    <a16:creationId xmlns:a16="http://schemas.microsoft.com/office/drawing/2014/main" id="{D3E3EE58-1A13-4650-A6A8-C49F7DAB20C9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9838988" y="4387850"/>
                <a:ext cx="53975" cy="55563"/>
              </a:xfrm>
              <a:custGeom>
                <a:avLst/>
                <a:gdLst>
                  <a:gd name="T0" fmla="*/ 12 w 22"/>
                  <a:gd name="T1" fmla="*/ 22 h 23"/>
                  <a:gd name="T2" fmla="*/ 0 w 22"/>
                  <a:gd name="T3" fmla="*/ 11 h 23"/>
                  <a:gd name="T4" fmla="*/ 10 w 22"/>
                  <a:gd name="T5" fmla="*/ 0 h 23"/>
                  <a:gd name="T6" fmla="*/ 22 w 22"/>
                  <a:gd name="T7" fmla="*/ 12 h 23"/>
                  <a:gd name="T8" fmla="*/ 12 w 22"/>
                  <a:gd name="T9" fmla="*/ 22 h 23"/>
                  <a:gd name="T10" fmla="*/ 12 w 22"/>
                  <a:gd name="T11" fmla="*/ 16 h 23"/>
                  <a:gd name="T12" fmla="*/ 16 w 22"/>
                  <a:gd name="T13" fmla="*/ 12 h 23"/>
                  <a:gd name="T14" fmla="*/ 11 w 22"/>
                  <a:gd name="T15" fmla="*/ 6 h 23"/>
                  <a:gd name="T16" fmla="*/ 6 w 22"/>
                  <a:gd name="T17" fmla="*/ 11 h 23"/>
                  <a:gd name="T18" fmla="*/ 12 w 22"/>
                  <a:gd name="T19" fmla="*/ 16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" h="23">
                    <a:moveTo>
                      <a:pt x="12" y="22"/>
                    </a:moveTo>
                    <a:cubicBezTo>
                      <a:pt x="6" y="23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7" y="0"/>
                      <a:pt x="22" y="6"/>
                      <a:pt x="22" y="12"/>
                    </a:cubicBezTo>
                    <a:cubicBezTo>
                      <a:pt x="22" y="17"/>
                      <a:pt x="18" y="23"/>
                      <a:pt x="12" y="22"/>
                    </a:cubicBezTo>
                    <a:close/>
                    <a:moveTo>
                      <a:pt x="12" y="16"/>
                    </a:moveTo>
                    <a:cubicBezTo>
                      <a:pt x="14" y="16"/>
                      <a:pt x="16" y="15"/>
                      <a:pt x="16" y="12"/>
                    </a:cubicBezTo>
                    <a:cubicBezTo>
                      <a:pt x="16" y="9"/>
                      <a:pt x="14" y="6"/>
                      <a:pt x="11" y="6"/>
                    </a:cubicBezTo>
                    <a:cubicBezTo>
                      <a:pt x="8" y="6"/>
                      <a:pt x="6" y="8"/>
                      <a:pt x="6" y="11"/>
                    </a:cubicBezTo>
                    <a:cubicBezTo>
                      <a:pt x="6" y="14"/>
                      <a:pt x="8" y="16"/>
                      <a:pt x="12" y="16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21" name="Freeform 159">
                <a:extLst>
                  <a:ext uri="{FF2B5EF4-FFF2-40B4-BE49-F238E27FC236}">
                    <a16:creationId xmlns:a16="http://schemas.microsoft.com/office/drawing/2014/main" id="{25A978F2-C28B-4681-BDAC-ACAED7AF90B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9604038" y="4594225"/>
                <a:ext cx="17463" cy="17463"/>
              </a:xfrm>
              <a:custGeom>
                <a:avLst/>
                <a:gdLst>
                  <a:gd name="T0" fmla="*/ 2 w 7"/>
                  <a:gd name="T1" fmla="*/ 7 h 7"/>
                  <a:gd name="T2" fmla="*/ 0 w 7"/>
                  <a:gd name="T3" fmla="*/ 3 h 7"/>
                  <a:gd name="T4" fmla="*/ 3 w 7"/>
                  <a:gd name="T5" fmla="*/ 0 h 7"/>
                  <a:gd name="T6" fmla="*/ 7 w 7"/>
                  <a:gd name="T7" fmla="*/ 3 h 7"/>
                  <a:gd name="T8" fmla="*/ 4 w 7"/>
                  <a:gd name="T9" fmla="*/ 7 h 7"/>
                  <a:gd name="T10" fmla="*/ 2 w 7"/>
                  <a:gd name="T11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" h="7">
                    <a:moveTo>
                      <a:pt x="2" y="7"/>
                    </a:moveTo>
                    <a:cubicBezTo>
                      <a:pt x="2" y="6"/>
                      <a:pt x="0" y="5"/>
                      <a:pt x="0" y="3"/>
                    </a:cubicBezTo>
                    <a:cubicBezTo>
                      <a:pt x="0" y="1"/>
                      <a:pt x="1" y="0"/>
                      <a:pt x="3" y="0"/>
                    </a:cubicBezTo>
                    <a:cubicBezTo>
                      <a:pt x="5" y="0"/>
                      <a:pt x="7" y="1"/>
                      <a:pt x="7" y="3"/>
                    </a:cubicBezTo>
                    <a:cubicBezTo>
                      <a:pt x="6" y="5"/>
                      <a:pt x="5" y="6"/>
                      <a:pt x="4" y="7"/>
                    </a:cubicBezTo>
                    <a:cubicBezTo>
                      <a:pt x="3" y="7"/>
                      <a:pt x="3" y="7"/>
                      <a:pt x="2" y="7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22" name="Freeform 160">
                <a:extLst>
                  <a:ext uri="{FF2B5EF4-FFF2-40B4-BE49-F238E27FC236}">
                    <a16:creationId xmlns:a16="http://schemas.microsoft.com/office/drawing/2014/main" id="{E7C75006-611D-44EB-AAC5-F01189EEF573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7894300" y="3951287"/>
                <a:ext cx="1785938" cy="2012950"/>
              </a:xfrm>
              <a:custGeom>
                <a:avLst/>
                <a:gdLst>
                  <a:gd name="T0" fmla="*/ 322 w 726"/>
                  <a:gd name="T1" fmla="*/ 558 h 818"/>
                  <a:gd name="T2" fmla="*/ 273 w 726"/>
                  <a:gd name="T3" fmla="*/ 568 h 818"/>
                  <a:gd name="T4" fmla="*/ 289 w 726"/>
                  <a:gd name="T5" fmla="*/ 506 h 818"/>
                  <a:gd name="T6" fmla="*/ 277 w 726"/>
                  <a:gd name="T7" fmla="*/ 494 h 818"/>
                  <a:gd name="T8" fmla="*/ 217 w 726"/>
                  <a:gd name="T9" fmla="*/ 487 h 818"/>
                  <a:gd name="T10" fmla="*/ 242 w 726"/>
                  <a:gd name="T11" fmla="*/ 438 h 818"/>
                  <a:gd name="T12" fmla="*/ 171 w 726"/>
                  <a:gd name="T13" fmla="*/ 446 h 818"/>
                  <a:gd name="T14" fmla="*/ 197 w 726"/>
                  <a:gd name="T15" fmla="*/ 401 h 818"/>
                  <a:gd name="T16" fmla="*/ 139 w 726"/>
                  <a:gd name="T17" fmla="*/ 401 h 818"/>
                  <a:gd name="T18" fmla="*/ 154 w 726"/>
                  <a:gd name="T19" fmla="*/ 358 h 818"/>
                  <a:gd name="T20" fmla="*/ 140 w 726"/>
                  <a:gd name="T21" fmla="*/ 339 h 818"/>
                  <a:gd name="T22" fmla="*/ 114 w 726"/>
                  <a:gd name="T23" fmla="*/ 338 h 818"/>
                  <a:gd name="T24" fmla="*/ 76 w 726"/>
                  <a:gd name="T25" fmla="*/ 364 h 818"/>
                  <a:gd name="T26" fmla="*/ 79 w 726"/>
                  <a:gd name="T27" fmla="*/ 293 h 818"/>
                  <a:gd name="T28" fmla="*/ 29 w 726"/>
                  <a:gd name="T29" fmla="*/ 319 h 818"/>
                  <a:gd name="T30" fmla="*/ 6 w 726"/>
                  <a:gd name="T31" fmla="*/ 125 h 818"/>
                  <a:gd name="T32" fmla="*/ 223 w 726"/>
                  <a:gd name="T33" fmla="*/ 51 h 818"/>
                  <a:gd name="T34" fmla="*/ 276 w 726"/>
                  <a:gd name="T35" fmla="*/ 16 h 818"/>
                  <a:gd name="T36" fmla="*/ 295 w 726"/>
                  <a:gd name="T37" fmla="*/ 95 h 818"/>
                  <a:gd name="T38" fmla="*/ 345 w 726"/>
                  <a:gd name="T39" fmla="*/ 64 h 818"/>
                  <a:gd name="T40" fmla="*/ 340 w 726"/>
                  <a:gd name="T41" fmla="*/ 135 h 818"/>
                  <a:gd name="T42" fmla="*/ 396 w 726"/>
                  <a:gd name="T43" fmla="*/ 105 h 818"/>
                  <a:gd name="T44" fmla="*/ 370 w 726"/>
                  <a:gd name="T45" fmla="*/ 157 h 818"/>
                  <a:gd name="T46" fmla="*/ 452 w 726"/>
                  <a:gd name="T47" fmla="*/ 164 h 818"/>
                  <a:gd name="T48" fmla="*/ 443 w 726"/>
                  <a:gd name="T49" fmla="*/ 198 h 818"/>
                  <a:gd name="T50" fmla="*/ 469 w 726"/>
                  <a:gd name="T51" fmla="*/ 258 h 818"/>
                  <a:gd name="T52" fmla="*/ 526 w 726"/>
                  <a:gd name="T53" fmla="*/ 230 h 818"/>
                  <a:gd name="T54" fmla="*/ 512 w 726"/>
                  <a:gd name="T55" fmla="*/ 319 h 818"/>
                  <a:gd name="T56" fmla="*/ 575 w 726"/>
                  <a:gd name="T57" fmla="*/ 289 h 818"/>
                  <a:gd name="T58" fmla="*/ 527 w 726"/>
                  <a:gd name="T59" fmla="*/ 340 h 818"/>
                  <a:gd name="T60" fmla="*/ 607 w 726"/>
                  <a:gd name="T61" fmla="*/ 357 h 818"/>
                  <a:gd name="T62" fmla="*/ 569 w 726"/>
                  <a:gd name="T63" fmla="*/ 406 h 818"/>
                  <a:gd name="T64" fmla="*/ 657 w 726"/>
                  <a:gd name="T65" fmla="*/ 428 h 818"/>
                  <a:gd name="T66" fmla="*/ 607 w 726"/>
                  <a:gd name="T67" fmla="*/ 476 h 818"/>
                  <a:gd name="T68" fmla="*/ 690 w 726"/>
                  <a:gd name="T69" fmla="*/ 503 h 818"/>
                  <a:gd name="T70" fmla="*/ 640 w 726"/>
                  <a:gd name="T71" fmla="*/ 550 h 818"/>
                  <a:gd name="T72" fmla="*/ 715 w 726"/>
                  <a:gd name="T73" fmla="*/ 581 h 818"/>
                  <a:gd name="T74" fmla="*/ 667 w 726"/>
                  <a:gd name="T75" fmla="*/ 619 h 818"/>
                  <a:gd name="T76" fmla="*/ 563 w 726"/>
                  <a:gd name="T77" fmla="*/ 813 h 818"/>
                  <a:gd name="T78" fmla="*/ 399 w 726"/>
                  <a:gd name="T79" fmla="*/ 726 h 818"/>
                  <a:gd name="T80" fmla="*/ 348 w 726"/>
                  <a:gd name="T81" fmla="*/ 728 h 818"/>
                  <a:gd name="T82" fmla="*/ 376 w 726"/>
                  <a:gd name="T83" fmla="*/ 669 h 818"/>
                  <a:gd name="T84" fmla="*/ 370 w 726"/>
                  <a:gd name="T85" fmla="*/ 652 h 818"/>
                  <a:gd name="T86" fmla="*/ 312 w 726"/>
                  <a:gd name="T87" fmla="*/ 634 h 818"/>
                  <a:gd name="T88" fmla="*/ 344 w 726"/>
                  <a:gd name="T89" fmla="*/ 595 h 818"/>
                  <a:gd name="T90" fmla="*/ 648 w 726"/>
                  <a:gd name="T91" fmla="*/ 630 h 818"/>
                  <a:gd name="T92" fmla="*/ 546 w 726"/>
                  <a:gd name="T93" fmla="*/ 402 h 818"/>
                  <a:gd name="T94" fmla="*/ 404 w 726"/>
                  <a:gd name="T95" fmla="*/ 218 h 818"/>
                  <a:gd name="T96" fmla="*/ 179 w 726"/>
                  <a:gd name="T97" fmla="*/ 54 h 818"/>
                  <a:gd name="T98" fmla="*/ 30 w 726"/>
                  <a:gd name="T99" fmla="*/ 210 h 818"/>
                  <a:gd name="T100" fmla="*/ 86 w 726"/>
                  <a:gd name="T101" fmla="*/ 277 h 818"/>
                  <a:gd name="T102" fmla="*/ 135 w 726"/>
                  <a:gd name="T103" fmla="*/ 312 h 818"/>
                  <a:gd name="T104" fmla="*/ 186 w 726"/>
                  <a:gd name="T105" fmla="*/ 355 h 818"/>
                  <a:gd name="T106" fmla="*/ 229 w 726"/>
                  <a:gd name="T107" fmla="*/ 397 h 818"/>
                  <a:gd name="T108" fmla="*/ 269 w 726"/>
                  <a:gd name="T109" fmla="*/ 441 h 818"/>
                  <a:gd name="T110" fmla="*/ 307 w 726"/>
                  <a:gd name="T111" fmla="*/ 489 h 818"/>
                  <a:gd name="T112" fmla="*/ 341 w 726"/>
                  <a:gd name="T113" fmla="*/ 541 h 818"/>
                  <a:gd name="T114" fmla="*/ 371 w 726"/>
                  <a:gd name="T115" fmla="*/ 597 h 818"/>
                  <a:gd name="T116" fmla="*/ 397 w 726"/>
                  <a:gd name="T117" fmla="*/ 654 h 818"/>
                  <a:gd name="T118" fmla="*/ 421 w 726"/>
                  <a:gd name="T119" fmla="*/ 719 h 818"/>
                  <a:gd name="T120" fmla="*/ 618 w 726"/>
                  <a:gd name="T121" fmla="*/ 759 h 8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726" h="818">
                    <a:moveTo>
                      <a:pt x="343" y="587"/>
                    </a:moveTo>
                    <a:cubicBezTo>
                      <a:pt x="342" y="582"/>
                      <a:pt x="338" y="577"/>
                      <a:pt x="336" y="573"/>
                    </a:cubicBezTo>
                    <a:cubicBezTo>
                      <a:pt x="334" y="568"/>
                      <a:pt x="331" y="564"/>
                      <a:pt x="329" y="560"/>
                    </a:cubicBezTo>
                    <a:cubicBezTo>
                      <a:pt x="327" y="557"/>
                      <a:pt x="325" y="556"/>
                      <a:pt x="322" y="558"/>
                    </a:cubicBezTo>
                    <a:cubicBezTo>
                      <a:pt x="310" y="566"/>
                      <a:pt x="298" y="574"/>
                      <a:pt x="286" y="581"/>
                    </a:cubicBezTo>
                    <a:cubicBezTo>
                      <a:pt x="283" y="583"/>
                      <a:pt x="280" y="585"/>
                      <a:pt x="276" y="584"/>
                    </a:cubicBezTo>
                    <a:cubicBezTo>
                      <a:pt x="272" y="583"/>
                      <a:pt x="270" y="581"/>
                      <a:pt x="269" y="577"/>
                    </a:cubicBezTo>
                    <a:cubicBezTo>
                      <a:pt x="269" y="573"/>
                      <a:pt x="270" y="570"/>
                      <a:pt x="273" y="568"/>
                    </a:cubicBezTo>
                    <a:cubicBezTo>
                      <a:pt x="286" y="560"/>
                      <a:pt x="299" y="552"/>
                      <a:pt x="312" y="544"/>
                    </a:cubicBezTo>
                    <a:cubicBezTo>
                      <a:pt x="316" y="541"/>
                      <a:pt x="317" y="539"/>
                      <a:pt x="314" y="535"/>
                    </a:cubicBezTo>
                    <a:cubicBezTo>
                      <a:pt x="307" y="526"/>
                      <a:pt x="301" y="517"/>
                      <a:pt x="296" y="507"/>
                    </a:cubicBezTo>
                    <a:cubicBezTo>
                      <a:pt x="294" y="504"/>
                      <a:pt x="292" y="504"/>
                      <a:pt x="289" y="506"/>
                    </a:cubicBezTo>
                    <a:cubicBezTo>
                      <a:pt x="277" y="515"/>
                      <a:pt x="265" y="524"/>
                      <a:pt x="253" y="533"/>
                    </a:cubicBezTo>
                    <a:cubicBezTo>
                      <a:pt x="246" y="538"/>
                      <a:pt x="239" y="536"/>
                      <a:pt x="237" y="528"/>
                    </a:cubicBezTo>
                    <a:cubicBezTo>
                      <a:pt x="237" y="524"/>
                      <a:pt x="239" y="521"/>
                      <a:pt x="242" y="519"/>
                    </a:cubicBezTo>
                    <a:cubicBezTo>
                      <a:pt x="254" y="510"/>
                      <a:pt x="265" y="502"/>
                      <a:pt x="277" y="494"/>
                    </a:cubicBezTo>
                    <a:cubicBezTo>
                      <a:pt x="282" y="490"/>
                      <a:pt x="282" y="490"/>
                      <a:pt x="278" y="484"/>
                    </a:cubicBezTo>
                    <a:cubicBezTo>
                      <a:pt x="272" y="475"/>
                      <a:pt x="265" y="468"/>
                      <a:pt x="259" y="459"/>
                    </a:cubicBezTo>
                    <a:cubicBezTo>
                      <a:pt x="257" y="456"/>
                      <a:pt x="255" y="456"/>
                      <a:pt x="253" y="458"/>
                    </a:cubicBezTo>
                    <a:cubicBezTo>
                      <a:pt x="241" y="468"/>
                      <a:pt x="229" y="477"/>
                      <a:pt x="217" y="487"/>
                    </a:cubicBezTo>
                    <a:cubicBezTo>
                      <a:pt x="213" y="490"/>
                      <a:pt x="207" y="490"/>
                      <a:pt x="204" y="487"/>
                    </a:cubicBezTo>
                    <a:cubicBezTo>
                      <a:pt x="201" y="483"/>
                      <a:pt x="201" y="477"/>
                      <a:pt x="205" y="473"/>
                    </a:cubicBezTo>
                    <a:cubicBezTo>
                      <a:pt x="217" y="464"/>
                      <a:pt x="229" y="454"/>
                      <a:pt x="241" y="445"/>
                    </a:cubicBezTo>
                    <a:cubicBezTo>
                      <a:pt x="244" y="442"/>
                      <a:pt x="244" y="441"/>
                      <a:pt x="242" y="438"/>
                    </a:cubicBezTo>
                    <a:cubicBezTo>
                      <a:pt x="234" y="429"/>
                      <a:pt x="226" y="420"/>
                      <a:pt x="218" y="412"/>
                    </a:cubicBezTo>
                    <a:cubicBezTo>
                      <a:pt x="216" y="410"/>
                      <a:pt x="215" y="410"/>
                      <a:pt x="213" y="411"/>
                    </a:cubicBezTo>
                    <a:cubicBezTo>
                      <a:pt x="202" y="422"/>
                      <a:pt x="191" y="432"/>
                      <a:pt x="180" y="442"/>
                    </a:cubicBezTo>
                    <a:cubicBezTo>
                      <a:pt x="177" y="445"/>
                      <a:pt x="174" y="447"/>
                      <a:pt x="171" y="446"/>
                    </a:cubicBezTo>
                    <a:cubicBezTo>
                      <a:pt x="167" y="446"/>
                      <a:pt x="164" y="444"/>
                      <a:pt x="163" y="440"/>
                    </a:cubicBezTo>
                    <a:cubicBezTo>
                      <a:pt x="162" y="436"/>
                      <a:pt x="163" y="433"/>
                      <a:pt x="166" y="430"/>
                    </a:cubicBezTo>
                    <a:cubicBezTo>
                      <a:pt x="176" y="421"/>
                      <a:pt x="185" y="413"/>
                      <a:pt x="195" y="404"/>
                    </a:cubicBezTo>
                    <a:cubicBezTo>
                      <a:pt x="196" y="403"/>
                      <a:pt x="196" y="402"/>
                      <a:pt x="197" y="401"/>
                    </a:cubicBezTo>
                    <a:cubicBezTo>
                      <a:pt x="203" y="396"/>
                      <a:pt x="203" y="396"/>
                      <a:pt x="197" y="390"/>
                    </a:cubicBezTo>
                    <a:cubicBezTo>
                      <a:pt x="191" y="384"/>
                      <a:pt x="184" y="378"/>
                      <a:pt x="178" y="372"/>
                    </a:cubicBezTo>
                    <a:cubicBezTo>
                      <a:pt x="172" y="366"/>
                      <a:pt x="170" y="366"/>
                      <a:pt x="165" y="372"/>
                    </a:cubicBezTo>
                    <a:cubicBezTo>
                      <a:pt x="157" y="382"/>
                      <a:pt x="147" y="391"/>
                      <a:pt x="139" y="401"/>
                    </a:cubicBezTo>
                    <a:cubicBezTo>
                      <a:pt x="134" y="407"/>
                      <a:pt x="128" y="408"/>
                      <a:pt x="123" y="404"/>
                    </a:cubicBezTo>
                    <a:cubicBezTo>
                      <a:pt x="119" y="400"/>
                      <a:pt x="119" y="393"/>
                      <a:pt x="125" y="388"/>
                    </a:cubicBezTo>
                    <a:cubicBezTo>
                      <a:pt x="132" y="382"/>
                      <a:pt x="138" y="375"/>
                      <a:pt x="144" y="368"/>
                    </a:cubicBezTo>
                    <a:cubicBezTo>
                      <a:pt x="148" y="365"/>
                      <a:pt x="152" y="362"/>
                      <a:pt x="154" y="358"/>
                    </a:cubicBezTo>
                    <a:cubicBezTo>
                      <a:pt x="154" y="358"/>
                      <a:pt x="154" y="358"/>
                      <a:pt x="154" y="358"/>
                    </a:cubicBezTo>
                    <a:cubicBezTo>
                      <a:pt x="159" y="355"/>
                      <a:pt x="159" y="354"/>
                      <a:pt x="155" y="350"/>
                    </a:cubicBezTo>
                    <a:cubicBezTo>
                      <a:pt x="150" y="346"/>
                      <a:pt x="145" y="343"/>
                      <a:pt x="140" y="339"/>
                    </a:cubicBezTo>
                    <a:cubicBezTo>
                      <a:pt x="140" y="339"/>
                      <a:pt x="140" y="339"/>
                      <a:pt x="140" y="339"/>
                    </a:cubicBezTo>
                    <a:cubicBezTo>
                      <a:pt x="136" y="334"/>
                      <a:pt x="130" y="331"/>
                      <a:pt x="126" y="327"/>
                    </a:cubicBezTo>
                    <a:cubicBezTo>
                      <a:pt x="125" y="326"/>
                      <a:pt x="123" y="326"/>
                      <a:pt x="123" y="327"/>
                    </a:cubicBezTo>
                    <a:cubicBezTo>
                      <a:pt x="120" y="330"/>
                      <a:pt x="117" y="333"/>
                      <a:pt x="115" y="337"/>
                    </a:cubicBezTo>
                    <a:cubicBezTo>
                      <a:pt x="115" y="337"/>
                      <a:pt x="114" y="338"/>
                      <a:pt x="114" y="338"/>
                    </a:cubicBezTo>
                    <a:cubicBezTo>
                      <a:pt x="114" y="338"/>
                      <a:pt x="113" y="339"/>
                      <a:pt x="113" y="339"/>
                    </a:cubicBezTo>
                    <a:cubicBezTo>
                      <a:pt x="106" y="347"/>
                      <a:pt x="100" y="356"/>
                      <a:pt x="93" y="364"/>
                    </a:cubicBezTo>
                    <a:cubicBezTo>
                      <a:pt x="91" y="366"/>
                      <a:pt x="89" y="368"/>
                      <a:pt x="87" y="368"/>
                    </a:cubicBezTo>
                    <a:cubicBezTo>
                      <a:pt x="82" y="369"/>
                      <a:pt x="79" y="368"/>
                      <a:pt x="76" y="364"/>
                    </a:cubicBezTo>
                    <a:cubicBezTo>
                      <a:pt x="74" y="361"/>
                      <a:pt x="75" y="357"/>
                      <a:pt x="78" y="354"/>
                    </a:cubicBezTo>
                    <a:cubicBezTo>
                      <a:pt x="87" y="342"/>
                      <a:pt x="97" y="331"/>
                      <a:pt x="106" y="319"/>
                    </a:cubicBezTo>
                    <a:cubicBezTo>
                      <a:pt x="109" y="316"/>
                      <a:pt x="109" y="315"/>
                      <a:pt x="106" y="312"/>
                    </a:cubicBezTo>
                    <a:cubicBezTo>
                      <a:pt x="97" y="306"/>
                      <a:pt x="88" y="299"/>
                      <a:pt x="79" y="293"/>
                    </a:cubicBezTo>
                    <a:cubicBezTo>
                      <a:pt x="74" y="290"/>
                      <a:pt x="73" y="291"/>
                      <a:pt x="70" y="295"/>
                    </a:cubicBezTo>
                    <a:cubicBezTo>
                      <a:pt x="61" y="307"/>
                      <a:pt x="52" y="318"/>
                      <a:pt x="44" y="330"/>
                    </a:cubicBezTo>
                    <a:cubicBezTo>
                      <a:pt x="40" y="334"/>
                      <a:pt x="34" y="336"/>
                      <a:pt x="30" y="333"/>
                    </a:cubicBezTo>
                    <a:cubicBezTo>
                      <a:pt x="26" y="330"/>
                      <a:pt x="26" y="323"/>
                      <a:pt x="29" y="319"/>
                    </a:cubicBezTo>
                    <a:cubicBezTo>
                      <a:pt x="39" y="307"/>
                      <a:pt x="48" y="294"/>
                      <a:pt x="57" y="282"/>
                    </a:cubicBezTo>
                    <a:cubicBezTo>
                      <a:pt x="58" y="280"/>
                      <a:pt x="59" y="279"/>
                      <a:pt x="57" y="277"/>
                    </a:cubicBezTo>
                    <a:cubicBezTo>
                      <a:pt x="32" y="254"/>
                      <a:pt x="14" y="227"/>
                      <a:pt x="6" y="195"/>
                    </a:cubicBezTo>
                    <a:cubicBezTo>
                      <a:pt x="0" y="171"/>
                      <a:pt x="0" y="148"/>
                      <a:pt x="6" y="125"/>
                    </a:cubicBezTo>
                    <a:cubicBezTo>
                      <a:pt x="10" y="109"/>
                      <a:pt x="17" y="95"/>
                      <a:pt x="27" y="82"/>
                    </a:cubicBezTo>
                    <a:cubicBezTo>
                      <a:pt x="41" y="64"/>
                      <a:pt x="59" y="51"/>
                      <a:pt x="81" y="42"/>
                    </a:cubicBezTo>
                    <a:cubicBezTo>
                      <a:pt x="121" y="27"/>
                      <a:pt x="162" y="28"/>
                      <a:pt x="202" y="42"/>
                    </a:cubicBezTo>
                    <a:cubicBezTo>
                      <a:pt x="209" y="45"/>
                      <a:pt x="216" y="47"/>
                      <a:pt x="223" y="51"/>
                    </a:cubicBezTo>
                    <a:cubicBezTo>
                      <a:pt x="226" y="52"/>
                      <a:pt x="228" y="52"/>
                      <a:pt x="230" y="49"/>
                    </a:cubicBezTo>
                    <a:cubicBezTo>
                      <a:pt x="240" y="34"/>
                      <a:pt x="251" y="20"/>
                      <a:pt x="262" y="5"/>
                    </a:cubicBezTo>
                    <a:cubicBezTo>
                      <a:pt x="266" y="1"/>
                      <a:pt x="271" y="0"/>
                      <a:pt x="276" y="3"/>
                    </a:cubicBezTo>
                    <a:cubicBezTo>
                      <a:pt x="279" y="6"/>
                      <a:pt x="280" y="11"/>
                      <a:pt x="276" y="16"/>
                    </a:cubicBezTo>
                    <a:cubicBezTo>
                      <a:pt x="266" y="30"/>
                      <a:pt x="256" y="44"/>
                      <a:pt x="245" y="58"/>
                    </a:cubicBezTo>
                    <a:cubicBezTo>
                      <a:pt x="243" y="61"/>
                      <a:pt x="243" y="63"/>
                      <a:pt x="246" y="65"/>
                    </a:cubicBezTo>
                    <a:cubicBezTo>
                      <a:pt x="262" y="74"/>
                      <a:pt x="276" y="85"/>
                      <a:pt x="290" y="96"/>
                    </a:cubicBezTo>
                    <a:cubicBezTo>
                      <a:pt x="292" y="97"/>
                      <a:pt x="294" y="97"/>
                      <a:pt x="295" y="95"/>
                    </a:cubicBezTo>
                    <a:cubicBezTo>
                      <a:pt x="304" y="85"/>
                      <a:pt x="313" y="74"/>
                      <a:pt x="321" y="64"/>
                    </a:cubicBezTo>
                    <a:cubicBezTo>
                      <a:pt x="325" y="60"/>
                      <a:pt x="328" y="56"/>
                      <a:pt x="331" y="52"/>
                    </a:cubicBezTo>
                    <a:cubicBezTo>
                      <a:pt x="334" y="48"/>
                      <a:pt x="340" y="48"/>
                      <a:pt x="344" y="52"/>
                    </a:cubicBezTo>
                    <a:cubicBezTo>
                      <a:pt x="348" y="55"/>
                      <a:pt x="348" y="60"/>
                      <a:pt x="345" y="64"/>
                    </a:cubicBezTo>
                    <a:cubicBezTo>
                      <a:pt x="340" y="70"/>
                      <a:pt x="335" y="76"/>
                      <a:pt x="330" y="82"/>
                    </a:cubicBezTo>
                    <a:cubicBezTo>
                      <a:pt x="324" y="89"/>
                      <a:pt x="317" y="97"/>
                      <a:pt x="311" y="105"/>
                    </a:cubicBezTo>
                    <a:cubicBezTo>
                      <a:pt x="308" y="108"/>
                      <a:pt x="309" y="109"/>
                      <a:pt x="311" y="111"/>
                    </a:cubicBezTo>
                    <a:cubicBezTo>
                      <a:pt x="321" y="119"/>
                      <a:pt x="331" y="127"/>
                      <a:pt x="340" y="135"/>
                    </a:cubicBezTo>
                    <a:cubicBezTo>
                      <a:pt x="344" y="138"/>
                      <a:pt x="348" y="141"/>
                      <a:pt x="352" y="145"/>
                    </a:cubicBezTo>
                    <a:cubicBezTo>
                      <a:pt x="354" y="147"/>
                      <a:pt x="356" y="147"/>
                      <a:pt x="358" y="144"/>
                    </a:cubicBezTo>
                    <a:cubicBezTo>
                      <a:pt x="369" y="133"/>
                      <a:pt x="380" y="122"/>
                      <a:pt x="391" y="110"/>
                    </a:cubicBezTo>
                    <a:cubicBezTo>
                      <a:pt x="392" y="108"/>
                      <a:pt x="394" y="106"/>
                      <a:pt x="396" y="105"/>
                    </a:cubicBezTo>
                    <a:cubicBezTo>
                      <a:pt x="400" y="101"/>
                      <a:pt x="404" y="101"/>
                      <a:pt x="408" y="104"/>
                    </a:cubicBezTo>
                    <a:cubicBezTo>
                      <a:pt x="412" y="108"/>
                      <a:pt x="413" y="112"/>
                      <a:pt x="409" y="116"/>
                    </a:cubicBezTo>
                    <a:cubicBezTo>
                      <a:pt x="402" y="125"/>
                      <a:pt x="394" y="133"/>
                      <a:pt x="386" y="141"/>
                    </a:cubicBezTo>
                    <a:cubicBezTo>
                      <a:pt x="381" y="146"/>
                      <a:pt x="376" y="152"/>
                      <a:pt x="370" y="157"/>
                    </a:cubicBezTo>
                    <a:cubicBezTo>
                      <a:pt x="369" y="159"/>
                      <a:pt x="369" y="160"/>
                      <a:pt x="371" y="162"/>
                    </a:cubicBezTo>
                    <a:cubicBezTo>
                      <a:pt x="384" y="173"/>
                      <a:pt x="397" y="186"/>
                      <a:pt x="410" y="199"/>
                    </a:cubicBezTo>
                    <a:cubicBezTo>
                      <a:pt x="412" y="201"/>
                      <a:pt x="413" y="201"/>
                      <a:pt x="416" y="199"/>
                    </a:cubicBezTo>
                    <a:cubicBezTo>
                      <a:pt x="428" y="187"/>
                      <a:pt x="440" y="176"/>
                      <a:pt x="452" y="164"/>
                    </a:cubicBezTo>
                    <a:cubicBezTo>
                      <a:pt x="455" y="162"/>
                      <a:pt x="457" y="160"/>
                      <a:pt x="460" y="159"/>
                    </a:cubicBezTo>
                    <a:cubicBezTo>
                      <a:pt x="464" y="158"/>
                      <a:pt x="468" y="160"/>
                      <a:pt x="470" y="164"/>
                    </a:cubicBezTo>
                    <a:cubicBezTo>
                      <a:pt x="472" y="168"/>
                      <a:pt x="472" y="171"/>
                      <a:pt x="468" y="174"/>
                    </a:cubicBezTo>
                    <a:cubicBezTo>
                      <a:pt x="460" y="182"/>
                      <a:pt x="451" y="190"/>
                      <a:pt x="443" y="198"/>
                    </a:cubicBezTo>
                    <a:cubicBezTo>
                      <a:pt x="438" y="203"/>
                      <a:pt x="433" y="208"/>
                      <a:pt x="427" y="213"/>
                    </a:cubicBezTo>
                    <a:cubicBezTo>
                      <a:pt x="426" y="214"/>
                      <a:pt x="425" y="215"/>
                      <a:pt x="427" y="217"/>
                    </a:cubicBezTo>
                    <a:cubicBezTo>
                      <a:pt x="440" y="230"/>
                      <a:pt x="452" y="243"/>
                      <a:pt x="463" y="257"/>
                    </a:cubicBezTo>
                    <a:cubicBezTo>
                      <a:pt x="465" y="259"/>
                      <a:pt x="466" y="260"/>
                      <a:pt x="469" y="258"/>
                    </a:cubicBezTo>
                    <a:cubicBezTo>
                      <a:pt x="477" y="250"/>
                      <a:pt x="486" y="243"/>
                      <a:pt x="495" y="235"/>
                    </a:cubicBezTo>
                    <a:cubicBezTo>
                      <a:pt x="500" y="230"/>
                      <a:pt x="507" y="225"/>
                      <a:pt x="513" y="221"/>
                    </a:cubicBezTo>
                    <a:cubicBezTo>
                      <a:pt x="516" y="220"/>
                      <a:pt x="519" y="220"/>
                      <a:pt x="522" y="222"/>
                    </a:cubicBezTo>
                    <a:cubicBezTo>
                      <a:pt x="525" y="224"/>
                      <a:pt x="526" y="227"/>
                      <a:pt x="526" y="230"/>
                    </a:cubicBezTo>
                    <a:cubicBezTo>
                      <a:pt x="525" y="233"/>
                      <a:pt x="524" y="236"/>
                      <a:pt x="521" y="238"/>
                    </a:cubicBezTo>
                    <a:cubicBezTo>
                      <a:pt x="508" y="249"/>
                      <a:pt x="495" y="259"/>
                      <a:pt x="482" y="270"/>
                    </a:cubicBezTo>
                    <a:cubicBezTo>
                      <a:pt x="479" y="272"/>
                      <a:pt x="478" y="274"/>
                      <a:pt x="481" y="278"/>
                    </a:cubicBezTo>
                    <a:cubicBezTo>
                      <a:pt x="492" y="292"/>
                      <a:pt x="502" y="305"/>
                      <a:pt x="512" y="319"/>
                    </a:cubicBezTo>
                    <a:cubicBezTo>
                      <a:pt x="514" y="321"/>
                      <a:pt x="516" y="321"/>
                      <a:pt x="518" y="319"/>
                    </a:cubicBezTo>
                    <a:cubicBezTo>
                      <a:pt x="525" y="314"/>
                      <a:pt x="532" y="309"/>
                      <a:pt x="539" y="304"/>
                    </a:cubicBezTo>
                    <a:cubicBezTo>
                      <a:pt x="547" y="298"/>
                      <a:pt x="555" y="293"/>
                      <a:pt x="562" y="287"/>
                    </a:cubicBezTo>
                    <a:cubicBezTo>
                      <a:pt x="567" y="284"/>
                      <a:pt x="572" y="285"/>
                      <a:pt x="575" y="289"/>
                    </a:cubicBezTo>
                    <a:cubicBezTo>
                      <a:pt x="578" y="293"/>
                      <a:pt x="577" y="298"/>
                      <a:pt x="573" y="302"/>
                    </a:cubicBezTo>
                    <a:cubicBezTo>
                      <a:pt x="562" y="311"/>
                      <a:pt x="550" y="318"/>
                      <a:pt x="539" y="326"/>
                    </a:cubicBezTo>
                    <a:cubicBezTo>
                      <a:pt x="535" y="329"/>
                      <a:pt x="532" y="332"/>
                      <a:pt x="528" y="334"/>
                    </a:cubicBezTo>
                    <a:cubicBezTo>
                      <a:pt x="525" y="336"/>
                      <a:pt x="525" y="337"/>
                      <a:pt x="527" y="340"/>
                    </a:cubicBezTo>
                    <a:cubicBezTo>
                      <a:pt x="535" y="352"/>
                      <a:pt x="543" y="364"/>
                      <a:pt x="551" y="376"/>
                    </a:cubicBezTo>
                    <a:cubicBezTo>
                      <a:pt x="553" y="379"/>
                      <a:pt x="555" y="382"/>
                      <a:pt x="556" y="384"/>
                    </a:cubicBezTo>
                    <a:cubicBezTo>
                      <a:pt x="558" y="388"/>
                      <a:pt x="559" y="387"/>
                      <a:pt x="562" y="385"/>
                    </a:cubicBezTo>
                    <a:cubicBezTo>
                      <a:pt x="577" y="376"/>
                      <a:pt x="592" y="366"/>
                      <a:pt x="607" y="357"/>
                    </a:cubicBezTo>
                    <a:cubicBezTo>
                      <a:pt x="612" y="354"/>
                      <a:pt x="617" y="354"/>
                      <a:pt x="620" y="358"/>
                    </a:cubicBezTo>
                    <a:cubicBezTo>
                      <a:pt x="623" y="363"/>
                      <a:pt x="621" y="369"/>
                      <a:pt x="616" y="372"/>
                    </a:cubicBezTo>
                    <a:cubicBezTo>
                      <a:pt x="601" y="381"/>
                      <a:pt x="586" y="391"/>
                      <a:pt x="571" y="401"/>
                    </a:cubicBezTo>
                    <a:cubicBezTo>
                      <a:pt x="569" y="402"/>
                      <a:pt x="567" y="403"/>
                      <a:pt x="569" y="406"/>
                    </a:cubicBezTo>
                    <a:cubicBezTo>
                      <a:pt x="579" y="421"/>
                      <a:pt x="587" y="437"/>
                      <a:pt x="595" y="453"/>
                    </a:cubicBezTo>
                    <a:cubicBezTo>
                      <a:pt x="597" y="456"/>
                      <a:pt x="598" y="456"/>
                      <a:pt x="600" y="454"/>
                    </a:cubicBezTo>
                    <a:cubicBezTo>
                      <a:pt x="615" y="446"/>
                      <a:pt x="629" y="439"/>
                      <a:pt x="643" y="431"/>
                    </a:cubicBezTo>
                    <a:cubicBezTo>
                      <a:pt x="647" y="429"/>
                      <a:pt x="651" y="425"/>
                      <a:pt x="657" y="428"/>
                    </a:cubicBezTo>
                    <a:cubicBezTo>
                      <a:pt x="663" y="432"/>
                      <a:pt x="664" y="440"/>
                      <a:pt x="658" y="443"/>
                    </a:cubicBezTo>
                    <a:cubicBezTo>
                      <a:pt x="645" y="450"/>
                      <a:pt x="633" y="457"/>
                      <a:pt x="620" y="464"/>
                    </a:cubicBezTo>
                    <a:cubicBezTo>
                      <a:pt x="616" y="466"/>
                      <a:pt x="613" y="468"/>
                      <a:pt x="609" y="471"/>
                    </a:cubicBezTo>
                    <a:cubicBezTo>
                      <a:pt x="606" y="472"/>
                      <a:pt x="606" y="474"/>
                      <a:pt x="607" y="476"/>
                    </a:cubicBezTo>
                    <a:cubicBezTo>
                      <a:pt x="615" y="492"/>
                      <a:pt x="623" y="508"/>
                      <a:pt x="630" y="525"/>
                    </a:cubicBezTo>
                    <a:cubicBezTo>
                      <a:pt x="631" y="527"/>
                      <a:pt x="632" y="528"/>
                      <a:pt x="634" y="527"/>
                    </a:cubicBezTo>
                    <a:cubicBezTo>
                      <a:pt x="648" y="519"/>
                      <a:pt x="663" y="513"/>
                      <a:pt x="676" y="506"/>
                    </a:cubicBezTo>
                    <a:cubicBezTo>
                      <a:pt x="680" y="504"/>
                      <a:pt x="685" y="501"/>
                      <a:pt x="690" y="503"/>
                    </a:cubicBezTo>
                    <a:cubicBezTo>
                      <a:pt x="694" y="504"/>
                      <a:pt x="696" y="507"/>
                      <a:pt x="696" y="511"/>
                    </a:cubicBezTo>
                    <a:cubicBezTo>
                      <a:pt x="696" y="515"/>
                      <a:pt x="695" y="518"/>
                      <a:pt x="691" y="519"/>
                    </a:cubicBezTo>
                    <a:cubicBezTo>
                      <a:pt x="675" y="527"/>
                      <a:pt x="659" y="535"/>
                      <a:pt x="643" y="542"/>
                    </a:cubicBezTo>
                    <a:cubicBezTo>
                      <a:pt x="638" y="545"/>
                      <a:pt x="638" y="544"/>
                      <a:pt x="640" y="550"/>
                    </a:cubicBezTo>
                    <a:cubicBezTo>
                      <a:pt x="646" y="565"/>
                      <a:pt x="651" y="581"/>
                      <a:pt x="657" y="596"/>
                    </a:cubicBezTo>
                    <a:cubicBezTo>
                      <a:pt x="659" y="603"/>
                      <a:pt x="659" y="603"/>
                      <a:pt x="666" y="600"/>
                    </a:cubicBezTo>
                    <a:cubicBezTo>
                      <a:pt x="680" y="595"/>
                      <a:pt x="695" y="589"/>
                      <a:pt x="709" y="583"/>
                    </a:cubicBezTo>
                    <a:cubicBezTo>
                      <a:pt x="711" y="582"/>
                      <a:pt x="713" y="582"/>
                      <a:pt x="715" y="581"/>
                    </a:cubicBezTo>
                    <a:cubicBezTo>
                      <a:pt x="719" y="580"/>
                      <a:pt x="723" y="582"/>
                      <a:pt x="725" y="586"/>
                    </a:cubicBezTo>
                    <a:cubicBezTo>
                      <a:pt x="726" y="591"/>
                      <a:pt x="725" y="596"/>
                      <a:pt x="721" y="598"/>
                    </a:cubicBezTo>
                    <a:cubicBezTo>
                      <a:pt x="710" y="602"/>
                      <a:pt x="700" y="606"/>
                      <a:pt x="689" y="610"/>
                    </a:cubicBezTo>
                    <a:cubicBezTo>
                      <a:pt x="682" y="613"/>
                      <a:pt x="674" y="616"/>
                      <a:pt x="667" y="619"/>
                    </a:cubicBezTo>
                    <a:cubicBezTo>
                      <a:pt x="664" y="620"/>
                      <a:pt x="665" y="622"/>
                      <a:pt x="665" y="624"/>
                    </a:cubicBezTo>
                    <a:cubicBezTo>
                      <a:pt x="669" y="643"/>
                      <a:pt x="670" y="662"/>
                      <a:pt x="668" y="681"/>
                    </a:cubicBezTo>
                    <a:cubicBezTo>
                      <a:pt x="664" y="714"/>
                      <a:pt x="654" y="743"/>
                      <a:pt x="633" y="769"/>
                    </a:cubicBezTo>
                    <a:cubicBezTo>
                      <a:pt x="615" y="792"/>
                      <a:pt x="592" y="808"/>
                      <a:pt x="563" y="813"/>
                    </a:cubicBezTo>
                    <a:cubicBezTo>
                      <a:pt x="538" y="818"/>
                      <a:pt x="513" y="816"/>
                      <a:pt x="489" y="807"/>
                    </a:cubicBezTo>
                    <a:cubicBezTo>
                      <a:pt x="463" y="797"/>
                      <a:pt x="442" y="780"/>
                      <a:pt x="425" y="759"/>
                    </a:cubicBezTo>
                    <a:cubicBezTo>
                      <a:pt x="417" y="750"/>
                      <a:pt x="410" y="739"/>
                      <a:pt x="405" y="728"/>
                    </a:cubicBezTo>
                    <a:cubicBezTo>
                      <a:pt x="403" y="725"/>
                      <a:pt x="402" y="725"/>
                      <a:pt x="399" y="726"/>
                    </a:cubicBezTo>
                    <a:cubicBezTo>
                      <a:pt x="386" y="731"/>
                      <a:pt x="373" y="737"/>
                      <a:pt x="360" y="742"/>
                    </a:cubicBezTo>
                    <a:cubicBezTo>
                      <a:pt x="358" y="743"/>
                      <a:pt x="356" y="743"/>
                      <a:pt x="354" y="744"/>
                    </a:cubicBezTo>
                    <a:cubicBezTo>
                      <a:pt x="349" y="745"/>
                      <a:pt x="345" y="743"/>
                      <a:pt x="343" y="739"/>
                    </a:cubicBezTo>
                    <a:cubicBezTo>
                      <a:pt x="341" y="734"/>
                      <a:pt x="343" y="730"/>
                      <a:pt x="348" y="728"/>
                    </a:cubicBezTo>
                    <a:cubicBezTo>
                      <a:pt x="363" y="722"/>
                      <a:pt x="377" y="716"/>
                      <a:pt x="392" y="710"/>
                    </a:cubicBezTo>
                    <a:cubicBezTo>
                      <a:pt x="395" y="709"/>
                      <a:pt x="396" y="708"/>
                      <a:pt x="395" y="705"/>
                    </a:cubicBezTo>
                    <a:cubicBezTo>
                      <a:pt x="391" y="693"/>
                      <a:pt x="386" y="682"/>
                      <a:pt x="383" y="671"/>
                    </a:cubicBezTo>
                    <a:cubicBezTo>
                      <a:pt x="381" y="667"/>
                      <a:pt x="379" y="667"/>
                      <a:pt x="376" y="669"/>
                    </a:cubicBezTo>
                    <a:cubicBezTo>
                      <a:pt x="362" y="675"/>
                      <a:pt x="349" y="681"/>
                      <a:pt x="335" y="688"/>
                    </a:cubicBezTo>
                    <a:cubicBezTo>
                      <a:pt x="329" y="690"/>
                      <a:pt x="324" y="688"/>
                      <a:pt x="322" y="682"/>
                    </a:cubicBezTo>
                    <a:cubicBezTo>
                      <a:pt x="321" y="677"/>
                      <a:pt x="323" y="674"/>
                      <a:pt x="328" y="671"/>
                    </a:cubicBezTo>
                    <a:cubicBezTo>
                      <a:pt x="342" y="665"/>
                      <a:pt x="356" y="658"/>
                      <a:pt x="370" y="652"/>
                    </a:cubicBezTo>
                    <a:cubicBezTo>
                      <a:pt x="373" y="651"/>
                      <a:pt x="374" y="649"/>
                      <a:pt x="372" y="646"/>
                    </a:cubicBezTo>
                    <a:cubicBezTo>
                      <a:pt x="367" y="635"/>
                      <a:pt x="362" y="624"/>
                      <a:pt x="357" y="614"/>
                    </a:cubicBezTo>
                    <a:cubicBezTo>
                      <a:pt x="356" y="610"/>
                      <a:pt x="355" y="610"/>
                      <a:pt x="351" y="612"/>
                    </a:cubicBezTo>
                    <a:cubicBezTo>
                      <a:pt x="338" y="619"/>
                      <a:pt x="325" y="626"/>
                      <a:pt x="312" y="634"/>
                    </a:cubicBezTo>
                    <a:cubicBezTo>
                      <a:pt x="307" y="637"/>
                      <a:pt x="301" y="635"/>
                      <a:pt x="299" y="631"/>
                    </a:cubicBezTo>
                    <a:cubicBezTo>
                      <a:pt x="296" y="626"/>
                      <a:pt x="298" y="621"/>
                      <a:pt x="304" y="618"/>
                    </a:cubicBezTo>
                    <a:cubicBezTo>
                      <a:pt x="316" y="611"/>
                      <a:pt x="329" y="604"/>
                      <a:pt x="341" y="598"/>
                    </a:cubicBezTo>
                    <a:cubicBezTo>
                      <a:pt x="342" y="597"/>
                      <a:pt x="343" y="596"/>
                      <a:pt x="344" y="595"/>
                    </a:cubicBezTo>
                    <a:cubicBezTo>
                      <a:pt x="346" y="596"/>
                      <a:pt x="348" y="595"/>
                      <a:pt x="347" y="593"/>
                    </a:cubicBezTo>
                    <a:cubicBezTo>
                      <a:pt x="346" y="591"/>
                      <a:pt x="346" y="588"/>
                      <a:pt x="343" y="587"/>
                    </a:cubicBezTo>
                    <a:close/>
                    <a:moveTo>
                      <a:pt x="651" y="658"/>
                    </a:moveTo>
                    <a:cubicBezTo>
                      <a:pt x="651" y="651"/>
                      <a:pt x="650" y="641"/>
                      <a:pt x="648" y="630"/>
                    </a:cubicBezTo>
                    <a:cubicBezTo>
                      <a:pt x="644" y="610"/>
                      <a:pt x="636" y="591"/>
                      <a:pt x="629" y="571"/>
                    </a:cubicBezTo>
                    <a:cubicBezTo>
                      <a:pt x="621" y="550"/>
                      <a:pt x="612" y="530"/>
                      <a:pt x="603" y="509"/>
                    </a:cubicBezTo>
                    <a:cubicBezTo>
                      <a:pt x="594" y="489"/>
                      <a:pt x="584" y="470"/>
                      <a:pt x="574" y="451"/>
                    </a:cubicBezTo>
                    <a:cubicBezTo>
                      <a:pt x="565" y="434"/>
                      <a:pt x="556" y="418"/>
                      <a:pt x="546" y="402"/>
                    </a:cubicBezTo>
                    <a:cubicBezTo>
                      <a:pt x="536" y="386"/>
                      <a:pt x="526" y="370"/>
                      <a:pt x="515" y="355"/>
                    </a:cubicBezTo>
                    <a:cubicBezTo>
                      <a:pt x="505" y="340"/>
                      <a:pt x="494" y="325"/>
                      <a:pt x="483" y="310"/>
                    </a:cubicBezTo>
                    <a:cubicBezTo>
                      <a:pt x="471" y="293"/>
                      <a:pt x="457" y="277"/>
                      <a:pt x="443" y="261"/>
                    </a:cubicBezTo>
                    <a:cubicBezTo>
                      <a:pt x="430" y="246"/>
                      <a:pt x="417" y="232"/>
                      <a:pt x="404" y="218"/>
                    </a:cubicBezTo>
                    <a:cubicBezTo>
                      <a:pt x="390" y="204"/>
                      <a:pt x="376" y="191"/>
                      <a:pt x="361" y="177"/>
                    </a:cubicBezTo>
                    <a:cubicBezTo>
                      <a:pt x="343" y="160"/>
                      <a:pt x="324" y="145"/>
                      <a:pt x="305" y="129"/>
                    </a:cubicBezTo>
                    <a:cubicBezTo>
                      <a:pt x="283" y="112"/>
                      <a:pt x="261" y="96"/>
                      <a:pt x="237" y="80"/>
                    </a:cubicBezTo>
                    <a:cubicBezTo>
                      <a:pt x="220" y="68"/>
                      <a:pt x="200" y="59"/>
                      <a:pt x="179" y="54"/>
                    </a:cubicBezTo>
                    <a:cubicBezTo>
                      <a:pt x="155" y="48"/>
                      <a:pt x="130" y="47"/>
                      <a:pt x="104" y="54"/>
                    </a:cubicBezTo>
                    <a:cubicBezTo>
                      <a:pt x="81" y="60"/>
                      <a:pt x="60" y="71"/>
                      <a:pt x="44" y="89"/>
                    </a:cubicBezTo>
                    <a:cubicBezTo>
                      <a:pt x="32" y="103"/>
                      <a:pt x="25" y="120"/>
                      <a:pt x="21" y="138"/>
                    </a:cubicBezTo>
                    <a:cubicBezTo>
                      <a:pt x="17" y="163"/>
                      <a:pt x="20" y="187"/>
                      <a:pt x="30" y="210"/>
                    </a:cubicBezTo>
                    <a:cubicBezTo>
                      <a:pt x="39" y="231"/>
                      <a:pt x="52" y="248"/>
                      <a:pt x="69" y="264"/>
                    </a:cubicBezTo>
                    <a:cubicBezTo>
                      <a:pt x="71" y="265"/>
                      <a:pt x="73" y="265"/>
                      <a:pt x="74" y="266"/>
                    </a:cubicBezTo>
                    <a:cubicBezTo>
                      <a:pt x="78" y="266"/>
                      <a:pt x="81" y="267"/>
                      <a:pt x="82" y="271"/>
                    </a:cubicBezTo>
                    <a:cubicBezTo>
                      <a:pt x="82" y="274"/>
                      <a:pt x="84" y="275"/>
                      <a:pt x="86" y="277"/>
                    </a:cubicBezTo>
                    <a:cubicBezTo>
                      <a:pt x="98" y="284"/>
                      <a:pt x="109" y="292"/>
                      <a:pt x="120" y="300"/>
                    </a:cubicBezTo>
                    <a:cubicBezTo>
                      <a:pt x="121" y="301"/>
                      <a:pt x="122" y="302"/>
                      <a:pt x="124" y="302"/>
                    </a:cubicBezTo>
                    <a:cubicBezTo>
                      <a:pt x="130" y="302"/>
                      <a:pt x="133" y="304"/>
                      <a:pt x="134" y="310"/>
                    </a:cubicBezTo>
                    <a:cubicBezTo>
                      <a:pt x="134" y="311"/>
                      <a:pt x="135" y="311"/>
                      <a:pt x="135" y="312"/>
                    </a:cubicBezTo>
                    <a:cubicBezTo>
                      <a:pt x="146" y="320"/>
                      <a:pt x="157" y="329"/>
                      <a:pt x="167" y="338"/>
                    </a:cubicBezTo>
                    <a:cubicBezTo>
                      <a:pt x="169" y="340"/>
                      <a:pt x="172" y="342"/>
                      <a:pt x="176" y="342"/>
                    </a:cubicBezTo>
                    <a:cubicBezTo>
                      <a:pt x="179" y="342"/>
                      <a:pt x="182" y="345"/>
                      <a:pt x="182" y="348"/>
                    </a:cubicBezTo>
                    <a:cubicBezTo>
                      <a:pt x="182" y="351"/>
                      <a:pt x="184" y="353"/>
                      <a:pt x="186" y="355"/>
                    </a:cubicBezTo>
                    <a:cubicBezTo>
                      <a:pt x="196" y="363"/>
                      <a:pt x="206" y="372"/>
                      <a:pt x="215" y="382"/>
                    </a:cubicBezTo>
                    <a:cubicBezTo>
                      <a:pt x="216" y="384"/>
                      <a:pt x="217" y="385"/>
                      <a:pt x="219" y="385"/>
                    </a:cubicBezTo>
                    <a:cubicBezTo>
                      <a:pt x="225" y="386"/>
                      <a:pt x="227" y="389"/>
                      <a:pt x="227" y="394"/>
                    </a:cubicBezTo>
                    <a:cubicBezTo>
                      <a:pt x="228" y="395"/>
                      <a:pt x="228" y="396"/>
                      <a:pt x="229" y="397"/>
                    </a:cubicBezTo>
                    <a:cubicBezTo>
                      <a:pt x="233" y="401"/>
                      <a:pt x="237" y="405"/>
                      <a:pt x="241" y="410"/>
                    </a:cubicBezTo>
                    <a:cubicBezTo>
                      <a:pt x="246" y="415"/>
                      <a:pt x="251" y="420"/>
                      <a:pt x="256" y="426"/>
                    </a:cubicBezTo>
                    <a:cubicBezTo>
                      <a:pt x="257" y="428"/>
                      <a:pt x="259" y="430"/>
                      <a:pt x="262" y="431"/>
                    </a:cubicBezTo>
                    <a:cubicBezTo>
                      <a:pt x="266" y="433"/>
                      <a:pt x="269" y="435"/>
                      <a:pt x="269" y="441"/>
                    </a:cubicBezTo>
                    <a:cubicBezTo>
                      <a:pt x="269" y="442"/>
                      <a:pt x="270" y="443"/>
                      <a:pt x="271" y="444"/>
                    </a:cubicBezTo>
                    <a:cubicBezTo>
                      <a:pt x="279" y="455"/>
                      <a:pt x="287" y="465"/>
                      <a:pt x="295" y="476"/>
                    </a:cubicBezTo>
                    <a:cubicBezTo>
                      <a:pt x="296" y="478"/>
                      <a:pt x="298" y="480"/>
                      <a:pt x="302" y="481"/>
                    </a:cubicBezTo>
                    <a:cubicBezTo>
                      <a:pt x="305" y="482"/>
                      <a:pt x="307" y="485"/>
                      <a:pt x="307" y="489"/>
                    </a:cubicBezTo>
                    <a:cubicBezTo>
                      <a:pt x="307" y="491"/>
                      <a:pt x="307" y="493"/>
                      <a:pt x="308" y="495"/>
                    </a:cubicBezTo>
                    <a:cubicBezTo>
                      <a:pt x="315" y="505"/>
                      <a:pt x="322" y="516"/>
                      <a:pt x="329" y="526"/>
                    </a:cubicBezTo>
                    <a:cubicBezTo>
                      <a:pt x="331" y="530"/>
                      <a:pt x="333" y="533"/>
                      <a:pt x="338" y="534"/>
                    </a:cubicBezTo>
                    <a:cubicBezTo>
                      <a:pt x="340" y="535"/>
                      <a:pt x="341" y="538"/>
                      <a:pt x="341" y="541"/>
                    </a:cubicBezTo>
                    <a:cubicBezTo>
                      <a:pt x="341" y="543"/>
                      <a:pt x="341" y="546"/>
                      <a:pt x="343" y="548"/>
                    </a:cubicBezTo>
                    <a:cubicBezTo>
                      <a:pt x="348" y="559"/>
                      <a:pt x="354" y="570"/>
                      <a:pt x="360" y="580"/>
                    </a:cubicBezTo>
                    <a:cubicBezTo>
                      <a:pt x="362" y="583"/>
                      <a:pt x="363" y="588"/>
                      <a:pt x="368" y="589"/>
                    </a:cubicBezTo>
                    <a:cubicBezTo>
                      <a:pt x="371" y="590"/>
                      <a:pt x="372" y="594"/>
                      <a:pt x="371" y="597"/>
                    </a:cubicBezTo>
                    <a:cubicBezTo>
                      <a:pt x="371" y="600"/>
                      <a:pt x="371" y="602"/>
                      <a:pt x="372" y="604"/>
                    </a:cubicBezTo>
                    <a:cubicBezTo>
                      <a:pt x="377" y="613"/>
                      <a:pt x="380" y="622"/>
                      <a:pt x="385" y="631"/>
                    </a:cubicBezTo>
                    <a:cubicBezTo>
                      <a:pt x="388" y="636"/>
                      <a:pt x="389" y="643"/>
                      <a:pt x="395" y="646"/>
                    </a:cubicBezTo>
                    <a:cubicBezTo>
                      <a:pt x="397" y="648"/>
                      <a:pt x="398" y="651"/>
                      <a:pt x="397" y="654"/>
                    </a:cubicBezTo>
                    <a:cubicBezTo>
                      <a:pt x="396" y="658"/>
                      <a:pt x="397" y="661"/>
                      <a:pt x="399" y="664"/>
                    </a:cubicBezTo>
                    <a:cubicBezTo>
                      <a:pt x="400" y="667"/>
                      <a:pt x="401" y="670"/>
                      <a:pt x="403" y="674"/>
                    </a:cubicBezTo>
                    <a:cubicBezTo>
                      <a:pt x="406" y="682"/>
                      <a:pt x="408" y="691"/>
                      <a:pt x="412" y="699"/>
                    </a:cubicBezTo>
                    <a:cubicBezTo>
                      <a:pt x="416" y="706"/>
                      <a:pt x="419" y="712"/>
                      <a:pt x="421" y="719"/>
                    </a:cubicBezTo>
                    <a:cubicBezTo>
                      <a:pt x="422" y="726"/>
                      <a:pt x="426" y="732"/>
                      <a:pt x="431" y="737"/>
                    </a:cubicBezTo>
                    <a:cubicBezTo>
                      <a:pt x="441" y="751"/>
                      <a:pt x="453" y="764"/>
                      <a:pt x="467" y="775"/>
                    </a:cubicBezTo>
                    <a:cubicBezTo>
                      <a:pt x="493" y="793"/>
                      <a:pt x="521" y="801"/>
                      <a:pt x="553" y="797"/>
                    </a:cubicBezTo>
                    <a:cubicBezTo>
                      <a:pt x="580" y="793"/>
                      <a:pt x="602" y="780"/>
                      <a:pt x="618" y="759"/>
                    </a:cubicBezTo>
                    <a:cubicBezTo>
                      <a:pt x="641" y="731"/>
                      <a:pt x="651" y="698"/>
                      <a:pt x="651" y="658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23" name="Freeform 161">
                <a:extLst>
                  <a:ext uri="{FF2B5EF4-FFF2-40B4-BE49-F238E27FC236}">
                    <a16:creationId xmlns:a16="http://schemas.microsoft.com/office/drawing/2014/main" id="{69A50788-F35D-4131-8C17-2509509F2DC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8172113" y="4783137"/>
                <a:ext cx="1588" cy="3175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0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1"/>
                      <a:pt x="1" y="0"/>
                      <a:pt x="1" y="0"/>
                    </a:cubicBezTo>
                    <a:cubicBezTo>
                      <a:pt x="1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B6DB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24" name="Freeform 162">
                <a:extLst>
                  <a:ext uri="{FF2B5EF4-FFF2-40B4-BE49-F238E27FC236}">
                    <a16:creationId xmlns:a16="http://schemas.microsoft.com/office/drawing/2014/main" id="{0C8D6CB0-7025-4748-8FA6-88B7BAB59CBA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9042063" y="5194300"/>
                <a:ext cx="384175" cy="450850"/>
              </a:xfrm>
              <a:custGeom>
                <a:avLst/>
                <a:gdLst>
                  <a:gd name="T0" fmla="*/ 155 w 156"/>
                  <a:gd name="T1" fmla="*/ 97 h 183"/>
                  <a:gd name="T2" fmla="*/ 139 w 156"/>
                  <a:gd name="T3" fmla="*/ 152 h 183"/>
                  <a:gd name="T4" fmla="*/ 70 w 156"/>
                  <a:gd name="T5" fmla="*/ 178 h 183"/>
                  <a:gd name="T6" fmla="*/ 16 w 156"/>
                  <a:gd name="T7" fmla="*/ 138 h 183"/>
                  <a:gd name="T8" fmla="*/ 2 w 156"/>
                  <a:gd name="T9" fmla="*/ 72 h 183"/>
                  <a:gd name="T10" fmla="*/ 19 w 156"/>
                  <a:gd name="T11" fmla="*/ 30 h 183"/>
                  <a:gd name="T12" fmla="*/ 53 w 156"/>
                  <a:gd name="T13" fmla="*/ 5 h 183"/>
                  <a:gd name="T14" fmla="*/ 99 w 156"/>
                  <a:gd name="T15" fmla="*/ 7 h 183"/>
                  <a:gd name="T16" fmla="*/ 151 w 156"/>
                  <a:gd name="T17" fmla="*/ 65 h 183"/>
                  <a:gd name="T18" fmla="*/ 155 w 156"/>
                  <a:gd name="T19" fmla="*/ 97 h 183"/>
                  <a:gd name="T20" fmla="*/ 19 w 156"/>
                  <a:gd name="T21" fmla="*/ 87 h 183"/>
                  <a:gd name="T22" fmla="*/ 23 w 156"/>
                  <a:gd name="T23" fmla="*/ 109 h 183"/>
                  <a:gd name="T24" fmla="*/ 59 w 156"/>
                  <a:gd name="T25" fmla="*/ 154 h 183"/>
                  <a:gd name="T26" fmla="*/ 115 w 156"/>
                  <a:gd name="T27" fmla="*/ 151 h 183"/>
                  <a:gd name="T28" fmla="*/ 138 w 156"/>
                  <a:gd name="T29" fmla="*/ 101 h 183"/>
                  <a:gd name="T30" fmla="*/ 99 w 156"/>
                  <a:gd name="T31" fmla="*/ 26 h 183"/>
                  <a:gd name="T32" fmla="*/ 36 w 156"/>
                  <a:gd name="T33" fmla="*/ 36 h 183"/>
                  <a:gd name="T34" fmla="*/ 19 w 156"/>
                  <a:gd name="T35" fmla="*/ 87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56" h="183">
                    <a:moveTo>
                      <a:pt x="155" y="97"/>
                    </a:moveTo>
                    <a:cubicBezTo>
                      <a:pt x="156" y="118"/>
                      <a:pt x="150" y="136"/>
                      <a:pt x="139" y="152"/>
                    </a:cubicBezTo>
                    <a:cubicBezTo>
                      <a:pt x="124" y="173"/>
                      <a:pt x="96" y="183"/>
                      <a:pt x="70" y="178"/>
                    </a:cubicBezTo>
                    <a:cubicBezTo>
                      <a:pt x="46" y="172"/>
                      <a:pt x="29" y="158"/>
                      <a:pt x="16" y="138"/>
                    </a:cubicBezTo>
                    <a:cubicBezTo>
                      <a:pt x="4" y="117"/>
                      <a:pt x="0" y="95"/>
                      <a:pt x="2" y="72"/>
                    </a:cubicBezTo>
                    <a:cubicBezTo>
                      <a:pt x="4" y="56"/>
                      <a:pt x="10" y="42"/>
                      <a:pt x="19" y="30"/>
                    </a:cubicBezTo>
                    <a:cubicBezTo>
                      <a:pt x="27" y="18"/>
                      <a:pt x="39" y="9"/>
                      <a:pt x="53" y="5"/>
                    </a:cubicBezTo>
                    <a:cubicBezTo>
                      <a:pt x="68" y="0"/>
                      <a:pt x="84" y="0"/>
                      <a:pt x="99" y="7"/>
                    </a:cubicBezTo>
                    <a:cubicBezTo>
                      <a:pt x="126" y="18"/>
                      <a:pt x="142" y="39"/>
                      <a:pt x="151" y="65"/>
                    </a:cubicBezTo>
                    <a:cubicBezTo>
                      <a:pt x="154" y="76"/>
                      <a:pt x="156" y="87"/>
                      <a:pt x="155" y="97"/>
                    </a:cubicBezTo>
                    <a:close/>
                    <a:moveTo>
                      <a:pt x="19" y="87"/>
                    </a:moveTo>
                    <a:cubicBezTo>
                      <a:pt x="19" y="92"/>
                      <a:pt x="21" y="100"/>
                      <a:pt x="23" y="109"/>
                    </a:cubicBezTo>
                    <a:cubicBezTo>
                      <a:pt x="29" y="129"/>
                      <a:pt x="41" y="144"/>
                      <a:pt x="59" y="154"/>
                    </a:cubicBezTo>
                    <a:cubicBezTo>
                      <a:pt x="75" y="164"/>
                      <a:pt x="100" y="164"/>
                      <a:pt x="115" y="151"/>
                    </a:cubicBezTo>
                    <a:cubicBezTo>
                      <a:pt x="131" y="138"/>
                      <a:pt x="138" y="121"/>
                      <a:pt x="138" y="101"/>
                    </a:cubicBezTo>
                    <a:cubicBezTo>
                      <a:pt x="139" y="70"/>
                      <a:pt x="127" y="43"/>
                      <a:pt x="99" y="26"/>
                    </a:cubicBezTo>
                    <a:cubicBezTo>
                      <a:pt x="78" y="14"/>
                      <a:pt x="54" y="17"/>
                      <a:pt x="36" y="36"/>
                    </a:cubicBezTo>
                    <a:cubicBezTo>
                      <a:pt x="24" y="49"/>
                      <a:pt x="19" y="66"/>
                      <a:pt x="19" y="87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25" name="Freeform 163">
                <a:extLst>
                  <a:ext uri="{FF2B5EF4-FFF2-40B4-BE49-F238E27FC236}">
                    <a16:creationId xmlns:a16="http://schemas.microsoft.com/office/drawing/2014/main" id="{EE03421A-EFD9-4E9B-A36E-D0261110B749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8126075" y="4330700"/>
                <a:ext cx="336550" cy="322263"/>
              </a:xfrm>
              <a:custGeom>
                <a:avLst/>
                <a:gdLst>
                  <a:gd name="T0" fmla="*/ 1 w 137"/>
                  <a:gd name="T1" fmla="*/ 58 h 131"/>
                  <a:gd name="T2" fmla="*/ 48 w 137"/>
                  <a:gd name="T3" fmla="*/ 5 h 131"/>
                  <a:gd name="T4" fmla="*/ 117 w 137"/>
                  <a:gd name="T5" fmla="*/ 30 h 131"/>
                  <a:gd name="T6" fmla="*/ 126 w 137"/>
                  <a:gd name="T7" fmla="*/ 94 h 131"/>
                  <a:gd name="T8" fmla="*/ 98 w 137"/>
                  <a:gd name="T9" fmla="*/ 120 h 131"/>
                  <a:gd name="T10" fmla="*/ 27 w 137"/>
                  <a:gd name="T11" fmla="*/ 112 h 131"/>
                  <a:gd name="T12" fmla="*/ 1 w 137"/>
                  <a:gd name="T13" fmla="*/ 58 h 131"/>
                  <a:gd name="T14" fmla="*/ 72 w 137"/>
                  <a:gd name="T15" fmla="*/ 108 h 131"/>
                  <a:gd name="T16" fmla="*/ 87 w 137"/>
                  <a:gd name="T17" fmla="*/ 106 h 131"/>
                  <a:gd name="T18" fmla="*/ 108 w 137"/>
                  <a:gd name="T19" fmla="*/ 90 h 131"/>
                  <a:gd name="T20" fmla="*/ 108 w 137"/>
                  <a:gd name="T21" fmla="*/ 47 h 131"/>
                  <a:gd name="T22" fmla="*/ 56 w 137"/>
                  <a:gd name="T23" fmla="*/ 22 h 131"/>
                  <a:gd name="T24" fmla="*/ 20 w 137"/>
                  <a:gd name="T25" fmla="*/ 73 h 131"/>
                  <a:gd name="T26" fmla="*/ 72 w 137"/>
                  <a:gd name="T27" fmla="*/ 108 h 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37" h="131">
                    <a:moveTo>
                      <a:pt x="1" y="58"/>
                    </a:moveTo>
                    <a:cubicBezTo>
                      <a:pt x="0" y="31"/>
                      <a:pt x="21" y="10"/>
                      <a:pt x="48" y="5"/>
                    </a:cubicBezTo>
                    <a:cubicBezTo>
                      <a:pt x="75" y="0"/>
                      <a:pt x="99" y="9"/>
                      <a:pt x="117" y="30"/>
                    </a:cubicBezTo>
                    <a:cubicBezTo>
                      <a:pt x="133" y="49"/>
                      <a:pt x="137" y="71"/>
                      <a:pt x="126" y="94"/>
                    </a:cubicBezTo>
                    <a:cubicBezTo>
                      <a:pt x="121" y="106"/>
                      <a:pt x="111" y="115"/>
                      <a:pt x="98" y="120"/>
                    </a:cubicBezTo>
                    <a:cubicBezTo>
                      <a:pt x="73" y="131"/>
                      <a:pt x="49" y="127"/>
                      <a:pt x="27" y="112"/>
                    </a:cubicBezTo>
                    <a:cubicBezTo>
                      <a:pt x="11" y="99"/>
                      <a:pt x="1" y="82"/>
                      <a:pt x="1" y="58"/>
                    </a:cubicBezTo>
                    <a:close/>
                    <a:moveTo>
                      <a:pt x="72" y="108"/>
                    </a:moveTo>
                    <a:cubicBezTo>
                      <a:pt x="77" y="109"/>
                      <a:pt x="81" y="106"/>
                      <a:pt x="87" y="106"/>
                    </a:cubicBezTo>
                    <a:cubicBezTo>
                      <a:pt x="96" y="104"/>
                      <a:pt x="103" y="98"/>
                      <a:pt x="108" y="90"/>
                    </a:cubicBezTo>
                    <a:cubicBezTo>
                      <a:pt x="117" y="76"/>
                      <a:pt x="116" y="61"/>
                      <a:pt x="108" y="47"/>
                    </a:cubicBezTo>
                    <a:cubicBezTo>
                      <a:pt x="96" y="29"/>
                      <a:pt x="78" y="20"/>
                      <a:pt x="56" y="22"/>
                    </a:cubicBezTo>
                    <a:cubicBezTo>
                      <a:pt x="29" y="23"/>
                      <a:pt x="12" y="48"/>
                      <a:pt x="20" y="73"/>
                    </a:cubicBezTo>
                    <a:cubicBezTo>
                      <a:pt x="27" y="94"/>
                      <a:pt x="49" y="109"/>
                      <a:pt x="72" y="108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26" name="Freeform 164">
                <a:extLst>
                  <a:ext uri="{FF2B5EF4-FFF2-40B4-BE49-F238E27FC236}">
                    <a16:creationId xmlns:a16="http://schemas.microsoft.com/office/drawing/2014/main" id="{6D7A37E0-95FB-440B-853A-ED4863E87CAF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8835688" y="4738687"/>
                <a:ext cx="273050" cy="290513"/>
              </a:xfrm>
              <a:custGeom>
                <a:avLst/>
                <a:gdLst>
                  <a:gd name="T0" fmla="*/ 0 w 111"/>
                  <a:gd name="T1" fmla="*/ 54 h 118"/>
                  <a:gd name="T2" fmla="*/ 17 w 111"/>
                  <a:gd name="T3" fmla="*/ 15 h 118"/>
                  <a:gd name="T4" fmla="*/ 67 w 111"/>
                  <a:gd name="T5" fmla="*/ 7 h 118"/>
                  <a:gd name="T6" fmla="*/ 106 w 111"/>
                  <a:gd name="T7" fmla="*/ 54 h 118"/>
                  <a:gd name="T8" fmla="*/ 88 w 111"/>
                  <a:gd name="T9" fmla="*/ 107 h 118"/>
                  <a:gd name="T10" fmla="*/ 50 w 111"/>
                  <a:gd name="T11" fmla="*/ 115 h 118"/>
                  <a:gd name="T12" fmla="*/ 8 w 111"/>
                  <a:gd name="T13" fmla="*/ 85 h 118"/>
                  <a:gd name="T14" fmla="*/ 0 w 111"/>
                  <a:gd name="T15" fmla="*/ 54 h 118"/>
                  <a:gd name="T16" fmla="*/ 79 w 111"/>
                  <a:gd name="T17" fmla="*/ 92 h 118"/>
                  <a:gd name="T18" fmla="*/ 79 w 111"/>
                  <a:gd name="T19" fmla="*/ 92 h 118"/>
                  <a:gd name="T20" fmla="*/ 85 w 111"/>
                  <a:gd name="T21" fmla="*/ 85 h 118"/>
                  <a:gd name="T22" fmla="*/ 85 w 111"/>
                  <a:gd name="T23" fmla="*/ 84 h 118"/>
                  <a:gd name="T24" fmla="*/ 89 w 111"/>
                  <a:gd name="T25" fmla="*/ 76 h 118"/>
                  <a:gd name="T26" fmla="*/ 89 w 111"/>
                  <a:gd name="T27" fmla="*/ 74 h 118"/>
                  <a:gd name="T28" fmla="*/ 89 w 111"/>
                  <a:gd name="T29" fmla="*/ 59 h 118"/>
                  <a:gd name="T30" fmla="*/ 89 w 111"/>
                  <a:gd name="T31" fmla="*/ 57 h 118"/>
                  <a:gd name="T32" fmla="*/ 88 w 111"/>
                  <a:gd name="T33" fmla="*/ 55 h 118"/>
                  <a:gd name="T34" fmla="*/ 88 w 111"/>
                  <a:gd name="T35" fmla="*/ 54 h 118"/>
                  <a:gd name="T36" fmla="*/ 85 w 111"/>
                  <a:gd name="T37" fmla="*/ 46 h 118"/>
                  <a:gd name="T38" fmla="*/ 84 w 111"/>
                  <a:gd name="T39" fmla="*/ 45 h 118"/>
                  <a:gd name="T40" fmla="*/ 76 w 111"/>
                  <a:gd name="T41" fmla="*/ 35 h 118"/>
                  <a:gd name="T42" fmla="*/ 76 w 111"/>
                  <a:gd name="T43" fmla="*/ 34 h 118"/>
                  <a:gd name="T44" fmla="*/ 74 w 111"/>
                  <a:gd name="T45" fmla="*/ 32 h 118"/>
                  <a:gd name="T46" fmla="*/ 73 w 111"/>
                  <a:gd name="T47" fmla="*/ 31 h 118"/>
                  <a:gd name="T48" fmla="*/ 59 w 111"/>
                  <a:gd name="T49" fmla="*/ 24 h 118"/>
                  <a:gd name="T50" fmla="*/ 59 w 111"/>
                  <a:gd name="T51" fmla="*/ 24 h 118"/>
                  <a:gd name="T52" fmla="*/ 58 w 111"/>
                  <a:gd name="T53" fmla="*/ 23 h 118"/>
                  <a:gd name="T54" fmla="*/ 56 w 111"/>
                  <a:gd name="T55" fmla="*/ 23 h 118"/>
                  <a:gd name="T56" fmla="*/ 47 w 111"/>
                  <a:gd name="T57" fmla="*/ 22 h 118"/>
                  <a:gd name="T58" fmla="*/ 43 w 111"/>
                  <a:gd name="T59" fmla="*/ 22 h 118"/>
                  <a:gd name="T60" fmla="*/ 21 w 111"/>
                  <a:gd name="T61" fmla="*/ 39 h 118"/>
                  <a:gd name="T62" fmla="*/ 21 w 111"/>
                  <a:gd name="T63" fmla="*/ 39 h 118"/>
                  <a:gd name="T64" fmla="*/ 18 w 111"/>
                  <a:gd name="T65" fmla="*/ 46 h 118"/>
                  <a:gd name="T66" fmla="*/ 18 w 111"/>
                  <a:gd name="T67" fmla="*/ 48 h 118"/>
                  <a:gd name="T68" fmla="*/ 18 w 111"/>
                  <a:gd name="T69" fmla="*/ 60 h 118"/>
                  <a:gd name="T70" fmla="*/ 18 w 111"/>
                  <a:gd name="T71" fmla="*/ 61 h 118"/>
                  <a:gd name="T72" fmla="*/ 19 w 111"/>
                  <a:gd name="T73" fmla="*/ 64 h 118"/>
                  <a:gd name="T74" fmla="*/ 19 w 111"/>
                  <a:gd name="T75" fmla="*/ 66 h 118"/>
                  <a:gd name="T76" fmla="*/ 20 w 111"/>
                  <a:gd name="T77" fmla="*/ 67 h 118"/>
                  <a:gd name="T78" fmla="*/ 20 w 111"/>
                  <a:gd name="T79" fmla="*/ 69 h 118"/>
                  <a:gd name="T80" fmla="*/ 21 w 111"/>
                  <a:gd name="T81" fmla="*/ 70 h 118"/>
                  <a:gd name="T82" fmla="*/ 21 w 111"/>
                  <a:gd name="T83" fmla="*/ 70 h 118"/>
                  <a:gd name="T84" fmla="*/ 29 w 111"/>
                  <a:gd name="T85" fmla="*/ 84 h 118"/>
                  <a:gd name="T86" fmla="*/ 29 w 111"/>
                  <a:gd name="T87" fmla="*/ 84 h 118"/>
                  <a:gd name="T88" fmla="*/ 36 w 111"/>
                  <a:gd name="T89" fmla="*/ 90 h 118"/>
                  <a:gd name="T90" fmla="*/ 37 w 111"/>
                  <a:gd name="T91" fmla="*/ 91 h 118"/>
                  <a:gd name="T92" fmla="*/ 44 w 111"/>
                  <a:gd name="T93" fmla="*/ 95 h 118"/>
                  <a:gd name="T94" fmla="*/ 70 w 111"/>
                  <a:gd name="T95" fmla="*/ 97 h 118"/>
                  <a:gd name="T96" fmla="*/ 76 w 111"/>
                  <a:gd name="T97" fmla="*/ 94 h 118"/>
                  <a:gd name="T98" fmla="*/ 77 w 111"/>
                  <a:gd name="T99" fmla="*/ 94 h 118"/>
                  <a:gd name="T100" fmla="*/ 78 w 111"/>
                  <a:gd name="T101" fmla="*/ 93 h 118"/>
                  <a:gd name="T102" fmla="*/ 79 w 111"/>
                  <a:gd name="T103" fmla="*/ 92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11" h="118">
                    <a:moveTo>
                      <a:pt x="0" y="54"/>
                    </a:moveTo>
                    <a:cubicBezTo>
                      <a:pt x="0" y="38"/>
                      <a:pt x="5" y="25"/>
                      <a:pt x="17" y="15"/>
                    </a:cubicBezTo>
                    <a:cubicBezTo>
                      <a:pt x="32" y="3"/>
                      <a:pt x="49" y="0"/>
                      <a:pt x="67" y="7"/>
                    </a:cubicBezTo>
                    <a:cubicBezTo>
                      <a:pt x="88" y="16"/>
                      <a:pt x="102" y="32"/>
                      <a:pt x="106" y="54"/>
                    </a:cubicBezTo>
                    <a:cubicBezTo>
                      <a:pt x="111" y="75"/>
                      <a:pt x="106" y="94"/>
                      <a:pt x="88" y="107"/>
                    </a:cubicBezTo>
                    <a:cubicBezTo>
                      <a:pt x="77" y="116"/>
                      <a:pt x="64" y="118"/>
                      <a:pt x="50" y="115"/>
                    </a:cubicBezTo>
                    <a:cubicBezTo>
                      <a:pt x="31" y="112"/>
                      <a:pt x="18" y="101"/>
                      <a:pt x="8" y="85"/>
                    </a:cubicBezTo>
                    <a:cubicBezTo>
                      <a:pt x="3" y="75"/>
                      <a:pt x="1" y="65"/>
                      <a:pt x="0" y="54"/>
                    </a:cubicBezTo>
                    <a:close/>
                    <a:moveTo>
                      <a:pt x="79" y="92"/>
                    </a:moveTo>
                    <a:cubicBezTo>
                      <a:pt x="79" y="92"/>
                      <a:pt x="79" y="92"/>
                      <a:pt x="79" y="92"/>
                    </a:cubicBezTo>
                    <a:cubicBezTo>
                      <a:pt x="82" y="90"/>
                      <a:pt x="84" y="88"/>
                      <a:pt x="85" y="85"/>
                    </a:cubicBezTo>
                    <a:cubicBezTo>
                      <a:pt x="85" y="85"/>
                      <a:pt x="85" y="84"/>
                      <a:pt x="85" y="84"/>
                    </a:cubicBezTo>
                    <a:cubicBezTo>
                      <a:pt x="88" y="82"/>
                      <a:pt x="88" y="79"/>
                      <a:pt x="89" y="76"/>
                    </a:cubicBezTo>
                    <a:cubicBezTo>
                      <a:pt x="89" y="75"/>
                      <a:pt x="89" y="75"/>
                      <a:pt x="89" y="74"/>
                    </a:cubicBezTo>
                    <a:cubicBezTo>
                      <a:pt x="91" y="69"/>
                      <a:pt x="91" y="64"/>
                      <a:pt x="89" y="59"/>
                    </a:cubicBezTo>
                    <a:cubicBezTo>
                      <a:pt x="89" y="58"/>
                      <a:pt x="89" y="57"/>
                      <a:pt x="89" y="57"/>
                    </a:cubicBezTo>
                    <a:cubicBezTo>
                      <a:pt x="89" y="56"/>
                      <a:pt x="89" y="55"/>
                      <a:pt x="88" y="55"/>
                    </a:cubicBezTo>
                    <a:cubicBezTo>
                      <a:pt x="88" y="54"/>
                      <a:pt x="88" y="54"/>
                      <a:pt x="88" y="54"/>
                    </a:cubicBezTo>
                    <a:cubicBezTo>
                      <a:pt x="88" y="51"/>
                      <a:pt x="87" y="48"/>
                      <a:pt x="85" y="46"/>
                    </a:cubicBezTo>
                    <a:cubicBezTo>
                      <a:pt x="85" y="46"/>
                      <a:pt x="84" y="45"/>
                      <a:pt x="84" y="45"/>
                    </a:cubicBezTo>
                    <a:cubicBezTo>
                      <a:pt x="83" y="41"/>
                      <a:pt x="80" y="37"/>
                      <a:pt x="76" y="35"/>
                    </a:cubicBezTo>
                    <a:cubicBezTo>
                      <a:pt x="76" y="34"/>
                      <a:pt x="76" y="34"/>
                      <a:pt x="76" y="34"/>
                    </a:cubicBezTo>
                    <a:cubicBezTo>
                      <a:pt x="76" y="33"/>
                      <a:pt x="75" y="32"/>
                      <a:pt x="74" y="32"/>
                    </a:cubicBezTo>
                    <a:cubicBezTo>
                      <a:pt x="74" y="32"/>
                      <a:pt x="73" y="31"/>
                      <a:pt x="73" y="31"/>
                    </a:cubicBezTo>
                    <a:cubicBezTo>
                      <a:pt x="69" y="27"/>
                      <a:pt x="64" y="24"/>
                      <a:pt x="59" y="24"/>
                    </a:cubicBezTo>
                    <a:cubicBezTo>
                      <a:pt x="59" y="24"/>
                      <a:pt x="59" y="24"/>
                      <a:pt x="59" y="24"/>
                    </a:cubicBezTo>
                    <a:cubicBezTo>
                      <a:pt x="58" y="23"/>
                      <a:pt x="58" y="23"/>
                      <a:pt x="58" y="23"/>
                    </a:cubicBezTo>
                    <a:cubicBezTo>
                      <a:pt x="57" y="23"/>
                      <a:pt x="57" y="23"/>
                      <a:pt x="56" y="23"/>
                    </a:cubicBezTo>
                    <a:cubicBezTo>
                      <a:pt x="53" y="21"/>
                      <a:pt x="50" y="20"/>
                      <a:pt x="47" y="22"/>
                    </a:cubicBezTo>
                    <a:cubicBezTo>
                      <a:pt x="46" y="22"/>
                      <a:pt x="44" y="22"/>
                      <a:pt x="43" y="22"/>
                    </a:cubicBezTo>
                    <a:cubicBezTo>
                      <a:pt x="32" y="23"/>
                      <a:pt x="25" y="29"/>
                      <a:pt x="21" y="39"/>
                    </a:cubicBezTo>
                    <a:cubicBezTo>
                      <a:pt x="21" y="39"/>
                      <a:pt x="21" y="39"/>
                      <a:pt x="21" y="39"/>
                    </a:cubicBezTo>
                    <a:cubicBezTo>
                      <a:pt x="19" y="41"/>
                      <a:pt x="19" y="44"/>
                      <a:pt x="18" y="46"/>
                    </a:cubicBezTo>
                    <a:cubicBezTo>
                      <a:pt x="18" y="47"/>
                      <a:pt x="18" y="48"/>
                      <a:pt x="18" y="48"/>
                    </a:cubicBezTo>
                    <a:cubicBezTo>
                      <a:pt x="17" y="52"/>
                      <a:pt x="16" y="56"/>
                      <a:pt x="18" y="60"/>
                    </a:cubicBezTo>
                    <a:cubicBezTo>
                      <a:pt x="18" y="60"/>
                      <a:pt x="18" y="61"/>
                      <a:pt x="18" y="61"/>
                    </a:cubicBezTo>
                    <a:cubicBezTo>
                      <a:pt x="18" y="62"/>
                      <a:pt x="18" y="63"/>
                      <a:pt x="19" y="64"/>
                    </a:cubicBezTo>
                    <a:cubicBezTo>
                      <a:pt x="19" y="65"/>
                      <a:pt x="19" y="65"/>
                      <a:pt x="19" y="66"/>
                    </a:cubicBezTo>
                    <a:cubicBezTo>
                      <a:pt x="20" y="66"/>
                      <a:pt x="20" y="67"/>
                      <a:pt x="20" y="67"/>
                    </a:cubicBezTo>
                    <a:cubicBezTo>
                      <a:pt x="20" y="68"/>
                      <a:pt x="20" y="68"/>
                      <a:pt x="20" y="69"/>
                    </a:cubicBezTo>
                    <a:cubicBezTo>
                      <a:pt x="20" y="69"/>
                      <a:pt x="21" y="70"/>
                      <a:pt x="21" y="70"/>
                    </a:cubicBezTo>
                    <a:cubicBezTo>
                      <a:pt x="21" y="70"/>
                      <a:pt x="21" y="70"/>
                      <a:pt x="21" y="70"/>
                    </a:cubicBezTo>
                    <a:cubicBezTo>
                      <a:pt x="22" y="76"/>
                      <a:pt x="26" y="80"/>
                      <a:pt x="29" y="84"/>
                    </a:cubicBezTo>
                    <a:cubicBezTo>
                      <a:pt x="29" y="84"/>
                      <a:pt x="29" y="84"/>
                      <a:pt x="29" y="84"/>
                    </a:cubicBezTo>
                    <a:cubicBezTo>
                      <a:pt x="31" y="86"/>
                      <a:pt x="33" y="89"/>
                      <a:pt x="36" y="90"/>
                    </a:cubicBezTo>
                    <a:cubicBezTo>
                      <a:pt x="36" y="90"/>
                      <a:pt x="37" y="90"/>
                      <a:pt x="37" y="91"/>
                    </a:cubicBezTo>
                    <a:cubicBezTo>
                      <a:pt x="39" y="93"/>
                      <a:pt x="42" y="94"/>
                      <a:pt x="44" y="95"/>
                    </a:cubicBezTo>
                    <a:cubicBezTo>
                      <a:pt x="53" y="99"/>
                      <a:pt x="61" y="101"/>
                      <a:pt x="70" y="97"/>
                    </a:cubicBezTo>
                    <a:cubicBezTo>
                      <a:pt x="72" y="96"/>
                      <a:pt x="74" y="95"/>
                      <a:pt x="76" y="94"/>
                    </a:cubicBezTo>
                    <a:cubicBezTo>
                      <a:pt x="76" y="94"/>
                      <a:pt x="76" y="94"/>
                      <a:pt x="77" y="94"/>
                    </a:cubicBezTo>
                    <a:cubicBezTo>
                      <a:pt x="77" y="93"/>
                      <a:pt x="77" y="93"/>
                      <a:pt x="78" y="93"/>
                    </a:cubicBezTo>
                    <a:cubicBezTo>
                      <a:pt x="78" y="92"/>
                      <a:pt x="78" y="92"/>
                      <a:pt x="79" y="92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27" name="Freeform 165">
                <a:extLst>
                  <a:ext uri="{FF2B5EF4-FFF2-40B4-BE49-F238E27FC236}">
                    <a16:creationId xmlns:a16="http://schemas.microsoft.com/office/drawing/2014/main" id="{A8E0FF9B-4A44-492A-83A1-E33ECC33848D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8567400" y="4429125"/>
                <a:ext cx="200025" cy="201613"/>
              </a:xfrm>
              <a:custGeom>
                <a:avLst/>
                <a:gdLst>
                  <a:gd name="T0" fmla="*/ 0 w 81"/>
                  <a:gd name="T1" fmla="*/ 37 h 82"/>
                  <a:gd name="T2" fmla="*/ 41 w 81"/>
                  <a:gd name="T3" fmla="*/ 4 h 82"/>
                  <a:gd name="T4" fmla="*/ 79 w 81"/>
                  <a:gd name="T5" fmla="*/ 42 h 82"/>
                  <a:gd name="T6" fmla="*/ 50 w 81"/>
                  <a:gd name="T7" fmla="*/ 79 h 82"/>
                  <a:gd name="T8" fmla="*/ 1 w 81"/>
                  <a:gd name="T9" fmla="*/ 44 h 82"/>
                  <a:gd name="T10" fmla="*/ 0 w 81"/>
                  <a:gd name="T11" fmla="*/ 37 h 82"/>
                  <a:gd name="T12" fmla="*/ 44 w 81"/>
                  <a:gd name="T13" fmla="*/ 62 h 82"/>
                  <a:gd name="T14" fmla="*/ 61 w 81"/>
                  <a:gd name="T15" fmla="*/ 44 h 82"/>
                  <a:gd name="T16" fmla="*/ 28 w 81"/>
                  <a:gd name="T17" fmla="*/ 22 h 82"/>
                  <a:gd name="T18" fmla="*/ 18 w 81"/>
                  <a:gd name="T19" fmla="*/ 39 h 82"/>
                  <a:gd name="T20" fmla="*/ 44 w 81"/>
                  <a:gd name="T21" fmla="*/ 62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1" h="82">
                    <a:moveTo>
                      <a:pt x="0" y="37"/>
                    </a:moveTo>
                    <a:cubicBezTo>
                      <a:pt x="0" y="15"/>
                      <a:pt x="19" y="0"/>
                      <a:pt x="41" y="4"/>
                    </a:cubicBezTo>
                    <a:cubicBezTo>
                      <a:pt x="60" y="7"/>
                      <a:pt x="76" y="23"/>
                      <a:pt x="79" y="42"/>
                    </a:cubicBezTo>
                    <a:cubicBezTo>
                      <a:pt x="81" y="59"/>
                      <a:pt x="69" y="77"/>
                      <a:pt x="50" y="79"/>
                    </a:cubicBezTo>
                    <a:cubicBezTo>
                      <a:pt x="27" y="82"/>
                      <a:pt x="6" y="67"/>
                      <a:pt x="1" y="44"/>
                    </a:cubicBezTo>
                    <a:cubicBezTo>
                      <a:pt x="1" y="42"/>
                      <a:pt x="1" y="39"/>
                      <a:pt x="0" y="37"/>
                    </a:cubicBezTo>
                    <a:close/>
                    <a:moveTo>
                      <a:pt x="44" y="62"/>
                    </a:moveTo>
                    <a:cubicBezTo>
                      <a:pt x="55" y="62"/>
                      <a:pt x="62" y="55"/>
                      <a:pt x="61" y="44"/>
                    </a:cubicBezTo>
                    <a:cubicBezTo>
                      <a:pt x="60" y="29"/>
                      <a:pt x="42" y="18"/>
                      <a:pt x="28" y="22"/>
                    </a:cubicBezTo>
                    <a:cubicBezTo>
                      <a:pt x="22" y="24"/>
                      <a:pt x="17" y="32"/>
                      <a:pt x="18" y="39"/>
                    </a:cubicBezTo>
                    <a:cubicBezTo>
                      <a:pt x="20" y="51"/>
                      <a:pt x="32" y="62"/>
                      <a:pt x="44" y="62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28" name="Freeform 166">
                <a:extLst>
                  <a:ext uri="{FF2B5EF4-FFF2-40B4-BE49-F238E27FC236}">
                    <a16:creationId xmlns:a16="http://schemas.microsoft.com/office/drawing/2014/main" id="{6681E269-CFF0-4FFE-8CF9-3BA54272F45B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8802350" y="5145087"/>
                <a:ext cx="166688" cy="177800"/>
              </a:xfrm>
              <a:custGeom>
                <a:avLst/>
                <a:gdLst>
                  <a:gd name="T0" fmla="*/ 35 w 68"/>
                  <a:gd name="T1" fmla="*/ 70 h 72"/>
                  <a:gd name="T2" fmla="*/ 1 w 68"/>
                  <a:gd name="T3" fmla="*/ 33 h 72"/>
                  <a:gd name="T4" fmla="*/ 34 w 68"/>
                  <a:gd name="T5" fmla="*/ 1 h 72"/>
                  <a:gd name="T6" fmla="*/ 68 w 68"/>
                  <a:gd name="T7" fmla="*/ 38 h 72"/>
                  <a:gd name="T8" fmla="*/ 35 w 68"/>
                  <a:gd name="T9" fmla="*/ 70 h 72"/>
                  <a:gd name="T10" fmla="*/ 50 w 68"/>
                  <a:gd name="T11" fmla="*/ 37 h 72"/>
                  <a:gd name="T12" fmla="*/ 33 w 68"/>
                  <a:gd name="T13" fmla="*/ 19 h 72"/>
                  <a:gd name="T14" fmla="*/ 18 w 68"/>
                  <a:gd name="T15" fmla="*/ 35 h 72"/>
                  <a:gd name="T16" fmla="*/ 36 w 68"/>
                  <a:gd name="T17" fmla="*/ 53 h 72"/>
                  <a:gd name="T18" fmla="*/ 50 w 68"/>
                  <a:gd name="T19" fmla="*/ 37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72">
                    <a:moveTo>
                      <a:pt x="35" y="70"/>
                    </a:moveTo>
                    <a:cubicBezTo>
                      <a:pt x="17" y="71"/>
                      <a:pt x="0" y="54"/>
                      <a:pt x="1" y="33"/>
                    </a:cubicBezTo>
                    <a:cubicBezTo>
                      <a:pt x="2" y="15"/>
                      <a:pt x="16" y="0"/>
                      <a:pt x="34" y="1"/>
                    </a:cubicBezTo>
                    <a:cubicBezTo>
                      <a:pt x="52" y="1"/>
                      <a:pt x="68" y="18"/>
                      <a:pt x="68" y="38"/>
                    </a:cubicBezTo>
                    <a:cubicBezTo>
                      <a:pt x="68" y="56"/>
                      <a:pt x="52" y="72"/>
                      <a:pt x="35" y="70"/>
                    </a:cubicBezTo>
                    <a:close/>
                    <a:moveTo>
                      <a:pt x="50" y="37"/>
                    </a:moveTo>
                    <a:cubicBezTo>
                      <a:pt x="50" y="27"/>
                      <a:pt x="42" y="19"/>
                      <a:pt x="33" y="19"/>
                    </a:cubicBezTo>
                    <a:cubicBezTo>
                      <a:pt x="24" y="18"/>
                      <a:pt x="18" y="26"/>
                      <a:pt x="18" y="35"/>
                    </a:cubicBezTo>
                    <a:cubicBezTo>
                      <a:pt x="18" y="45"/>
                      <a:pt x="26" y="53"/>
                      <a:pt x="36" y="53"/>
                    </a:cubicBezTo>
                    <a:cubicBezTo>
                      <a:pt x="44" y="53"/>
                      <a:pt x="50" y="46"/>
                      <a:pt x="50" y="37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29" name="Freeform 167">
                <a:extLst>
                  <a:ext uri="{FF2B5EF4-FFF2-40B4-BE49-F238E27FC236}">
                    <a16:creationId xmlns:a16="http://schemas.microsoft.com/office/drawing/2014/main" id="{E587DD8F-A4A4-4FA6-8BFB-3BBDF64BAA1A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8526125" y="4768850"/>
                <a:ext cx="161925" cy="165100"/>
              </a:xfrm>
              <a:custGeom>
                <a:avLst/>
                <a:gdLst>
                  <a:gd name="T0" fmla="*/ 35 w 66"/>
                  <a:gd name="T1" fmla="*/ 66 h 67"/>
                  <a:gd name="T2" fmla="*/ 1 w 66"/>
                  <a:gd name="T3" fmla="*/ 33 h 67"/>
                  <a:gd name="T4" fmla="*/ 30 w 66"/>
                  <a:gd name="T5" fmla="*/ 1 h 67"/>
                  <a:gd name="T6" fmla="*/ 66 w 66"/>
                  <a:gd name="T7" fmla="*/ 36 h 67"/>
                  <a:gd name="T8" fmla="*/ 35 w 66"/>
                  <a:gd name="T9" fmla="*/ 66 h 67"/>
                  <a:gd name="T10" fmla="*/ 35 w 66"/>
                  <a:gd name="T11" fmla="*/ 48 h 67"/>
                  <a:gd name="T12" fmla="*/ 48 w 66"/>
                  <a:gd name="T13" fmla="*/ 36 h 67"/>
                  <a:gd name="T14" fmla="*/ 32 w 66"/>
                  <a:gd name="T15" fmla="*/ 19 h 67"/>
                  <a:gd name="T16" fmla="*/ 19 w 66"/>
                  <a:gd name="T17" fmla="*/ 32 h 67"/>
                  <a:gd name="T18" fmla="*/ 35 w 66"/>
                  <a:gd name="T19" fmla="*/ 48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6" h="67">
                    <a:moveTo>
                      <a:pt x="35" y="66"/>
                    </a:moveTo>
                    <a:cubicBezTo>
                      <a:pt x="18" y="67"/>
                      <a:pt x="1" y="51"/>
                      <a:pt x="1" y="33"/>
                    </a:cubicBezTo>
                    <a:cubicBezTo>
                      <a:pt x="0" y="16"/>
                      <a:pt x="14" y="2"/>
                      <a:pt x="30" y="1"/>
                    </a:cubicBezTo>
                    <a:cubicBezTo>
                      <a:pt x="50" y="0"/>
                      <a:pt x="66" y="17"/>
                      <a:pt x="66" y="36"/>
                    </a:cubicBezTo>
                    <a:cubicBezTo>
                      <a:pt x="66" y="51"/>
                      <a:pt x="54" y="66"/>
                      <a:pt x="35" y="66"/>
                    </a:cubicBezTo>
                    <a:close/>
                    <a:moveTo>
                      <a:pt x="35" y="48"/>
                    </a:moveTo>
                    <a:cubicBezTo>
                      <a:pt x="42" y="48"/>
                      <a:pt x="48" y="43"/>
                      <a:pt x="48" y="36"/>
                    </a:cubicBezTo>
                    <a:cubicBezTo>
                      <a:pt x="48" y="27"/>
                      <a:pt x="41" y="19"/>
                      <a:pt x="32" y="19"/>
                    </a:cubicBezTo>
                    <a:cubicBezTo>
                      <a:pt x="24" y="19"/>
                      <a:pt x="19" y="24"/>
                      <a:pt x="19" y="32"/>
                    </a:cubicBezTo>
                    <a:cubicBezTo>
                      <a:pt x="19" y="41"/>
                      <a:pt x="25" y="48"/>
                      <a:pt x="35" y="48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30" name="Freeform 168">
                <a:extLst>
                  <a:ext uri="{FF2B5EF4-FFF2-40B4-BE49-F238E27FC236}">
                    <a16:creationId xmlns:a16="http://schemas.microsoft.com/office/drawing/2014/main" id="{9C186DF9-E543-45CC-A7A0-E833FF13127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7840325" y="5368925"/>
                <a:ext cx="53975" cy="53975"/>
              </a:xfrm>
              <a:custGeom>
                <a:avLst/>
                <a:gdLst>
                  <a:gd name="T0" fmla="*/ 8 w 22"/>
                  <a:gd name="T1" fmla="*/ 22 h 22"/>
                  <a:gd name="T2" fmla="*/ 1 w 22"/>
                  <a:gd name="T3" fmla="*/ 10 h 22"/>
                  <a:gd name="T4" fmla="*/ 11 w 22"/>
                  <a:gd name="T5" fmla="*/ 0 h 22"/>
                  <a:gd name="T6" fmla="*/ 21 w 22"/>
                  <a:gd name="T7" fmla="*/ 11 h 22"/>
                  <a:gd name="T8" fmla="*/ 13 w 22"/>
                  <a:gd name="T9" fmla="*/ 22 h 22"/>
                  <a:gd name="T10" fmla="*/ 8 w 22"/>
                  <a:gd name="T11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" h="22">
                    <a:moveTo>
                      <a:pt x="8" y="22"/>
                    </a:moveTo>
                    <a:cubicBezTo>
                      <a:pt x="6" y="18"/>
                      <a:pt x="2" y="14"/>
                      <a:pt x="1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2" y="4"/>
                      <a:pt x="21" y="11"/>
                    </a:cubicBezTo>
                    <a:cubicBezTo>
                      <a:pt x="20" y="15"/>
                      <a:pt x="16" y="18"/>
                      <a:pt x="13" y="22"/>
                    </a:cubicBezTo>
                    <a:cubicBezTo>
                      <a:pt x="11" y="22"/>
                      <a:pt x="10" y="22"/>
                      <a:pt x="8" y="22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31" name="Freeform 169">
                <a:extLst>
                  <a:ext uri="{FF2B5EF4-FFF2-40B4-BE49-F238E27FC236}">
                    <a16:creationId xmlns:a16="http://schemas.microsoft.com/office/drawing/2014/main" id="{69CB7464-17A8-4FAD-80D1-77652AF007A1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7025938" y="3305175"/>
                <a:ext cx="614363" cy="693738"/>
              </a:xfrm>
              <a:custGeom>
                <a:avLst/>
                <a:gdLst>
                  <a:gd name="T0" fmla="*/ 110 w 250"/>
                  <a:gd name="T1" fmla="*/ 192 h 282"/>
                  <a:gd name="T2" fmla="*/ 94 w 250"/>
                  <a:gd name="T3" fmla="*/ 196 h 282"/>
                  <a:gd name="T4" fmla="*/ 99 w 250"/>
                  <a:gd name="T5" fmla="*/ 175 h 282"/>
                  <a:gd name="T6" fmla="*/ 95 w 250"/>
                  <a:gd name="T7" fmla="*/ 170 h 282"/>
                  <a:gd name="T8" fmla="*/ 74 w 250"/>
                  <a:gd name="T9" fmla="*/ 168 h 282"/>
                  <a:gd name="T10" fmla="*/ 83 w 250"/>
                  <a:gd name="T11" fmla="*/ 151 h 282"/>
                  <a:gd name="T12" fmla="*/ 58 w 250"/>
                  <a:gd name="T13" fmla="*/ 154 h 282"/>
                  <a:gd name="T14" fmla="*/ 67 w 250"/>
                  <a:gd name="T15" fmla="*/ 138 h 282"/>
                  <a:gd name="T16" fmla="*/ 47 w 250"/>
                  <a:gd name="T17" fmla="*/ 138 h 282"/>
                  <a:gd name="T18" fmla="*/ 53 w 250"/>
                  <a:gd name="T19" fmla="*/ 124 h 282"/>
                  <a:gd name="T20" fmla="*/ 48 w 250"/>
                  <a:gd name="T21" fmla="*/ 117 h 282"/>
                  <a:gd name="T22" fmla="*/ 39 w 250"/>
                  <a:gd name="T23" fmla="*/ 117 h 282"/>
                  <a:gd name="T24" fmla="*/ 26 w 250"/>
                  <a:gd name="T25" fmla="*/ 126 h 282"/>
                  <a:gd name="T26" fmla="*/ 27 w 250"/>
                  <a:gd name="T27" fmla="*/ 101 h 282"/>
                  <a:gd name="T28" fmla="*/ 10 w 250"/>
                  <a:gd name="T29" fmla="*/ 110 h 282"/>
                  <a:gd name="T30" fmla="*/ 2 w 250"/>
                  <a:gd name="T31" fmla="*/ 43 h 282"/>
                  <a:gd name="T32" fmla="*/ 76 w 250"/>
                  <a:gd name="T33" fmla="*/ 18 h 282"/>
                  <a:gd name="T34" fmla="*/ 95 w 250"/>
                  <a:gd name="T35" fmla="*/ 6 h 282"/>
                  <a:gd name="T36" fmla="*/ 101 w 250"/>
                  <a:gd name="T37" fmla="*/ 33 h 282"/>
                  <a:gd name="T38" fmla="*/ 118 w 250"/>
                  <a:gd name="T39" fmla="*/ 23 h 282"/>
                  <a:gd name="T40" fmla="*/ 117 w 250"/>
                  <a:gd name="T41" fmla="*/ 47 h 282"/>
                  <a:gd name="T42" fmla="*/ 136 w 250"/>
                  <a:gd name="T43" fmla="*/ 36 h 282"/>
                  <a:gd name="T44" fmla="*/ 127 w 250"/>
                  <a:gd name="T45" fmla="*/ 55 h 282"/>
                  <a:gd name="T46" fmla="*/ 155 w 250"/>
                  <a:gd name="T47" fmla="*/ 57 h 282"/>
                  <a:gd name="T48" fmla="*/ 152 w 250"/>
                  <a:gd name="T49" fmla="*/ 69 h 282"/>
                  <a:gd name="T50" fmla="*/ 161 w 250"/>
                  <a:gd name="T51" fmla="*/ 89 h 282"/>
                  <a:gd name="T52" fmla="*/ 180 w 250"/>
                  <a:gd name="T53" fmla="*/ 80 h 282"/>
                  <a:gd name="T54" fmla="*/ 176 w 250"/>
                  <a:gd name="T55" fmla="*/ 110 h 282"/>
                  <a:gd name="T56" fmla="*/ 197 w 250"/>
                  <a:gd name="T57" fmla="*/ 100 h 282"/>
                  <a:gd name="T58" fmla="*/ 181 w 250"/>
                  <a:gd name="T59" fmla="*/ 117 h 282"/>
                  <a:gd name="T60" fmla="*/ 208 w 250"/>
                  <a:gd name="T61" fmla="*/ 123 h 282"/>
                  <a:gd name="T62" fmla="*/ 195 w 250"/>
                  <a:gd name="T63" fmla="*/ 140 h 282"/>
                  <a:gd name="T64" fmla="*/ 226 w 250"/>
                  <a:gd name="T65" fmla="*/ 148 h 282"/>
                  <a:gd name="T66" fmla="*/ 209 w 250"/>
                  <a:gd name="T67" fmla="*/ 164 h 282"/>
                  <a:gd name="T68" fmla="*/ 237 w 250"/>
                  <a:gd name="T69" fmla="*/ 173 h 282"/>
                  <a:gd name="T70" fmla="*/ 220 w 250"/>
                  <a:gd name="T71" fmla="*/ 190 h 282"/>
                  <a:gd name="T72" fmla="*/ 245 w 250"/>
                  <a:gd name="T73" fmla="*/ 200 h 282"/>
                  <a:gd name="T74" fmla="*/ 229 w 250"/>
                  <a:gd name="T75" fmla="*/ 213 h 282"/>
                  <a:gd name="T76" fmla="*/ 193 w 250"/>
                  <a:gd name="T77" fmla="*/ 280 h 282"/>
                  <a:gd name="T78" fmla="*/ 137 w 250"/>
                  <a:gd name="T79" fmla="*/ 250 h 282"/>
                  <a:gd name="T80" fmla="*/ 119 w 250"/>
                  <a:gd name="T81" fmla="*/ 251 h 282"/>
                  <a:gd name="T82" fmla="*/ 129 w 250"/>
                  <a:gd name="T83" fmla="*/ 230 h 282"/>
                  <a:gd name="T84" fmla="*/ 127 w 250"/>
                  <a:gd name="T85" fmla="*/ 225 h 282"/>
                  <a:gd name="T86" fmla="*/ 107 w 250"/>
                  <a:gd name="T87" fmla="*/ 218 h 282"/>
                  <a:gd name="T88" fmla="*/ 118 w 250"/>
                  <a:gd name="T89" fmla="*/ 205 h 282"/>
                  <a:gd name="T90" fmla="*/ 223 w 250"/>
                  <a:gd name="T91" fmla="*/ 217 h 282"/>
                  <a:gd name="T92" fmla="*/ 188 w 250"/>
                  <a:gd name="T93" fmla="*/ 139 h 282"/>
                  <a:gd name="T94" fmla="*/ 139 w 250"/>
                  <a:gd name="T95" fmla="*/ 75 h 282"/>
                  <a:gd name="T96" fmla="*/ 61 w 250"/>
                  <a:gd name="T97" fmla="*/ 19 h 282"/>
                  <a:gd name="T98" fmla="*/ 10 w 250"/>
                  <a:gd name="T99" fmla="*/ 72 h 282"/>
                  <a:gd name="T100" fmla="*/ 29 w 250"/>
                  <a:gd name="T101" fmla="*/ 96 h 282"/>
                  <a:gd name="T102" fmla="*/ 46 w 250"/>
                  <a:gd name="T103" fmla="*/ 108 h 282"/>
                  <a:gd name="T104" fmla="*/ 63 w 250"/>
                  <a:gd name="T105" fmla="*/ 122 h 282"/>
                  <a:gd name="T106" fmla="*/ 78 w 250"/>
                  <a:gd name="T107" fmla="*/ 137 h 282"/>
                  <a:gd name="T108" fmla="*/ 92 w 250"/>
                  <a:gd name="T109" fmla="*/ 152 h 282"/>
                  <a:gd name="T110" fmla="*/ 105 w 250"/>
                  <a:gd name="T111" fmla="*/ 169 h 282"/>
                  <a:gd name="T112" fmla="*/ 117 w 250"/>
                  <a:gd name="T113" fmla="*/ 186 h 282"/>
                  <a:gd name="T114" fmla="*/ 127 w 250"/>
                  <a:gd name="T115" fmla="*/ 206 h 282"/>
                  <a:gd name="T116" fmla="*/ 136 w 250"/>
                  <a:gd name="T117" fmla="*/ 225 h 282"/>
                  <a:gd name="T118" fmla="*/ 144 w 250"/>
                  <a:gd name="T119" fmla="*/ 248 h 282"/>
                  <a:gd name="T120" fmla="*/ 212 w 250"/>
                  <a:gd name="T121" fmla="*/ 261 h 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250" h="282">
                    <a:moveTo>
                      <a:pt x="118" y="202"/>
                    </a:moveTo>
                    <a:cubicBezTo>
                      <a:pt x="117" y="201"/>
                      <a:pt x="116" y="199"/>
                      <a:pt x="115" y="197"/>
                    </a:cubicBezTo>
                    <a:cubicBezTo>
                      <a:pt x="114" y="196"/>
                      <a:pt x="114" y="194"/>
                      <a:pt x="113" y="193"/>
                    </a:cubicBezTo>
                    <a:cubicBezTo>
                      <a:pt x="112" y="192"/>
                      <a:pt x="112" y="192"/>
                      <a:pt x="110" y="192"/>
                    </a:cubicBezTo>
                    <a:cubicBezTo>
                      <a:pt x="106" y="195"/>
                      <a:pt x="102" y="198"/>
                      <a:pt x="98" y="200"/>
                    </a:cubicBezTo>
                    <a:cubicBezTo>
                      <a:pt x="97" y="201"/>
                      <a:pt x="96" y="202"/>
                      <a:pt x="95" y="201"/>
                    </a:cubicBezTo>
                    <a:cubicBezTo>
                      <a:pt x="93" y="201"/>
                      <a:pt x="92" y="200"/>
                      <a:pt x="92" y="199"/>
                    </a:cubicBezTo>
                    <a:cubicBezTo>
                      <a:pt x="92" y="198"/>
                      <a:pt x="93" y="196"/>
                      <a:pt x="94" y="196"/>
                    </a:cubicBezTo>
                    <a:cubicBezTo>
                      <a:pt x="98" y="193"/>
                      <a:pt x="103" y="190"/>
                      <a:pt x="107" y="187"/>
                    </a:cubicBezTo>
                    <a:cubicBezTo>
                      <a:pt x="108" y="187"/>
                      <a:pt x="109" y="186"/>
                      <a:pt x="108" y="185"/>
                    </a:cubicBezTo>
                    <a:cubicBezTo>
                      <a:pt x="105" y="181"/>
                      <a:pt x="103" y="178"/>
                      <a:pt x="101" y="175"/>
                    </a:cubicBezTo>
                    <a:cubicBezTo>
                      <a:pt x="101" y="174"/>
                      <a:pt x="100" y="174"/>
                      <a:pt x="99" y="175"/>
                    </a:cubicBezTo>
                    <a:cubicBezTo>
                      <a:pt x="95" y="178"/>
                      <a:pt x="91" y="181"/>
                      <a:pt x="87" y="184"/>
                    </a:cubicBezTo>
                    <a:cubicBezTo>
                      <a:pt x="84" y="185"/>
                      <a:pt x="82" y="185"/>
                      <a:pt x="81" y="182"/>
                    </a:cubicBezTo>
                    <a:cubicBezTo>
                      <a:pt x="81" y="181"/>
                      <a:pt x="82" y="180"/>
                      <a:pt x="83" y="179"/>
                    </a:cubicBezTo>
                    <a:cubicBezTo>
                      <a:pt x="87" y="176"/>
                      <a:pt x="91" y="173"/>
                      <a:pt x="95" y="170"/>
                    </a:cubicBezTo>
                    <a:cubicBezTo>
                      <a:pt x="97" y="169"/>
                      <a:pt x="97" y="169"/>
                      <a:pt x="95" y="167"/>
                    </a:cubicBezTo>
                    <a:cubicBezTo>
                      <a:pt x="93" y="164"/>
                      <a:pt x="91" y="161"/>
                      <a:pt x="89" y="158"/>
                    </a:cubicBezTo>
                    <a:cubicBezTo>
                      <a:pt x="88" y="157"/>
                      <a:pt x="88" y="157"/>
                      <a:pt x="87" y="158"/>
                    </a:cubicBezTo>
                    <a:cubicBezTo>
                      <a:pt x="83" y="161"/>
                      <a:pt x="78" y="165"/>
                      <a:pt x="74" y="168"/>
                    </a:cubicBezTo>
                    <a:cubicBezTo>
                      <a:pt x="73" y="169"/>
                      <a:pt x="71" y="169"/>
                      <a:pt x="70" y="168"/>
                    </a:cubicBezTo>
                    <a:cubicBezTo>
                      <a:pt x="69" y="167"/>
                      <a:pt x="69" y="164"/>
                      <a:pt x="70" y="163"/>
                    </a:cubicBezTo>
                    <a:cubicBezTo>
                      <a:pt x="74" y="160"/>
                      <a:pt x="78" y="157"/>
                      <a:pt x="82" y="153"/>
                    </a:cubicBezTo>
                    <a:cubicBezTo>
                      <a:pt x="83" y="153"/>
                      <a:pt x="84" y="152"/>
                      <a:pt x="83" y="151"/>
                    </a:cubicBezTo>
                    <a:cubicBezTo>
                      <a:pt x="80" y="148"/>
                      <a:pt x="77" y="145"/>
                      <a:pt x="75" y="142"/>
                    </a:cubicBezTo>
                    <a:cubicBezTo>
                      <a:pt x="74" y="141"/>
                      <a:pt x="74" y="141"/>
                      <a:pt x="73" y="142"/>
                    </a:cubicBezTo>
                    <a:cubicBezTo>
                      <a:pt x="69" y="145"/>
                      <a:pt x="65" y="149"/>
                      <a:pt x="61" y="153"/>
                    </a:cubicBezTo>
                    <a:cubicBezTo>
                      <a:pt x="61" y="153"/>
                      <a:pt x="60" y="154"/>
                      <a:pt x="58" y="154"/>
                    </a:cubicBezTo>
                    <a:cubicBezTo>
                      <a:pt x="57" y="154"/>
                      <a:pt x="56" y="153"/>
                      <a:pt x="56" y="152"/>
                    </a:cubicBezTo>
                    <a:cubicBezTo>
                      <a:pt x="55" y="151"/>
                      <a:pt x="56" y="149"/>
                      <a:pt x="57" y="148"/>
                    </a:cubicBezTo>
                    <a:cubicBezTo>
                      <a:pt x="60" y="145"/>
                      <a:pt x="63" y="142"/>
                      <a:pt x="67" y="139"/>
                    </a:cubicBezTo>
                    <a:cubicBezTo>
                      <a:pt x="67" y="139"/>
                      <a:pt x="67" y="139"/>
                      <a:pt x="67" y="138"/>
                    </a:cubicBezTo>
                    <a:cubicBezTo>
                      <a:pt x="69" y="137"/>
                      <a:pt x="69" y="137"/>
                      <a:pt x="67" y="135"/>
                    </a:cubicBezTo>
                    <a:cubicBezTo>
                      <a:pt x="65" y="132"/>
                      <a:pt x="63" y="130"/>
                      <a:pt x="61" y="128"/>
                    </a:cubicBezTo>
                    <a:cubicBezTo>
                      <a:pt x="59" y="126"/>
                      <a:pt x="58" y="126"/>
                      <a:pt x="56" y="128"/>
                    </a:cubicBezTo>
                    <a:cubicBezTo>
                      <a:pt x="54" y="132"/>
                      <a:pt x="50" y="135"/>
                      <a:pt x="47" y="138"/>
                    </a:cubicBezTo>
                    <a:cubicBezTo>
                      <a:pt x="46" y="140"/>
                      <a:pt x="44" y="141"/>
                      <a:pt x="42" y="139"/>
                    </a:cubicBezTo>
                    <a:cubicBezTo>
                      <a:pt x="41" y="138"/>
                      <a:pt x="41" y="136"/>
                      <a:pt x="43" y="134"/>
                    </a:cubicBezTo>
                    <a:cubicBezTo>
                      <a:pt x="45" y="132"/>
                      <a:pt x="47" y="129"/>
                      <a:pt x="49" y="127"/>
                    </a:cubicBezTo>
                    <a:cubicBezTo>
                      <a:pt x="51" y="126"/>
                      <a:pt x="52" y="125"/>
                      <a:pt x="53" y="124"/>
                    </a:cubicBezTo>
                    <a:cubicBezTo>
                      <a:pt x="53" y="124"/>
                      <a:pt x="53" y="124"/>
                      <a:pt x="53" y="124"/>
                    </a:cubicBezTo>
                    <a:cubicBezTo>
                      <a:pt x="54" y="123"/>
                      <a:pt x="54" y="122"/>
                      <a:pt x="53" y="121"/>
                    </a:cubicBezTo>
                    <a:cubicBezTo>
                      <a:pt x="51" y="120"/>
                      <a:pt x="50" y="118"/>
                      <a:pt x="48" y="117"/>
                    </a:cubicBezTo>
                    <a:cubicBezTo>
                      <a:pt x="48" y="117"/>
                      <a:pt x="48" y="117"/>
                      <a:pt x="48" y="117"/>
                    </a:cubicBezTo>
                    <a:cubicBezTo>
                      <a:pt x="46" y="115"/>
                      <a:pt x="44" y="114"/>
                      <a:pt x="43" y="113"/>
                    </a:cubicBezTo>
                    <a:cubicBezTo>
                      <a:pt x="42" y="112"/>
                      <a:pt x="42" y="113"/>
                      <a:pt x="42" y="113"/>
                    </a:cubicBezTo>
                    <a:cubicBezTo>
                      <a:pt x="41" y="114"/>
                      <a:pt x="40" y="115"/>
                      <a:pt x="39" y="116"/>
                    </a:cubicBezTo>
                    <a:cubicBezTo>
                      <a:pt x="39" y="116"/>
                      <a:pt x="39" y="117"/>
                      <a:pt x="39" y="117"/>
                    </a:cubicBezTo>
                    <a:cubicBezTo>
                      <a:pt x="39" y="117"/>
                      <a:pt x="39" y="117"/>
                      <a:pt x="39" y="117"/>
                    </a:cubicBezTo>
                    <a:cubicBezTo>
                      <a:pt x="36" y="120"/>
                      <a:pt x="34" y="123"/>
                      <a:pt x="32" y="126"/>
                    </a:cubicBezTo>
                    <a:cubicBezTo>
                      <a:pt x="31" y="126"/>
                      <a:pt x="30" y="127"/>
                      <a:pt x="29" y="127"/>
                    </a:cubicBezTo>
                    <a:cubicBezTo>
                      <a:pt x="28" y="127"/>
                      <a:pt x="27" y="127"/>
                      <a:pt x="26" y="126"/>
                    </a:cubicBezTo>
                    <a:cubicBezTo>
                      <a:pt x="25" y="124"/>
                      <a:pt x="25" y="123"/>
                      <a:pt x="26" y="122"/>
                    </a:cubicBezTo>
                    <a:cubicBezTo>
                      <a:pt x="30" y="118"/>
                      <a:pt x="33" y="114"/>
                      <a:pt x="36" y="110"/>
                    </a:cubicBezTo>
                    <a:cubicBezTo>
                      <a:pt x="37" y="109"/>
                      <a:pt x="37" y="109"/>
                      <a:pt x="36" y="108"/>
                    </a:cubicBezTo>
                    <a:cubicBezTo>
                      <a:pt x="33" y="105"/>
                      <a:pt x="30" y="103"/>
                      <a:pt x="27" y="101"/>
                    </a:cubicBezTo>
                    <a:cubicBezTo>
                      <a:pt x="25" y="100"/>
                      <a:pt x="25" y="100"/>
                      <a:pt x="24" y="102"/>
                    </a:cubicBezTo>
                    <a:cubicBezTo>
                      <a:pt x="21" y="106"/>
                      <a:pt x="18" y="110"/>
                      <a:pt x="15" y="114"/>
                    </a:cubicBezTo>
                    <a:cubicBezTo>
                      <a:pt x="13" y="115"/>
                      <a:pt x="11" y="116"/>
                      <a:pt x="10" y="115"/>
                    </a:cubicBezTo>
                    <a:cubicBezTo>
                      <a:pt x="9" y="114"/>
                      <a:pt x="9" y="112"/>
                      <a:pt x="10" y="110"/>
                    </a:cubicBezTo>
                    <a:cubicBezTo>
                      <a:pt x="13" y="106"/>
                      <a:pt x="16" y="102"/>
                      <a:pt x="19" y="97"/>
                    </a:cubicBezTo>
                    <a:cubicBezTo>
                      <a:pt x="20" y="97"/>
                      <a:pt x="20" y="96"/>
                      <a:pt x="19" y="96"/>
                    </a:cubicBezTo>
                    <a:cubicBezTo>
                      <a:pt x="11" y="88"/>
                      <a:pt x="5" y="79"/>
                      <a:pt x="2" y="67"/>
                    </a:cubicBezTo>
                    <a:cubicBezTo>
                      <a:pt x="0" y="59"/>
                      <a:pt x="0" y="51"/>
                      <a:pt x="2" y="43"/>
                    </a:cubicBezTo>
                    <a:cubicBezTo>
                      <a:pt x="3" y="38"/>
                      <a:pt x="5" y="33"/>
                      <a:pt x="9" y="29"/>
                    </a:cubicBezTo>
                    <a:cubicBezTo>
                      <a:pt x="14" y="22"/>
                      <a:pt x="20" y="18"/>
                      <a:pt x="27" y="15"/>
                    </a:cubicBezTo>
                    <a:cubicBezTo>
                      <a:pt x="41" y="10"/>
                      <a:pt x="55" y="10"/>
                      <a:pt x="69" y="15"/>
                    </a:cubicBezTo>
                    <a:cubicBezTo>
                      <a:pt x="72" y="16"/>
                      <a:pt x="74" y="17"/>
                      <a:pt x="76" y="18"/>
                    </a:cubicBezTo>
                    <a:cubicBezTo>
                      <a:pt x="77" y="18"/>
                      <a:pt x="78" y="18"/>
                      <a:pt x="79" y="17"/>
                    </a:cubicBezTo>
                    <a:cubicBezTo>
                      <a:pt x="82" y="12"/>
                      <a:pt x="86" y="7"/>
                      <a:pt x="90" y="2"/>
                    </a:cubicBezTo>
                    <a:cubicBezTo>
                      <a:pt x="91" y="1"/>
                      <a:pt x="93" y="0"/>
                      <a:pt x="94" y="1"/>
                    </a:cubicBezTo>
                    <a:cubicBezTo>
                      <a:pt x="96" y="2"/>
                      <a:pt x="96" y="4"/>
                      <a:pt x="95" y="6"/>
                    </a:cubicBezTo>
                    <a:cubicBezTo>
                      <a:pt x="91" y="11"/>
                      <a:pt x="88" y="15"/>
                      <a:pt x="84" y="20"/>
                    </a:cubicBezTo>
                    <a:cubicBezTo>
                      <a:pt x="83" y="21"/>
                      <a:pt x="83" y="22"/>
                      <a:pt x="84" y="23"/>
                    </a:cubicBezTo>
                    <a:cubicBezTo>
                      <a:pt x="90" y="26"/>
                      <a:pt x="95" y="29"/>
                      <a:pt x="100" y="33"/>
                    </a:cubicBezTo>
                    <a:cubicBezTo>
                      <a:pt x="100" y="34"/>
                      <a:pt x="101" y="34"/>
                      <a:pt x="101" y="33"/>
                    </a:cubicBezTo>
                    <a:cubicBezTo>
                      <a:pt x="104" y="29"/>
                      <a:pt x="107" y="26"/>
                      <a:pt x="110" y="22"/>
                    </a:cubicBezTo>
                    <a:cubicBezTo>
                      <a:pt x="111" y="21"/>
                      <a:pt x="112" y="20"/>
                      <a:pt x="114" y="18"/>
                    </a:cubicBezTo>
                    <a:cubicBezTo>
                      <a:pt x="115" y="17"/>
                      <a:pt x="117" y="17"/>
                      <a:pt x="118" y="18"/>
                    </a:cubicBezTo>
                    <a:cubicBezTo>
                      <a:pt x="119" y="19"/>
                      <a:pt x="119" y="21"/>
                      <a:pt x="118" y="23"/>
                    </a:cubicBezTo>
                    <a:cubicBezTo>
                      <a:pt x="117" y="25"/>
                      <a:pt x="115" y="27"/>
                      <a:pt x="113" y="28"/>
                    </a:cubicBezTo>
                    <a:cubicBezTo>
                      <a:pt x="111" y="31"/>
                      <a:pt x="109" y="34"/>
                      <a:pt x="106" y="36"/>
                    </a:cubicBezTo>
                    <a:cubicBezTo>
                      <a:pt x="106" y="37"/>
                      <a:pt x="106" y="38"/>
                      <a:pt x="107" y="39"/>
                    </a:cubicBezTo>
                    <a:cubicBezTo>
                      <a:pt x="110" y="41"/>
                      <a:pt x="113" y="44"/>
                      <a:pt x="117" y="47"/>
                    </a:cubicBezTo>
                    <a:cubicBezTo>
                      <a:pt x="118" y="48"/>
                      <a:pt x="119" y="49"/>
                      <a:pt x="121" y="50"/>
                    </a:cubicBezTo>
                    <a:cubicBezTo>
                      <a:pt x="122" y="51"/>
                      <a:pt x="122" y="51"/>
                      <a:pt x="123" y="50"/>
                    </a:cubicBezTo>
                    <a:cubicBezTo>
                      <a:pt x="127" y="46"/>
                      <a:pt x="130" y="42"/>
                      <a:pt x="134" y="38"/>
                    </a:cubicBezTo>
                    <a:cubicBezTo>
                      <a:pt x="135" y="38"/>
                      <a:pt x="135" y="37"/>
                      <a:pt x="136" y="36"/>
                    </a:cubicBezTo>
                    <a:cubicBezTo>
                      <a:pt x="137" y="35"/>
                      <a:pt x="139" y="35"/>
                      <a:pt x="140" y="36"/>
                    </a:cubicBezTo>
                    <a:cubicBezTo>
                      <a:pt x="141" y="37"/>
                      <a:pt x="142" y="39"/>
                      <a:pt x="140" y="40"/>
                    </a:cubicBezTo>
                    <a:cubicBezTo>
                      <a:pt x="138" y="43"/>
                      <a:pt x="135" y="46"/>
                      <a:pt x="132" y="49"/>
                    </a:cubicBezTo>
                    <a:cubicBezTo>
                      <a:pt x="131" y="51"/>
                      <a:pt x="129" y="53"/>
                      <a:pt x="127" y="55"/>
                    </a:cubicBezTo>
                    <a:cubicBezTo>
                      <a:pt x="126" y="55"/>
                      <a:pt x="127" y="56"/>
                      <a:pt x="127" y="56"/>
                    </a:cubicBezTo>
                    <a:cubicBezTo>
                      <a:pt x="132" y="60"/>
                      <a:pt x="136" y="64"/>
                      <a:pt x="141" y="69"/>
                    </a:cubicBezTo>
                    <a:cubicBezTo>
                      <a:pt x="141" y="70"/>
                      <a:pt x="142" y="70"/>
                      <a:pt x="143" y="69"/>
                    </a:cubicBezTo>
                    <a:cubicBezTo>
                      <a:pt x="147" y="65"/>
                      <a:pt x="151" y="61"/>
                      <a:pt x="155" y="57"/>
                    </a:cubicBezTo>
                    <a:cubicBezTo>
                      <a:pt x="156" y="56"/>
                      <a:pt x="157" y="55"/>
                      <a:pt x="158" y="55"/>
                    </a:cubicBezTo>
                    <a:cubicBezTo>
                      <a:pt x="159" y="55"/>
                      <a:pt x="161" y="55"/>
                      <a:pt x="161" y="57"/>
                    </a:cubicBezTo>
                    <a:cubicBezTo>
                      <a:pt x="162" y="58"/>
                      <a:pt x="162" y="59"/>
                      <a:pt x="161" y="60"/>
                    </a:cubicBezTo>
                    <a:cubicBezTo>
                      <a:pt x="158" y="63"/>
                      <a:pt x="155" y="66"/>
                      <a:pt x="152" y="69"/>
                    </a:cubicBezTo>
                    <a:cubicBezTo>
                      <a:pt x="150" y="70"/>
                      <a:pt x="148" y="72"/>
                      <a:pt x="147" y="74"/>
                    </a:cubicBezTo>
                    <a:cubicBezTo>
                      <a:pt x="146" y="74"/>
                      <a:pt x="146" y="74"/>
                      <a:pt x="147" y="75"/>
                    </a:cubicBezTo>
                    <a:cubicBezTo>
                      <a:pt x="151" y="79"/>
                      <a:pt x="155" y="84"/>
                      <a:pt x="159" y="89"/>
                    </a:cubicBezTo>
                    <a:cubicBezTo>
                      <a:pt x="160" y="90"/>
                      <a:pt x="160" y="90"/>
                      <a:pt x="161" y="89"/>
                    </a:cubicBezTo>
                    <a:cubicBezTo>
                      <a:pt x="164" y="86"/>
                      <a:pt x="167" y="84"/>
                      <a:pt x="170" y="81"/>
                    </a:cubicBezTo>
                    <a:cubicBezTo>
                      <a:pt x="172" y="80"/>
                      <a:pt x="174" y="78"/>
                      <a:pt x="176" y="76"/>
                    </a:cubicBezTo>
                    <a:cubicBezTo>
                      <a:pt x="177" y="76"/>
                      <a:pt x="178" y="76"/>
                      <a:pt x="179" y="77"/>
                    </a:cubicBezTo>
                    <a:cubicBezTo>
                      <a:pt x="180" y="77"/>
                      <a:pt x="181" y="78"/>
                      <a:pt x="180" y="80"/>
                    </a:cubicBezTo>
                    <a:cubicBezTo>
                      <a:pt x="180" y="81"/>
                      <a:pt x="180" y="82"/>
                      <a:pt x="179" y="82"/>
                    </a:cubicBezTo>
                    <a:cubicBezTo>
                      <a:pt x="174" y="86"/>
                      <a:pt x="170" y="90"/>
                      <a:pt x="165" y="93"/>
                    </a:cubicBezTo>
                    <a:cubicBezTo>
                      <a:pt x="164" y="94"/>
                      <a:pt x="164" y="95"/>
                      <a:pt x="165" y="96"/>
                    </a:cubicBezTo>
                    <a:cubicBezTo>
                      <a:pt x="169" y="101"/>
                      <a:pt x="172" y="105"/>
                      <a:pt x="176" y="110"/>
                    </a:cubicBezTo>
                    <a:cubicBezTo>
                      <a:pt x="177" y="111"/>
                      <a:pt x="177" y="111"/>
                      <a:pt x="178" y="110"/>
                    </a:cubicBezTo>
                    <a:cubicBezTo>
                      <a:pt x="180" y="109"/>
                      <a:pt x="183" y="107"/>
                      <a:pt x="185" y="105"/>
                    </a:cubicBezTo>
                    <a:cubicBezTo>
                      <a:pt x="188" y="103"/>
                      <a:pt x="190" y="101"/>
                      <a:pt x="193" y="99"/>
                    </a:cubicBezTo>
                    <a:cubicBezTo>
                      <a:pt x="195" y="98"/>
                      <a:pt x="196" y="99"/>
                      <a:pt x="197" y="100"/>
                    </a:cubicBezTo>
                    <a:cubicBezTo>
                      <a:pt x="198" y="101"/>
                      <a:pt x="198" y="103"/>
                      <a:pt x="197" y="104"/>
                    </a:cubicBezTo>
                    <a:cubicBezTo>
                      <a:pt x="193" y="107"/>
                      <a:pt x="189" y="110"/>
                      <a:pt x="185" y="113"/>
                    </a:cubicBezTo>
                    <a:cubicBezTo>
                      <a:pt x="184" y="114"/>
                      <a:pt x="183" y="114"/>
                      <a:pt x="181" y="115"/>
                    </a:cubicBezTo>
                    <a:cubicBezTo>
                      <a:pt x="180" y="116"/>
                      <a:pt x="180" y="116"/>
                      <a:pt x="181" y="117"/>
                    </a:cubicBezTo>
                    <a:cubicBezTo>
                      <a:pt x="184" y="121"/>
                      <a:pt x="187" y="126"/>
                      <a:pt x="189" y="130"/>
                    </a:cubicBezTo>
                    <a:cubicBezTo>
                      <a:pt x="190" y="131"/>
                      <a:pt x="191" y="132"/>
                      <a:pt x="191" y="133"/>
                    </a:cubicBezTo>
                    <a:cubicBezTo>
                      <a:pt x="192" y="134"/>
                      <a:pt x="192" y="133"/>
                      <a:pt x="193" y="133"/>
                    </a:cubicBezTo>
                    <a:cubicBezTo>
                      <a:pt x="198" y="130"/>
                      <a:pt x="203" y="126"/>
                      <a:pt x="208" y="123"/>
                    </a:cubicBezTo>
                    <a:cubicBezTo>
                      <a:pt x="210" y="122"/>
                      <a:pt x="212" y="122"/>
                      <a:pt x="213" y="124"/>
                    </a:cubicBezTo>
                    <a:cubicBezTo>
                      <a:pt x="214" y="125"/>
                      <a:pt x="213" y="127"/>
                      <a:pt x="212" y="128"/>
                    </a:cubicBezTo>
                    <a:cubicBezTo>
                      <a:pt x="206" y="132"/>
                      <a:pt x="201" y="135"/>
                      <a:pt x="196" y="138"/>
                    </a:cubicBezTo>
                    <a:cubicBezTo>
                      <a:pt x="195" y="139"/>
                      <a:pt x="195" y="139"/>
                      <a:pt x="195" y="140"/>
                    </a:cubicBezTo>
                    <a:cubicBezTo>
                      <a:pt x="199" y="145"/>
                      <a:pt x="202" y="151"/>
                      <a:pt x="204" y="156"/>
                    </a:cubicBezTo>
                    <a:cubicBezTo>
                      <a:pt x="205" y="157"/>
                      <a:pt x="205" y="157"/>
                      <a:pt x="206" y="157"/>
                    </a:cubicBezTo>
                    <a:cubicBezTo>
                      <a:pt x="211" y="154"/>
                      <a:pt x="216" y="151"/>
                      <a:pt x="221" y="149"/>
                    </a:cubicBezTo>
                    <a:cubicBezTo>
                      <a:pt x="222" y="148"/>
                      <a:pt x="224" y="147"/>
                      <a:pt x="226" y="148"/>
                    </a:cubicBezTo>
                    <a:cubicBezTo>
                      <a:pt x="228" y="149"/>
                      <a:pt x="228" y="152"/>
                      <a:pt x="226" y="153"/>
                    </a:cubicBezTo>
                    <a:cubicBezTo>
                      <a:pt x="222" y="155"/>
                      <a:pt x="217" y="158"/>
                      <a:pt x="213" y="160"/>
                    </a:cubicBezTo>
                    <a:cubicBezTo>
                      <a:pt x="212" y="161"/>
                      <a:pt x="210" y="161"/>
                      <a:pt x="209" y="162"/>
                    </a:cubicBezTo>
                    <a:cubicBezTo>
                      <a:pt x="208" y="163"/>
                      <a:pt x="208" y="163"/>
                      <a:pt x="209" y="164"/>
                    </a:cubicBezTo>
                    <a:cubicBezTo>
                      <a:pt x="211" y="170"/>
                      <a:pt x="214" y="175"/>
                      <a:pt x="216" y="181"/>
                    </a:cubicBezTo>
                    <a:cubicBezTo>
                      <a:pt x="217" y="182"/>
                      <a:pt x="217" y="182"/>
                      <a:pt x="218" y="182"/>
                    </a:cubicBezTo>
                    <a:cubicBezTo>
                      <a:pt x="223" y="179"/>
                      <a:pt x="228" y="177"/>
                      <a:pt x="232" y="175"/>
                    </a:cubicBezTo>
                    <a:cubicBezTo>
                      <a:pt x="234" y="174"/>
                      <a:pt x="235" y="173"/>
                      <a:pt x="237" y="173"/>
                    </a:cubicBezTo>
                    <a:cubicBezTo>
                      <a:pt x="238" y="174"/>
                      <a:pt x="239" y="175"/>
                      <a:pt x="239" y="176"/>
                    </a:cubicBezTo>
                    <a:cubicBezTo>
                      <a:pt x="239" y="177"/>
                      <a:pt x="239" y="179"/>
                      <a:pt x="237" y="179"/>
                    </a:cubicBezTo>
                    <a:cubicBezTo>
                      <a:pt x="232" y="182"/>
                      <a:pt x="226" y="184"/>
                      <a:pt x="221" y="187"/>
                    </a:cubicBezTo>
                    <a:cubicBezTo>
                      <a:pt x="219" y="188"/>
                      <a:pt x="219" y="188"/>
                      <a:pt x="220" y="190"/>
                    </a:cubicBezTo>
                    <a:cubicBezTo>
                      <a:pt x="222" y="195"/>
                      <a:pt x="224" y="200"/>
                      <a:pt x="226" y="206"/>
                    </a:cubicBezTo>
                    <a:cubicBezTo>
                      <a:pt x="227" y="208"/>
                      <a:pt x="226" y="208"/>
                      <a:pt x="229" y="207"/>
                    </a:cubicBezTo>
                    <a:cubicBezTo>
                      <a:pt x="234" y="205"/>
                      <a:pt x="239" y="203"/>
                      <a:pt x="244" y="201"/>
                    </a:cubicBezTo>
                    <a:cubicBezTo>
                      <a:pt x="244" y="201"/>
                      <a:pt x="245" y="201"/>
                      <a:pt x="245" y="200"/>
                    </a:cubicBezTo>
                    <a:cubicBezTo>
                      <a:pt x="247" y="200"/>
                      <a:pt x="248" y="201"/>
                      <a:pt x="249" y="202"/>
                    </a:cubicBezTo>
                    <a:cubicBezTo>
                      <a:pt x="250" y="204"/>
                      <a:pt x="249" y="205"/>
                      <a:pt x="248" y="206"/>
                    </a:cubicBezTo>
                    <a:cubicBezTo>
                      <a:pt x="244" y="208"/>
                      <a:pt x="240" y="209"/>
                      <a:pt x="237" y="210"/>
                    </a:cubicBezTo>
                    <a:cubicBezTo>
                      <a:pt x="234" y="211"/>
                      <a:pt x="232" y="212"/>
                      <a:pt x="229" y="213"/>
                    </a:cubicBezTo>
                    <a:cubicBezTo>
                      <a:pt x="228" y="214"/>
                      <a:pt x="228" y="214"/>
                      <a:pt x="228" y="215"/>
                    </a:cubicBezTo>
                    <a:cubicBezTo>
                      <a:pt x="230" y="222"/>
                      <a:pt x="230" y="228"/>
                      <a:pt x="229" y="235"/>
                    </a:cubicBezTo>
                    <a:cubicBezTo>
                      <a:pt x="228" y="246"/>
                      <a:pt x="224" y="256"/>
                      <a:pt x="217" y="265"/>
                    </a:cubicBezTo>
                    <a:cubicBezTo>
                      <a:pt x="211" y="273"/>
                      <a:pt x="203" y="278"/>
                      <a:pt x="193" y="280"/>
                    </a:cubicBezTo>
                    <a:cubicBezTo>
                      <a:pt x="185" y="282"/>
                      <a:pt x="176" y="281"/>
                      <a:pt x="168" y="278"/>
                    </a:cubicBezTo>
                    <a:cubicBezTo>
                      <a:pt x="159" y="275"/>
                      <a:pt x="152" y="269"/>
                      <a:pt x="146" y="262"/>
                    </a:cubicBezTo>
                    <a:cubicBezTo>
                      <a:pt x="143" y="258"/>
                      <a:pt x="141" y="255"/>
                      <a:pt x="139" y="251"/>
                    </a:cubicBezTo>
                    <a:cubicBezTo>
                      <a:pt x="138" y="250"/>
                      <a:pt x="138" y="250"/>
                      <a:pt x="137" y="250"/>
                    </a:cubicBezTo>
                    <a:cubicBezTo>
                      <a:pt x="132" y="252"/>
                      <a:pt x="128" y="254"/>
                      <a:pt x="124" y="256"/>
                    </a:cubicBezTo>
                    <a:cubicBezTo>
                      <a:pt x="123" y="256"/>
                      <a:pt x="122" y="256"/>
                      <a:pt x="121" y="256"/>
                    </a:cubicBezTo>
                    <a:cubicBezTo>
                      <a:pt x="120" y="257"/>
                      <a:pt x="118" y="256"/>
                      <a:pt x="118" y="255"/>
                    </a:cubicBezTo>
                    <a:cubicBezTo>
                      <a:pt x="117" y="253"/>
                      <a:pt x="118" y="251"/>
                      <a:pt x="119" y="251"/>
                    </a:cubicBezTo>
                    <a:cubicBezTo>
                      <a:pt x="124" y="249"/>
                      <a:pt x="129" y="247"/>
                      <a:pt x="135" y="245"/>
                    </a:cubicBezTo>
                    <a:cubicBezTo>
                      <a:pt x="135" y="244"/>
                      <a:pt x="136" y="244"/>
                      <a:pt x="135" y="243"/>
                    </a:cubicBezTo>
                    <a:cubicBezTo>
                      <a:pt x="134" y="239"/>
                      <a:pt x="133" y="235"/>
                      <a:pt x="131" y="231"/>
                    </a:cubicBezTo>
                    <a:cubicBezTo>
                      <a:pt x="131" y="230"/>
                      <a:pt x="130" y="230"/>
                      <a:pt x="129" y="230"/>
                    </a:cubicBezTo>
                    <a:cubicBezTo>
                      <a:pt x="124" y="233"/>
                      <a:pt x="120" y="235"/>
                      <a:pt x="115" y="237"/>
                    </a:cubicBezTo>
                    <a:cubicBezTo>
                      <a:pt x="113" y="238"/>
                      <a:pt x="111" y="237"/>
                      <a:pt x="110" y="235"/>
                    </a:cubicBezTo>
                    <a:cubicBezTo>
                      <a:pt x="110" y="233"/>
                      <a:pt x="111" y="232"/>
                      <a:pt x="113" y="231"/>
                    </a:cubicBezTo>
                    <a:cubicBezTo>
                      <a:pt x="117" y="229"/>
                      <a:pt x="122" y="227"/>
                      <a:pt x="127" y="225"/>
                    </a:cubicBezTo>
                    <a:cubicBezTo>
                      <a:pt x="128" y="224"/>
                      <a:pt x="128" y="224"/>
                      <a:pt x="128" y="223"/>
                    </a:cubicBezTo>
                    <a:cubicBezTo>
                      <a:pt x="126" y="219"/>
                      <a:pt x="124" y="215"/>
                      <a:pt x="123" y="212"/>
                    </a:cubicBezTo>
                    <a:cubicBezTo>
                      <a:pt x="122" y="210"/>
                      <a:pt x="122" y="210"/>
                      <a:pt x="121" y="211"/>
                    </a:cubicBezTo>
                    <a:cubicBezTo>
                      <a:pt x="116" y="213"/>
                      <a:pt x="112" y="216"/>
                      <a:pt x="107" y="218"/>
                    </a:cubicBezTo>
                    <a:cubicBezTo>
                      <a:pt x="105" y="219"/>
                      <a:pt x="103" y="219"/>
                      <a:pt x="102" y="217"/>
                    </a:cubicBezTo>
                    <a:cubicBezTo>
                      <a:pt x="101" y="216"/>
                      <a:pt x="102" y="214"/>
                      <a:pt x="104" y="213"/>
                    </a:cubicBezTo>
                    <a:cubicBezTo>
                      <a:pt x="108" y="211"/>
                      <a:pt x="113" y="208"/>
                      <a:pt x="117" y="206"/>
                    </a:cubicBezTo>
                    <a:cubicBezTo>
                      <a:pt x="117" y="206"/>
                      <a:pt x="118" y="205"/>
                      <a:pt x="118" y="205"/>
                    </a:cubicBezTo>
                    <a:cubicBezTo>
                      <a:pt x="119" y="205"/>
                      <a:pt x="119" y="205"/>
                      <a:pt x="119" y="204"/>
                    </a:cubicBezTo>
                    <a:cubicBezTo>
                      <a:pt x="119" y="204"/>
                      <a:pt x="119" y="203"/>
                      <a:pt x="118" y="202"/>
                    </a:cubicBezTo>
                    <a:close/>
                    <a:moveTo>
                      <a:pt x="224" y="227"/>
                    </a:moveTo>
                    <a:cubicBezTo>
                      <a:pt x="224" y="224"/>
                      <a:pt x="223" y="221"/>
                      <a:pt x="223" y="217"/>
                    </a:cubicBezTo>
                    <a:cubicBezTo>
                      <a:pt x="221" y="210"/>
                      <a:pt x="219" y="204"/>
                      <a:pt x="216" y="197"/>
                    </a:cubicBezTo>
                    <a:cubicBezTo>
                      <a:pt x="213" y="190"/>
                      <a:pt x="210" y="183"/>
                      <a:pt x="207" y="176"/>
                    </a:cubicBezTo>
                    <a:cubicBezTo>
                      <a:pt x="204" y="169"/>
                      <a:pt x="201" y="162"/>
                      <a:pt x="197" y="156"/>
                    </a:cubicBezTo>
                    <a:cubicBezTo>
                      <a:pt x="194" y="150"/>
                      <a:pt x="191" y="144"/>
                      <a:pt x="188" y="139"/>
                    </a:cubicBezTo>
                    <a:cubicBezTo>
                      <a:pt x="184" y="133"/>
                      <a:pt x="181" y="128"/>
                      <a:pt x="177" y="122"/>
                    </a:cubicBezTo>
                    <a:cubicBezTo>
                      <a:pt x="173" y="117"/>
                      <a:pt x="170" y="112"/>
                      <a:pt x="166" y="107"/>
                    </a:cubicBezTo>
                    <a:cubicBezTo>
                      <a:pt x="162" y="101"/>
                      <a:pt x="157" y="96"/>
                      <a:pt x="152" y="90"/>
                    </a:cubicBezTo>
                    <a:cubicBezTo>
                      <a:pt x="148" y="85"/>
                      <a:pt x="143" y="80"/>
                      <a:pt x="139" y="75"/>
                    </a:cubicBezTo>
                    <a:cubicBezTo>
                      <a:pt x="134" y="71"/>
                      <a:pt x="129" y="66"/>
                      <a:pt x="124" y="61"/>
                    </a:cubicBezTo>
                    <a:cubicBezTo>
                      <a:pt x="118" y="56"/>
                      <a:pt x="111" y="50"/>
                      <a:pt x="105" y="45"/>
                    </a:cubicBezTo>
                    <a:cubicBezTo>
                      <a:pt x="97" y="39"/>
                      <a:pt x="89" y="33"/>
                      <a:pt x="81" y="28"/>
                    </a:cubicBezTo>
                    <a:cubicBezTo>
                      <a:pt x="75" y="24"/>
                      <a:pt x="69" y="21"/>
                      <a:pt x="61" y="19"/>
                    </a:cubicBezTo>
                    <a:cubicBezTo>
                      <a:pt x="53" y="17"/>
                      <a:pt x="44" y="17"/>
                      <a:pt x="36" y="19"/>
                    </a:cubicBezTo>
                    <a:cubicBezTo>
                      <a:pt x="27" y="21"/>
                      <a:pt x="20" y="25"/>
                      <a:pt x="15" y="31"/>
                    </a:cubicBezTo>
                    <a:cubicBezTo>
                      <a:pt x="11" y="36"/>
                      <a:pt x="8" y="42"/>
                      <a:pt x="7" y="48"/>
                    </a:cubicBezTo>
                    <a:cubicBezTo>
                      <a:pt x="5" y="56"/>
                      <a:pt x="6" y="65"/>
                      <a:pt x="10" y="72"/>
                    </a:cubicBezTo>
                    <a:cubicBezTo>
                      <a:pt x="13" y="80"/>
                      <a:pt x="18" y="86"/>
                      <a:pt x="23" y="91"/>
                    </a:cubicBezTo>
                    <a:cubicBezTo>
                      <a:pt x="24" y="92"/>
                      <a:pt x="25" y="92"/>
                      <a:pt x="25" y="92"/>
                    </a:cubicBezTo>
                    <a:cubicBezTo>
                      <a:pt x="26" y="92"/>
                      <a:pt x="27" y="92"/>
                      <a:pt x="28" y="94"/>
                    </a:cubicBezTo>
                    <a:cubicBezTo>
                      <a:pt x="28" y="95"/>
                      <a:pt x="29" y="95"/>
                      <a:pt x="29" y="96"/>
                    </a:cubicBezTo>
                    <a:cubicBezTo>
                      <a:pt x="33" y="98"/>
                      <a:pt x="37" y="101"/>
                      <a:pt x="41" y="104"/>
                    </a:cubicBezTo>
                    <a:cubicBezTo>
                      <a:pt x="41" y="104"/>
                      <a:pt x="42" y="104"/>
                      <a:pt x="42" y="104"/>
                    </a:cubicBezTo>
                    <a:cubicBezTo>
                      <a:pt x="44" y="104"/>
                      <a:pt x="46" y="105"/>
                      <a:pt x="46" y="107"/>
                    </a:cubicBezTo>
                    <a:cubicBezTo>
                      <a:pt x="46" y="107"/>
                      <a:pt x="46" y="107"/>
                      <a:pt x="46" y="108"/>
                    </a:cubicBezTo>
                    <a:cubicBezTo>
                      <a:pt x="50" y="111"/>
                      <a:pt x="53" y="113"/>
                      <a:pt x="57" y="117"/>
                    </a:cubicBezTo>
                    <a:cubicBezTo>
                      <a:pt x="58" y="117"/>
                      <a:pt x="59" y="118"/>
                      <a:pt x="60" y="118"/>
                    </a:cubicBezTo>
                    <a:cubicBezTo>
                      <a:pt x="61" y="118"/>
                      <a:pt x="62" y="119"/>
                      <a:pt x="62" y="120"/>
                    </a:cubicBezTo>
                    <a:cubicBezTo>
                      <a:pt x="62" y="121"/>
                      <a:pt x="63" y="122"/>
                      <a:pt x="63" y="122"/>
                    </a:cubicBezTo>
                    <a:cubicBezTo>
                      <a:pt x="67" y="125"/>
                      <a:pt x="70" y="128"/>
                      <a:pt x="74" y="132"/>
                    </a:cubicBezTo>
                    <a:cubicBezTo>
                      <a:pt x="74" y="132"/>
                      <a:pt x="74" y="133"/>
                      <a:pt x="75" y="133"/>
                    </a:cubicBezTo>
                    <a:cubicBezTo>
                      <a:pt x="77" y="133"/>
                      <a:pt x="78" y="134"/>
                      <a:pt x="78" y="136"/>
                    </a:cubicBezTo>
                    <a:cubicBezTo>
                      <a:pt x="78" y="136"/>
                      <a:pt x="78" y="137"/>
                      <a:pt x="78" y="137"/>
                    </a:cubicBezTo>
                    <a:cubicBezTo>
                      <a:pt x="80" y="138"/>
                      <a:pt x="81" y="140"/>
                      <a:pt x="82" y="141"/>
                    </a:cubicBezTo>
                    <a:cubicBezTo>
                      <a:pt x="84" y="143"/>
                      <a:pt x="86" y="145"/>
                      <a:pt x="88" y="147"/>
                    </a:cubicBezTo>
                    <a:cubicBezTo>
                      <a:pt x="88" y="148"/>
                      <a:pt x="89" y="148"/>
                      <a:pt x="90" y="149"/>
                    </a:cubicBezTo>
                    <a:cubicBezTo>
                      <a:pt x="91" y="149"/>
                      <a:pt x="92" y="150"/>
                      <a:pt x="92" y="152"/>
                    </a:cubicBezTo>
                    <a:cubicBezTo>
                      <a:pt x="92" y="152"/>
                      <a:pt x="92" y="153"/>
                      <a:pt x="93" y="153"/>
                    </a:cubicBezTo>
                    <a:cubicBezTo>
                      <a:pt x="96" y="157"/>
                      <a:pt x="98" y="160"/>
                      <a:pt x="101" y="164"/>
                    </a:cubicBezTo>
                    <a:cubicBezTo>
                      <a:pt x="102" y="165"/>
                      <a:pt x="102" y="166"/>
                      <a:pt x="103" y="166"/>
                    </a:cubicBezTo>
                    <a:cubicBezTo>
                      <a:pt x="105" y="166"/>
                      <a:pt x="105" y="167"/>
                      <a:pt x="105" y="169"/>
                    </a:cubicBezTo>
                    <a:cubicBezTo>
                      <a:pt x="105" y="169"/>
                      <a:pt x="105" y="170"/>
                      <a:pt x="106" y="171"/>
                    </a:cubicBezTo>
                    <a:cubicBezTo>
                      <a:pt x="108" y="174"/>
                      <a:pt x="110" y="178"/>
                      <a:pt x="113" y="181"/>
                    </a:cubicBezTo>
                    <a:cubicBezTo>
                      <a:pt x="114" y="183"/>
                      <a:pt x="114" y="184"/>
                      <a:pt x="116" y="184"/>
                    </a:cubicBezTo>
                    <a:cubicBezTo>
                      <a:pt x="117" y="184"/>
                      <a:pt x="117" y="185"/>
                      <a:pt x="117" y="186"/>
                    </a:cubicBezTo>
                    <a:cubicBezTo>
                      <a:pt x="117" y="187"/>
                      <a:pt x="117" y="188"/>
                      <a:pt x="117" y="189"/>
                    </a:cubicBezTo>
                    <a:cubicBezTo>
                      <a:pt x="120" y="193"/>
                      <a:pt x="121" y="196"/>
                      <a:pt x="124" y="200"/>
                    </a:cubicBezTo>
                    <a:cubicBezTo>
                      <a:pt x="124" y="201"/>
                      <a:pt x="125" y="203"/>
                      <a:pt x="126" y="203"/>
                    </a:cubicBezTo>
                    <a:cubicBezTo>
                      <a:pt x="127" y="203"/>
                      <a:pt x="128" y="205"/>
                      <a:pt x="127" y="206"/>
                    </a:cubicBezTo>
                    <a:cubicBezTo>
                      <a:pt x="127" y="207"/>
                      <a:pt x="127" y="207"/>
                      <a:pt x="128" y="208"/>
                    </a:cubicBezTo>
                    <a:cubicBezTo>
                      <a:pt x="129" y="211"/>
                      <a:pt x="130" y="214"/>
                      <a:pt x="132" y="217"/>
                    </a:cubicBezTo>
                    <a:cubicBezTo>
                      <a:pt x="133" y="219"/>
                      <a:pt x="133" y="222"/>
                      <a:pt x="136" y="223"/>
                    </a:cubicBezTo>
                    <a:cubicBezTo>
                      <a:pt x="136" y="223"/>
                      <a:pt x="137" y="224"/>
                      <a:pt x="136" y="225"/>
                    </a:cubicBezTo>
                    <a:cubicBezTo>
                      <a:pt x="136" y="227"/>
                      <a:pt x="136" y="228"/>
                      <a:pt x="137" y="229"/>
                    </a:cubicBezTo>
                    <a:cubicBezTo>
                      <a:pt x="137" y="230"/>
                      <a:pt x="138" y="231"/>
                      <a:pt x="138" y="232"/>
                    </a:cubicBezTo>
                    <a:cubicBezTo>
                      <a:pt x="139" y="235"/>
                      <a:pt x="140" y="238"/>
                      <a:pt x="141" y="241"/>
                    </a:cubicBezTo>
                    <a:cubicBezTo>
                      <a:pt x="143" y="243"/>
                      <a:pt x="144" y="245"/>
                      <a:pt x="144" y="248"/>
                    </a:cubicBezTo>
                    <a:cubicBezTo>
                      <a:pt x="145" y="250"/>
                      <a:pt x="146" y="252"/>
                      <a:pt x="148" y="254"/>
                    </a:cubicBezTo>
                    <a:cubicBezTo>
                      <a:pt x="151" y="259"/>
                      <a:pt x="155" y="263"/>
                      <a:pt x="160" y="267"/>
                    </a:cubicBezTo>
                    <a:cubicBezTo>
                      <a:pt x="169" y="273"/>
                      <a:pt x="179" y="276"/>
                      <a:pt x="190" y="274"/>
                    </a:cubicBezTo>
                    <a:cubicBezTo>
                      <a:pt x="199" y="273"/>
                      <a:pt x="207" y="269"/>
                      <a:pt x="212" y="261"/>
                    </a:cubicBezTo>
                    <a:cubicBezTo>
                      <a:pt x="220" y="252"/>
                      <a:pt x="224" y="241"/>
                      <a:pt x="224" y="227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32" name="Freeform 170">
                <a:extLst>
                  <a:ext uri="{FF2B5EF4-FFF2-40B4-BE49-F238E27FC236}">
                    <a16:creationId xmlns:a16="http://schemas.microsoft.com/office/drawing/2014/main" id="{948D123B-C8C8-48EF-B660-F33CE59931F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7121188" y="359251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B6DB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33" name="Freeform 171">
                <a:extLst>
                  <a:ext uri="{FF2B5EF4-FFF2-40B4-BE49-F238E27FC236}">
                    <a16:creationId xmlns:a16="http://schemas.microsoft.com/office/drawing/2014/main" id="{D02577DB-3A45-40F7-ADD7-009235909335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7419638" y="3732212"/>
                <a:ext cx="133350" cy="155575"/>
              </a:xfrm>
              <a:custGeom>
                <a:avLst/>
                <a:gdLst>
                  <a:gd name="T0" fmla="*/ 54 w 54"/>
                  <a:gd name="T1" fmla="*/ 33 h 63"/>
                  <a:gd name="T2" fmla="*/ 48 w 54"/>
                  <a:gd name="T3" fmla="*/ 52 h 63"/>
                  <a:gd name="T4" fmla="*/ 24 w 54"/>
                  <a:gd name="T5" fmla="*/ 61 h 63"/>
                  <a:gd name="T6" fmla="*/ 6 w 54"/>
                  <a:gd name="T7" fmla="*/ 47 h 63"/>
                  <a:gd name="T8" fmla="*/ 1 w 54"/>
                  <a:gd name="T9" fmla="*/ 25 h 63"/>
                  <a:gd name="T10" fmla="*/ 7 w 54"/>
                  <a:gd name="T11" fmla="*/ 10 h 63"/>
                  <a:gd name="T12" fmla="*/ 18 w 54"/>
                  <a:gd name="T13" fmla="*/ 2 h 63"/>
                  <a:gd name="T14" fmla="*/ 34 w 54"/>
                  <a:gd name="T15" fmla="*/ 2 h 63"/>
                  <a:gd name="T16" fmla="*/ 52 w 54"/>
                  <a:gd name="T17" fmla="*/ 23 h 63"/>
                  <a:gd name="T18" fmla="*/ 54 w 54"/>
                  <a:gd name="T19" fmla="*/ 33 h 63"/>
                  <a:gd name="T20" fmla="*/ 7 w 54"/>
                  <a:gd name="T21" fmla="*/ 30 h 63"/>
                  <a:gd name="T22" fmla="*/ 8 w 54"/>
                  <a:gd name="T23" fmla="*/ 37 h 63"/>
                  <a:gd name="T24" fmla="*/ 20 w 54"/>
                  <a:gd name="T25" fmla="*/ 53 h 63"/>
                  <a:gd name="T26" fmla="*/ 40 w 54"/>
                  <a:gd name="T27" fmla="*/ 52 h 63"/>
                  <a:gd name="T28" fmla="*/ 48 w 54"/>
                  <a:gd name="T29" fmla="*/ 35 h 63"/>
                  <a:gd name="T30" fmla="*/ 34 w 54"/>
                  <a:gd name="T31" fmla="*/ 9 h 63"/>
                  <a:gd name="T32" fmla="*/ 13 w 54"/>
                  <a:gd name="T33" fmla="*/ 12 h 63"/>
                  <a:gd name="T34" fmla="*/ 7 w 54"/>
                  <a:gd name="T35" fmla="*/ 3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54" h="63">
                    <a:moveTo>
                      <a:pt x="54" y="33"/>
                    </a:moveTo>
                    <a:cubicBezTo>
                      <a:pt x="54" y="41"/>
                      <a:pt x="52" y="47"/>
                      <a:pt x="48" y="52"/>
                    </a:cubicBezTo>
                    <a:cubicBezTo>
                      <a:pt x="43" y="60"/>
                      <a:pt x="33" y="63"/>
                      <a:pt x="24" y="61"/>
                    </a:cubicBezTo>
                    <a:cubicBezTo>
                      <a:pt x="16" y="59"/>
                      <a:pt x="10" y="54"/>
                      <a:pt x="6" y="47"/>
                    </a:cubicBezTo>
                    <a:cubicBezTo>
                      <a:pt x="2" y="40"/>
                      <a:pt x="0" y="33"/>
                      <a:pt x="1" y="25"/>
                    </a:cubicBezTo>
                    <a:cubicBezTo>
                      <a:pt x="2" y="19"/>
                      <a:pt x="4" y="15"/>
                      <a:pt x="7" y="10"/>
                    </a:cubicBezTo>
                    <a:cubicBezTo>
                      <a:pt x="10" y="6"/>
                      <a:pt x="14" y="3"/>
                      <a:pt x="18" y="2"/>
                    </a:cubicBezTo>
                    <a:cubicBezTo>
                      <a:pt x="24" y="0"/>
                      <a:pt x="29" y="0"/>
                      <a:pt x="34" y="2"/>
                    </a:cubicBezTo>
                    <a:cubicBezTo>
                      <a:pt x="44" y="6"/>
                      <a:pt x="49" y="13"/>
                      <a:pt x="52" y="23"/>
                    </a:cubicBezTo>
                    <a:cubicBezTo>
                      <a:pt x="53" y="26"/>
                      <a:pt x="54" y="30"/>
                      <a:pt x="54" y="33"/>
                    </a:cubicBezTo>
                    <a:close/>
                    <a:moveTo>
                      <a:pt x="7" y="30"/>
                    </a:moveTo>
                    <a:cubicBezTo>
                      <a:pt x="7" y="32"/>
                      <a:pt x="7" y="35"/>
                      <a:pt x="8" y="37"/>
                    </a:cubicBezTo>
                    <a:cubicBezTo>
                      <a:pt x="10" y="44"/>
                      <a:pt x="14" y="50"/>
                      <a:pt x="20" y="53"/>
                    </a:cubicBezTo>
                    <a:cubicBezTo>
                      <a:pt x="26" y="56"/>
                      <a:pt x="35" y="56"/>
                      <a:pt x="40" y="52"/>
                    </a:cubicBezTo>
                    <a:cubicBezTo>
                      <a:pt x="45" y="47"/>
                      <a:pt x="48" y="42"/>
                      <a:pt x="48" y="35"/>
                    </a:cubicBezTo>
                    <a:cubicBezTo>
                      <a:pt x="48" y="24"/>
                      <a:pt x="44" y="15"/>
                      <a:pt x="34" y="9"/>
                    </a:cubicBezTo>
                    <a:cubicBezTo>
                      <a:pt x="27" y="5"/>
                      <a:pt x="19" y="6"/>
                      <a:pt x="13" y="12"/>
                    </a:cubicBezTo>
                    <a:cubicBezTo>
                      <a:pt x="9" y="17"/>
                      <a:pt x="7" y="23"/>
                      <a:pt x="7" y="30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34" name="Freeform 172">
                <a:extLst>
                  <a:ext uri="{FF2B5EF4-FFF2-40B4-BE49-F238E27FC236}">
                    <a16:creationId xmlns:a16="http://schemas.microsoft.com/office/drawing/2014/main" id="{BE378EE3-2010-45FE-8CDE-99360AFD7CEC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7105313" y="3435350"/>
                <a:ext cx="114300" cy="111125"/>
              </a:xfrm>
              <a:custGeom>
                <a:avLst/>
                <a:gdLst>
                  <a:gd name="T0" fmla="*/ 0 w 47"/>
                  <a:gd name="T1" fmla="*/ 20 h 45"/>
                  <a:gd name="T2" fmla="*/ 17 w 47"/>
                  <a:gd name="T3" fmla="*/ 2 h 45"/>
                  <a:gd name="T4" fmla="*/ 40 w 47"/>
                  <a:gd name="T5" fmla="*/ 11 h 45"/>
                  <a:gd name="T6" fmla="*/ 43 w 47"/>
                  <a:gd name="T7" fmla="*/ 33 h 45"/>
                  <a:gd name="T8" fmla="*/ 34 w 47"/>
                  <a:gd name="T9" fmla="*/ 42 h 45"/>
                  <a:gd name="T10" fmla="*/ 9 w 47"/>
                  <a:gd name="T11" fmla="*/ 39 h 45"/>
                  <a:gd name="T12" fmla="*/ 0 w 47"/>
                  <a:gd name="T13" fmla="*/ 20 h 45"/>
                  <a:gd name="T14" fmla="*/ 25 w 47"/>
                  <a:gd name="T15" fmla="*/ 38 h 45"/>
                  <a:gd name="T16" fmla="*/ 30 w 47"/>
                  <a:gd name="T17" fmla="*/ 37 h 45"/>
                  <a:gd name="T18" fmla="*/ 37 w 47"/>
                  <a:gd name="T19" fmla="*/ 31 h 45"/>
                  <a:gd name="T20" fmla="*/ 37 w 47"/>
                  <a:gd name="T21" fmla="*/ 17 h 45"/>
                  <a:gd name="T22" fmla="*/ 19 w 47"/>
                  <a:gd name="T23" fmla="*/ 8 h 45"/>
                  <a:gd name="T24" fmla="*/ 7 w 47"/>
                  <a:gd name="T25" fmla="*/ 26 h 45"/>
                  <a:gd name="T26" fmla="*/ 25 w 47"/>
                  <a:gd name="T27" fmla="*/ 38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" h="45">
                    <a:moveTo>
                      <a:pt x="0" y="20"/>
                    </a:moveTo>
                    <a:cubicBezTo>
                      <a:pt x="0" y="11"/>
                      <a:pt x="7" y="4"/>
                      <a:pt x="17" y="2"/>
                    </a:cubicBezTo>
                    <a:cubicBezTo>
                      <a:pt x="26" y="0"/>
                      <a:pt x="34" y="3"/>
                      <a:pt x="40" y="11"/>
                    </a:cubicBezTo>
                    <a:cubicBezTo>
                      <a:pt x="46" y="17"/>
                      <a:pt x="47" y="25"/>
                      <a:pt x="43" y="33"/>
                    </a:cubicBezTo>
                    <a:cubicBezTo>
                      <a:pt x="42" y="37"/>
                      <a:pt x="38" y="40"/>
                      <a:pt x="34" y="42"/>
                    </a:cubicBezTo>
                    <a:cubicBezTo>
                      <a:pt x="25" y="45"/>
                      <a:pt x="17" y="44"/>
                      <a:pt x="9" y="39"/>
                    </a:cubicBezTo>
                    <a:cubicBezTo>
                      <a:pt x="4" y="35"/>
                      <a:pt x="0" y="29"/>
                      <a:pt x="0" y="20"/>
                    </a:cubicBezTo>
                    <a:close/>
                    <a:moveTo>
                      <a:pt x="25" y="38"/>
                    </a:moveTo>
                    <a:cubicBezTo>
                      <a:pt x="26" y="38"/>
                      <a:pt x="28" y="37"/>
                      <a:pt x="30" y="37"/>
                    </a:cubicBezTo>
                    <a:cubicBezTo>
                      <a:pt x="33" y="36"/>
                      <a:pt x="35" y="34"/>
                      <a:pt x="37" y="31"/>
                    </a:cubicBezTo>
                    <a:cubicBezTo>
                      <a:pt x="40" y="27"/>
                      <a:pt x="40" y="21"/>
                      <a:pt x="37" y="17"/>
                    </a:cubicBezTo>
                    <a:cubicBezTo>
                      <a:pt x="33" y="10"/>
                      <a:pt x="27" y="7"/>
                      <a:pt x="19" y="8"/>
                    </a:cubicBezTo>
                    <a:cubicBezTo>
                      <a:pt x="10" y="8"/>
                      <a:pt x="4" y="17"/>
                      <a:pt x="7" y="26"/>
                    </a:cubicBezTo>
                    <a:cubicBezTo>
                      <a:pt x="9" y="33"/>
                      <a:pt x="17" y="38"/>
                      <a:pt x="25" y="38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35" name="Freeform 173">
                <a:extLst>
                  <a:ext uri="{FF2B5EF4-FFF2-40B4-BE49-F238E27FC236}">
                    <a16:creationId xmlns:a16="http://schemas.microsoft.com/office/drawing/2014/main" id="{2FF29933-2F09-4190-A9EE-7EB8A057F938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7348200" y="3578225"/>
                <a:ext cx="93663" cy="98425"/>
              </a:xfrm>
              <a:custGeom>
                <a:avLst/>
                <a:gdLst>
                  <a:gd name="T0" fmla="*/ 0 w 38"/>
                  <a:gd name="T1" fmla="*/ 18 h 40"/>
                  <a:gd name="T2" fmla="*/ 6 w 38"/>
                  <a:gd name="T3" fmla="*/ 5 h 40"/>
                  <a:gd name="T4" fmla="*/ 23 w 38"/>
                  <a:gd name="T5" fmla="*/ 2 h 40"/>
                  <a:gd name="T6" fmla="*/ 37 w 38"/>
                  <a:gd name="T7" fmla="*/ 18 h 40"/>
                  <a:gd name="T8" fmla="*/ 31 w 38"/>
                  <a:gd name="T9" fmla="*/ 36 h 40"/>
                  <a:gd name="T10" fmla="*/ 18 w 38"/>
                  <a:gd name="T11" fmla="*/ 39 h 40"/>
                  <a:gd name="T12" fmla="*/ 3 w 38"/>
                  <a:gd name="T13" fmla="*/ 29 h 40"/>
                  <a:gd name="T14" fmla="*/ 0 w 38"/>
                  <a:gd name="T15" fmla="*/ 18 h 40"/>
                  <a:gd name="T16" fmla="*/ 27 w 38"/>
                  <a:gd name="T17" fmla="*/ 31 h 40"/>
                  <a:gd name="T18" fmla="*/ 27 w 38"/>
                  <a:gd name="T19" fmla="*/ 31 h 40"/>
                  <a:gd name="T20" fmla="*/ 30 w 38"/>
                  <a:gd name="T21" fmla="*/ 29 h 40"/>
                  <a:gd name="T22" fmla="*/ 30 w 38"/>
                  <a:gd name="T23" fmla="*/ 28 h 40"/>
                  <a:gd name="T24" fmla="*/ 31 w 38"/>
                  <a:gd name="T25" fmla="*/ 26 h 40"/>
                  <a:gd name="T26" fmla="*/ 31 w 38"/>
                  <a:gd name="T27" fmla="*/ 25 h 40"/>
                  <a:gd name="T28" fmla="*/ 31 w 38"/>
                  <a:gd name="T29" fmla="*/ 20 h 40"/>
                  <a:gd name="T30" fmla="*/ 31 w 38"/>
                  <a:gd name="T31" fmla="*/ 19 h 40"/>
                  <a:gd name="T32" fmla="*/ 31 w 38"/>
                  <a:gd name="T33" fmla="*/ 18 h 40"/>
                  <a:gd name="T34" fmla="*/ 31 w 38"/>
                  <a:gd name="T35" fmla="*/ 18 h 40"/>
                  <a:gd name="T36" fmla="*/ 30 w 38"/>
                  <a:gd name="T37" fmla="*/ 15 h 40"/>
                  <a:gd name="T38" fmla="*/ 29 w 38"/>
                  <a:gd name="T39" fmla="*/ 15 h 40"/>
                  <a:gd name="T40" fmla="*/ 27 w 38"/>
                  <a:gd name="T41" fmla="*/ 11 h 40"/>
                  <a:gd name="T42" fmla="*/ 27 w 38"/>
                  <a:gd name="T43" fmla="*/ 11 h 40"/>
                  <a:gd name="T44" fmla="*/ 26 w 38"/>
                  <a:gd name="T45" fmla="*/ 10 h 40"/>
                  <a:gd name="T46" fmla="*/ 25 w 38"/>
                  <a:gd name="T47" fmla="*/ 10 h 40"/>
                  <a:gd name="T48" fmla="*/ 21 w 38"/>
                  <a:gd name="T49" fmla="*/ 8 h 40"/>
                  <a:gd name="T50" fmla="*/ 21 w 38"/>
                  <a:gd name="T51" fmla="*/ 8 h 40"/>
                  <a:gd name="T52" fmla="*/ 20 w 38"/>
                  <a:gd name="T53" fmla="*/ 7 h 40"/>
                  <a:gd name="T54" fmla="*/ 20 w 38"/>
                  <a:gd name="T55" fmla="*/ 7 h 40"/>
                  <a:gd name="T56" fmla="*/ 17 w 38"/>
                  <a:gd name="T57" fmla="*/ 7 h 40"/>
                  <a:gd name="T58" fmla="*/ 15 w 38"/>
                  <a:gd name="T59" fmla="*/ 7 h 40"/>
                  <a:gd name="T60" fmla="*/ 8 w 38"/>
                  <a:gd name="T61" fmla="*/ 13 h 40"/>
                  <a:gd name="T62" fmla="*/ 8 w 38"/>
                  <a:gd name="T63" fmla="*/ 13 h 40"/>
                  <a:gd name="T64" fmla="*/ 7 w 38"/>
                  <a:gd name="T65" fmla="*/ 15 h 40"/>
                  <a:gd name="T66" fmla="*/ 7 w 38"/>
                  <a:gd name="T67" fmla="*/ 16 h 40"/>
                  <a:gd name="T68" fmla="*/ 7 w 38"/>
                  <a:gd name="T69" fmla="*/ 20 h 40"/>
                  <a:gd name="T70" fmla="*/ 7 w 38"/>
                  <a:gd name="T71" fmla="*/ 21 h 40"/>
                  <a:gd name="T72" fmla="*/ 7 w 38"/>
                  <a:gd name="T73" fmla="*/ 22 h 40"/>
                  <a:gd name="T74" fmla="*/ 7 w 38"/>
                  <a:gd name="T75" fmla="*/ 22 h 40"/>
                  <a:gd name="T76" fmla="*/ 7 w 38"/>
                  <a:gd name="T77" fmla="*/ 23 h 40"/>
                  <a:gd name="T78" fmla="*/ 7 w 38"/>
                  <a:gd name="T79" fmla="*/ 23 h 40"/>
                  <a:gd name="T80" fmla="*/ 8 w 38"/>
                  <a:gd name="T81" fmla="*/ 24 h 40"/>
                  <a:gd name="T82" fmla="*/ 8 w 38"/>
                  <a:gd name="T83" fmla="*/ 24 h 40"/>
                  <a:gd name="T84" fmla="*/ 11 w 38"/>
                  <a:gd name="T85" fmla="*/ 28 h 40"/>
                  <a:gd name="T86" fmla="*/ 11 w 38"/>
                  <a:gd name="T87" fmla="*/ 28 h 40"/>
                  <a:gd name="T88" fmla="*/ 13 w 38"/>
                  <a:gd name="T89" fmla="*/ 30 h 40"/>
                  <a:gd name="T90" fmla="*/ 13 w 38"/>
                  <a:gd name="T91" fmla="*/ 31 h 40"/>
                  <a:gd name="T92" fmla="*/ 16 w 38"/>
                  <a:gd name="T93" fmla="*/ 32 h 40"/>
                  <a:gd name="T94" fmla="*/ 25 w 38"/>
                  <a:gd name="T95" fmla="*/ 33 h 40"/>
                  <a:gd name="T96" fmla="*/ 26 w 38"/>
                  <a:gd name="T97" fmla="*/ 32 h 40"/>
                  <a:gd name="T98" fmla="*/ 27 w 38"/>
                  <a:gd name="T99" fmla="*/ 32 h 40"/>
                  <a:gd name="T100" fmla="*/ 27 w 38"/>
                  <a:gd name="T101" fmla="*/ 31 h 40"/>
                  <a:gd name="T102" fmla="*/ 27 w 38"/>
                  <a:gd name="T103" fmla="*/ 31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38" h="40">
                    <a:moveTo>
                      <a:pt x="0" y="18"/>
                    </a:moveTo>
                    <a:cubicBezTo>
                      <a:pt x="0" y="13"/>
                      <a:pt x="2" y="8"/>
                      <a:pt x="6" y="5"/>
                    </a:cubicBezTo>
                    <a:cubicBezTo>
                      <a:pt x="11" y="0"/>
                      <a:pt x="17" y="0"/>
                      <a:pt x="23" y="2"/>
                    </a:cubicBezTo>
                    <a:cubicBezTo>
                      <a:pt x="31" y="5"/>
                      <a:pt x="35" y="10"/>
                      <a:pt x="37" y="18"/>
                    </a:cubicBezTo>
                    <a:cubicBezTo>
                      <a:pt x="38" y="25"/>
                      <a:pt x="37" y="32"/>
                      <a:pt x="31" y="36"/>
                    </a:cubicBezTo>
                    <a:cubicBezTo>
                      <a:pt x="27" y="39"/>
                      <a:pt x="22" y="40"/>
                      <a:pt x="18" y="39"/>
                    </a:cubicBezTo>
                    <a:cubicBezTo>
                      <a:pt x="11" y="38"/>
                      <a:pt x="7" y="34"/>
                      <a:pt x="3" y="29"/>
                    </a:cubicBezTo>
                    <a:cubicBezTo>
                      <a:pt x="1" y="25"/>
                      <a:pt x="1" y="22"/>
                      <a:pt x="0" y="18"/>
                    </a:cubicBezTo>
                    <a:close/>
                    <a:moveTo>
                      <a:pt x="27" y="31"/>
                    </a:moveTo>
                    <a:cubicBezTo>
                      <a:pt x="27" y="31"/>
                      <a:pt x="27" y="31"/>
                      <a:pt x="27" y="31"/>
                    </a:cubicBezTo>
                    <a:cubicBezTo>
                      <a:pt x="29" y="31"/>
                      <a:pt x="29" y="30"/>
                      <a:pt x="30" y="29"/>
                    </a:cubicBezTo>
                    <a:cubicBezTo>
                      <a:pt x="30" y="29"/>
                      <a:pt x="30" y="29"/>
                      <a:pt x="30" y="28"/>
                    </a:cubicBezTo>
                    <a:cubicBezTo>
                      <a:pt x="31" y="28"/>
                      <a:pt x="31" y="27"/>
                      <a:pt x="31" y="26"/>
                    </a:cubicBezTo>
                    <a:cubicBezTo>
                      <a:pt x="31" y="25"/>
                      <a:pt x="31" y="25"/>
                      <a:pt x="31" y="25"/>
                    </a:cubicBezTo>
                    <a:cubicBezTo>
                      <a:pt x="32" y="23"/>
                      <a:pt x="32" y="21"/>
                      <a:pt x="31" y="20"/>
                    </a:cubicBezTo>
                    <a:cubicBezTo>
                      <a:pt x="31" y="19"/>
                      <a:pt x="31" y="19"/>
                      <a:pt x="31" y="19"/>
                    </a:cubicBezTo>
                    <a:cubicBezTo>
                      <a:pt x="31" y="19"/>
                      <a:pt x="31" y="18"/>
                      <a:pt x="31" y="18"/>
                    </a:cubicBezTo>
                    <a:cubicBezTo>
                      <a:pt x="31" y="18"/>
                      <a:pt x="31" y="18"/>
                      <a:pt x="31" y="18"/>
                    </a:cubicBezTo>
                    <a:cubicBezTo>
                      <a:pt x="31" y="17"/>
                      <a:pt x="30" y="16"/>
                      <a:pt x="30" y="15"/>
                    </a:cubicBezTo>
                    <a:cubicBezTo>
                      <a:pt x="30" y="15"/>
                      <a:pt x="29" y="15"/>
                      <a:pt x="29" y="15"/>
                    </a:cubicBezTo>
                    <a:cubicBezTo>
                      <a:pt x="29" y="14"/>
                      <a:pt x="28" y="12"/>
                      <a:pt x="27" y="11"/>
                    </a:cubicBezTo>
                    <a:cubicBezTo>
                      <a:pt x="27" y="11"/>
                      <a:pt x="27" y="11"/>
                      <a:pt x="27" y="11"/>
                    </a:cubicBezTo>
                    <a:cubicBezTo>
                      <a:pt x="26" y="11"/>
                      <a:pt x="26" y="11"/>
                      <a:pt x="26" y="10"/>
                    </a:cubicBezTo>
                    <a:cubicBezTo>
                      <a:pt x="26" y="10"/>
                      <a:pt x="26" y="10"/>
                      <a:pt x="25" y="10"/>
                    </a:cubicBezTo>
                    <a:cubicBezTo>
                      <a:pt x="24" y="9"/>
                      <a:pt x="23" y="8"/>
                      <a:pt x="21" y="8"/>
                    </a:cubicBezTo>
                    <a:cubicBezTo>
                      <a:pt x="21" y="8"/>
                      <a:pt x="21" y="8"/>
                      <a:pt x="21" y="8"/>
                    </a:cubicBezTo>
                    <a:cubicBezTo>
                      <a:pt x="20" y="8"/>
                      <a:pt x="20" y="7"/>
                      <a:pt x="20" y="7"/>
                    </a:cubicBezTo>
                    <a:cubicBezTo>
                      <a:pt x="20" y="7"/>
                      <a:pt x="20" y="7"/>
                      <a:pt x="20" y="7"/>
                    </a:cubicBezTo>
                    <a:cubicBezTo>
                      <a:pt x="19" y="7"/>
                      <a:pt x="18" y="6"/>
                      <a:pt x="17" y="7"/>
                    </a:cubicBezTo>
                    <a:cubicBezTo>
                      <a:pt x="16" y="7"/>
                      <a:pt x="16" y="7"/>
                      <a:pt x="15" y="7"/>
                    </a:cubicBezTo>
                    <a:cubicBezTo>
                      <a:pt x="12" y="8"/>
                      <a:pt x="9" y="9"/>
                      <a:pt x="8" y="13"/>
                    </a:cubicBezTo>
                    <a:cubicBezTo>
                      <a:pt x="8" y="13"/>
                      <a:pt x="8" y="13"/>
                      <a:pt x="8" y="13"/>
                    </a:cubicBezTo>
                    <a:cubicBezTo>
                      <a:pt x="7" y="14"/>
                      <a:pt x="7" y="14"/>
                      <a:pt x="7" y="15"/>
                    </a:cubicBezTo>
                    <a:cubicBezTo>
                      <a:pt x="7" y="16"/>
                      <a:pt x="7" y="16"/>
                      <a:pt x="7" y="16"/>
                    </a:cubicBezTo>
                    <a:cubicBezTo>
                      <a:pt x="6" y="17"/>
                      <a:pt x="6" y="19"/>
                      <a:pt x="7" y="20"/>
                    </a:cubicBezTo>
                    <a:cubicBezTo>
                      <a:pt x="7" y="20"/>
                      <a:pt x="7" y="20"/>
                      <a:pt x="7" y="21"/>
                    </a:cubicBezTo>
                    <a:cubicBezTo>
                      <a:pt x="7" y="21"/>
                      <a:pt x="7" y="21"/>
                      <a:pt x="7" y="22"/>
                    </a:cubicBezTo>
                    <a:cubicBezTo>
                      <a:pt x="7" y="22"/>
                      <a:pt x="7" y="22"/>
                      <a:pt x="7" y="22"/>
                    </a:cubicBezTo>
                    <a:cubicBezTo>
                      <a:pt x="7" y="22"/>
                      <a:pt x="7" y="22"/>
                      <a:pt x="7" y="23"/>
                    </a:cubicBezTo>
                    <a:cubicBezTo>
                      <a:pt x="7" y="23"/>
                      <a:pt x="7" y="23"/>
                      <a:pt x="7" y="23"/>
                    </a:cubicBezTo>
                    <a:cubicBezTo>
                      <a:pt x="7" y="23"/>
                      <a:pt x="8" y="23"/>
                      <a:pt x="8" y="24"/>
                    </a:cubicBezTo>
                    <a:cubicBezTo>
                      <a:pt x="8" y="24"/>
                      <a:pt x="8" y="24"/>
                      <a:pt x="8" y="24"/>
                    </a:cubicBezTo>
                    <a:cubicBezTo>
                      <a:pt x="8" y="25"/>
                      <a:pt x="9" y="27"/>
                      <a:pt x="11" y="28"/>
                    </a:cubicBezTo>
                    <a:cubicBezTo>
                      <a:pt x="11" y="28"/>
                      <a:pt x="11" y="28"/>
                      <a:pt x="11" y="28"/>
                    </a:cubicBezTo>
                    <a:cubicBezTo>
                      <a:pt x="11" y="29"/>
                      <a:pt x="12" y="30"/>
                      <a:pt x="13" y="30"/>
                    </a:cubicBezTo>
                    <a:cubicBezTo>
                      <a:pt x="13" y="30"/>
                      <a:pt x="13" y="31"/>
                      <a:pt x="13" y="31"/>
                    </a:cubicBezTo>
                    <a:cubicBezTo>
                      <a:pt x="14" y="32"/>
                      <a:pt x="15" y="32"/>
                      <a:pt x="16" y="32"/>
                    </a:cubicBezTo>
                    <a:cubicBezTo>
                      <a:pt x="19" y="34"/>
                      <a:pt x="21" y="34"/>
                      <a:pt x="25" y="33"/>
                    </a:cubicBezTo>
                    <a:cubicBezTo>
                      <a:pt x="25" y="32"/>
                      <a:pt x="26" y="32"/>
                      <a:pt x="26" y="32"/>
                    </a:cubicBezTo>
                    <a:cubicBezTo>
                      <a:pt x="27" y="32"/>
                      <a:pt x="27" y="32"/>
                      <a:pt x="27" y="32"/>
                    </a:cubicBezTo>
                    <a:cubicBezTo>
                      <a:pt x="27" y="32"/>
                      <a:pt x="27" y="31"/>
                      <a:pt x="27" y="31"/>
                    </a:cubicBezTo>
                    <a:cubicBezTo>
                      <a:pt x="27" y="31"/>
                      <a:pt x="27" y="31"/>
                      <a:pt x="27" y="31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36" name="Freeform 174">
                <a:extLst>
                  <a:ext uri="{FF2B5EF4-FFF2-40B4-BE49-F238E27FC236}">
                    <a16:creationId xmlns:a16="http://schemas.microsoft.com/office/drawing/2014/main" id="{0DEF997F-E6D1-46BB-924C-431FBB2E79CB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7257713" y="3470275"/>
                <a:ext cx="68263" cy="68263"/>
              </a:xfrm>
              <a:custGeom>
                <a:avLst/>
                <a:gdLst>
                  <a:gd name="T0" fmla="*/ 0 w 28"/>
                  <a:gd name="T1" fmla="*/ 13 h 28"/>
                  <a:gd name="T2" fmla="*/ 14 w 28"/>
                  <a:gd name="T3" fmla="*/ 1 h 28"/>
                  <a:gd name="T4" fmla="*/ 27 w 28"/>
                  <a:gd name="T5" fmla="*/ 14 h 28"/>
                  <a:gd name="T6" fmla="*/ 17 w 28"/>
                  <a:gd name="T7" fmla="*/ 27 h 28"/>
                  <a:gd name="T8" fmla="*/ 0 w 28"/>
                  <a:gd name="T9" fmla="*/ 15 h 28"/>
                  <a:gd name="T10" fmla="*/ 0 w 28"/>
                  <a:gd name="T11" fmla="*/ 13 h 28"/>
                  <a:gd name="T12" fmla="*/ 15 w 28"/>
                  <a:gd name="T13" fmla="*/ 21 h 28"/>
                  <a:gd name="T14" fmla="*/ 21 w 28"/>
                  <a:gd name="T15" fmla="*/ 15 h 28"/>
                  <a:gd name="T16" fmla="*/ 10 w 28"/>
                  <a:gd name="T17" fmla="*/ 8 h 28"/>
                  <a:gd name="T18" fmla="*/ 6 w 28"/>
                  <a:gd name="T19" fmla="*/ 13 h 28"/>
                  <a:gd name="T20" fmla="*/ 15 w 28"/>
                  <a:gd name="T21" fmla="*/ 21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" h="28">
                    <a:moveTo>
                      <a:pt x="0" y="13"/>
                    </a:moveTo>
                    <a:cubicBezTo>
                      <a:pt x="0" y="5"/>
                      <a:pt x="6" y="0"/>
                      <a:pt x="14" y="1"/>
                    </a:cubicBezTo>
                    <a:cubicBezTo>
                      <a:pt x="21" y="2"/>
                      <a:pt x="26" y="8"/>
                      <a:pt x="27" y="14"/>
                    </a:cubicBezTo>
                    <a:cubicBezTo>
                      <a:pt x="28" y="20"/>
                      <a:pt x="24" y="27"/>
                      <a:pt x="17" y="27"/>
                    </a:cubicBezTo>
                    <a:cubicBezTo>
                      <a:pt x="9" y="28"/>
                      <a:pt x="2" y="23"/>
                      <a:pt x="0" y="15"/>
                    </a:cubicBezTo>
                    <a:cubicBezTo>
                      <a:pt x="0" y="15"/>
                      <a:pt x="0" y="14"/>
                      <a:pt x="0" y="13"/>
                    </a:cubicBezTo>
                    <a:close/>
                    <a:moveTo>
                      <a:pt x="15" y="21"/>
                    </a:moveTo>
                    <a:cubicBezTo>
                      <a:pt x="19" y="21"/>
                      <a:pt x="21" y="19"/>
                      <a:pt x="21" y="15"/>
                    </a:cubicBezTo>
                    <a:cubicBezTo>
                      <a:pt x="20" y="10"/>
                      <a:pt x="14" y="6"/>
                      <a:pt x="10" y="8"/>
                    </a:cubicBezTo>
                    <a:cubicBezTo>
                      <a:pt x="7" y="8"/>
                      <a:pt x="6" y="11"/>
                      <a:pt x="6" y="13"/>
                    </a:cubicBezTo>
                    <a:cubicBezTo>
                      <a:pt x="7" y="18"/>
                      <a:pt x="11" y="21"/>
                      <a:pt x="15" y="21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37" name="Freeform 175">
                <a:extLst>
                  <a:ext uri="{FF2B5EF4-FFF2-40B4-BE49-F238E27FC236}">
                    <a16:creationId xmlns:a16="http://schemas.microsoft.com/office/drawing/2014/main" id="{BBE5F226-7846-4065-89CA-490BD9799114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7338675" y="3716337"/>
                <a:ext cx="55563" cy="60325"/>
              </a:xfrm>
              <a:custGeom>
                <a:avLst/>
                <a:gdLst>
                  <a:gd name="T0" fmla="*/ 12 w 23"/>
                  <a:gd name="T1" fmla="*/ 24 h 25"/>
                  <a:gd name="T2" fmla="*/ 0 w 23"/>
                  <a:gd name="T3" fmla="*/ 12 h 25"/>
                  <a:gd name="T4" fmla="*/ 11 w 23"/>
                  <a:gd name="T5" fmla="*/ 0 h 25"/>
                  <a:gd name="T6" fmla="*/ 23 w 23"/>
                  <a:gd name="T7" fmla="*/ 13 h 25"/>
                  <a:gd name="T8" fmla="*/ 12 w 23"/>
                  <a:gd name="T9" fmla="*/ 24 h 25"/>
                  <a:gd name="T10" fmla="*/ 17 w 23"/>
                  <a:gd name="T11" fmla="*/ 13 h 25"/>
                  <a:gd name="T12" fmla="*/ 11 w 23"/>
                  <a:gd name="T13" fmla="*/ 7 h 25"/>
                  <a:gd name="T14" fmla="*/ 6 w 23"/>
                  <a:gd name="T15" fmla="*/ 12 h 25"/>
                  <a:gd name="T16" fmla="*/ 12 w 23"/>
                  <a:gd name="T17" fmla="*/ 18 h 25"/>
                  <a:gd name="T18" fmla="*/ 17 w 23"/>
                  <a:gd name="T19" fmla="*/ 13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3" h="25">
                    <a:moveTo>
                      <a:pt x="12" y="24"/>
                    </a:moveTo>
                    <a:cubicBezTo>
                      <a:pt x="6" y="25"/>
                      <a:pt x="0" y="19"/>
                      <a:pt x="0" y="12"/>
                    </a:cubicBezTo>
                    <a:cubicBezTo>
                      <a:pt x="0" y="5"/>
                      <a:pt x="5" y="0"/>
                      <a:pt x="11" y="0"/>
                    </a:cubicBezTo>
                    <a:cubicBezTo>
                      <a:pt x="18" y="0"/>
                      <a:pt x="23" y="7"/>
                      <a:pt x="23" y="13"/>
                    </a:cubicBezTo>
                    <a:cubicBezTo>
                      <a:pt x="23" y="20"/>
                      <a:pt x="17" y="25"/>
                      <a:pt x="12" y="24"/>
                    </a:cubicBezTo>
                    <a:close/>
                    <a:moveTo>
                      <a:pt x="17" y="13"/>
                    </a:moveTo>
                    <a:cubicBezTo>
                      <a:pt x="17" y="10"/>
                      <a:pt x="14" y="7"/>
                      <a:pt x="11" y="7"/>
                    </a:cubicBezTo>
                    <a:cubicBezTo>
                      <a:pt x="8" y="6"/>
                      <a:pt x="6" y="9"/>
                      <a:pt x="6" y="12"/>
                    </a:cubicBezTo>
                    <a:cubicBezTo>
                      <a:pt x="6" y="16"/>
                      <a:pt x="9" y="18"/>
                      <a:pt x="12" y="18"/>
                    </a:cubicBezTo>
                    <a:cubicBezTo>
                      <a:pt x="15" y="18"/>
                      <a:pt x="17" y="16"/>
                      <a:pt x="17" y="13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38" name="Freeform 176">
                <a:extLst>
                  <a:ext uri="{FF2B5EF4-FFF2-40B4-BE49-F238E27FC236}">
                    <a16:creationId xmlns:a16="http://schemas.microsoft.com/office/drawing/2014/main" id="{BD5039AB-D9CD-4496-9E9B-C94648F4F3B9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7241838" y="3587750"/>
                <a:ext cx="57150" cy="57150"/>
              </a:xfrm>
              <a:custGeom>
                <a:avLst/>
                <a:gdLst>
                  <a:gd name="T0" fmla="*/ 12 w 23"/>
                  <a:gd name="T1" fmla="*/ 22 h 23"/>
                  <a:gd name="T2" fmla="*/ 0 w 23"/>
                  <a:gd name="T3" fmla="*/ 11 h 23"/>
                  <a:gd name="T4" fmla="*/ 10 w 23"/>
                  <a:gd name="T5" fmla="*/ 0 h 23"/>
                  <a:gd name="T6" fmla="*/ 23 w 23"/>
                  <a:gd name="T7" fmla="*/ 12 h 23"/>
                  <a:gd name="T8" fmla="*/ 12 w 23"/>
                  <a:gd name="T9" fmla="*/ 22 h 23"/>
                  <a:gd name="T10" fmla="*/ 12 w 23"/>
                  <a:gd name="T11" fmla="*/ 16 h 23"/>
                  <a:gd name="T12" fmla="*/ 17 w 23"/>
                  <a:gd name="T13" fmla="*/ 12 h 23"/>
                  <a:gd name="T14" fmla="*/ 11 w 23"/>
                  <a:gd name="T15" fmla="*/ 6 h 23"/>
                  <a:gd name="T16" fmla="*/ 6 w 23"/>
                  <a:gd name="T17" fmla="*/ 10 h 23"/>
                  <a:gd name="T18" fmla="*/ 12 w 23"/>
                  <a:gd name="T19" fmla="*/ 16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3" h="23">
                    <a:moveTo>
                      <a:pt x="12" y="22"/>
                    </a:moveTo>
                    <a:cubicBezTo>
                      <a:pt x="6" y="23"/>
                      <a:pt x="0" y="17"/>
                      <a:pt x="0" y="11"/>
                    </a:cubicBezTo>
                    <a:cubicBezTo>
                      <a:pt x="0" y="5"/>
                      <a:pt x="5" y="0"/>
                      <a:pt x="10" y="0"/>
                    </a:cubicBezTo>
                    <a:cubicBezTo>
                      <a:pt x="17" y="0"/>
                      <a:pt x="23" y="5"/>
                      <a:pt x="23" y="12"/>
                    </a:cubicBezTo>
                    <a:cubicBezTo>
                      <a:pt x="23" y="17"/>
                      <a:pt x="18" y="22"/>
                      <a:pt x="12" y="22"/>
                    </a:cubicBezTo>
                    <a:close/>
                    <a:moveTo>
                      <a:pt x="12" y="16"/>
                    </a:moveTo>
                    <a:cubicBezTo>
                      <a:pt x="15" y="16"/>
                      <a:pt x="17" y="14"/>
                      <a:pt x="17" y="12"/>
                    </a:cubicBezTo>
                    <a:cubicBezTo>
                      <a:pt x="17" y="9"/>
                      <a:pt x="14" y="6"/>
                      <a:pt x="11" y="6"/>
                    </a:cubicBezTo>
                    <a:cubicBezTo>
                      <a:pt x="8" y="6"/>
                      <a:pt x="7" y="8"/>
                      <a:pt x="6" y="10"/>
                    </a:cubicBezTo>
                    <a:cubicBezTo>
                      <a:pt x="6" y="14"/>
                      <a:pt x="9" y="16"/>
                      <a:pt x="12" y="16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39" name="Freeform 177">
                <a:extLst>
                  <a:ext uri="{FF2B5EF4-FFF2-40B4-BE49-F238E27FC236}">
                    <a16:creationId xmlns:a16="http://schemas.microsoft.com/office/drawing/2014/main" id="{27D47CF3-F977-4C45-AFED-51F5F38DBE1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7006888" y="3794125"/>
                <a:ext cx="19050" cy="17463"/>
              </a:xfrm>
              <a:custGeom>
                <a:avLst/>
                <a:gdLst>
                  <a:gd name="T0" fmla="*/ 3 w 8"/>
                  <a:gd name="T1" fmla="*/ 7 h 7"/>
                  <a:gd name="T2" fmla="*/ 0 w 8"/>
                  <a:gd name="T3" fmla="*/ 3 h 7"/>
                  <a:gd name="T4" fmla="*/ 4 w 8"/>
                  <a:gd name="T5" fmla="*/ 0 h 7"/>
                  <a:gd name="T6" fmla="*/ 7 w 8"/>
                  <a:gd name="T7" fmla="*/ 3 h 7"/>
                  <a:gd name="T8" fmla="*/ 4 w 8"/>
                  <a:gd name="T9" fmla="*/ 7 h 7"/>
                  <a:gd name="T10" fmla="*/ 3 w 8"/>
                  <a:gd name="T11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" h="7">
                    <a:moveTo>
                      <a:pt x="3" y="7"/>
                    </a:moveTo>
                    <a:cubicBezTo>
                      <a:pt x="2" y="6"/>
                      <a:pt x="1" y="4"/>
                      <a:pt x="0" y="3"/>
                    </a:cubicBezTo>
                    <a:cubicBezTo>
                      <a:pt x="0" y="1"/>
                      <a:pt x="2" y="0"/>
                      <a:pt x="4" y="0"/>
                    </a:cubicBezTo>
                    <a:cubicBezTo>
                      <a:pt x="6" y="0"/>
                      <a:pt x="8" y="1"/>
                      <a:pt x="7" y="3"/>
                    </a:cubicBezTo>
                    <a:cubicBezTo>
                      <a:pt x="7" y="5"/>
                      <a:pt x="5" y="6"/>
                      <a:pt x="4" y="7"/>
                    </a:cubicBezTo>
                    <a:cubicBezTo>
                      <a:pt x="4" y="7"/>
                      <a:pt x="3" y="7"/>
                      <a:pt x="3" y="7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40" name="Freeform 178">
                <a:extLst>
                  <a:ext uri="{FF2B5EF4-FFF2-40B4-BE49-F238E27FC236}">
                    <a16:creationId xmlns:a16="http://schemas.microsoft.com/office/drawing/2014/main" id="{3D997662-BA70-4C96-B89E-7A0F99EDF5CF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5297150" y="3149600"/>
                <a:ext cx="1787525" cy="2016125"/>
              </a:xfrm>
              <a:custGeom>
                <a:avLst/>
                <a:gdLst>
                  <a:gd name="T0" fmla="*/ 323 w 727"/>
                  <a:gd name="T1" fmla="*/ 559 h 819"/>
                  <a:gd name="T2" fmla="*/ 274 w 727"/>
                  <a:gd name="T3" fmla="*/ 569 h 819"/>
                  <a:gd name="T4" fmla="*/ 290 w 727"/>
                  <a:gd name="T5" fmla="*/ 507 h 819"/>
                  <a:gd name="T6" fmla="*/ 277 w 727"/>
                  <a:gd name="T7" fmla="*/ 495 h 819"/>
                  <a:gd name="T8" fmla="*/ 218 w 727"/>
                  <a:gd name="T9" fmla="*/ 488 h 819"/>
                  <a:gd name="T10" fmla="*/ 242 w 727"/>
                  <a:gd name="T11" fmla="*/ 438 h 819"/>
                  <a:gd name="T12" fmla="*/ 171 w 727"/>
                  <a:gd name="T13" fmla="*/ 447 h 819"/>
                  <a:gd name="T14" fmla="*/ 198 w 727"/>
                  <a:gd name="T15" fmla="*/ 402 h 819"/>
                  <a:gd name="T16" fmla="*/ 139 w 727"/>
                  <a:gd name="T17" fmla="*/ 402 h 819"/>
                  <a:gd name="T18" fmla="*/ 154 w 727"/>
                  <a:gd name="T19" fmla="*/ 359 h 819"/>
                  <a:gd name="T20" fmla="*/ 140 w 727"/>
                  <a:gd name="T21" fmla="*/ 339 h 819"/>
                  <a:gd name="T22" fmla="*/ 115 w 727"/>
                  <a:gd name="T23" fmla="*/ 339 h 819"/>
                  <a:gd name="T24" fmla="*/ 77 w 727"/>
                  <a:gd name="T25" fmla="*/ 365 h 819"/>
                  <a:gd name="T26" fmla="*/ 79 w 727"/>
                  <a:gd name="T27" fmla="*/ 294 h 819"/>
                  <a:gd name="T28" fmla="*/ 30 w 727"/>
                  <a:gd name="T29" fmla="*/ 320 h 819"/>
                  <a:gd name="T30" fmla="*/ 6 w 727"/>
                  <a:gd name="T31" fmla="*/ 126 h 819"/>
                  <a:gd name="T32" fmla="*/ 223 w 727"/>
                  <a:gd name="T33" fmla="*/ 52 h 819"/>
                  <a:gd name="T34" fmla="*/ 277 w 727"/>
                  <a:gd name="T35" fmla="*/ 17 h 819"/>
                  <a:gd name="T36" fmla="*/ 296 w 727"/>
                  <a:gd name="T37" fmla="*/ 96 h 819"/>
                  <a:gd name="T38" fmla="*/ 345 w 727"/>
                  <a:gd name="T39" fmla="*/ 65 h 819"/>
                  <a:gd name="T40" fmla="*/ 341 w 727"/>
                  <a:gd name="T41" fmla="*/ 135 h 819"/>
                  <a:gd name="T42" fmla="*/ 397 w 727"/>
                  <a:gd name="T43" fmla="*/ 105 h 819"/>
                  <a:gd name="T44" fmla="*/ 371 w 727"/>
                  <a:gd name="T45" fmla="*/ 158 h 819"/>
                  <a:gd name="T46" fmla="*/ 453 w 727"/>
                  <a:gd name="T47" fmla="*/ 165 h 819"/>
                  <a:gd name="T48" fmla="*/ 443 w 727"/>
                  <a:gd name="T49" fmla="*/ 199 h 819"/>
                  <a:gd name="T50" fmla="*/ 469 w 727"/>
                  <a:gd name="T51" fmla="*/ 258 h 819"/>
                  <a:gd name="T52" fmla="*/ 526 w 727"/>
                  <a:gd name="T53" fmla="*/ 231 h 819"/>
                  <a:gd name="T54" fmla="*/ 513 w 727"/>
                  <a:gd name="T55" fmla="*/ 320 h 819"/>
                  <a:gd name="T56" fmla="*/ 575 w 727"/>
                  <a:gd name="T57" fmla="*/ 290 h 819"/>
                  <a:gd name="T58" fmla="*/ 528 w 727"/>
                  <a:gd name="T59" fmla="*/ 341 h 819"/>
                  <a:gd name="T60" fmla="*/ 607 w 727"/>
                  <a:gd name="T61" fmla="*/ 358 h 819"/>
                  <a:gd name="T62" fmla="*/ 570 w 727"/>
                  <a:gd name="T63" fmla="*/ 407 h 819"/>
                  <a:gd name="T64" fmla="*/ 657 w 727"/>
                  <a:gd name="T65" fmla="*/ 429 h 819"/>
                  <a:gd name="T66" fmla="*/ 608 w 727"/>
                  <a:gd name="T67" fmla="*/ 477 h 819"/>
                  <a:gd name="T68" fmla="*/ 691 w 727"/>
                  <a:gd name="T69" fmla="*/ 504 h 819"/>
                  <a:gd name="T70" fmla="*/ 641 w 727"/>
                  <a:gd name="T71" fmla="*/ 551 h 819"/>
                  <a:gd name="T72" fmla="*/ 715 w 727"/>
                  <a:gd name="T73" fmla="*/ 582 h 819"/>
                  <a:gd name="T74" fmla="*/ 667 w 727"/>
                  <a:gd name="T75" fmla="*/ 620 h 819"/>
                  <a:gd name="T76" fmla="*/ 563 w 727"/>
                  <a:gd name="T77" fmla="*/ 814 h 819"/>
                  <a:gd name="T78" fmla="*/ 400 w 727"/>
                  <a:gd name="T79" fmla="*/ 727 h 819"/>
                  <a:gd name="T80" fmla="*/ 349 w 727"/>
                  <a:gd name="T81" fmla="*/ 728 h 819"/>
                  <a:gd name="T82" fmla="*/ 376 w 727"/>
                  <a:gd name="T83" fmla="*/ 669 h 819"/>
                  <a:gd name="T84" fmla="*/ 370 w 727"/>
                  <a:gd name="T85" fmla="*/ 653 h 819"/>
                  <a:gd name="T86" fmla="*/ 313 w 727"/>
                  <a:gd name="T87" fmla="*/ 634 h 819"/>
                  <a:gd name="T88" fmla="*/ 344 w 727"/>
                  <a:gd name="T89" fmla="*/ 596 h 819"/>
                  <a:gd name="T90" fmla="*/ 649 w 727"/>
                  <a:gd name="T91" fmla="*/ 631 h 819"/>
                  <a:gd name="T92" fmla="*/ 547 w 727"/>
                  <a:gd name="T93" fmla="*/ 403 h 819"/>
                  <a:gd name="T94" fmla="*/ 404 w 727"/>
                  <a:gd name="T95" fmla="*/ 219 h 819"/>
                  <a:gd name="T96" fmla="*/ 180 w 727"/>
                  <a:gd name="T97" fmla="*/ 55 h 819"/>
                  <a:gd name="T98" fmla="*/ 30 w 727"/>
                  <a:gd name="T99" fmla="*/ 210 h 819"/>
                  <a:gd name="T100" fmla="*/ 87 w 727"/>
                  <a:gd name="T101" fmla="*/ 278 h 819"/>
                  <a:gd name="T102" fmla="*/ 136 w 727"/>
                  <a:gd name="T103" fmla="*/ 312 h 819"/>
                  <a:gd name="T104" fmla="*/ 186 w 727"/>
                  <a:gd name="T105" fmla="*/ 355 h 819"/>
                  <a:gd name="T106" fmla="*/ 230 w 727"/>
                  <a:gd name="T107" fmla="*/ 398 h 819"/>
                  <a:gd name="T108" fmla="*/ 269 w 727"/>
                  <a:gd name="T109" fmla="*/ 441 h 819"/>
                  <a:gd name="T110" fmla="*/ 307 w 727"/>
                  <a:gd name="T111" fmla="*/ 490 h 819"/>
                  <a:gd name="T112" fmla="*/ 341 w 727"/>
                  <a:gd name="T113" fmla="*/ 541 h 819"/>
                  <a:gd name="T114" fmla="*/ 372 w 727"/>
                  <a:gd name="T115" fmla="*/ 598 h 819"/>
                  <a:gd name="T116" fmla="*/ 398 w 727"/>
                  <a:gd name="T117" fmla="*/ 654 h 819"/>
                  <a:gd name="T118" fmla="*/ 421 w 727"/>
                  <a:gd name="T119" fmla="*/ 720 h 819"/>
                  <a:gd name="T120" fmla="*/ 619 w 727"/>
                  <a:gd name="T121" fmla="*/ 760 h 8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727" h="819">
                    <a:moveTo>
                      <a:pt x="343" y="588"/>
                    </a:moveTo>
                    <a:cubicBezTo>
                      <a:pt x="342" y="582"/>
                      <a:pt x="339" y="578"/>
                      <a:pt x="336" y="573"/>
                    </a:cubicBezTo>
                    <a:cubicBezTo>
                      <a:pt x="334" y="569"/>
                      <a:pt x="332" y="565"/>
                      <a:pt x="329" y="561"/>
                    </a:cubicBezTo>
                    <a:cubicBezTo>
                      <a:pt x="328" y="557"/>
                      <a:pt x="326" y="557"/>
                      <a:pt x="323" y="559"/>
                    </a:cubicBezTo>
                    <a:cubicBezTo>
                      <a:pt x="310" y="567"/>
                      <a:pt x="298" y="574"/>
                      <a:pt x="286" y="582"/>
                    </a:cubicBezTo>
                    <a:cubicBezTo>
                      <a:pt x="283" y="584"/>
                      <a:pt x="280" y="586"/>
                      <a:pt x="276" y="585"/>
                    </a:cubicBezTo>
                    <a:cubicBezTo>
                      <a:pt x="273" y="584"/>
                      <a:pt x="270" y="581"/>
                      <a:pt x="270" y="578"/>
                    </a:cubicBezTo>
                    <a:cubicBezTo>
                      <a:pt x="269" y="574"/>
                      <a:pt x="271" y="571"/>
                      <a:pt x="274" y="569"/>
                    </a:cubicBezTo>
                    <a:cubicBezTo>
                      <a:pt x="287" y="561"/>
                      <a:pt x="300" y="552"/>
                      <a:pt x="313" y="544"/>
                    </a:cubicBezTo>
                    <a:cubicBezTo>
                      <a:pt x="317" y="542"/>
                      <a:pt x="317" y="540"/>
                      <a:pt x="314" y="536"/>
                    </a:cubicBezTo>
                    <a:cubicBezTo>
                      <a:pt x="308" y="527"/>
                      <a:pt x="302" y="518"/>
                      <a:pt x="296" y="508"/>
                    </a:cubicBezTo>
                    <a:cubicBezTo>
                      <a:pt x="294" y="505"/>
                      <a:pt x="293" y="505"/>
                      <a:pt x="290" y="507"/>
                    </a:cubicBezTo>
                    <a:cubicBezTo>
                      <a:pt x="278" y="516"/>
                      <a:pt x="266" y="525"/>
                      <a:pt x="253" y="534"/>
                    </a:cubicBezTo>
                    <a:cubicBezTo>
                      <a:pt x="246" y="539"/>
                      <a:pt x="239" y="536"/>
                      <a:pt x="238" y="529"/>
                    </a:cubicBezTo>
                    <a:cubicBezTo>
                      <a:pt x="237" y="525"/>
                      <a:pt x="239" y="522"/>
                      <a:pt x="243" y="520"/>
                    </a:cubicBezTo>
                    <a:cubicBezTo>
                      <a:pt x="254" y="511"/>
                      <a:pt x="266" y="503"/>
                      <a:pt x="277" y="495"/>
                    </a:cubicBezTo>
                    <a:cubicBezTo>
                      <a:pt x="283" y="490"/>
                      <a:pt x="283" y="491"/>
                      <a:pt x="279" y="485"/>
                    </a:cubicBezTo>
                    <a:cubicBezTo>
                      <a:pt x="273" y="476"/>
                      <a:pt x="266" y="468"/>
                      <a:pt x="260" y="460"/>
                    </a:cubicBezTo>
                    <a:cubicBezTo>
                      <a:pt x="258" y="457"/>
                      <a:pt x="256" y="457"/>
                      <a:pt x="253" y="459"/>
                    </a:cubicBezTo>
                    <a:cubicBezTo>
                      <a:pt x="242" y="468"/>
                      <a:pt x="230" y="478"/>
                      <a:pt x="218" y="488"/>
                    </a:cubicBezTo>
                    <a:cubicBezTo>
                      <a:pt x="214" y="491"/>
                      <a:pt x="208" y="491"/>
                      <a:pt x="205" y="488"/>
                    </a:cubicBezTo>
                    <a:cubicBezTo>
                      <a:pt x="201" y="484"/>
                      <a:pt x="202" y="478"/>
                      <a:pt x="206" y="474"/>
                    </a:cubicBezTo>
                    <a:cubicBezTo>
                      <a:pt x="218" y="465"/>
                      <a:pt x="229" y="455"/>
                      <a:pt x="241" y="445"/>
                    </a:cubicBezTo>
                    <a:cubicBezTo>
                      <a:pt x="244" y="443"/>
                      <a:pt x="245" y="441"/>
                      <a:pt x="242" y="438"/>
                    </a:cubicBezTo>
                    <a:cubicBezTo>
                      <a:pt x="234" y="430"/>
                      <a:pt x="227" y="421"/>
                      <a:pt x="219" y="412"/>
                    </a:cubicBezTo>
                    <a:cubicBezTo>
                      <a:pt x="217" y="410"/>
                      <a:pt x="215" y="410"/>
                      <a:pt x="213" y="412"/>
                    </a:cubicBezTo>
                    <a:cubicBezTo>
                      <a:pt x="202" y="423"/>
                      <a:pt x="191" y="433"/>
                      <a:pt x="180" y="443"/>
                    </a:cubicBezTo>
                    <a:cubicBezTo>
                      <a:pt x="178" y="445"/>
                      <a:pt x="175" y="448"/>
                      <a:pt x="171" y="447"/>
                    </a:cubicBezTo>
                    <a:cubicBezTo>
                      <a:pt x="168" y="446"/>
                      <a:pt x="165" y="444"/>
                      <a:pt x="164" y="441"/>
                    </a:cubicBezTo>
                    <a:cubicBezTo>
                      <a:pt x="163" y="437"/>
                      <a:pt x="164" y="434"/>
                      <a:pt x="167" y="431"/>
                    </a:cubicBezTo>
                    <a:cubicBezTo>
                      <a:pt x="176" y="422"/>
                      <a:pt x="186" y="413"/>
                      <a:pt x="195" y="404"/>
                    </a:cubicBezTo>
                    <a:cubicBezTo>
                      <a:pt x="196" y="404"/>
                      <a:pt x="197" y="403"/>
                      <a:pt x="198" y="402"/>
                    </a:cubicBezTo>
                    <a:cubicBezTo>
                      <a:pt x="204" y="397"/>
                      <a:pt x="203" y="397"/>
                      <a:pt x="197" y="391"/>
                    </a:cubicBezTo>
                    <a:cubicBezTo>
                      <a:pt x="192" y="384"/>
                      <a:pt x="185" y="379"/>
                      <a:pt x="179" y="373"/>
                    </a:cubicBezTo>
                    <a:cubicBezTo>
                      <a:pt x="173" y="367"/>
                      <a:pt x="171" y="366"/>
                      <a:pt x="166" y="373"/>
                    </a:cubicBezTo>
                    <a:cubicBezTo>
                      <a:pt x="158" y="383"/>
                      <a:pt x="148" y="392"/>
                      <a:pt x="139" y="402"/>
                    </a:cubicBezTo>
                    <a:cubicBezTo>
                      <a:pt x="134" y="407"/>
                      <a:pt x="128" y="408"/>
                      <a:pt x="124" y="404"/>
                    </a:cubicBezTo>
                    <a:cubicBezTo>
                      <a:pt x="120" y="401"/>
                      <a:pt x="120" y="394"/>
                      <a:pt x="125" y="389"/>
                    </a:cubicBezTo>
                    <a:cubicBezTo>
                      <a:pt x="132" y="383"/>
                      <a:pt x="138" y="376"/>
                      <a:pt x="145" y="369"/>
                    </a:cubicBezTo>
                    <a:cubicBezTo>
                      <a:pt x="148" y="366"/>
                      <a:pt x="152" y="363"/>
                      <a:pt x="154" y="359"/>
                    </a:cubicBezTo>
                    <a:cubicBezTo>
                      <a:pt x="154" y="359"/>
                      <a:pt x="154" y="359"/>
                      <a:pt x="154" y="359"/>
                    </a:cubicBezTo>
                    <a:cubicBezTo>
                      <a:pt x="160" y="356"/>
                      <a:pt x="160" y="355"/>
                      <a:pt x="156" y="351"/>
                    </a:cubicBezTo>
                    <a:cubicBezTo>
                      <a:pt x="151" y="347"/>
                      <a:pt x="146" y="343"/>
                      <a:pt x="141" y="339"/>
                    </a:cubicBezTo>
                    <a:cubicBezTo>
                      <a:pt x="141" y="339"/>
                      <a:pt x="140" y="339"/>
                      <a:pt x="140" y="339"/>
                    </a:cubicBezTo>
                    <a:cubicBezTo>
                      <a:pt x="136" y="334"/>
                      <a:pt x="131" y="332"/>
                      <a:pt x="126" y="327"/>
                    </a:cubicBezTo>
                    <a:cubicBezTo>
                      <a:pt x="125" y="326"/>
                      <a:pt x="124" y="327"/>
                      <a:pt x="123" y="328"/>
                    </a:cubicBezTo>
                    <a:cubicBezTo>
                      <a:pt x="121" y="331"/>
                      <a:pt x="117" y="334"/>
                      <a:pt x="115" y="338"/>
                    </a:cubicBezTo>
                    <a:cubicBezTo>
                      <a:pt x="115" y="338"/>
                      <a:pt x="115" y="338"/>
                      <a:pt x="115" y="339"/>
                    </a:cubicBezTo>
                    <a:cubicBezTo>
                      <a:pt x="114" y="339"/>
                      <a:pt x="114" y="339"/>
                      <a:pt x="114" y="340"/>
                    </a:cubicBezTo>
                    <a:cubicBezTo>
                      <a:pt x="107" y="348"/>
                      <a:pt x="100" y="356"/>
                      <a:pt x="93" y="365"/>
                    </a:cubicBezTo>
                    <a:cubicBezTo>
                      <a:pt x="92" y="366"/>
                      <a:pt x="90" y="368"/>
                      <a:pt x="87" y="369"/>
                    </a:cubicBezTo>
                    <a:cubicBezTo>
                      <a:pt x="83" y="370"/>
                      <a:pt x="79" y="369"/>
                      <a:pt x="77" y="365"/>
                    </a:cubicBezTo>
                    <a:cubicBezTo>
                      <a:pt x="75" y="361"/>
                      <a:pt x="75" y="358"/>
                      <a:pt x="78" y="354"/>
                    </a:cubicBezTo>
                    <a:cubicBezTo>
                      <a:pt x="88" y="343"/>
                      <a:pt x="97" y="331"/>
                      <a:pt x="107" y="320"/>
                    </a:cubicBezTo>
                    <a:cubicBezTo>
                      <a:pt x="110" y="317"/>
                      <a:pt x="110" y="315"/>
                      <a:pt x="106" y="313"/>
                    </a:cubicBezTo>
                    <a:cubicBezTo>
                      <a:pt x="97" y="306"/>
                      <a:pt x="88" y="300"/>
                      <a:pt x="79" y="294"/>
                    </a:cubicBezTo>
                    <a:cubicBezTo>
                      <a:pt x="75" y="291"/>
                      <a:pt x="74" y="291"/>
                      <a:pt x="70" y="296"/>
                    </a:cubicBezTo>
                    <a:cubicBezTo>
                      <a:pt x="62" y="307"/>
                      <a:pt x="53" y="319"/>
                      <a:pt x="44" y="330"/>
                    </a:cubicBezTo>
                    <a:cubicBezTo>
                      <a:pt x="41" y="335"/>
                      <a:pt x="35" y="337"/>
                      <a:pt x="31" y="334"/>
                    </a:cubicBezTo>
                    <a:cubicBezTo>
                      <a:pt x="27" y="330"/>
                      <a:pt x="26" y="324"/>
                      <a:pt x="30" y="320"/>
                    </a:cubicBezTo>
                    <a:cubicBezTo>
                      <a:pt x="39" y="307"/>
                      <a:pt x="48" y="295"/>
                      <a:pt x="58" y="282"/>
                    </a:cubicBezTo>
                    <a:cubicBezTo>
                      <a:pt x="59" y="281"/>
                      <a:pt x="60" y="280"/>
                      <a:pt x="58" y="278"/>
                    </a:cubicBezTo>
                    <a:cubicBezTo>
                      <a:pt x="33" y="255"/>
                      <a:pt x="15" y="228"/>
                      <a:pt x="6" y="195"/>
                    </a:cubicBezTo>
                    <a:cubicBezTo>
                      <a:pt x="0" y="172"/>
                      <a:pt x="0" y="149"/>
                      <a:pt x="6" y="126"/>
                    </a:cubicBezTo>
                    <a:cubicBezTo>
                      <a:pt x="11" y="110"/>
                      <a:pt x="17" y="95"/>
                      <a:pt x="27" y="83"/>
                    </a:cubicBezTo>
                    <a:cubicBezTo>
                      <a:pt x="41" y="64"/>
                      <a:pt x="60" y="51"/>
                      <a:pt x="81" y="43"/>
                    </a:cubicBezTo>
                    <a:cubicBezTo>
                      <a:pt x="122" y="28"/>
                      <a:pt x="162" y="29"/>
                      <a:pt x="203" y="43"/>
                    </a:cubicBezTo>
                    <a:cubicBezTo>
                      <a:pt x="210" y="45"/>
                      <a:pt x="217" y="48"/>
                      <a:pt x="223" y="52"/>
                    </a:cubicBezTo>
                    <a:cubicBezTo>
                      <a:pt x="226" y="53"/>
                      <a:pt x="228" y="53"/>
                      <a:pt x="230" y="50"/>
                    </a:cubicBezTo>
                    <a:cubicBezTo>
                      <a:pt x="241" y="35"/>
                      <a:pt x="252" y="21"/>
                      <a:pt x="263" y="6"/>
                    </a:cubicBezTo>
                    <a:cubicBezTo>
                      <a:pt x="266" y="1"/>
                      <a:pt x="272" y="0"/>
                      <a:pt x="276" y="4"/>
                    </a:cubicBezTo>
                    <a:cubicBezTo>
                      <a:pt x="280" y="7"/>
                      <a:pt x="280" y="12"/>
                      <a:pt x="277" y="17"/>
                    </a:cubicBezTo>
                    <a:cubicBezTo>
                      <a:pt x="266" y="31"/>
                      <a:pt x="256" y="45"/>
                      <a:pt x="246" y="58"/>
                    </a:cubicBezTo>
                    <a:cubicBezTo>
                      <a:pt x="243" y="62"/>
                      <a:pt x="244" y="63"/>
                      <a:pt x="247" y="65"/>
                    </a:cubicBezTo>
                    <a:cubicBezTo>
                      <a:pt x="262" y="75"/>
                      <a:pt x="277" y="85"/>
                      <a:pt x="291" y="96"/>
                    </a:cubicBezTo>
                    <a:cubicBezTo>
                      <a:pt x="293" y="98"/>
                      <a:pt x="294" y="98"/>
                      <a:pt x="296" y="96"/>
                    </a:cubicBezTo>
                    <a:cubicBezTo>
                      <a:pt x="305" y="85"/>
                      <a:pt x="313" y="75"/>
                      <a:pt x="322" y="65"/>
                    </a:cubicBezTo>
                    <a:cubicBezTo>
                      <a:pt x="325" y="61"/>
                      <a:pt x="328" y="56"/>
                      <a:pt x="332" y="52"/>
                    </a:cubicBezTo>
                    <a:cubicBezTo>
                      <a:pt x="335" y="49"/>
                      <a:pt x="341" y="49"/>
                      <a:pt x="345" y="52"/>
                    </a:cubicBezTo>
                    <a:cubicBezTo>
                      <a:pt x="348" y="55"/>
                      <a:pt x="349" y="61"/>
                      <a:pt x="345" y="65"/>
                    </a:cubicBezTo>
                    <a:cubicBezTo>
                      <a:pt x="340" y="71"/>
                      <a:pt x="335" y="77"/>
                      <a:pt x="331" y="82"/>
                    </a:cubicBezTo>
                    <a:cubicBezTo>
                      <a:pt x="324" y="90"/>
                      <a:pt x="318" y="98"/>
                      <a:pt x="311" y="105"/>
                    </a:cubicBezTo>
                    <a:cubicBezTo>
                      <a:pt x="309" y="108"/>
                      <a:pt x="309" y="110"/>
                      <a:pt x="312" y="112"/>
                    </a:cubicBezTo>
                    <a:cubicBezTo>
                      <a:pt x="321" y="120"/>
                      <a:pt x="331" y="128"/>
                      <a:pt x="341" y="135"/>
                    </a:cubicBezTo>
                    <a:cubicBezTo>
                      <a:pt x="345" y="139"/>
                      <a:pt x="349" y="142"/>
                      <a:pt x="352" y="146"/>
                    </a:cubicBezTo>
                    <a:cubicBezTo>
                      <a:pt x="355" y="148"/>
                      <a:pt x="356" y="148"/>
                      <a:pt x="359" y="145"/>
                    </a:cubicBezTo>
                    <a:cubicBezTo>
                      <a:pt x="369" y="134"/>
                      <a:pt x="380" y="122"/>
                      <a:pt x="391" y="111"/>
                    </a:cubicBezTo>
                    <a:cubicBezTo>
                      <a:pt x="393" y="109"/>
                      <a:pt x="395" y="107"/>
                      <a:pt x="397" y="105"/>
                    </a:cubicBezTo>
                    <a:cubicBezTo>
                      <a:pt x="401" y="102"/>
                      <a:pt x="405" y="102"/>
                      <a:pt x="409" y="105"/>
                    </a:cubicBezTo>
                    <a:cubicBezTo>
                      <a:pt x="413" y="108"/>
                      <a:pt x="413" y="113"/>
                      <a:pt x="410" y="117"/>
                    </a:cubicBezTo>
                    <a:cubicBezTo>
                      <a:pt x="402" y="125"/>
                      <a:pt x="394" y="134"/>
                      <a:pt x="386" y="142"/>
                    </a:cubicBezTo>
                    <a:cubicBezTo>
                      <a:pt x="381" y="147"/>
                      <a:pt x="376" y="153"/>
                      <a:pt x="371" y="158"/>
                    </a:cubicBezTo>
                    <a:cubicBezTo>
                      <a:pt x="369" y="160"/>
                      <a:pt x="370" y="161"/>
                      <a:pt x="371" y="162"/>
                    </a:cubicBezTo>
                    <a:cubicBezTo>
                      <a:pt x="385" y="174"/>
                      <a:pt x="398" y="187"/>
                      <a:pt x="411" y="200"/>
                    </a:cubicBezTo>
                    <a:cubicBezTo>
                      <a:pt x="413" y="202"/>
                      <a:pt x="414" y="202"/>
                      <a:pt x="416" y="200"/>
                    </a:cubicBezTo>
                    <a:cubicBezTo>
                      <a:pt x="428" y="188"/>
                      <a:pt x="441" y="177"/>
                      <a:pt x="453" y="165"/>
                    </a:cubicBezTo>
                    <a:cubicBezTo>
                      <a:pt x="455" y="163"/>
                      <a:pt x="457" y="161"/>
                      <a:pt x="461" y="160"/>
                    </a:cubicBezTo>
                    <a:cubicBezTo>
                      <a:pt x="465" y="159"/>
                      <a:pt x="468" y="160"/>
                      <a:pt x="471" y="164"/>
                    </a:cubicBezTo>
                    <a:cubicBezTo>
                      <a:pt x="472" y="168"/>
                      <a:pt x="472" y="172"/>
                      <a:pt x="469" y="175"/>
                    </a:cubicBezTo>
                    <a:cubicBezTo>
                      <a:pt x="460" y="183"/>
                      <a:pt x="452" y="191"/>
                      <a:pt x="443" y="199"/>
                    </a:cubicBezTo>
                    <a:cubicBezTo>
                      <a:pt x="438" y="204"/>
                      <a:pt x="433" y="209"/>
                      <a:pt x="428" y="213"/>
                    </a:cubicBezTo>
                    <a:cubicBezTo>
                      <a:pt x="426" y="215"/>
                      <a:pt x="426" y="216"/>
                      <a:pt x="428" y="218"/>
                    </a:cubicBezTo>
                    <a:cubicBezTo>
                      <a:pt x="440" y="230"/>
                      <a:pt x="452" y="244"/>
                      <a:pt x="464" y="258"/>
                    </a:cubicBezTo>
                    <a:cubicBezTo>
                      <a:pt x="466" y="260"/>
                      <a:pt x="467" y="261"/>
                      <a:pt x="469" y="258"/>
                    </a:cubicBezTo>
                    <a:cubicBezTo>
                      <a:pt x="478" y="250"/>
                      <a:pt x="487" y="244"/>
                      <a:pt x="495" y="236"/>
                    </a:cubicBezTo>
                    <a:cubicBezTo>
                      <a:pt x="501" y="231"/>
                      <a:pt x="507" y="226"/>
                      <a:pt x="514" y="222"/>
                    </a:cubicBezTo>
                    <a:cubicBezTo>
                      <a:pt x="516" y="220"/>
                      <a:pt x="520" y="221"/>
                      <a:pt x="523" y="223"/>
                    </a:cubicBezTo>
                    <a:cubicBezTo>
                      <a:pt x="526" y="225"/>
                      <a:pt x="527" y="228"/>
                      <a:pt x="526" y="231"/>
                    </a:cubicBezTo>
                    <a:cubicBezTo>
                      <a:pt x="526" y="234"/>
                      <a:pt x="524" y="237"/>
                      <a:pt x="522" y="239"/>
                    </a:cubicBezTo>
                    <a:cubicBezTo>
                      <a:pt x="509" y="249"/>
                      <a:pt x="496" y="260"/>
                      <a:pt x="483" y="270"/>
                    </a:cubicBezTo>
                    <a:cubicBezTo>
                      <a:pt x="479" y="273"/>
                      <a:pt x="478" y="275"/>
                      <a:pt x="481" y="279"/>
                    </a:cubicBezTo>
                    <a:cubicBezTo>
                      <a:pt x="492" y="292"/>
                      <a:pt x="502" y="306"/>
                      <a:pt x="513" y="320"/>
                    </a:cubicBezTo>
                    <a:cubicBezTo>
                      <a:pt x="515" y="322"/>
                      <a:pt x="517" y="322"/>
                      <a:pt x="518" y="320"/>
                    </a:cubicBezTo>
                    <a:cubicBezTo>
                      <a:pt x="526" y="315"/>
                      <a:pt x="533" y="310"/>
                      <a:pt x="540" y="305"/>
                    </a:cubicBezTo>
                    <a:cubicBezTo>
                      <a:pt x="547" y="299"/>
                      <a:pt x="555" y="293"/>
                      <a:pt x="563" y="288"/>
                    </a:cubicBezTo>
                    <a:cubicBezTo>
                      <a:pt x="567" y="285"/>
                      <a:pt x="572" y="286"/>
                      <a:pt x="575" y="290"/>
                    </a:cubicBezTo>
                    <a:cubicBezTo>
                      <a:pt x="578" y="294"/>
                      <a:pt x="577" y="299"/>
                      <a:pt x="573" y="302"/>
                    </a:cubicBezTo>
                    <a:cubicBezTo>
                      <a:pt x="563" y="311"/>
                      <a:pt x="551" y="319"/>
                      <a:pt x="539" y="327"/>
                    </a:cubicBezTo>
                    <a:cubicBezTo>
                      <a:pt x="536" y="330"/>
                      <a:pt x="532" y="332"/>
                      <a:pt x="529" y="335"/>
                    </a:cubicBezTo>
                    <a:cubicBezTo>
                      <a:pt x="526" y="336"/>
                      <a:pt x="526" y="338"/>
                      <a:pt x="528" y="341"/>
                    </a:cubicBezTo>
                    <a:cubicBezTo>
                      <a:pt x="536" y="353"/>
                      <a:pt x="544" y="365"/>
                      <a:pt x="552" y="377"/>
                    </a:cubicBezTo>
                    <a:cubicBezTo>
                      <a:pt x="554" y="380"/>
                      <a:pt x="556" y="382"/>
                      <a:pt x="557" y="385"/>
                    </a:cubicBezTo>
                    <a:cubicBezTo>
                      <a:pt x="558" y="388"/>
                      <a:pt x="560" y="388"/>
                      <a:pt x="562" y="386"/>
                    </a:cubicBezTo>
                    <a:cubicBezTo>
                      <a:pt x="577" y="377"/>
                      <a:pt x="592" y="367"/>
                      <a:pt x="607" y="358"/>
                    </a:cubicBezTo>
                    <a:cubicBezTo>
                      <a:pt x="612" y="354"/>
                      <a:pt x="618" y="355"/>
                      <a:pt x="620" y="359"/>
                    </a:cubicBezTo>
                    <a:cubicBezTo>
                      <a:pt x="623" y="364"/>
                      <a:pt x="622" y="369"/>
                      <a:pt x="617" y="373"/>
                    </a:cubicBezTo>
                    <a:cubicBezTo>
                      <a:pt x="601" y="382"/>
                      <a:pt x="586" y="392"/>
                      <a:pt x="571" y="402"/>
                    </a:cubicBezTo>
                    <a:cubicBezTo>
                      <a:pt x="569" y="403"/>
                      <a:pt x="568" y="404"/>
                      <a:pt x="570" y="407"/>
                    </a:cubicBezTo>
                    <a:cubicBezTo>
                      <a:pt x="579" y="422"/>
                      <a:pt x="588" y="438"/>
                      <a:pt x="596" y="454"/>
                    </a:cubicBezTo>
                    <a:cubicBezTo>
                      <a:pt x="597" y="456"/>
                      <a:pt x="599" y="456"/>
                      <a:pt x="601" y="455"/>
                    </a:cubicBezTo>
                    <a:cubicBezTo>
                      <a:pt x="615" y="447"/>
                      <a:pt x="629" y="439"/>
                      <a:pt x="643" y="432"/>
                    </a:cubicBezTo>
                    <a:cubicBezTo>
                      <a:pt x="648" y="429"/>
                      <a:pt x="652" y="426"/>
                      <a:pt x="657" y="429"/>
                    </a:cubicBezTo>
                    <a:cubicBezTo>
                      <a:pt x="664" y="432"/>
                      <a:pt x="664" y="440"/>
                      <a:pt x="658" y="444"/>
                    </a:cubicBezTo>
                    <a:cubicBezTo>
                      <a:pt x="646" y="451"/>
                      <a:pt x="633" y="458"/>
                      <a:pt x="621" y="465"/>
                    </a:cubicBezTo>
                    <a:cubicBezTo>
                      <a:pt x="617" y="467"/>
                      <a:pt x="613" y="469"/>
                      <a:pt x="609" y="471"/>
                    </a:cubicBezTo>
                    <a:cubicBezTo>
                      <a:pt x="607" y="473"/>
                      <a:pt x="607" y="475"/>
                      <a:pt x="608" y="477"/>
                    </a:cubicBezTo>
                    <a:cubicBezTo>
                      <a:pt x="616" y="493"/>
                      <a:pt x="623" y="509"/>
                      <a:pt x="631" y="525"/>
                    </a:cubicBezTo>
                    <a:cubicBezTo>
                      <a:pt x="632" y="528"/>
                      <a:pt x="632" y="528"/>
                      <a:pt x="635" y="527"/>
                    </a:cubicBezTo>
                    <a:cubicBezTo>
                      <a:pt x="649" y="520"/>
                      <a:pt x="663" y="514"/>
                      <a:pt x="677" y="507"/>
                    </a:cubicBezTo>
                    <a:cubicBezTo>
                      <a:pt x="681" y="505"/>
                      <a:pt x="685" y="502"/>
                      <a:pt x="691" y="504"/>
                    </a:cubicBezTo>
                    <a:cubicBezTo>
                      <a:pt x="695" y="505"/>
                      <a:pt x="696" y="508"/>
                      <a:pt x="697" y="512"/>
                    </a:cubicBezTo>
                    <a:cubicBezTo>
                      <a:pt x="697" y="516"/>
                      <a:pt x="695" y="519"/>
                      <a:pt x="692" y="520"/>
                    </a:cubicBezTo>
                    <a:cubicBezTo>
                      <a:pt x="676" y="528"/>
                      <a:pt x="660" y="535"/>
                      <a:pt x="644" y="543"/>
                    </a:cubicBezTo>
                    <a:cubicBezTo>
                      <a:pt x="638" y="545"/>
                      <a:pt x="638" y="545"/>
                      <a:pt x="641" y="551"/>
                    </a:cubicBezTo>
                    <a:cubicBezTo>
                      <a:pt x="646" y="566"/>
                      <a:pt x="652" y="582"/>
                      <a:pt x="658" y="597"/>
                    </a:cubicBezTo>
                    <a:cubicBezTo>
                      <a:pt x="660" y="604"/>
                      <a:pt x="660" y="604"/>
                      <a:pt x="667" y="601"/>
                    </a:cubicBezTo>
                    <a:cubicBezTo>
                      <a:pt x="681" y="595"/>
                      <a:pt x="695" y="590"/>
                      <a:pt x="710" y="584"/>
                    </a:cubicBezTo>
                    <a:cubicBezTo>
                      <a:pt x="712" y="583"/>
                      <a:pt x="713" y="582"/>
                      <a:pt x="715" y="582"/>
                    </a:cubicBezTo>
                    <a:cubicBezTo>
                      <a:pt x="719" y="581"/>
                      <a:pt x="724" y="583"/>
                      <a:pt x="725" y="587"/>
                    </a:cubicBezTo>
                    <a:cubicBezTo>
                      <a:pt x="727" y="592"/>
                      <a:pt x="725" y="597"/>
                      <a:pt x="721" y="599"/>
                    </a:cubicBezTo>
                    <a:cubicBezTo>
                      <a:pt x="711" y="603"/>
                      <a:pt x="700" y="607"/>
                      <a:pt x="690" y="611"/>
                    </a:cubicBezTo>
                    <a:cubicBezTo>
                      <a:pt x="682" y="614"/>
                      <a:pt x="675" y="617"/>
                      <a:pt x="667" y="620"/>
                    </a:cubicBezTo>
                    <a:cubicBezTo>
                      <a:pt x="665" y="621"/>
                      <a:pt x="665" y="623"/>
                      <a:pt x="666" y="625"/>
                    </a:cubicBezTo>
                    <a:cubicBezTo>
                      <a:pt x="669" y="644"/>
                      <a:pt x="670" y="662"/>
                      <a:pt x="668" y="681"/>
                    </a:cubicBezTo>
                    <a:cubicBezTo>
                      <a:pt x="665" y="714"/>
                      <a:pt x="654" y="744"/>
                      <a:pt x="633" y="770"/>
                    </a:cubicBezTo>
                    <a:cubicBezTo>
                      <a:pt x="615" y="793"/>
                      <a:pt x="592" y="808"/>
                      <a:pt x="563" y="814"/>
                    </a:cubicBezTo>
                    <a:cubicBezTo>
                      <a:pt x="539" y="819"/>
                      <a:pt x="514" y="817"/>
                      <a:pt x="490" y="807"/>
                    </a:cubicBezTo>
                    <a:cubicBezTo>
                      <a:pt x="464" y="798"/>
                      <a:pt x="443" y="781"/>
                      <a:pt x="425" y="760"/>
                    </a:cubicBezTo>
                    <a:cubicBezTo>
                      <a:pt x="417" y="751"/>
                      <a:pt x="411" y="740"/>
                      <a:pt x="405" y="729"/>
                    </a:cubicBezTo>
                    <a:cubicBezTo>
                      <a:pt x="404" y="726"/>
                      <a:pt x="402" y="726"/>
                      <a:pt x="400" y="727"/>
                    </a:cubicBezTo>
                    <a:cubicBezTo>
                      <a:pt x="387" y="732"/>
                      <a:pt x="374" y="737"/>
                      <a:pt x="361" y="742"/>
                    </a:cubicBezTo>
                    <a:cubicBezTo>
                      <a:pt x="359" y="743"/>
                      <a:pt x="357" y="744"/>
                      <a:pt x="354" y="745"/>
                    </a:cubicBezTo>
                    <a:cubicBezTo>
                      <a:pt x="350" y="746"/>
                      <a:pt x="345" y="744"/>
                      <a:pt x="344" y="739"/>
                    </a:cubicBezTo>
                    <a:cubicBezTo>
                      <a:pt x="342" y="735"/>
                      <a:pt x="344" y="730"/>
                      <a:pt x="349" y="728"/>
                    </a:cubicBezTo>
                    <a:cubicBezTo>
                      <a:pt x="363" y="722"/>
                      <a:pt x="378" y="716"/>
                      <a:pt x="393" y="710"/>
                    </a:cubicBezTo>
                    <a:cubicBezTo>
                      <a:pt x="395" y="709"/>
                      <a:pt x="396" y="708"/>
                      <a:pt x="395" y="705"/>
                    </a:cubicBezTo>
                    <a:cubicBezTo>
                      <a:pt x="391" y="694"/>
                      <a:pt x="387" y="683"/>
                      <a:pt x="383" y="672"/>
                    </a:cubicBezTo>
                    <a:cubicBezTo>
                      <a:pt x="382" y="668"/>
                      <a:pt x="380" y="668"/>
                      <a:pt x="376" y="669"/>
                    </a:cubicBezTo>
                    <a:cubicBezTo>
                      <a:pt x="363" y="676"/>
                      <a:pt x="349" y="682"/>
                      <a:pt x="336" y="688"/>
                    </a:cubicBezTo>
                    <a:cubicBezTo>
                      <a:pt x="330" y="691"/>
                      <a:pt x="324" y="688"/>
                      <a:pt x="323" y="683"/>
                    </a:cubicBezTo>
                    <a:cubicBezTo>
                      <a:pt x="322" y="678"/>
                      <a:pt x="324" y="675"/>
                      <a:pt x="329" y="672"/>
                    </a:cubicBezTo>
                    <a:cubicBezTo>
                      <a:pt x="343" y="666"/>
                      <a:pt x="356" y="659"/>
                      <a:pt x="370" y="653"/>
                    </a:cubicBezTo>
                    <a:cubicBezTo>
                      <a:pt x="373" y="651"/>
                      <a:pt x="374" y="650"/>
                      <a:pt x="373" y="647"/>
                    </a:cubicBezTo>
                    <a:cubicBezTo>
                      <a:pt x="368" y="636"/>
                      <a:pt x="363" y="625"/>
                      <a:pt x="358" y="614"/>
                    </a:cubicBezTo>
                    <a:cubicBezTo>
                      <a:pt x="356" y="611"/>
                      <a:pt x="355" y="611"/>
                      <a:pt x="352" y="613"/>
                    </a:cubicBezTo>
                    <a:cubicBezTo>
                      <a:pt x="339" y="620"/>
                      <a:pt x="326" y="627"/>
                      <a:pt x="313" y="634"/>
                    </a:cubicBezTo>
                    <a:cubicBezTo>
                      <a:pt x="307" y="637"/>
                      <a:pt x="301" y="636"/>
                      <a:pt x="299" y="632"/>
                    </a:cubicBezTo>
                    <a:cubicBezTo>
                      <a:pt x="296" y="626"/>
                      <a:pt x="299" y="622"/>
                      <a:pt x="305" y="618"/>
                    </a:cubicBezTo>
                    <a:cubicBezTo>
                      <a:pt x="317" y="612"/>
                      <a:pt x="329" y="605"/>
                      <a:pt x="341" y="598"/>
                    </a:cubicBezTo>
                    <a:cubicBezTo>
                      <a:pt x="342" y="598"/>
                      <a:pt x="343" y="597"/>
                      <a:pt x="344" y="596"/>
                    </a:cubicBezTo>
                    <a:cubicBezTo>
                      <a:pt x="347" y="597"/>
                      <a:pt x="348" y="596"/>
                      <a:pt x="348" y="594"/>
                    </a:cubicBezTo>
                    <a:cubicBezTo>
                      <a:pt x="347" y="592"/>
                      <a:pt x="346" y="589"/>
                      <a:pt x="343" y="588"/>
                    </a:cubicBezTo>
                    <a:close/>
                    <a:moveTo>
                      <a:pt x="652" y="658"/>
                    </a:moveTo>
                    <a:cubicBezTo>
                      <a:pt x="652" y="652"/>
                      <a:pt x="651" y="641"/>
                      <a:pt x="649" y="631"/>
                    </a:cubicBezTo>
                    <a:cubicBezTo>
                      <a:pt x="645" y="610"/>
                      <a:pt x="637" y="591"/>
                      <a:pt x="630" y="572"/>
                    </a:cubicBezTo>
                    <a:cubicBezTo>
                      <a:pt x="622" y="551"/>
                      <a:pt x="613" y="530"/>
                      <a:pt x="603" y="510"/>
                    </a:cubicBezTo>
                    <a:cubicBezTo>
                      <a:pt x="595" y="490"/>
                      <a:pt x="585" y="471"/>
                      <a:pt x="575" y="452"/>
                    </a:cubicBezTo>
                    <a:cubicBezTo>
                      <a:pt x="566" y="435"/>
                      <a:pt x="556" y="419"/>
                      <a:pt x="547" y="403"/>
                    </a:cubicBezTo>
                    <a:cubicBezTo>
                      <a:pt x="537" y="387"/>
                      <a:pt x="527" y="371"/>
                      <a:pt x="516" y="355"/>
                    </a:cubicBezTo>
                    <a:cubicBezTo>
                      <a:pt x="506" y="340"/>
                      <a:pt x="495" y="326"/>
                      <a:pt x="484" y="311"/>
                    </a:cubicBezTo>
                    <a:cubicBezTo>
                      <a:pt x="471" y="294"/>
                      <a:pt x="457" y="278"/>
                      <a:pt x="443" y="262"/>
                    </a:cubicBezTo>
                    <a:cubicBezTo>
                      <a:pt x="431" y="247"/>
                      <a:pt x="418" y="233"/>
                      <a:pt x="404" y="219"/>
                    </a:cubicBezTo>
                    <a:cubicBezTo>
                      <a:pt x="391" y="205"/>
                      <a:pt x="376" y="191"/>
                      <a:pt x="362" y="178"/>
                    </a:cubicBezTo>
                    <a:cubicBezTo>
                      <a:pt x="344" y="161"/>
                      <a:pt x="325" y="145"/>
                      <a:pt x="306" y="130"/>
                    </a:cubicBezTo>
                    <a:cubicBezTo>
                      <a:pt x="284" y="113"/>
                      <a:pt x="261" y="96"/>
                      <a:pt x="238" y="81"/>
                    </a:cubicBezTo>
                    <a:cubicBezTo>
                      <a:pt x="220" y="69"/>
                      <a:pt x="201" y="60"/>
                      <a:pt x="180" y="55"/>
                    </a:cubicBezTo>
                    <a:cubicBezTo>
                      <a:pt x="155" y="49"/>
                      <a:pt x="130" y="48"/>
                      <a:pt x="105" y="54"/>
                    </a:cubicBezTo>
                    <a:cubicBezTo>
                      <a:pt x="81" y="60"/>
                      <a:pt x="61" y="71"/>
                      <a:pt x="44" y="90"/>
                    </a:cubicBezTo>
                    <a:cubicBezTo>
                      <a:pt x="32" y="104"/>
                      <a:pt x="25" y="121"/>
                      <a:pt x="22" y="139"/>
                    </a:cubicBezTo>
                    <a:cubicBezTo>
                      <a:pt x="17" y="164"/>
                      <a:pt x="20" y="187"/>
                      <a:pt x="30" y="210"/>
                    </a:cubicBezTo>
                    <a:cubicBezTo>
                      <a:pt x="39" y="231"/>
                      <a:pt x="53" y="249"/>
                      <a:pt x="70" y="264"/>
                    </a:cubicBezTo>
                    <a:cubicBezTo>
                      <a:pt x="71" y="266"/>
                      <a:pt x="73" y="266"/>
                      <a:pt x="75" y="266"/>
                    </a:cubicBezTo>
                    <a:cubicBezTo>
                      <a:pt x="78" y="267"/>
                      <a:pt x="82" y="268"/>
                      <a:pt x="82" y="272"/>
                    </a:cubicBezTo>
                    <a:cubicBezTo>
                      <a:pt x="83" y="275"/>
                      <a:pt x="85" y="276"/>
                      <a:pt x="87" y="278"/>
                    </a:cubicBezTo>
                    <a:cubicBezTo>
                      <a:pt x="98" y="285"/>
                      <a:pt x="109" y="293"/>
                      <a:pt x="120" y="301"/>
                    </a:cubicBezTo>
                    <a:cubicBezTo>
                      <a:pt x="122" y="302"/>
                      <a:pt x="123" y="303"/>
                      <a:pt x="125" y="303"/>
                    </a:cubicBezTo>
                    <a:cubicBezTo>
                      <a:pt x="130" y="303"/>
                      <a:pt x="134" y="305"/>
                      <a:pt x="135" y="311"/>
                    </a:cubicBezTo>
                    <a:cubicBezTo>
                      <a:pt x="135" y="312"/>
                      <a:pt x="135" y="312"/>
                      <a:pt x="136" y="312"/>
                    </a:cubicBezTo>
                    <a:cubicBezTo>
                      <a:pt x="146" y="321"/>
                      <a:pt x="157" y="329"/>
                      <a:pt x="167" y="339"/>
                    </a:cubicBezTo>
                    <a:cubicBezTo>
                      <a:pt x="170" y="341"/>
                      <a:pt x="172" y="343"/>
                      <a:pt x="177" y="343"/>
                    </a:cubicBezTo>
                    <a:cubicBezTo>
                      <a:pt x="180" y="343"/>
                      <a:pt x="182" y="346"/>
                      <a:pt x="183" y="349"/>
                    </a:cubicBezTo>
                    <a:cubicBezTo>
                      <a:pt x="183" y="352"/>
                      <a:pt x="184" y="354"/>
                      <a:pt x="186" y="355"/>
                    </a:cubicBezTo>
                    <a:cubicBezTo>
                      <a:pt x="196" y="364"/>
                      <a:pt x="206" y="373"/>
                      <a:pt x="215" y="383"/>
                    </a:cubicBezTo>
                    <a:cubicBezTo>
                      <a:pt x="217" y="385"/>
                      <a:pt x="218" y="386"/>
                      <a:pt x="220" y="386"/>
                    </a:cubicBezTo>
                    <a:cubicBezTo>
                      <a:pt x="225" y="386"/>
                      <a:pt x="227" y="390"/>
                      <a:pt x="228" y="394"/>
                    </a:cubicBezTo>
                    <a:cubicBezTo>
                      <a:pt x="228" y="396"/>
                      <a:pt x="229" y="397"/>
                      <a:pt x="230" y="398"/>
                    </a:cubicBezTo>
                    <a:cubicBezTo>
                      <a:pt x="234" y="402"/>
                      <a:pt x="238" y="406"/>
                      <a:pt x="241" y="410"/>
                    </a:cubicBezTo>
                    <a:cubicBezTo>
                      <a:pt x="246" y="416"/>
                      <a:pt x="251" y="421"/>
                      <a:pt x="256" y="427"/>
                    </a:cubicBezTo>
                    <a:cubicBezTo>
                      <a:pt x="258" y="429"/>
                      <a:pt x="260" y="431"/>
                      <a:pt x="263" y="432"/>
                    </a:cubicBezTo>
                    <a:cubicBezTo>
                      <a:pt x="267" y="433"/>
                      <a:pt x="270" y="436"/>
                      <a:pt x="269" y="441"/>
                    </a:cubicBezTo>
                    <a:cubicBezTo>
                      <a:pt x="269" y="443"/>
                      <a:pt x="270" y="444"/>
                      <a:pt x="271" y="445"/>
                    </a:cubicBezTo>
                    <a:cubicBezTo>
                      <a:pt x="279" y="455"/>
                      <a:pt x="288" y="466"/>
                      <a:pt x="295" y="476"/>
                    </a:cubicBezTo>
                    <a:cubicBezTo>
                      <a:pt x="297" y="479"/>
                      <a:pt x="299" y="481"/>
                      <a:pt x="302" y="482"/>
                    </a:cubicBezTo>
                    <a:cubicBezTo>
                      <a:pt x="306" y="483"/>
                      <a:pt x="308" y="486"/>
                      <a:pt x="307" y="490"/>
                    </a:cubicBezTo>
                    <a:cubicBezTo>
                      <a:pt x="307" y="492"/>
                      <a:pt x="308" y="494"/>
                      <a:pt x="309" y="495"/>
                    </a:cubicBezTo>
                    <a:cubicBezTo>
                      <a:pt x="316" y="506"/>
                      <a:pt x="323" y="517"/>
                      <a:pt x="330" y="527"/>
                    </a:cubicBezTo>
                    <a:cubicBezTo>
                      <a:pt x="332" y="530"/>
                      <a:pt x="334" y="534"/>
                      <a:pt x="338" y="535"/>
                    </a:cubicBezTo>
                    <a:cubicBezTo>
                      <a:pt x="341" y="536"/>
                      <a:pt x="342" y="539"/>
                      <a:pt x="341" y="541"/>
                    </a:cubicBezTo>
                    <a:cubicBezTo>
                      <a:pt x="341" y="544"/>
                      <a:pt x="342" y="547"/>
                      <a:pt x="343" y="549"/>
                    </a:cubicBezTo>
                    <a:cubicBezTo>
                      <a:pt x="349" y="560"/>
                      <a:pt x="355" y="570"/>
                      <a:pt x="361" y="581"/>
                    </a:cubicBezTo>
                    <a:cubicBezTo>
                      <a:pt x="363" y="584"/>
                      <a:pt x="364" y="588"/>
                      <a:pt x="369" y="590"/>
                    </a:cubicBezTo>
                    <a:cubicBezTo>
                      <a:pt x="372" y="591"/>
                      <a:pt x="373" y="595"/>
                      <a:pt x="372" y="598"/>
                    </a:cubicBezTo>
                    <a:cubicBezTo>
                      <a:pt x="371" y="600"/>
                      <a:pt x="372" y="602"/>
                      <a:pt x="373" y="605"/>
                    </a:cubicBezTo>
                    <a:cubicBezTo>
                      <a:pt x="377" y="614"/>
                      <a:pt x="381" y="623"/>
                      <a:pt x="385" y="631"/>
                    </a:cubicBezTo>
                    <a:cubicBezTo>
                      <a:pt x="388" y="637"/>
                      <a:pt x="389" y="644"/>
                      <a:pt x="396" y="647"/>
                    </a:cubicBezTo>
                    <a:cubicBezTo>
                      <a:pt x="398" y="648"/>
                      <a:pt x="399" y="652"/>
                      <a:pt x="398" y="654"/>
                    </a:cubicBezTo>
                    <a:cubicBezTo>
                      <a:pt x="397" y="658"/>
                      <a:pt x="398" y="661"/>
                      <a:pt x="399" y="665"/>
                    </a:cubicBezTo>
                    <a:cubicBezTo>
                      <a:pt x="401" y="668"/>
                      <a:pt x="402" y="671"/>
                      <a:pt x="403" y="674"/>
                    </a:cubicBezTo>
                    <a:cubicBezTo>
                      <a:pt x="406" y="683"/>
                      <a:pt x="408" y="692"/>
                      <a:pt x="413" y="700"/>
                    </a:cubicBezTo>
                    <a:cubicBezTo>
                      <a:pt x="416" y="706"/>
                      <a:pt x="419" y="712"/>
                      <a:pt x="421" y="720"/>
                    </a:cubicBezTo>
                    <a:cubicBezTo>
                      <a:pt x="423" y="726"/>
                      <a:pt x="427" y="732"/>
                      <a:pt x="431" y="738"/>
                    </a:cubicBezTo>
                    <a:cubicBezTo>
                      <a:pt x="441" y="752"/>
                      <a:pt x="453" y="765"/>
                      <a:pt x="468" y="775"/>
                    </a:cubicBezTo>
                    <a:cubicBezTo>
                      <a:pt x="494" y="794"/>
                      <a:pt x="522" y="801"/>
                      <a:pt x="554" y="797"/>
                    </a:cubicBezTo>
                    <a:cubicBezTo>
                      <a:pt x="581" y="794"/>
                      <a:pt x="602" y="780"/>
                      <a:pt x="619" y="760"/>
                    </a:cubicBezTo>
                    <a:cubicBezTo>
                      <a:pt x="641" y="732"/>
                      <a:pt x="652" y="699"/>
                      <a:pt x="652" y="658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41" name="Freeform 179">
                <a:extLst>
                  <a:ext uri="{FF2B5EF4-FFF2-40B4-BE49-F238E27FC236}">
                    <a16:creationId xmlns:a16="http://schemas.microsoft.com/office/drawing/2014/main" id="{0FD8062A-D375-4EBE-975A-455941461B2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5576550" y="3984625"/>
                <a:ext cx="3175" cy="1588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0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0"/>
                      <a:pt x="0" y="0"/>
                      <a:pt x="1" y="0"/>
                    </a:cubicBezTo>
                    <a:cubicBezTo>
                      <a:pt x="0" y="0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B6DB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42" name="Freeform 180">
                <a:extLst>
                  <a:ext uri="{FF2B5EF4-FFF2-40B4-BE49-F238E27FC236}">
                    <a16:creationId xmlns:a16="http://schemas.microsoft.com/office/drawing/2014/main" id="{0F4EFCFE-B095-434B-8101-1D82140E0EDA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6444913" y="4392612"/>
                <a:ext cx="387350" cy="452438"/>
              </a:xfrm>
              <a:custGeom>
                <a:avLst/>
                <a:gdLst>
                  <a:gd name="T0" fmla="*/ 156 w 157"/>
                  <a:gd name="T1" fmla="*/ 97 h 184"/>
                  <a:gd name="T2" fmla="*/ 139 w 157"/>
                  <a:gd name="T3" fmla="*/ 153 h 184"/>
                  <a:gd name="T4" fmla="*/ 71 w 157"/>
                  <a:gd name="T5" fmla="*/ 178 h 184"/>
                  <a:gd name="T6" fmla="*/ 17 w 157"/>
                  <a:gd name="T7" fmla="*/ 138 h 184"/>
                  <a:gd name="T8" fmla="*/ 3 w 157"/>
                  <a:gd name="T9" fmla="*/ 72 h 184"/>
                  <a:gd name="T10" fmla="*/ 19 w 157"/>
                  <a:gd name="T11" fmla="*/ 30 h 184"/>
                  <a:gd name="T12" fmla="*/ 53 w 157"/>
                  <a:gd name="T13" fmla="*/ 5 h 184"/>
                  <a:gd name="T14" fmla="*/ 100 w 157"/>
                  <a:gd name="T15" fmla="*/ 8 h 184"/>
                  <a:gd name="T16" fmla="*/ 151 w 157"/>
                  <a:gd name="T17" fmla="*/ 66 h 184"/>
                  <a:gd name="T18" fmla="*/ 156 w 157"/>
                  <a:gd name="T19" fmla="*/ 97 h 184"/>
                  <a:gd name="T20" fmla="*/ 20 w 157"/>
                  <a:gd name="T21" fmla="*/ 88 h 184"/>
                  <a:gd name="T22" fmla="*/ 23 w 157"/>
                  <a:gd name="T23" fmla="*/ 109 h 184"/>
                  <a:gd name="T24" fmla="*/ 59 w 157"/>
                  <a:gd name="T25" fmla="*/ 155 h 184"/>
                  <a:gd name="T26" fmla="*/ 116 w 157"/>
                  <a:gd name="T27" fmla="*/ 151 h 184"/>
                  <a:gd name="T28" fmla="*/ 139 w 157"/>
                  <a:gd name="T29" fmla="*/ 102 h 184"/>
                  <a:gd name="T30" fmla="*/ 99 w 157"/>
                  <a:gd name="T31" fmla="*/ 27 h 184"/>
                  <a:gd name="T32" fmla="*/ 37 w 157"/>
                  <a:gd name="T33" fmla="*/ 37 h 184"/>
                  <a:gd name="T34" fmla="*/ 20 w 157"/>
                  <a:gd name="T35" fmla="*/ 88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57" h="184">
                    <a:moveTo>
                      <a:pt x="156" y="97"/>
                    </a:moveTo>
                    <a:cubicBezTo>
                      <a:pt x="157" y="118"/>
                      <a:pt x="151" y="136"/>
                      <a:pt x="139" y="153"/>
                    </a:cubicBezTo>
                    <a:cubicBezTo>
                      <a:pt x="124" y="174"/>
                      <a:pt x="96" y="184"/>
                      <a:pt x="71" y="178"/>
                    </a:cubicBezTo>
                    <a:cubicBezTo>
                      <a:pt x="47" y="173"/>
                      <a:pt x="30" y="159"/>
                      <a:pt x="17" y="138"/>
                    </a:cubicBezTo>
                    <a:cubicBezTo>
                      <a:pt x="4" y="118"/>
                      <a:pt x="0" y="96"/>
                      <a:pt x="3" y="72"/>
                    </a:cubicBezTo>
                    <a:cubicBezTo>
                      <a:pt x="4" y="57"/>
                      <a:pt x="10" y="43"/>
                      <a:pt x="19" y="30"/>
                    </a:cubicBezTo>
                    <a:cubicBezTo>
                      <a:pt x="28" y="18"/>
                      <a:pt x="39" y="10"/>
                      <a:pt x="53" y="5"/>
                    </a:cubicBezTo>
                    <a:cubicBezTo>
                      <a:pt x="69" y="0"/>
                      <a:pt x="84" y="1"/>
                      <a:pt x="100" y="8"/>
                    </a:cubicBezTo>
                    <a:cubicBezTo>
                      <a:pt x="126" y="19"/>
                      <a:pt x="142" y="39"/>
                      <a:pt x="151" y="66"/>
                    </a:cubicBezTo>
                    <a:cubicBezTo>
                      <a:pt x="155" y="77"/>
                      <a:pt x="156" y="87"/>
                      <a:pt x="156" y="97"/>
                    </a:cubicBezTo>
                    <a:close/>
                    <a:moveTo>
                      <a:pt x="20" y="88"/>
                    </a:moveTo>
                    <a:cubicBezTo>
                      <a:pt x="20" y="93"/>
                      <a:pt x="21" y="101"/>
                      <a:pt x="23" y="109"/>
                    </a:cubicBezTo>
                    <a:cubicBezTo>
                      <a:pt x="29" y="130"/>
                      <a:pt x="41" y="145"/>
                      <a:pt x="59" y="155"/>
                    </a:cubicBezTo>
                    <a:cubicBezTo>
                      <a:pt x="75" y="165"/>
                      <a:pt x="101" y="165"/>
                      <a:pt x="116" y="151"/>
                    </a:cubicBezTo>
                    <a:cubicBezTo>
                      <a:pt x="131" y="138"/>
                      <a:pt x="138" y="121"/>
                      <a:pt x="139" y="102"/>
                    </a:cubicBezTo>
                    <a:cubicBezTo>
                      <a:pt x="139" y="70"/>
                      <a:pt x="128" y="44"/>
                      <a:pt x="99" y="27"/>
                    </a:cubicBezTo>
                    <a:cubicBezTo>
                      <a:pt x="78" y="15"/>
                      <a:pt x="54" y="18"/>
                      <a:pt x="37" y="37"/>
                    </a:cubicBezTo>
                    <a:cubicBezTo>
                      <a:pt x="25" y="50"/>
                      <a:pt x="20" y="67"/>
                      <a:pt x="20" y="88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43" name="Freeform 181">
                <a:extLst>
                  <a:ext uri="{FF2B5EF4-FFF2-40B4-BE49-F238E27FC236}">
                    <a16:creationId xmlns:a16="http://schemas.microsoft.com/office/drawing/2014/main" id="{20A60078-257F-439B-BDF9-BE5DD8F91506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5530513" y="3530600"/>
                <a:ext cx="334963" cy="322263"/>
              </a:xfrm>
              <a:custGeom>
                <a:avLst/>
                <a:gdLst>
                  <a:gd name="T0" fmla="*/ 1 w 136"/>
                  <a:gd name="T1" fmla="*/ 58 h 131"/>
                  <a:gd name="T2" fmla="*/ 48 w 136"/>
                  <a:gd name="T3" fmla="*/ 5 h 131"/>
                  <a:gd name="T4" fmla="*/ 116 w 136"/>
                  <a:gd name="T5" fmla="*/ 29 h 131"/>
                  <a:gd name="T6" fmla="*/ 126 w 136"/>
                  <a:gd name="T7" fmla="*/ 94 h 131"/>
                  <a:gd name="T8" fmla="*/ 98 w 136"/>
                  <a:gd name="T9" fmla="*/ 120 h 131"/>
                  <a:gd name="T10" fmla="*/ 27 w 136"/>
                  <a:gd name="T11" fmla="*/ 111 h 131"/>
                  <a:gd name="T12" fmla="*/ 1 w 136"/>
                  <a:gd name="T13" fmla="*/ 58 h 131"/>
                  <a:gd name="T14" fmla="*/ 72 w 136"/>
                  <a:gd name="T15" fmla="*/ 108 h 131"/>
                  <a:gd name="T16" fmla="*/ 86 w 136"/>
                  <a:gd name="T17" fmla="*/ 105 h 131"/>
                  <a:gd name="T18" fmla="*/ 108 w 136"/>
                  <a:gd name="T19" fmla="*/ 90 h 131"/>
                  <a:gd name="T20" fmla="*/ 107 w 136"/>
                  <a:gd name="T21" fmla="*/ 47 h 131"/>
                  <a:gd name="T22" fmla="*/ 55 w 136"/>
                  <a:gd name="T23" fmla="*/ 21 h 131"/>
                  <a:gd name="T24" fmla="*/ 20 w 136"/>
                  <a:gd name="T25" fmla="*/ 73 h 131"/>
                  <a:gd name="T26" fmla="*/ 72 w 136"/>
                  <a:gd name="T27" fmla="*/ 108 h 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36" h="131">
                    <a:moveTo>
                      <a:pt x="1" y="58"/>
                    </a:moveTo>
                    <a:cubicBezTo>
                      <a:pt x="0" y="30"/>
                      <a:pt x="21" y="9"/>
                      <a:pt x="48" y="5"/>
                    </a:cubicBezTo>
                    <a:cubicBezTo>
                      <a:pt x="75" y="0"/>
                      <a:pt x="98" y="9"/>
                      <a:pt x="116" y="29"/>
                    </a:cubicBezTo>
                    <a:cubicBezTo>
                      <a:pt x="133" y="48"/>
                      <a:pt x="136" y="71"/>
                      <a:pt x="126" y="94"/>
                    </a:cubicBezTo>
                    <a:cubicBezTo>
                      <a:pt x="121" y="106"/>
                      <a:pt x="110" y="115"/>
                      <a:pt x="98" y="120"/>
                    </a:cubicBezTo>
                    <a:cubicBezTo>
                      <a:pt x="73" y="131"/>
                      <a:pt x="48" y="127"/>
                      <a:pt x="27" y="111"/>
                    </a:cubicBezTo>
                    <a:cubicBezTo>
                      <a:pt x="10" y="99"/>
                      <a:pt x="0" y="82"/>
                      <a:pt x="1" y="58"/>
                    </a:cubicBezTo>
                    <a:close/>
                    <a:moveTo>
                      <a:pt x="72" y="108"/>
                    </a:moveTo>
                    <a:cubicBezTo>
                      <a:pt x="76" y="109"/>
                      <a:pt x="81" y="106"/>
                      <a:pt x="86" y="105"/>
                    </a:cubicBezTo>
                    <a:cubicBezTo>
                      <a:pt x="96" y="104"/>
                      <a:pt x="103" y="98"/>
                      <a:pt x="108" y="90"/>
                    </a:cubicBezTo>
                    <a:cubicBezTo>
                      <a:pt x="117" y="76"/>
                      <a:pt x="116" y="61"/>
                      <a:pt x="107" y="47"/>
                    </a:cubicBezTo>
                    <a:cubicBezTo>
                      <a:pt x="95" y="29"/>
                      <a:pt x="78" y="20"/>
                      <a:pt x="55" y="21"/>
                    </a:cubicBezTo>
                    <a:cubicBezTo>
                      <a:pt x="29" y="23"/>
                      <a:pt x="12" y="48"/>
                      <a:pt x="20" y="73"/>
                    </a:cubicBezTo>
                    <a:cubicBezTo>
                      <a:pt x="27" y="94"/>
                      <a:pt x="48" y="109"/>
                      <a:pt x="72" y="108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44" name="Freeform 182">
                <a:extLst>
                  <a:ext uri="{FF2B5EF4-FFF2-40B4-BE49-F238E27FC236}">
                    <a16:creationId xmlns:a16="http://schemas.microsoft.com/office/drawing/2014/main" id="{0931F112-2F33-44B4-8BBD-B3BFED61A16F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6238538" y="3940175"/>
                <a:ext cx="273050" cy="290513"/>
              </a:xfrm>
              <a:custGeom>
                <a:avLst/>
                <a:gdLst>
                  <a:gd name="T0" fmla="*/ 1 w 111"/>
                  <a:gd name="T1" fmla="*/ 54 h 118"/>
                  <a:gd name="T2" fmla="*/ 18 w 111"/>
                  <a:gd name="T3" fmla="*/ 14 h 118"/>
                  <a:gd name="T4" fmla="*/ 67 w 111"/>
                  <a:gd name="T5" fmla="*/ 7 h 118"/>
                  <a:gd name="T6" fmla="*/ 107 w 111"/>
                  <a:gd name="T7" fmla="*/ 54 h 118"/>
                  <a:gd name="T8" fmla="*/ 89 w 111"/>
                  <a:gd name="T9" fmla="*/ 107 h 118"/>
                  <a:gd name="T10" fmla="*/ 50 w 111"/>
                  <a:gd name="T11" fmla="*/ 115 h 118"/>
                  <a:gd name="T12" fmla="*/ 9 w 111"/>
                  <a:gd name="T13" fmla="*/ 85 h 118"/>
                  <a:gd name="T14" fmla="*/ 1 w 111"/>
                  <a:gd name="T15" fmla="*/ 54 h 118"/>
                  <a:gd name="T16" fmla="*/ 79 w 111"/>
                  <a:gd name="T17" fmla="*/ 92 h 118"/>
                  <a:gd name="T18" fmla="*/ 79 w 111"/>
                  <a:gd name="T19" fmla="*/ 91 h 118"/>
                  <a:gd name="T20" fmla="*/ 86 w 111"/>
                  <a:gd name="T21" fmla="*/ 85 h 118"/>
                  <a:gd name="T22" fmla="*/ 86 w 111"/>
                  <a:gd name="T23" fmla="*/ 84 h 118"/>
                  <a:gd name="T24" fmla="*/ 89 w 111"/>
                  <a:gd name="T25" fmla="*/ 76 h 118"/>
                  <a:gd name="T26" fmla="*/ 90 w 111"/>
                  <a:gd name="T27" fmla="*/ 73 h 118"/>
                  <a:gd name="T28" fmla="*/ 90 w 111"/>
                  <a:gd name="T29" fmla="*/ 58 h 118"/>
                  <a:gd name="T30" fmla="*/ 89 w 111"/>
                  <a:gd name="T31" fmla="*/ 56 h 118"/>
                  <a:gd name="T32" fmla="*/ 89 w 111"/>
                  <a:gd name="T33" fmla="*/ 54 h 118"/>
                  <a:gd name="T34" fmla="*/ 89 w 111"/>
                  <a:gd name="T35" fmla="*/ 54 h 118"/>
                  <a:gd name="T36" fmla="*/ 85 w 111"/>
                  <a:gd name="T37" fmla="*/ 46 h 118"/>
                  <a:gd name="T38" fmla="*/ 85 w 111"/>
                  <a:gd name="T39" fmla="*/ 45 h 118"/>
                  <a:gd name="T40" fmla="*/ 77 w 111"/>
                  <a:gd name="T41" fmla="*/ 34 h 118"/>
                  <a:gd name="T42" fmla="*/ 77 w 111"/>
                  <a:gd name="T43" fmla="*/ 34 h 118"/>
                  <a:gd name="T44" fmla="*/ 74 w 111"/>
                  <a:gd name="T45" fmla="*/ 32 h 118"/>
                  <a:gd name="T46" fmla="*/ 73 w 111"/>
                  <a:gd name="T47" fmla="*/ 31 h 118"/>
                  <a:gd name="T48" fmla="*/ 59 w 111"/>
                  <a:gd name="T49" fmla="*/ 23 h 118"/>
                  <a:gd name="T50" fmla="*/ 59 w 111"/>
                  <a:gd name="T51" fmla="*/ 23 h 118"/>
                  <a:gd name="T52" fmla="*/ 58 w 111"/>
                  <a:gd name="T53" fmla="*/ 23 h 118"/>
                  <a:gd name="T54" fmla="*/ 56 w 111"/>
                  <a:gd name="T55" fmla="*/ 22 h 118"/>
                  <a:gd name="T56" fmla="*/ 48 w 111"/>
                  <a:gd name="T57" fmla="*/ 21 h 118"/>
                  <a:gd name="T58" fmla="*/ 43 w 111"/>
                  <a:gd name="T59" fmla="*/ 22 h 118"/>
                  <a:gd name="T60" fmla="*/ 22 w 111"/>
                  <a:gd name="T61" fmla="*/ 38 h 118"/>
                  <a:gd name="T62" fmla="*/ 21 w 111"/>
                  <a:gd name="T63" fmla="*/ 38 h 118"/>
                  <a:gd name="T64" fmla="*/ 19 w 111"/>
                  <a:gd name="T65" fmla="*/ 46 h 118"/>
                  <a:gd name="T66" fmla="*/ 19 w 111"/>
                  <a:gd name="T67" fmla="*/ 48 h 118"/>
                  <a:gd name="T68" fmla="*/ 19 w 111"/>
                  <a:gd name="T69" fmla="*/ 59 h 118"/>
                  <a:gd name="T70" fmla="*/ 19 w 111"/>
                  <a:gd name="T71" fmla="*/ 61 h 118"/>
                  <a:gd name="T72" fmla="*/ 20 w 111"/>
                  <a:gd name="T73" fmla="*/ 64 h 118"/>
                  <a:gd name="T74" fmla="*/ 20 w 111"/>
                  <a:gd name="T75" fmla="*/ 66 h 118"/>
                  <a:gd name="T76" fmla="*/ 20 w 111"/>
                  <a:gd name="T77" fmla="*/ 67 h 118"/>
                  <a:gd name="T78" fmla="*/ 21 w 111"/>
                  <a:gd name="T79" fmla="*/ 69 h 118"/>
                  <a:gd name="T80" fmla="*/ 21 w 111"/>
                  <a:gd name="T81" fmla="*/ 70 h 118"/>
                  <a:gd name="T82" fmla="*/ 21 w 111"/>
                  <a:gd name="T83" fmla="*/ 70 h 118"/>
                  <a:gd name="T84" fmla="*/ 30 w 111"/>
                  <a:gd name="T85" fmla="*/ 84 h 118"/>
                  <a:gd name="T86" fmla="*/ 30 w 111"/>
                  <a:gd name="T87" fmla="*/ 84 h 118"/>
                  <a:gd name="T88" fmla="*/ 37 w 111"/>
                  <a:gd name="T89" fmla="*/ 90 h 118"/>
                  <a:gd name="T90" fmla="*/ 38 w 111"/>
                  <a:gd name="T91" fmla="*/ 90 h 118"/>
                  <a:gd name="T92" fmla="*/ 45 w 111"/>
                  <a:gd name="T93" fmla="*/ 95 h 118"/>
                  <a:gd name="T94" fmla="*/ 71 w 111"/>
                  <a:gd name="T95" fmla="*/ 96 h 118"/>
                  <a:gd name="T96" fmla="*/ 76 w 111"/>
                  <a:gd name="T97" fmla="*/ 94 h 118"/>
                  <a:gd name="T98" fmla="*/ 77 w 111"/>
                  <a:gd name="T99" fmla="*/ 93 h 118"/>
                  <a:gd name="T100" fmla="*/ 78 w 111"/>
                  <a:gd name="T101" fmla="*/ 92 h 118"/>
                  <a:gd name="T102" fmla="*/ 79 w 111"/>
                  <a:gd name="T103" fmla="*/ 92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11" h="118">
                    <a:moveTo>
                      <a:pt x="1" y="54"/>
                    </a:moveTo>
                    <a:cubicBezTo>
                      <a:pt x="0" y="38"/>
                      <a:pt x="6" y="24"/>
                      <a:pt x="18" y="14"/>
                    </a:cubicBezTo>
                    <a:cubicBezTo>
                      <a:pt x="32" y="2"/>
                      <a:pt x="49" y="0"/>
                      <a:pt x="67" y="7"/>
                    </a:cubicBezTo>
                    <a:cubicBezTo>
                      <a:pt x="89" y="16"/>
                      <a:pt x="102" y="31"/>
                      <a:pt x="107" y="54"/>
                    </a:cubicBezTo>
                    <a:cubicBezTo>
                      <a:pt x="111" y="75"/>
                      <a:pt x="106" y="93"/>
                      <a:pt x="89" y="107"/>
                    </a:cubicBezTo>
                    <a:cubicBezTo>
                      <a:pt x="78" y="115"/>
                      <a:pt x="64" y="118"/>
                      <a:pt x="50" y="115"/>
                    </a:cubicBezTo>
                    <a:cubicBezTo>
                      <a:pt x="32" y="111"/>
                      <a:pt x="19" y="100"/>
                      <a:pt x="9" y="85"/>
                    </a:cubicBezTo>
                    <a:cubicBezTo>
                      <a:pt x="3" y="75"/>
                      <a:pt x="1" y="65"/>
                      <a:pt x="1" y="54"/>
                    </a:cubicBezTo>
                    <a:close/>
                    <a:moveTo>
                      <a:pt x="79" y="92"/>
                    </a:moveTo>
                    <a:cubicBezTo>
                      <a:pt x="79" y="91"/>
                      <a:pt x="79" y="91"/>
                      <a:pt x="79" y="91"/>
                    </a:cubicBezTo>
                    <a:cubicBezTo>
                      <a:pt x="82" y="90"/>
                      <a:pt x="85" y="88"/>
                      <a:pt x="86" y="85"/>
                    </a:cubicBezTo>
                    <a:cubicBezTo>
                      <a:pt x="86" y="84"/>
                      <a:pt x="86" y="84"/>
                      <a:pt x="86" y="84"/>
                    </a:cubicBezTo>
                    <a:cubicBezTo>
                      <a:pt x="88" y="82"/>
                      <a:pt x="89" y="79"/>
                      <a:pt x="89" y="76"/>
                    </a:cubicBezTo>
                    <a:cubicBezTo>
                      <a:pt x="89" y="75"/>
                      <a:pt x="90" y="74"/>
                      <a:pt x="90" y="73"/>
                    </a:cubicBezTo>
                    <a:cubicBezTo>
                      <a:pt x="91" y="68"/>
                      <a:pt x="91" y="63"/>
                      <a:pt x="90" y="58"/>
                    </a:cubicBezTo>
                    <a:cubicBezTo>
                      <a:pt x="90" y="58"/>
                      <a:pt x="89" y="57"/>
                      <a:pt x="89" y="56"/>
                    </a:cubicBezTo>
                    <a:cubicBezTo>
                      <a:pt x="90" y="56"/>
                      <a:pt x="90" y="55"/>
                      <a:pt x="89" y="54"/>
                    </a:cubicBezTo>
                    <a:cubicBezTo>
                      <a:pt x="89" y="54"/>
                      <a:pt x="89" y="54"/>
                      <a:pt x="89" y="54"/>
                    </a:cubicBezTo>
                    <a:cubicBezTo>
                      <a:pt x="88" y="51"/>
                      <a:pt x="87" y="48"/>
                      <a:pt x="85" y="46"/>
                    </a:cubicBezTo>
                    <a:cubicBezTo>
                      <a:pt x="85" y="45"/>
                      <a:pt x="85" y="45"/>
                      <a:pt x="85" y="45"/>
                    </a:cubicBezTo>
                    <a:cubicBezTo>
                      <a:pt x="83" y="41"/>
                      <a:pt x="81" y="37"/>
                      <a:pt x="77" y="34"/>
                    </a:cubicBezTo>
                    <a:cubicBezTo>
                      <a:pt x="77" y="34"/>
                      <a:pt x="77" y="34"/>
                      <a:pt x="77" y="34"/>
                    </a:cubicBezTo>
                    <a:cubicBezTo>
                      <a:pt x="76" y="33"/>
                      <a:pt x="76" y="32"/>
                      <a:pt x="74" y="32"/>
                    </a:cubicBezTo>
                    <a:cubicBezTo>
                      <a:pt x="74" y="32"/>
                      <a:pt x="74" y="31"/>
                      <a:pt x="73" y="31"/>
                    </a:cubicBezTo>
                    <a:cubicBezTo>
                      <a:pt x="70" y="27"/>
                      <a:pt x="65" y="24"/>
                      <a:pt x="59" y="23"/>
                    </a:cubicBezTo>
                    <a:cubicBezTo>
                      <a:pt x="59" y="23"/>
                      <a:pt x="59" y="23"/>
                      <a:pt x="59" y="23"/>
                    </a:cubicBezTo>
                    <a:cubicBezTo>
                      <a:pt x="59" y="23"/>
                      <a:pt x="59" y="23"/>
                      <a:pt x="58" y="23"/>
                    </a:cubicBezTo>
                    <a:cubicBezTo>
                      <a:pt x="58" y="23"/>
                      <a:pt x="57" y="23"/>
                      <a:pt x="56" y="22"/>
                    </a:cubicBezTo>
                    <a:cubicBezTo>
                      <a:pt x="54" y="21"/>
                      <a:pt x="51" y="20"/>
                      <a:pt x="48" y="21"/>
                    </a:cubicBezTo>
                    <a:cubicBezTo>
                      <a:pt x="46" y="21"/>
                      <a:pt x="45" y="22"/>
                      <a:pt x="43" y="22"/>
                    </a:cubicBezTo>
                    <a:cubicBezTo>
                      <a:pt x="33" y="23"/>
                      <a:pt x="25" y="28"/>
                      <a:pt x="22" y="38"/>
                    </a:cubicBezTo>
                    <a:cubicBezTo>
                      <a:pt x="21" y="38"/>
                      <a:pt x="21" y="38"/>
                      <a:pt x="21" y="38"/>
                    </a:cubicBezTo>
                    <a:cubicBezTo>
                      <a:pt x="20" y="41"/>
                      <a:pt x="19" y="43"/>
                      <a:pt x="19" y="46"/>
                    </a:cubicBezTo>
                    <a:cubicBezTo>
                      <a:pt x="19" y="47"/>
                      <a:pt x="19" y="47"/>
                      <a:pt x="19" y="48"/>
                    </a:cubicBezTo>
                    <a:cubicBezTo>
                      <a:pt x="17" y="52"/>
                      <a:pt x="17" y="55"/>
                      <a:pt x="19" y="59"/>
                    </a:cubicBezTo>
                    <a:cubicBezTo>
                      <a:pt x="19" y="60"/>
                      <a:pt x="19" y="60"/>
                      <a:pt x="19" y="61"/>
                    </a:cubicBezTo>
                    <a:cubicBezTo>
                      <a:pt x="19" y="62"/>
                      <a:pt x="19" y="63"/>
                      <a:pt x="20" y="64"/>
                    </a:cubicBezTo>
                    <a:cubicBezTo>
                      <a:pt x="20" y="65"/>
                      <a:pt x="20" y="65"/>
                      <a:pt x="20" y="66"/>
                    </a:cubicBezTo>
                    <a:cubicBezTo>
                      <a:pt x="20" y="66"/>
                      <a:pt x="20" y="67"/>
                      <a:pt x="20" y="67"/>
                    </a:cubicBezTo>
                    <a:cubicBezTo>
                      <a:pt x="21" y="67"/>
                      <a:pt x="21" y="68"/>
                      <a:pt x="21" y="69"/>
                    </a:cubicBezTo>
                    <a:cubicBezTo>
                      <a:pt x="21" y="69"/>
                      <a:pt x="21" y="69"/>
                      <a:pt x="21" y="70"/>
                    </a:cubicBezTo>
                    <a:cubicBezTo>
                      <a:pt x="21" y="70"/>
                      <a:pt x="21" y="70"/>
                      <a:pt x="21" y="70"/>
                    </a:cubicBezTo>
                    <a:cubicBezTo>
                      <a:pt x="23" y="75"/>
                      <a:pt x="26" y="80"/>
                      <a:pt x="30" y="84"/>
                    </a:cubicBezTo>
                    <a:cubicBezTo>
                      <a:pt x="30" y="84"/>
                      <a:pt x="30" y="84"/>
                      <a:pt x="30" y="84"/>
                    </a:cubicBezTo>
                    <a:cubicBezTo>
                      <a:pt x="32" y="86"/>
                      <a:pt x="34" y="88"/>
                      <a:pt x="37" y="90"/>
                    </a:cubicBezTo>
                    <a:cubicBezTo>
                      <a:pt x="37" y="90"/>
                      <a:pt x="37" y="90"/>
                      <a:pt x="38" y="90"/>
                    </a:cubicBezTo>
                    <a:cubicBezTo>
                      <a:pt x="39" y="93"/>
                      <a:pt x="42" y="94"/>
                      <a:pt x="45" y="95"/>
                    </a:cubicBezTo>
                    <a:cubicBezTo>
                      <a:pt x="53" y="99"/>
                      <a:pt x="62" y="101"/>
                      <a:pt x="71" y="96"/>
                    </a:cubicBezTo>
                    <a:cubicBezTo>
                      <a:pt x="73" y="96"/>
                      <a:pt x="74" y="95"/>
                      <a:pt x="76" y="94"/>
                    </a:cubicBezTo>
                    <a:cubicBezTo>
                      <a:pt x="77" y="94"/>
                      <a:pt x="77" y="93"/>
                      <a:pt x="77" y="93"/>
                    </a:cubicBezTo>
                    <a:cubicBezTo>
                      <a:pt x="78" y="93"/>
                      <a:pt x="78" y="93"/>
                      <a:pt x="78" y="92"/>
                    </a:cubicBezTo>
                    <a:cubicBezTo>
                      <a:pt x="79" y="92"/>
                      <a:pt x="79" y="92"/>
                      <a:pt x="79" y="92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45" name="Freeform 183">
                <a:extLst>
                  <a:ext uri="{FF2B5EF4-FFF2-40B4-BE49-F238E27FC236}">
                    <a16:creationId xmlns:a16="http://schemas.microsoft.com/office/drawing/2014/main" id="{9530CAA6-04AB-43E6-B321-2FC95A03597E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5970250" y="3629025"/>
                <a:ext cx="201613" cy="200025"/>
              </a:xfrm>
              <a:custGeom>
                <a:avLst/>
                <a:gdLst>
                  <a:gd name="T0" fmla="*/ 1 w 82"/>
                  <a:gd name="T1" fmla="*/ 37 h 81"/>
                  <a:gd name="T2" fmla="*/ 42 w 82"/>
                  <a:gd name="T3" fmla="*/ 3 h 81"/>
                  <a:gd name="T4" fmla="*/ 79 w 82"/>
                  <a:gd name="T5" fmla="*/ 41 h 81"/>
                  <a:gd name="T6" fmla="*/ 50 w 82"/>
                  <a:gd name="T7" fmla="*/ 79 h 81"/>
                  <a:gd name="T8" fmla="*/ 2 w 82"/>
                  <a:gd name="T9" fmla="*/ 44 h 81"/>
                  <a:gd name="T10" fmla="*/ 1 w 82"/>
                  <a:gd name="T11" fmla="*/ 37 h 81"/>
                  <a:gd name="T12" fmla="*/ 45 w 82"/>
                  <a:gd name="T13" fmla="*/ 62 h 81"/>
                  <a:gd name="T14" fmla="*/ 62 w 82"/>
                  <a:gd name="T15" fmla="*/ 44 h 81"/>
                  <a:gd name="T16" fmla="*/ 29 w 82"/>
                  <a:gd name="T17" fmla="*/ 22 h 81"/>
                  <a:gd name="T18" fmla="*/ 19 w 82"/>
                  <a:gd name="T19" fmla="*/ 39 h 81"/>
                  <a:gd name="T20" fmla="*/ 45 w 82"/>
                  <a:gd name="T21" fmla="*/ 62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2" h="81">
                    <a:moveTo>
                      <a:pt x="1" y="37"/>
                    </a:moveTo>
                    <a:cubicBezTo>
                      <a:pt x="0" y="15"/>
                      <a:pt x="19" y="0"/>
                      <a:pt x="42" y="3"/>
                    </a:cubicBezTo>
                    <a:cubicBezTo>
                      <a:pt x="61" y="6"/>
                      <a:pt x="77" y="23"/>
                      <a:pt x="79" y="41"/>
                    </a:cubicBezTo>
                    <a:cubicBezTo>
                      <a:pt x="82" y="59"/>
                      <a:pt x="70" y="77"/>
                      <a:pt x="50" y="79"/>
                    </a:cubicBezTo>
                    <a:cubicBezTo>
                      <a:pt x="28" y="81"/>
                      <a:pt x="7" y="66"/>
                      <a:pt x="2" y="44"/>
                    </a:cubicBezTo>
                    <a:cubicBezTo>
                      <a:pt x="1" y="42"/>
                      <a:pt x="1" y="39"/>
                      <a:pt x="1" y="37"/>
                    </a:cubicBezTo>
                    <a:close/>
                    <a:moveTo>
                      <a:pt x="45" y="62"/>
                    </a:moveTo>
                    <a:cubicBezTo>
                      <a:pt x="56" y="62"/>
                      <a:pt x="62" y="54"/>
                      <a:pt x="62" y="44"/>
                    </a:cubicBezTo>
                    <a:cubicBezTo>
                      <a:pt x="60" y="29"/>
                      <a:pt x="43" y="17"/>
                      <a:pt x="29" y="22"/>
                    </a:cubicBezTo>
                    <a:cubicBezTo>
                      <a:pt x="22" y="24"/>
                      <a:pt x="18" y="31"/>
                      <a:pt x="19" y="39"/>
                    </a:cubicBezTo>
                    <a:cubicBezTo>
                      <a:pt x="20" y="51"/>
                      <a:pt x="32" y="62"/>
                      <a:pt x="45" y="62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46" name="Freeform 184">
                <a:extLst>
                  <a:ext uri="{FF2B5EF4-FFF2-40B4-BE49-F238E27FC236}">
                    <a16:creationId xmlns:a16="http://schemas.microsoft.com/office/drawing/2014/main" id="{0C9CBAB3-91FF-472B-9910-FA8FD6EEA573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6206788" y="4344987"/>
                <a:ext cx="166688" cy="174625"/>
              </a:xfrm>
              <a:custGeom>
                <a:avLst/>
                <a:gdLst>
                  <a:gd name="T0" fmla="*/ 35 w 68"/>
                  <a:gd name="T1" fmla="*/ 70 h 71"/>
                  <a:gd name="T2" fmla="*/ 0 w 68"/>
                  <a:gd name="T3" fmla="*/ 33 h 71"/>
                  <a:gd name="T4" fmla="*/ 34 w 68"/>
                  <a:gd name="T5" fmla="*/ 0 h 71"/>
                  <a:gd name="T6" fmla="*/ 67 w 68"/>
                  <a:gd name="T7" fmla="*/ 38 h 71"/>
                  <a:gd name="T8" fmla="*/ 35 w 68"/>
                  <a:gd name="T9" fmla="*/ 70 h 71"/>
                  <a:gd name="T10" fmla="*/ 50 w 68"/>
                  <a:gd name="T11" fmla="*/ 37 h 71"/>
                  <a:gd name="T12" fmla="*/ 33 w 68"/>
                  <a:gd name="T13" fmla="*/ 18 h 71"/>
                  <a:gd name="T14" fmla="*/ 18 w 68"/>
                  <a:gd name="T15" fmla="*/ 34 h 71"/>
                  <a:gd name="T16" fmla="*/ 35 w 68"/>
                  <a:gd name="T17" fmla="*/ 52 h 71"/>
                  <a:gd name="T18" fmla="*/ 50 w 68"/>
                  <a:gd name="T19" fmla="*/ 37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71">
                    <a:moveTo>
                      <a:pt x="35" y="70"/>
                    </a:moveTo>
                    <a:cubicBezTo>
                      <a:pt x="17" y="71"/>
                      <a:pt x="0" y="54"/>
                      <a:pt x="0" y="33"/>
                    </a:cubicBezTo>
                    <a:cubicBezTo>
                      <a:pt x="1" y="14"/>
                      <a:pt x="15" y="0"/>
                      <a:pt x="34" y="0"/>
                    </a:cubicBezTo>
                    <a:cubicBezTo>
                      <a:pt x="52" y="0"/>
                      <a:pt x="68" y="18"/>
                      <a:pt x="67" y="38"/>
                    </a:cubicBezTo>
                    <a:cubicBezTo>
                      <a:pt x="67" y="56"/>
                      <a:pt x="52" y="71"/>
                      <a:pt x="35" y="70"/>
                    </a:cubicBezTo>
                    <a:close/>
                    <a:moveTo>
                      <a:pt x="50" y="37"/>
                    </a:moveTo>
                    <a:cubicBezTo>
                      <a:pt x="50" y="27"/>
                      <a:pt x="42" y="19"/>
                      <a:pt x="33" y="18"/>
                    </a:cubicBezTo>
                    <a:cubicBezTo>
                      <a:pt x="23" y="18"/>
                      <a:pt x="18" y="26"/>
                      <a:pt x="18" y="34"/>
                    </a:cubicBezTo>
                    <a:cubicBezTo>
                      <a:pt x="18" y="44"/>
                      <a:pt x="26" y="52"/>
                      <a:pt x="35" y="52"/>
                    </a:cubicBezTo>
                    <a:cubicBezTo>
                      <a:pt x="44" y="52"/>
                      <a:pt x="50" y="46"/>
                      <a:pt x="50" y="37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47" name="Freeform 185">
                <a:extLst>
                  <a:ext uri="{FF2B5EF4-FFF2-40B4-BE49-F238E27FC236}">
                    <a16:creationId xmlns:a16="http://schemas.microsoft.com/office/drawing/2014/main" id="{83130555-6680-4BAF-B5E3-D426937A2708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5930563" y="3968750"/>
                <a:ext cx="163513" cy="163513"/>
              </a:xfrm>
              <a:custGeom>
                <a:avLst/>
                <a:gdLst>
                  <a:gd name="T0" fmla="*/ 35 w 66"/>
                  <a:gd name="T1" fmla="*/ 65 h 66"/>
                  <a:gd name="T2" fmla="*/ 0 w 66"/>
                  <a:gd name="T3" fmla="*/ 33 h 66"/>
                  <a:gd name="T4" fmla="*/ 30 w 66"/>
                  <a:gd name="T5" fmla="*/ 1 h 66"/>
                  <a:gd name="T6" fmla="*/ 65 w 66"/>
                  <a:gd name="T7" fmla="*/ 36 h 66"/>
                  <a:gd name="T8" fmla="*/ 35 w 66"/>
                  <a:gd name="T9" fmla="*/ 65 h 66"/>
                  <a:gd name="T10" fmla="*/ 35 w 66"/>
                  <a:gd name="T11" fmla="*/ 48 h 66"/>
                  <a:gd name="T12" fmla="*/ 48 w 66"/>
                  <a:gd name="T13" fmla="*/ 36 h 66"/>
                  <a:gd name="T14" fmla="*/ 32 w 66"/>
                  <a:gd name="T15" fmla="*/ 19 h 66"/>
                  <a:gd name="T16" fmla="*/ 18 w 66"/>
                  <a:gd name="T17" fmla="*/ 31 h 66"/>
                  <a:gd name="T18" fmla="*/ 35 w 66"/>
                  <a:gd name="T19" fmla="*/ 48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6" h="66">
                    <a:moveTo>
                      <a:pt x="35" y="65"/>
                    </a:moveTo>
                    <a:cubicBezTo>
                      <a:pt x="17" y="66"/>
                      <a:pt x="0" y="50"/>
                      <a:pt x="0" y="33"/>
                    </a:cubicBezTo>
                    <a:cubicBezTo>
                      <a:pt x="0" y="16"/>
                      <a:pt x="13" y="1"/>
                      <a:pt x="30" y="1"/>
                    </a:cubicBezTo>
                    <a:cubicBezTo>
                      <a:pt x="49" y="0"/>
                      <a:pt x="66" y="16"/>
                      <a:pt x="65" y="36"/>
                    </a:cubicBezTo>
                    <a:cubicBezTo>
                      <a:pt x="65" y="51"/>
                      <a:pt x="53" y="66"/>
                      <a:pt x="35" y="65"/>
                    </a:cubicBezTo>
                    <a:close/>
                    <a:moveTo>
                      <a:pt x="35" y="48"/>
                    </a:moveTo>
                    <a:cubicBezTo>
                      <a:pt x="42" y="48"/>
                      <a:pt x="47" y="42"/>
                      <a:pt x="48" y="36"/>
                    </a:cubicBezTo>
                    <a:cubicBezTo>
                      <a:pt x="48" y="26"/>
                      <a:pt x="41" y="19"/>
                      <a:pt x="32" y="19"/>
                    </a:cubicBezTo>
                    <a:cubicBezTo>
                      <a:pt x="23" y="19"/>
                      <a:pt x="18" y="24"/>
                      <a:pt x="18" y="31"/>
                    </a:cubicBezTo>
                    <a:cubicBezTo>
                      <a:pt x="18" y="41"/>
                      <a:pt x="25" y="47"/>
                      <a:pt x="35" y="48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48" name="Freeform 186">
                <a:extLst>
                  <a:ext uri="{FF2B5EF4-FFF2-40B4-BE49-F238E27FC236}">
                    <a16:creationId xmlns:a16="http://schemas.microsoft.com/office/drawing/2014/main" id="{5C5C701E-64C0-4A56-AC6A-EA1C0FB9E17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5244763" y="4568825"/>
                <a:ext cx="52388" cy="52388"/>
              </a:xfrm>
              <a:custGeom>
                <a:avLst/>
                <a:gdLst>
                  <a:gd name="T0" fmla="*/ 8 w 21"/>
                  <a:gd name="T1" fmla="*/ 21 h 21"/>
                  <a:gd name="T2" fmla="*/ 1 w 21"/>
                  <a:gd name="T3" fmla="*/ 10 h 21"/>
                  <a:gd name="T4" fmla="*/ 10 w 21"/>
                  <a:gd name="T5" fmla="*/ 0 h 21"/>
                  <a:gd name="T6" fmla="*/ 20 w 21"/>
                  <a:gd name="T7" fmla="*/ 10 h 21"/>
                  <a:gd name="T8" fmla="*/ 12 w 21"/>
                  <a:gd name="T9" fmla="*/ 21 h 21"/>
                  <a:gd name="T10" fmla="*/ 8 w 21"/>
                  <a:gd name="T11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1" h="21">
                    <a:moveTo>
                      <a:pt x="8" y="21"/>
                    </a:moveTo>
                    <a:cubicBezTo>
                      <a:pt x="5" y="18"/>
                      <a:pt x="1" y="14"/>
                      <a:pt x="1" y="10"/>
                    </a:cubicBezTo>
                    <a:cubicBezTo>
                      <a:pt x="0" y="4"/>
                      <a:pt x="4" y="0"/>
                      <a:pt x="10" y="0"/>
                    </a:cubicBezTo>
                    <a:cubicBezTo>
                      <a:pt x="17" y="0"/>
                      <a:pt x="21" y="4"/>
                      <a:pt x="20" y="10"/>
                    </a:cubicBezTo>
                    <a:cubicBezTo>
                      <a:pt x="19" y="14"/>
                      <a:pt x="15" y="18"/>
                      <a:pt x="12" y="21"/>
                    </a:cubicBezTo>
                    <a:cubicBezTo>
                      <a:pt x="11" y="21"/>
                      <a:pt x="9" y="21"/>
                      <a:pt x="8" y="21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49" name="Freeform 187">
                <a:extLst>
                  <a:ext uri="{FF2B5EF4-FFF2-40B4-BE49-F238E27FC236}">
                    <a16:creationId xmlns:a16="http://schemas.microsoft.com/office/drawing/2014/main" id="{2FCB3854-184F-41FD-91CA-A91A3A6B1929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4839950" y="2141537"/>
                <a:ext cx="614363" cy="693738"/>
              </a:xfrm>
              <a:custGeom>
                <a:avLst/>
                <a:gdLst>
                  <a:gd name="T0" fmla="*/ 111 w 250"/>
                  <a:gd name="T1" fmla="*/ 192 h 282"/>
                  <a:gd name="T2" fmla="*/ 94 w 250"/>
                  <a:gd name="T3" fmla="*/ 196 h 282"/>
                  <a:gd name="T4" fmla="*/ 100 w 250"/>
                  <a:gd name="T5" fmla="*/ 175 h 282"/>
                  <a:gd name="T6" fmla="*/ 95 w 250"/>
                  <a:gd name="T7" fmla="*/ 170 h 282"/>
                  <a:gd name="T8" fmla="*/ 75 w 250"/>
                  <a:gd name="T9" fmla="*/ 168 h 282"/>
                  <a:gd name="T10" fmla="*/ 83 w 250"/>
                  <a:gd name="T11" fmla="*/ 151 h 282"/>
                  <a:gd name="T12" fmla="*/ 59 w 250"/>
                  <a:gd name="T13" fmla="*/ 154 h 282"/>
                  <a:gd name="T14" fmla="*/ 68 w 250"/>
                  <a:gd name="T15" fmla="*/ 139 h 282"/>
                  <a:gd name="T16" fmla="*/ 48 w 250"/>
                  <a:gd name="T17" fmla="*/ 138 h 282"/>
                  <a:gd name="T18" fmla="*/ 53 w 250"/>
                  <a:gd name="T19" fmla="*/ 124 h 282"/>
                  <a:gd name="T20" fmla="*/ 48 w 250"/>
                  <a:gd name="T21" fmla="*/ 117 h 282"/>
                  <a:gd name="T22" fmla="*/ 39 w 250"/>
                  <a:gd name="T23" fmla="*/ 117 h 282"/>
                  <a:gd name="T24" fmla="*/ 26 w 250"/>
                  <a:gd name="T25" fmla="*/ 126 h 282"/>
                  <a:gd name="T26" fmla="*/ 27 w 250"/>
                  <a:gd name="T27" fmla="*/ 101 h 282"/>
                  <a:gd name="T28" fmla="*/ 10 w 250"/>
                  <a:gd name="T29" fmla="*/ 110 h 282"/>
                  <a:gd name="T30" fmla="*/ 2 w 250"/>
                  <a:gd name="T31" fmla="*/ 44 h 282"/>
                  <a:gd name="T32" fmla="*/ 77 w 250"/>
                  <a:gd name="T33" fmla="*/ 18 h 282"/>
                  <a:gd name="T34" fmla="*/ 95 w 250"/>
                  <a:gd name="T35" fmla="*/ 6 h 282"/>
                  <a:gd name="T36" fmla="*/ 102 w 250"/>
                  <a:gd name="T37" fmla="*/ 33 h 282"/>
                  <a:gd name="T38" fmla="*/ 119 w 250"/>
                  <a:gd name="T39" fmla="*/ 23 h 282"/>
                  <a:gd name="T40" fmla="*/ 117 w 250"/>
                  <a:gd name="T41" fmla="*/ 47 h 282"/>
                  <a:gd name="T42" fmla="*/ 136 w 250"/>
                  <a:gd name="T43" fmla="*/ 36 h 282"/>
                  <a:gd name="T44" fmla="*/ 127 w 250"/>
                  <a:gd name="T45" fmla="*/ 55 h 282"/>
                  <a:gd name="T46" fmla="*/ 156 w 250"/>
                  <a:gd name="T47" fmla="*/ 57 h 282"/>
                  <a:gd name="T48" fmla="*/ 152 w 250"/>
                  <a:gd name="T49" fmla="*/ 69 h 282"/>
                  <a:gd name="T50" fmla="*/ 161 w 250"/>
                  <a:gd name="T51" fmla="*/ 89 h 282"/>
                  <a:gd name="T52" fmla="*/ 181 w 250"/>
                  <a:gd name="T53" fmla="*/ 80 h 282"/>
                  <a:gd name="T54" fmla="*/ 176 w 250"/>
                  <a:gd name="T55" fmla="*/ 110 h 282"/>
                  <a:gd name="T56" fmla="*/ 198 w 250"/>
                  <a:gd name="T57" fmla="*/ 100 h 282"/>
                  <a:gd name="T58" fmla="*/ 181 w 250"/>
                  <a:gd name="T59" fmla="*/ 117 h 282"/>
                  <a:gd name="T60" fmla="*/ 209 w 250"/>
                  <a:gd name="T61" fmla="*/ 123 h 282"/>
                  <a:gd name="T62" fmla="*/ 196 w 250"/>
                  <a:gd name="T63" fmla="*/ 140 h 282"/>
                  <a:gd name="T64" fmla="*/ 226 w 250"/>
                  <a:gd name="T65" fmla="*/ 148 h 282"/>
                  <a:gd name="T66" fmla="*/ 209 w 250"/>
                  <a:gd name="T67" fmla="*/ 164 h 282"/>
                  <a:gd name="T68" fmla="*/ 237 w 250"/>
                  <a:gd name="T69" fmla="*/ 173 h 282"/>
                  <a:gd name="T70" fmla="*/ 220 w 250"/>
                  <a:gd name="T71" fmla="*/ 190 h 282"/>
                  <a:gd name="T72" fmla="*/ 246 w 250"/>
                  <a:gd name="T73" fmla="*/ 200 h 282"/>
                  <a:gd name="T74" fmla="*/ 229 w 250"/>
                  <a:gd name="T75" fmla="*/ 213 h 282"/>
                  <a:gd name="T76" fmla="*/ 194 w 250"/>
                  <a:gd name="T77" fmla="*/ 280 h 282"/>
                  <a:gd name="T78" fmla="*/ 137 w 250"/>
                  <a:gd name="T79" fmla="*/ 250 h 282"/>
                  <a:gd name="T80" fmla="*/ 120 w 250"/>
                  <a:gd name="T81" fmla="*/ 251 h 282"/>
                  <a:gd name="T82" fmla="*/ 129 w 250"/>
                  <a:gd name="T83" fmla="*/ 230 h 282"/>
                  <a:gd name="T84" fmla="*/ 127 w 250"/>
                  <a:gd name="T85" fmla="*/ 225 h 282"/>
                  <a:gd name="T86" fmla="*/ 107 w 250"/>
                  <a:gd name="T87" fmla="*/ 218 h 282"/>
                  <a:gd name="T88" fmla="*/ 118 w 250"/>
                  <a:gd name="T89" fmla="*/ 205 h 282"/>
                  <a:gd name="T90" fmla="*/ 223 w 250"/>
                  <a:gd name="T91" fmla="*/ 217 h 282"/>
                  <a:gd name="T92" fmla="*/ 188 w 250"/>
                  <a:gd name="T93" fmla="*/ 139 h 282"/>
                  <a:gd name="T94" fmla="*/ 139 w 250"/>
                  <a:gd name="T95" fmla="*/ 76 h 282"/>
                  <a:gd name="T96" fmla="*/ 62 w 250"/>
                  <a:gd name="T97" fmla="*/ 19 h 282"/>
                  <a:gd name="T98" fmla="*/ 10 w 250"/>
                  <a:gd name="T99" fmla="*/ 73 h 282"/>
                  <a:gd name="T100" fmla="*/ 30 w 250"/>
                  <a:gd name="T101" fmla="*/ 96 h 282"/>
                  <a:gd name="T102" fmla="*/ 46 w 250"/>
                  <a:gd name="T103" fmla="*/ 108 h 282"/>
                  <a:gd name="T104" fmla="*/ 64 w 250"/>
                  <a:gd name="T105" fmla="*/ 122 h 282"/>
                  <a:gd name="T106" fmla="*/ 79 w 250"/>
                  <a:gd name="T107" fmla="*/ 137 h 282"/>
                  <a:gd name="T108" fmla="*/ 92 w 250"/>
                  <a:gd name="T109" fmla="*/ 152 h 282"/>
                  <a:gd name="T110" fmla="*/ 106 w 250"/>
                  <a:gd name="T111" fmla="*/ 169 h 282"/>
                  <a:gd name="T112" fmla="*/ 117 w 250"/>
                  <a:gd name="T113" fmla="*/ 186 h 282"/>
                  <a:gd name="T114" fmla="*/ 128 w 250"/>
                  <a:gd name="T115" fmla="*/ 206 h 282"/>
                  <a:gd name="T116" fmla="*/ 137 w 250"/>
                  <a:gd name="T117" fmla="*/ 225 h 282"/>
                  <a:gd name="T118" fmla="*/ 145 w 250"/>
                  <a:gd name="T119" fmla="*/ 248 h 282"/>
                  <a:gd name="T120" fmla="*/ 213 w 250"/>
                  <a:gd name="T121" fmla="*/ 262 h 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250" h="282">
                    <a:moveTo>
                      <a:pt x="118" y="202"/>
                    </a:moveTo>
                    <a:cubicBezTo>
                      <a:pt x="118" y="201"/>
                      <a:pt x="116" y="199"/>
                      <a:pt x="115" y="197"/>
                    </a:cubicBezTo>
                    <a:cubicBezTo>
                      <a:pt x="115" y="196"/>
                      <a:pt x="114" y="194"/>
                      <a:pt x="113" y="193"/>
                    </a:cubicBezTo>
                    <a:cubicBezTo>
                      <a:pt x="112" y="192"/>
                      <a:pt x="112" y="192"/>
                      <a:pt x="111" y="192"/>
                    </a:cubicBezTo>
                    <a:cubicBezTo>
                      <a:pt x="107" y="195"/>
                      <a:pt x="102" y="198"/>
                      <a:pt x="98" y="200"/>
                    </a:cubicBezTo>
                    <a:cubicBezTo>
                      <a:pt x="97" y="201"/>
                      <a:pt x="96" y="202"/>
                      <a:pt x="95" y="201"/>
                    </a:cubicBezTo>
                    <a:cubicBezTo>
                      <a:pt x="94" y="201"/>
                      <a:pt x="93" y="200"/>
                      <a:pt x="93" y="199"/>
                    </a:cubicBezTo>
                    <a:cubicBezTo>
                      <a:pt x="92" y="198"/>
                      <a:pt x="93" y="197"/>
                      <a:pt x="94" y="196"/>
                    </a:cubicBezTo>
                    <a:cubicBezTo>
                      <a:pt x="98" y="193"/>
                      <a:pt x="103" y="190"/>
                      <a:pt x="107" y="187"/>
                    </a:cubicBezTo>
                    <a:cubicBezTo>
                      <a:pt x="109" y="187"/>
                      <a:pt x="109" y="186"/>
                      <a:pt x="108" y="185"/>
                    </a:cubicBezTo>
                    <a:cubicBezTo>
                      <a:pt x="106" y="181"/>
                      <a:pt x="104" y="178"/>
                      <a:pt x="102" y="175"/>
                    </a:cubicBezTo>
                    <a:cubicBezTo>
                      <a:pt x="101" y="174"/>
                      <a:pt x="100" y="174"/>
                      <a:pt x="100" y="175"/>
                    </a:cubicBezTo>
                    <a:cubicBezTo>
                      <a:pt x="95" y="178"/>
                      <a:pt x="91" y="181"/>
                      <a:pt x="87" y="184"/>
                    </a:cubicBezTo>
                    <a:cubicBezTo>
                      <a:pt x="85" y="186"/>
                      <a:pt x="82" y="185"/>
                      <a:pt x="82" y="182"/>
                    </a:cubicBezTo>
                    <a:cubicBezTo>
                      <a:pt x="81" y="181"/>
                      <a:pt x="82" y="180"/>
                      <a:pt x="83" y="179"/>
                    </a:cubicBezTo>
                    <a:cubicBezTo>
                      <a:pt x="87" y="176"/>
                      <a:pt x="91" y="173"/>
                      <a:pt x="95" y="170"/>
                    </a:cubicBezTo>
                    <a:cubicBezTo>
                      <a:pt x="97" y="169"/>
                      <a:pt x="97" y="169"/>
                      <a:pt x="96" y="167"/>
                    </a:cubicBezTo>
                    <a:cubicBezTo>
                      <a:pt x="94" y="164"/>
                      <a:pt x="91" y="161"/>
                      <a:pt x="89" y="158"/>
                    </a:cubicBezTo>
                    <a:cubicBezTo>
                      <a:pt x="89" y="157"/>
                      <a:pt x="88" y="157"/>
                      <a:pt x="87" y="158"/>
                    </a:cubicBezTo>
                    <a:cubicBezTo>
                      <a:pt x="83" y="161"/>
                      <a:pt x="79" y="165"/>
                      <a:pt x="75" y="168"/>
                    </a:cubicBezTo>
                    <a:cubicBezTo>
                      <a:pt x="73" y="169"/>
                      <a:pt x="71" y="169"/>
                      <a:pt x="70" y="168"/>
                    </a:cubicBezTo>
                    <a:cubicBezTo>
                      <a:pt x="69" y="167"/>
                      <a:pt x="69" y="165"/>
                      <a:pt x="71" y="163"/>
                    </a:cubicBezTo>
                    <a:cubicBezTo>
                      <a:pt x="75" y="160"/>
                      <a:pt x="79" y="157"/>
                      <a:pt x="83" y="153"/>
                    </a:cubicBezTo>
                    <a:cubicBezTo>
                      <a:pt x="84" y="153"/>
                      <a:pt x="84" y="152"/>
                      <a:pt x="83" y="151"/>
                    </a:cubicBezTo>
                    <a:cubicBezTo>
                      <a:pt x="80" y="148"/>
                      <a:pt x="78" y="145"/>
                      <a:pt x="75" y="142"/>
                    </a:cubicBezTo>
                    <a:cubicBezTo>
                      <a:pt x="74" y="141"/>
                      <a:pt x="74" y="141"/>
                      <a:pt x="73" y="142"/>
                    </a:cubicBezTo>
                    <a:cubicBezTo>
                      <a:pt x="69" y="146"/>
                      <a:pt x="66" y="149"/>
                      <a:pt x="62" y="153"/>
                    </a:cubicBezTo>
                    <a:cubicBezTo>
                      <a:pt x="61" y="153"/>
                      <a:pt x="60" y="154"/>
                      <a:pt x="59" y="154"/>
                    </a:cubicBezTo>
                    <a:cubicBezTo>
                      <a:pt x="57" y="154"/>
                      <a:pt x="57" y="153"/>
                      <a:pt x="56" y="152"/>
                    </a:cubicBezTo>
                    <a:cubicBezTo>
                      <a:pt x="56" y="151"/>
                      <a:pt x="56" y="149"/>
                      <a:pt x="57" y="148"/>
                    </a:cubicBezTo>
                    <a:cubicBezTo>
                      <a:pt x="60" y="145"/>
                      <a:pt x="64" y="142"/>
                      <a:pt x="67" y="139"/>
                    </a:cubicBezTo>
                    <a:cubicBezTo>
                      <a:pt x="67" y="139"/>
                      <a:pt x="68" y="139"/>
                      <a:pt x="68" y="139"/>
                    </a:cubicBezTo>
                    <a:cubicBezTo>
                      <a:pt x="70" y="137"/>
                      <a:pt x="70" y="137"/>
                      <a:pt x="68" y="135"/>
                    </a:cubicBezTo>
                    <a:cubicBezTo>
                      <a:pt x="66" y="132"/>
                      <a:pt x="63" y="131"/>
                      <a:pt x="61" y="128"/>
                    </a:cubicBezTo>
                    <a:cubicBezTo>
                      <a:pt x="59" y="126"/>
                      <a:pt x="59" y="126"/>
                      <a:pt x="57" y="128"/>
                    </a:cubicBezTo>
                    <a:cubicBezTo>
                      <a:pt x="54" y="132"/>
                      <a:pt x="51" y="135"/>
                      <a:pt x="48" y="138"/>
                    </a:cubicBezTo>
                    <a:cubicBezTo>
                      <a:pt x="46" y="140"/>
                      <a:pt x="44" y="141"/>
                      <a:pt x="42" y="139"/>
                    </a:cubicBezTo>
                    <a:cubicBezTo>
                      <a:pt x="41" y="138"/>
                      <a:pt x="41" y="136"/>
                      <a:pt x="43" y="134"/>
                    </a:cubicBezTo>
                    <a:cubicBezTo>
                      <a:pt x="45" y="132"/>
                      <a:pt x="47" y="129"/>
                      <a:pt x="50" y="127"/>
                    </a:cubicBezTo>
                    <a:cubicBezTo>
                      <a:pt x="51" y="126"/>
                      <a:pt x="52" y="125"/>
                      <a:pt x="53" y="124"/>
                    </a:cubicBezTo>
                    <a:cubicBezTo>
                      <a:pt x="53" y="124"/>
                      <a:pt x="53" y="124"/>
                      <a:pt x="53" y="124"/>
                    </a:cubicBezTo>
                    <a:cubicBezTo>
                      <a:pt x="55" y="123"/>
                      <a:pt x="55" y="122"/>
                      <a:pt x="53" y="121"/>
                    </a:cubicBezTo>
                    <a:cubicBezTo>
                      <a:pt x="52" y="120"/>
                      <a:pt x="50" y="118"/>
                      <a:pt x="48" y="117"/>
                    </a:cubicBezTo>
                    <a:cubicBezTo>
                      <a:pt x="48" y="117"/>
                      <a:pt x="48" y="117"/>
                      <a:pt x="48" y="117"/>
                    </a:cubicBezTo>
                    <a:cubicBezTo>
                      <a:pt x="47" y="115"/>
                      <a:pt x="45" y="114"/>
                      <a:pt x="43" y="113"/>
                    </a:cubicBezTo>
                    <a:cubicBezTo>
                      <a:pt x="43" y="112"/>
                      <a:pt x="42" y="113"/>
                      <a:pt x="42" y="113"/>
                    </a:cubicBezTo>
                    <a:cubicBezTo>
                      <a:pt x="41" y="114"/>
                      <a:pt x="40" y="115"/>
                      <a:pt x="39" y="116"/>
                    </a:cubicBezTo>
                    <a:cubicBezTo>
                      <a:pt x="39" y="116"/>
                      <a:pt x="39" y="117"/>
                      <a:pt x="39" y="117"/>
                    </a:cubicBezTo>
                    <a:cubicBezTo>
                      <a:pt x="39" y="117"/>
                      <a:pt x="39" y="117"/>
                      <a:pt x="39" y="117"/>
                    </a:cubicBezTo>
                    <a:cubicBezTo>
                      <a:pt x="37" y="120"/>
                      <a:pt x="34" y="123"/>
                      <a:pt x="32" y="126"/>
                    </a:cubicBezTo>
                    <a:cubicBezTo>
                      <a:pt x="31" y="126"/>
                      <a:pt x="31" y="127"/>
                      <a:pt x="30" y="127"/>
                    </a:cubicBezTo>
                    <a:cubicBezTo>
                      <a:pt x="28" y="127"/>
                      <a:pt x="27" y="127"/>
                      <a:pt x="26" y="126"/>
                    </a:cubicBezTo>
                    <a:cubicBezTo>
                      <a:pt x="26" y="124"/>
                      <a:pt x="26" y="123"/>
                      <a:pt x="27" y="122"/>
                    </a:cubicBezTo>
                    <a:cubicBezTo>
                      <a:pt x="30" y="118"/>
                      <a:pt x="33" y="114"/>
                      <a:pt x="37" y="110"/>
                    </a:cubicBezTo>
                    <a:cubicBezTo>
                      <a:pt x="37" y="109"/>
                      <a:pt x="38" y="109"/>
                      <a:pt x="36" y="108"/>
                    </a:cubicBezTo>
                    <a:cubicBezTo>
                      <a:pt x="33" y="106"/>
                      <a:pt x="30" y="103"/>
                      <a:pt x="27" y="101"/>
                    </a:cubicBezTo>
                    <a:cubicBezTo>
                      <a:pt x="26" y="100"/>
                      <a:pt x="25" y="100"/>
                      <a:pt x="24" y="102"/>
                    </a:cubicBezTo>
                    <a:cubicBezTo>
                      <a:pt x="21" y="106"/>
                      <a:pt x="18" y="110"/>
                      <a:pt x="15" y="114"/>
                    </a:cubicBezTo>
                    <a:cubicBezTo>
                      <a:pt x="14" y="115"/>
                      <a:pt x="12" y="116"/>
                      <a:pt x="10" y="115"/>
                    </a:cubicBezTo>
                    <a:cubicBezTo>
                      <a:pt x="9" y="114"/>
                      <a:pt x="9" y="112"/>
                      <a:pt x="10" y="110"/>
                    </a:cubicBezTo>
                    <a:cubicBezTo>
                      <a:pt x="13" y="106"/>
                      <a:pt x="16" y="102"/>
                      <a:pt x="20" y="97"/>
                    </a:cubicBezTo>
                    <a:cubicBezTo>
                      <a:pt x="20" y="97"/>
                      <a:pt x="20" y="96"/>
                      <a:pt x="20" y="96"/>
                    </a:cubicBezTo>
                    <a:cubicBezTo>
                      <a:pt x="11" y="88"/>
                      <a:pt x="5" y="79"/>
                      <a:pt x="2" y="67"/>
                    </a:cubicBezTo>
                    <a:cubicBezTo>
                      <a:pt x="0" y="59"/>
                      <a:pt x="0" y="51"/>
                      <a:pt x="2" y="44"/>
                    </a:cubicBezTo>
                    <a:cubicBezTo>
                      <a:pt x="3" y="38"/>
                      <a:pt x="6" y="33"/>
                      <a:pt x="9" y="29"/>
                    </a:cubicBezTo>
                    <a:cubicBezTo>
                      <a:pt x="14" y="22"/>
                      <a:pt x="20" y="18"/>
                      <a:pt x="28" y="15"/>
                    </a:cubicBezTo>
                    <a:cubicBezTo>
                      <a:pt x="42" y="10"/>
                      <a:pt x="56" y="10"/>
                      <a:pt x="70" y="15"/>
                    </a:cubicBezTo>
                    <a:cubicBezTo>
                      <a:pt x="72" y="16"/>
                      <a:pt x="74" y="17"/>
                      <a:pt x="77" y="18"/>
                    </a:cubicBezTo>
                    <a:cubicBezTo>
                      <a:pt x="78" y="18"/>
                      <a:pt x="78" y="18"/>
                      <a:pt x="79" y="17"/>
                    </a:cubicBezTo>
                    <a:cubicBezTo>
                      <a:pt x="83" y="12"/>
                      <a:pt x="86" y="7"/>
                      <a:pt x="90" y="2"/>
                    </a:cubicBezTo>
                    <a:cubicBezTo>
                      <a:pt x="91" y="1"/>
                      <a:pt x="93" y="0"/>
                      <a:pt x="95" y="1"/>
                    </a:cubicBezTo>
                    <a:cubicBezTo>
                      <a:pt x="96" y="2"/>
                      <a:pt x="96" y="4"/>
                      <a:pt x="95" y="6"/>
                    </a:cubicBezTo>
                    <a:cubicBezTo>
                      <a:pt x="91" y="11"/>
                      <a:pt x="88" y="16"/>
                      <a:pt x="84" y="20"/>
                    </a:cubicBezTo>
                    <a:cubicBezTo>
                      <a:pt x="83" y="21"/>
                      <a:pt x="84" y="22"/>
                      <a:pt x="85" y="23"/>
                    </a:cubicBezTo>
                    <a:cubicBezTo>
                      <a:pt x="90" y="26"/>
                      <a:pt x="95" y="30"/>
                      <a:pt x="100" y="33"/>
                    </a:cubicBezTo>
                    <a:cubicBezTo>
                      <a:pt x="101" y="34"/>
                      <a:pt x="101" y="34"/>
                      <a:pt x="102" y="33"/>
                    </a:cubicBezTo>
                    <a:cubicBezTo>
                      <a:pt x="105" y="30"/>
                      <a:pt x="108" y="26"/>
                      <a:pt x="111" y="22"/>
                    </a:cubicBezTo>
                    <a:cubicBezTo>
                      <a:pt x="112" y="21"/>
                      <a:pt x="113" y="20"/>
                      <a:pt x="114" y="18"/>
                    </a:cubicBezTo>
                    <a:cubicBezTo>
                      <a:pt x="115" y="17"/>
                      <a:pt x="117" y="17"/>
                      <a:pt x="118" y="18"/>
                    </a:cubicBezTo>
                    <a:cubicBezTo>
                      <a:pt x="120" y="19"/>
                      <a:pt x="120" y="21"/>
                      <a:pt x="119" y="23"/>
                    </a:cubicBezTo>
                    <a:cubicBezTo>
                      <a:pt x="117" y="25"/>
                      <a:pt x="115" y="27"/>
                      <a:pt x="114" y="29"/>
                    </a:cubicBezTo>
                    <a:cubicBezTo>
                      <a:pt x="111" y="31"/>
                      <a:pt x="109" y="34"/>
                      <a:pt x="107" y="36"/>
                    </a:cubicBezTo>
                    <a:cubicBezTo>
                      <a:pt x="106" y="37"/>
                      <a:pt x="106" y="38"/>
                      <a:pt x="107" y="39"/>
                    </a:cubicBezTo>
                    <a:cubicBezTo>
                      <a:pt x="110" y="41"/>
                      <a:pt x="114" y="44"/>
                      <a:pt x="117" y="47"/>
                    </a:cubicBezTo>
                    <a:cubicBezTo>
                      <a:pt x="118" y="48"/>
                      <a:pt x="120" y="49"/>
                      <a:pt x="121" y="50"/>
                    </a:cubicBezTo>
                    <a:cubicBezTo>
                      <a:pt x="122" y="51"/>
                      <a:pt x="122" y="51"/>
                      <a:pt x="123" y="50"/>
                    </a:cubicBezTo>
                    <a:cubicBezTo>
                      <a:pt x="127" y="46"/>
                      <a:pt x="131" y="42"/>
                      <a:pt x="134" y="38"/>
                    </a:cubicBezTo>
                    <a:cubicBezTo>
                      <a:pt x="135" y="38"/>
                      <a:pt x="136" y="37"/>
                      <a:pt x="136" y="36"/>
                    </a:cubicBezTo>
                    <a:cubicBezTo>
                      <a:pt x="138" y="35"/>
                      <a:pt x="139" y="35"/>
                      <a:pt x="140" y="36"/>
                    </a:cubicBezTo>
                    <a:cubicBezTo>
                      <a:pt x="142" y="37"/>
                      <a:pt x="142" y="39"/>
                      <a:pt x="141" y="40"/>
                    </a:cubicBezTo>
                    <a:cubicBezTo>
                      <a:pt x="138" y="43"/>
                      <a:pt x="135" y="46"/>
                      <a:pt x="133" y="49"/>
                    </a:cubicBezTo>
                    <a:cubicBezTo>
                      <a:pt x="131" y="51"/>
                      <a:pt x="129" y="53"/>
                      <a:pt x="127" y="55"/>
                    </a:cubicBezTo>
                    <a:cubicBezTo>
                      <a:pt x="127" y="55"/>
                      <a:pt x="127" y="56"/>
                      <a:pt x="128" y="56"/>
                    </a:cubicBezTo>
                    <a:cubicBezTo>
                      <a:pt x="132" y="60"/>
                      <a:pt x="137" y="64"/>
                      <a:pt x="141" y="69"/>
                    </a:cubicBezTo>
                    <a:cubicBezTo>
                      <a:pt x="142" y="70"/>
                      <a:pt x="142" y="70"/>
                      <a:pt x="143" y="69"/>
                    </a:cubicBezTo>
                    <a:cubicBezTo>
                      <a:pt x="147" y="65"/>
                      <a:pt x="151" y="61"/>
                      <a:pt x="156" y="57"/>
                    </a:cubicBezTo>
                    <a:cubicBezTo>
                      <a:pt x="156" y="56"/>
                      <a:pt x="157" y="55"/>
                      <a:pt x="158" y="55"/>
                    </a:cubicBezTo>
                    <a:cubicBezTo>
                      <a:pt x="160" y="55"/>
                      <a:pt x="161" y="55"/>
                      <a:pt x="162" y="57"/>
                    </a:cubicBezTo>
                    <a:cubicBezTo>
                      <a:pt x="162" y="58"/>
                      <a:pt x="162" y="59"/>
                      <a:pt x="161" y="60"/>
                    </a:cubicBezTo>
                    <a:cubicBezTo>
                      <a:pt x="158" y="63"/>
                      <a:pt x="155" y="66"/>
                      <a:pt x="152" y="69"/>
                    </a:cubicBezTo>
                    <a:cubicBezTo>
                      <a:pt x="150" y="70"/>
                      <a:pt x="149" y="72"/>
                      <a:pt x="147" y="74"/>
                    </a:cubicBezTo>
                    <a:cubicBezTo>
                      <a:pt x="146" y="74"/>
                      <a:pt x="146" y="74"/>
                      <a:pt x="147" y="75"/>
                    </a:cubicBezTo>
                    <a:cubicBezTo>
                      <a:pt x="151" y="79"/>
                      <a:pt x="155" y="84"/>
                      <a:pt x="159" y="89"/>
                    </a:cubicBezTo>
                    <a:cubicBezTo>
                      <a:pt x="160" y="90"/>
                      <a:pt x="160" y="90"/>
                      <a:pt x="161" y="89"/>
                    </a:cubicBezTo>
                    <a:cubicBezTo>
                      <a:pt x="164" y="86"/>
                      <a:pt x="167" y="84"/>
                      <a:pt x="170" y="81"/>
                    </a:cubicBezTo>
                    <a:cubicBezTo>
                      <a:pt x="172" y="80"/>
                      <a:pt x="174" y="78"/>
                      <a:pt x="176" y="77"/>
                    </a:cubicBezTo>
                    <a:cubicBezTo>
                      <a:pt x="177" y="76"/>
                      <a:pt x="179" y="76"/>
                      <a:pt x="180" y="77"/>
                    </a:cubicBezTo>
                    <a:cubicBezTo>
                      <a:pt x="181" y="77"/>
                      <a:pt x="181" y="78"/>
                      <a:pt x="181" y="80"/>
                    </a:cubicBezTo>
                    <a:cubicBezTo>
                      <a:pt x="181" y="81"/>
                      <a:pt x="180" y="82"/>
                      <a:pt x="179" y="82"/>
                    </a:cubicBezTo>
                    <a:cubicBezTo>
                      <a:pt x="175" y="86"/>
                      <a:pt x="170" y="90"/>
                      <a:pt x="166" y="93"/>
                    </a:cubicBezTo>
                    <a:cubicBezTo>
                      <a:pt x="165" y="94"/>
                      <a:pt x="164" y="95"/>
                      <a:pt x="165" y="96"/>
                    </a:cubicBezTo>
                    <a:cubicBezTo>
                      <a:pt x="169" y="101"/>
                      <a:pt x="173" y="105"/>
                      <a:pt x="176" y="110"/>
                    </a:cubicBezTo>
                    <a:cubicBezTo>
                      <a:pt x="177" y="111"/>
                      <a:pt x="177" y="111"/>
                      <a:pt x="178" y="110"/>
                    </a:cubicBezTo>
                    <a:cubicBezTo>
                      <a:pt x="181" y="109"/>
                      <a:pt x="183" y="107"/>
                      <a:pt x="185" y="105"/>
                    </a:cubicBezTo>
                    <a:cubicBezTo>
                      <a:pt x="188" y="103"/>
                      <a:pt x="191" y="101"/>
                      <a:pt x="193" y="99"/>
                    </a:cubicBezTo>
                    <a:cubicBezTo>
                      <a:pt x="195" y="98"/>
                      <a:pt x="197" y="99"/>
                      <a:pt x="198" y="100"/>
                    </a:cubicBezTo>
                    <a:cubicBezTo>
                      <a:pt x="199" y="101"/>
                      <a:pt x="198" y="103"/>
                      <a:pt x="197" y="104"/>
                    </a:cubicBezTo>
                    <a:cubicBezTo>
                      <a:pt x="193" y="107"/>
                      <a:pt x="189" y="110"/>
                      <a:pt x="185" y="113"/>
                    </a:cubicBezTo>
                    <a:cubicBezTo>
                      <a:pt x="184" y="114"/>
                      <a:pt x="183" y="114"/>
                      <a:pt x="182" y="115"/>
                    </a:cubicBezTo>
                    <a:cubicBezTo>
                      <a:pt x="181" y="116"/>
                      <a:pt x="181" y="116"/>
                      <a:pt x="181" y="117"/>
                    </a:cubicBezTo>
                    <a:cubicBezTo>
                      <a:pt x="184" y="122"/>
                      <a:pt x="187" y="126"/>
                      <a:pt x="190" y="130"/>
                    </a:cubicBezTo>
                    <a:cubicBezTo>
                      <a:pt x="190" y="131"/>
                      <a:pt x="191" y="132"/>
                      <a:pt x="191" y="133"/>
                    </a:cubicBezTo>
                    <a:cubicBezTo>
                      <a:pt x="192" y="134"/>
                      <a:pt x="192" y="134"/>
                      <a:pt x="193" y="133"/>
                    </a:cubicBezTo>
                    <a:cubicBezTo>
                      <a:pt x="198" y="130"/>
                      <a:pt x="204" y="126"/>
                      <a:pt x="209" y="123"/>
                    </a:cubicBezTo>
                    <a:cubicBezTo>
                      <a:pt x="210" y="122"/>
                      <a:pt x="212" y="122"/>
                      <a:pt x="213" y="124"/>
                    </a:cubicBezTo>
                    <a:cubicBezTo>
                      <a:pt x="214" y="125"/>
                      <a:pt x="214" y="127"/>
                      <a:pt x="212" y="128"/>
                    </a:cubicBezTo>
                    <a:cubicBezTo>
                      <a:pt x="207" y="132"/>
                      <a:pt x="202" y="135"/>
                      <a:pt x="196" y="138"/>
                    </a:cubicBezTo>
                    <a:cubicBezTo>
                      <a:pt x="196" y="139"/>
                      <a:pt x="195" y="139"/>
                      <a:pt x="196" y="140"/>
                    </a:cubicBezTo>
                    <a:cubicBezTo>
                      <a:pt x="199" y="145"/>
                      <a:pt x="202" y="151"/>
                      <a:pt x="205" y="156"/>
                    </a:cubicBezTo>
                    <a:cubicBezTo>
                      <a:pt x="205" y="157"/>
                      <a:pt x="206" y="157"/>
                      <a:pt x="207" y="157"/>
                    </a:cubicBezTo>
                    <a:cubicBezTo>
                      <a:pt x="211" y="154"/>
                      <a:pt x="216" y="151"/>
                      <a:pt x="221" y="149"/>
                    </a:cubicBezTo>
                    <a:cubicBezTo>
                      <a:pt x="223" y="148"/>
                      <a:pt x="224" y="147"/>
                      <a:pt x="226" y="148"/>
                    </a:cubicBezTo>
                    <a:cubicBezTo>
                      <a:pt x="228" y="149"/>
                      <a:pt x="228" y="152"/>
                      <a:pt x="226" y="153"/>
                    </a:cubicBezTo>
                    <a:cubicBezTo>
                      <a:pt x="222" y="155"/>
                      <a:pt x="218" y="158"/>
                      <a:pt x="213" y="160"/>
                    </a:cubicBezTo>
                    <a:cubicBezTo>
                      <a:pt x="212" y="161"/>
                      <a:pt x="211" y="162"/>
                      <a:pt x="209" y="162"/>
                    </a:cubicBezTo>
                    <a:cubicBezTo>
                      <a:pt x="209" y="163"/>
                      <a:pt x="209" y="163"/>
                      <a:pt x="209" y="164"/>
                    </a:cubicBezTo>
                    <a:cubicBezTo>
                      <a:pt x="212" y="170"/>
                      <a:pt x="214" y="175"/>
                      <a:pt x="217" y="181"/>
                    </a:cubicBezTo>
                    <a:cubicBezTo>
                      <a:pt x="217" y="182"/>
                      <a:pt x="217" y="182"/>
                      <a:pt x="218" y="182"/>
                    </a:cubicBezTo>
                    <a:cubicBezTo>
                      <a:pt x="223" y="179"/>
                      <a:pt x="228" y="177"/>
                      <a:pt x="233" y="175"/>
                    </a:cubicBezTo>
                    <a:cubicBezTo>
                      <a:pt x="234" y="174"/>
                      <a:pt x="236" y="173"/>
                      <a:pt x="237" y="173"/>
                    </a:cubicBezTo>
                    <a:cubicBezTo>
                      <a:pt x="239" y="174"/>
                      <a:pt x="239" y="175"/>
                      <a:pt x="239" y="176"/>
                    </a:cubicBezTo>
                    <a:cubicBezTo>
                      <a:pt x="240" y="178"/>
                      <a:pt x="239" y="179"/>
                      <a:pt x="238" y="179"/>
                    </a:cubicBezTo>
                    <a:cubicBezTo>
                      <a:pt x="232" y="182"/>
                      <a:pt x="227" y="184"/>
                      <a:pt x="221" y="187"/>
                    </a:cubicBezTo>
                    <a:cubicBezTo>
                      <a:pt x="219" y="188"/>
                      <a:pt x="219" y="188"/>
                      <a:pt x="220" y="190"/>
                    </a:cubicBezTo>
                    <a:cubicBezTo>
                      <a:pt x="222" y="195"/>
                      <a:pt x="224" y="200"/>
                      <a:pt x="226" y="206"/>
                    </a:cubicBezTo>
                    <a:cubicBezTo>
                      <a:pt x="227" y="208"/>
                      <a:pt x="227" y="208"/>
                      <a:pt x="229" y="207"/>
                    </a:cubicBezTo>
                    <a:cubicBezTo>
                      <a:pt x="234" y="205"/>
                      <a:pt x="239" y="203"/>
                      <a:pt x="244" y="201"/>
                    </a:cubicBezTo>
                    <a:cubicBezTo>
                      <a:pt x="245" y="201"/>
                      <a:pt x="245" y="201"/>
                      <a:pt x="246" y="200"/>
                    </a:cubicBezTo>
                    <a:cubicBezTo>
                      <a:pt x="247" y="200"/>
                      <a:pt x="249" y="201"/>
                      <a:pt x="249" y="202"/>
                    </a:cubicBezTo>
                    <a:cubicBezTo>
                      <a:pt x="250" y="204"/>
                      <a:pt x="249" y="205"/>
                      <a:pt x="248" y="206"/>
                    </a:cubicBezTo>
                    <a:cubicBezTo>
                      <a:pt x="244" y="208"/>
                      <a:pt x="241" y="209"/>
                      <a:pt x="237" y="210"/>
                    </a:cubicBezTo>
                    <a:cubicBezTo>
                      <a:pt x="234" y="211"/>
                      <a:pt x="232" y="212"/>
                      <a:pt x="229" y="213"/>
                    </a:cubicBezTo>
                    <a:cubicBezTo>
                      <a:pt x="228" y="214"/>
                      <a:pt x="229" y="214"/>
                      <a:pt x="229" y="215"/>
                    </a:cubicBezTo>
                    <a:cubicBezTo>
                      <a:pt x="230" y="222"/>
                      <a:pt x="230" y="228"/>
                      <a:pt x="230" y="235"/>
                    </a:cubicBezTo>
                    <a:cubicBezTo>
                      <a:pt x="229" y="246"/>
                      <a:pt x="225" y="256"/>
                      <a:pt x="218" y="265"/>
                    </a:cubicBezTo>
                    <a:cubicBezTo>
                      <a:pt x="211" y="273"/>
                      <a:pt x="204" y="278"/>
                      <a:pt x="194" y="280"/>
                    </a:cubicBezTo>
                    <a:cubicBezTo>
                      <a:pt x="185" y="282"/>
                      <a:pt x="177" y="281"/>
                      <a:pt x="168" y="278"/>
                    </a:cubicBezTo>
                    <a:cubicBezTo>
                      <a:pt x="159" y="275"/>
                      <a:pt x="152" y="269"/>
                      <a:pt x="146" y="262"/>
                    </a:cubicBezTo>
                    <a:cubicBezTo>
                      <a:pt x="143" y="258"/>
                      <a:pt x="141" y="255"/>
                      <a:pt x="139" y="251"/>
                    </a:cubicBezTo>
                    <a:cubicBezTo>
                      <a:pt x="139" y="250"/>
                      <a:pt x="138" y="250"/>
                      <a:pt x="137" y="250"/>
                    </a:cubicBezTo>
                    <a:cubicBezTo>
                      <a:pt x="133" y="252"/>
                      <a:pt x="128" y="254"/>
                      <a:pt x="124" y="256"/>
                    </a:cubicBezTo>
                    <a:cubicBezTo>
                      <a:pt x="123" y="256"/>
                      <a:pt x="122" y="256"/>
                      <a:pt x="122" y="256"/>
                    </a:cubicBezTo>
                    <a:cubicBezTo>
                      <a:pt x="120" y="257"/>
                      <a:pt x="119" y="256"/>
                      <a:pt x="118" y="255"/>
                    </a:cubicBezTo>
                    <a:cubicBezTo>
                      <a:pt x="117" y="253"/>
                      <a:pt x="118" y="251"/>
                      <a:pt x="120" y="251"/>
                    </a:cubicBezTo>
                    <a:cubicBezTo>
                      <a:pt x="125" y="249"/>
                      <a:pt x="130" y="247"/>
                      <a:pt x="135" y="245"/>
                    </a:cubicBezTo>
                    <a:cubicBezTo>
                      <a:pt x="136" y="244"/>
                      <a:pt x="136" y="244"/>
                      <a:pt x="136" y="243"/>
                    </a:cubicBezTo>
                    <a:cubicBezTo>
                      <a:pt x="134" y="239"/>
                      <a:pt x="133" y="235"/>
                      <a:pt x="132" y="231"/>
                    </a:cubicBezTo>
                    <a:cubicBezTo>
                      <a:pt x="131" y="230"/>
                      <a:pt x="131" y="230"/>
                      <a:pt x="129" y="230"/>
                    </a:cubicBezTo>
                    <a:cubicBezTo>
                      <a:pt x="125" y="233"/>
                      <a:pt x="120" y="235"/>
                      <a:pt x="115" y="237"/>
                    </a:cubicBezTo>
                    <a:cubicBezTo>
                      <a:pt x="113" y="238"/>
                      <a:pt x="111" y="237"/>
                      <a:pt x="111" y="235"/>
                    </a:cubicBezTo>
                    <a:cubicBezTo>
                      <a:pt x="110" y="233"/>
                      <a:pt x="111" y="232"/>
                      <a:pt x="113" y="231"/>
                    </a:cubicBezTo>
                    <a:cubicBezTo>
                      <a:pt x="118" y="229"/>
                      <a:pt x="122" y="227"/>
                      <a:pt x="127" y="225"/>
                    </a:cubicBezTo>
                    <a:cubicBezTo>
                      <a:pt x="128" y="224"/>
                      <a:pt x="129" y="224"/>
                      <a:pt x="128" y="223"/>
                    </a:cubicBezTo>
                    <a:cubicBezTo>
                      <a:pt x="126" y="219"/>
                      <a:pt x="125" y="215"/>
                      <a:pt x="123" y="212"/>
                    </a:cubicBezTo>
                    <a:cubicBezTo>
                      <a:pt x="122" y="210"/>
                      <a:pt x="122" y="210"/>
                      <a:pt x="121" y="211"/>
                    </a:cubicBezTo>
                    <a:cubicBezTo>
                      <a:pt x="116" y="213"/>
                      <a:pt x="112" y="216"/>
                      <a:pt x="107" y="218"/>
                    </a:cubicBezTo>
                    <a:cubicBezTo>
                      <a:pt x="105" y="219"/>
                      <a:pt x="103" y="219"/>
                      <a:pt x="103" y="218"/>
                    </a:cubicBezTo>
                    <a:cubicBezTo>
                      <a:pt x="102" y="216"/>
                      <a:pt x="102" y="214"/>
                      <a:pt x="105" y="213"/>
                    </a:cubicBezTo>
                    <a:cubicBezTo>
                      <a:pt x="109" y="211"/>
                      <a:pt x="113" y="208"/>
                      <a:pt x="117" y="206"/>
                    </a:cubicBezTo>
                    <a:cubicBezTo>
                      <a:pt x="118" y="206"/>
                      <a:pt x="118" y="205"/>
                      <a:pt x="118" y="205"/>
                    </a:cubicBezTo>
                    <a:cubicBezTo>
                      <a:pt x="119" y="205"/>
                      <a:pt x="120" y="205"/>
                      <a:pt x="119" y="204"/>
                    </a:cubicBezTo>
                    <a:cubicBezTo>
                      <a:pt x="119" y="204"/>
                      <a:pt x="119" y="203"/>
                      <a:pt x="118" y="202"/>
                    </a:cubicBezTo>
                    <a:close/>
                    <a:moveTo>
                      <a:pt x="224" y="227"/>
                    </a:moveTo>
                    <a:cubicBezTo>
                      <a:pt x="224" y="225"/>
                      <a:pt x="224" y="221"/>
                      <a:pt x="223" y="217"/>
                    </a:cubicBezTo>
                    <a:cubicBezTo>
                      <a:pt x="222" y="210"/>
                      <a:pt x="219" y="204"/>
                      <a:pt x="216" y="197"/>
                    </a:cubicBezTo>
                    <a:cubicBezTo>
                      <a:pt x="214" y="190"/>
                      <a:pt x="211" y="183"/>
                      <a:pt x="207" y="176"/>
                    </a:cubicBezTo>
                    <a:cubicBezTo>
                      <a:pt x="204" y="169"/>
                      <a:pt x="201" y="162"/>
                      <a:pt x="197" y="156"/>
                    </a:cubicBezTo>
                    <a:cubicBezTo>
                      <a:pt x="194" y="150"/>
                      <a:pt x="191" y="144"/>
                      <a:pt x="188" y="139"/>
                    </a:cubicBezTo>
                    <a:cubicBezTo>
                      <a:pt x="185" y="133"/>
                      <a:pt x="181" y="128"/>
                      <a:pt x="177" y="122"/>
                    </a:cubicBezTo>
                    <a:cubicBezTo>
                      <a:pt x="174" y="117"/>
                      <a:pt x="170" y="112"/>
                      <a:pt x="166" y="107"/>
                    </a:cubicBezTo>
                    <a:cubicBezTo>
                      <a:pt x="162" y="101"/>
                      <a:pt x="157" y="96"/>
                      <a:pt x="152" y="90"/>
                    </a:cubicBezTo>
                    <a:cubicBezTo>
                      <a:pt x="148" y="85"/>
                      <a:pt x="143" y="80"/>
                      <a:pt x="139" y="76"/>
                    </a:cubicBezTo>
                    <a:cubicBezTo>
                      <a:pt x="134" y="71"/>
                      <a:pt x="129" y="66"/>
                      <a:pt x="124" y="61"/>
                    </a:cubicBezTo>
                    <a:cubicBezTo>
                      <a:pt x="118" y="56"/>
                      <a:pt x="112" y="50"/>
                      <a:pt x="105" y="45"/>
                    </a:cubicBezTo>
                    <a:cubicBezTo>
                      <a:pt x="97" y="39"/>
                      <a:pt x="90" y="33"/>
                      <a:pt x="82" y="28"/>
                    </a:cubicBezTo>
                    <a:cubicBezTo>
                      <a:pt x="76" y="24"/>
                      <a:pt x="69" y="21"/>
                      <a:pt x="62" y="19"/>
                    </a:cubicBezTo>
                    <a:cubicBezTo>
                      <a:pt x="53" y="17"/>
                      <a:pt x="45" y="17"/>
                      <a:pt x="36" y="19"/>
                    </a:cubicBezTo>
                    <a:cubicBezTo>
                      <a:pt x="28" y="21"/>
                      <a:pt x="21" y="25"/>
                      <a:pt x="15" y="31"/>
                    </a:cubicBezTo>
                    <a:cubicBezTo>
                      <a:pt x="11" y="36"/>
                      <a:pt x="8" y="42"/>
                      <a:pt x="7" y="48"/>
                    </a:cubicBezTo>
                    <a:cubicBezTo>
                      <a:pt x="6" y="56"/>
                      <a:pt x="7" y="65"/>
                      <a:pt x="10" y="73"/>
                    </a:cubicBezTo>
                    <a:cubicBezTo>
                      <a:pt x="13" y="80"/>
                      <a:pt x="18" y="86"/>
                      <a:pt x="24" y="91"/>
                    </a:cubicBezTo>
                    <a:cubicBezTo>
                      <a:pt x="24" y="92"/>
                      <a:pt x="25" y="92"/>
                      <a:pt x="26" y="92"/>
                    </a:cubicBezTo>
                    <a:cubicBezTo>
                      <a:pt x="27" y="92"/>
                      <a:pt x="28" y="92"/>
                      <a:pt x="28" y="94"/>
                    </a:cubicBezTo>
                    <a:cubicBezTo>
                      <a:pt x="28" y="95"/>
                      <a:pt x="29" y="95"/>
                      <a:pt x="30" y="96"/>
                    </a:cubicBezTo>
                    <a:cubicBezTo>
                      <a:pt x="34" y="98"/>
                      <a:pt x="37" y="101"/>
                      <a:pt x="41" y="104"/>
                    </a:cubicBezTo>
                    <a:cubicBezTo>
                      <a:pt x="42" y="104"/>
                      <a:pt x="42" y="104"/>
                      <a:pt x="43" y="104"/>
                    </a:cubicBezTo>
                    <a:cubicBezTo>
                      <a:pt x="45" y="104"/>
                      <a:pt x="46" y="105"/>
                      <a:pt x="46" y="107"/>
                    </a:cubicBezTo>
                    <a:cubicBezTo>
                      <a:pt x="46" y="107"/>
                      <a:pt x="46" y="108"/>
                      <a:pt x="46" y="108"/>
                    </a:cubicBezTo>
                    <a:cubicBezTo>
                      <a:pt x="50" y="111"/>
                      <a:pt x="54" y="113"/>
                      <a:pt x="57" y="117"/>
                    </a:cubicBezTo>
                    <a:cubicBezTo>
                      <a:pt x="58" y="117"/>
                      <a:pt x="59" y="118"/>
                      <a:pt x="61" y="118"/>
                    </a:cubicBezTo>
                    <a:cubicBezTo>
                      <a:pt x="62" y="118"/>
                      <a:pt x="63" y="119"/>
                      <a:pt x="63" y="120"/>
                    </a:cubicBezTo>
                    <a:cubicBezTo>
                      <a:pt x="63" y="121"/>
                      <a:pt x="63" y="122"/>
                      <a:pt x="64" y="122"/>
                    </a:cubicBezTo>
                    <a:cubicBezTo>
                      <a:pt x="67" y="125"/>
                      <a:pt x="71" y="129"/>
                      <a:pt x="74" y="132"/>
                    </a:cubicBezTo>
                    <a:cubicBezTo>
                      <a:pt x="74" y="132"/>
                      <a:pt x="75" y="133"/>
                      <a:pt x="75" y="133"/>
                    </a:cubicBezTo>
                    <a:cubicBezTo>
                      <a:pt x="77" y="133"/>
                      <a:pt x="78" y="134"/>
                      <a:pt x="78" y="136"/>
                    </a:cubicBezTo>
                    <a:cubicBezTo>
                      <a:pt x="78" y="136"/>
                      <a:pt x="79" y="137"/>
                      <a:pt x="79" y="137"/>
                    </a:cubicBezTo>
                    <a:cubicBezTo>
                      <a:pt x="80" y="138"/>
                      <a:pt x="81" y="140"/>
                      <a:pt x="83" y="141"/>
                    </a:cubicBezTo>
                    <a:cubicBezTo>
                      <a:pt x="85" y="143"/>
                      <a:pt x="86" y="145"/>
                      <a:pt x="88" y="147"/>
                    </a:cubicBezTo>
                    <a:cubicBezTo>
                      <a:pt x="89" y="148"/>
                      <a:pt x="89" y="148"/>
                      <a:pt x="90" y="149"/>
                    </a:cubicBezTo>
                    <a:cubicBezTo>
                      <a:pt x="92" y="149"/>
                      <a:pt x="93" y="150"/>
                      <a:pt x="92" y="152"/>
                    </a:cubicBezTo>
                    <a:cubicBezTo>
                      <a:pt x="92" y="153"/>
                      <a:pt x="93" y="153"/>
                      <a:pt x="93" y="153"/>
                    </a:cubicBezTo>
                    <a:cubicBezTo>
                      <a:pt x="96" y="157"/>
                      <a:pt x="99" y="160"/>
                      <a:pt x="101" y="164"/>
                    </a:cubicBezTo>
                    <a:cubicBezTo>
                      <a:pt x="102" y="165"/>
                      <a:pt x="103" y="166"/>
                      <a:pt x="104" y="166"/>
                    </a:cubicBezTo>
                    <a:cubicBezTo>
                      <a:pt x="105" y="166"/>
                      <a:pt x="106" y="167"/>
                      <a:pt x="106" y="169"/>
                    </a:cubicBezTo>
                    <a:cubicBezTo>
                      <a:pt x="105" y="169"/>
                      <a:pt x="106" y="170"/>
                      <a:pt x="106" y="171"/>
                    </a:cubicBezTo>
                    <a:cubicBezTo>
                      <a:pt x="108" y="174"/>
                      <a:pt x="111" y="178"/>
                      <a:pt x="113" y="182"/>
                    </a:cubicBezTo>
                    <a:cubicBezTo>
                      <a:pt x="114" y="183"/>
                      <a:pt x="115" y="184"/>
                      <a:pt x="116" y="184"/>
                    </a:cubicBezTo>
                    <a:cubicBezTo>
                      <a:pt x="117" y="185"/>
                      <a:pt x="117" y="186"/>
                      <a:pt x="117" y="186"/>
                    </a:cubicBezTo>
                    <a:cubicBezTo>
                      <a:pt x="117" y="187"/>
                      <a:pt x="117" y="188"/>
                      <a:pt x="118" y="189"/>
                    </a:cubicBezTo>
                    <a:cubicBezTo>
                      <a:pt x="120" y="193"/>
                      <a:pt x="122" y="196"/>
                      <a:pt x="124" y="200"/>
                    </a:cubicBezTo>
                    <a:cubicBezTo>
                      <a:pt x="125" y="201"/>
                      <a:pt x="125" y="203"/>
                      <a:pt x="127" y="203"/>
                    </a:cubicBezTo>
                    <a:cubicBezTo>
                      <a:pt x="128" y="203"/>
                      <a:pt x="128" y="205"/>
                      <a:pt x="128" y="206"/>
                    </a:cubicBezTo>
                    <a:cubicBezTo>
                      <a:pt x="127" y="207"/>
                      <a:pt x="128" y="207"/>
                      <a:pt x="128" y="208"/>
                    </a:cubicBezTo>
                    <a:cubicBezTo>
                      <a:pt x="130" y="211"/>
                      <a:pt x="131" y="214"/>
                      <a:pt x="132" y="217"/>
                    </a:cubicBezTo>
                    <a:cubicBezTo>
                      <a:pt x="133" y="219"/>
                      <a:pt x="134" y="222"/>
                      <a:pt x="136" y="223"/>
                    </a:cubicBezTo>
                    <a:cubicBezTo>
                      <a:pt x="137" y="223"/>
                      <a:pt x="137" y="224"/>
                      <a:pt x="137" y="225"/>
                    </a:cubicBezTo>
                    <a:cubicBezTo>
                      <a:pt x="136" y="227"/>
                      <a:pt x="137" y="228"/>
                      <a:pt x="137" y="229"/>
                    </a:cubicBezTo>
                    <a:cubicBezTo>
                      <a:pt x="138" y="230"/>
                      <a:pt x="138" y="231"/>
                      <a:pt x="138" y="232"/>
                    </a:cubicBezTo>
                    <a:cubicBezTo>
                      <a:pt x="140" y="235"/>
                      <a:pt x="140" y="238"/>
                      <a:pt x="142" y="241"/>
                    </a:cubicBezTo>
                    <a:cubicBezTo>
                      <a:pt x="143" y="243"/>
                      <a:pt x="144" y="245"/>
                      <a:pt x="145" y="248"/>
                    </a:cubicBezTo>
                    <a:cubicBezTo>
                      <a:pt x="145" y="250"/>
                      <a:pt x="147" y="252"/>
                      <a:pt x="148" y="254"/>
                    </a:cubicBezTo>
                    <a:cubicBezTo>
                      <a:pt x="152" y="259"/>
                      <a:pt x="156" y="263"/>
                      <a:pt x="161" y="267"/>
                    </a:cubicBezTo>
                    <a:cubicBezTo>
                      <a:pt x="170" y="273"/>
                      <a:pt x="179" y="276"/>
                      <a:pt x="190" y="274"/>
                    </a:cubicBezTo>
                    <a:cubicBezTo>
                      <a:pt x="200" y="273"/>
                      <a:pt x="207" y="269"/>
                      <a:pt x="213" y="262"/>
                    </a:cubicBezTo>
                    <a:cubicBezTo>
                      <a:pt x="220" y="252"/>
                      <a:pt x="224" y="241"/>
                      <a:pt x="224" y="227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50" name="Freeform 188">
                <a:extLst>
                  <a:ext uri="{FF2B5EF4-FFF2-40B4-BE49-F238E27FC236}">
                    <a16:creationId xmlns:a16="http://schemas.microsoft.com/office/drawing/2014/main" id="{21CB5E0A-59E3-4A03-9201-81C4C563FD1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4935200" y="242887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B6DB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51" name="Freeform 189">
                <a:extLst>
                  <a:ext uri="{FF2B5EF4-FFF2-40B4-BE49-F238E27FC236}">
                    <a16:creationId xmlns:a16="http://schemas.microsoft.com/office/drawing/2014/main" id="{2EDF22E3-4248-42A8-AA53-9C96C0FB841B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5232063" y="2568575"/>
                <a:ext cx="133350" cy="155575"/>
              </a:xfrm>
              <a:custGeom>
                <a:avLst/>
                <a:gdLst>
                  <a:gd name="T0" fmla="*/ 54 w 54"/>
                  <a:gd name="T1" fmla="*/ 33 h 63"/>
                  <a:gd name="T2" fmla="*/ 48 w 54"/>
                  <a:gd name="T3" fmla="*/ 52 h 63"/>
                  <a:gd name="T4" fmla="*/ 25 w 54"/>
                  <a:gd name="T5" fmla="*/ 61 h 63"/>
                  <a:gd name="T6" fmla="*/ 6 w 54"/>
                  <a:gd name="T7" fmla="*/ 47 h 63"/>
                  <a:gd name="T8" fmla="*/ 1 w 54"/>
                  <a:gd name="T9" fmla="*/ 25 h 63"/>
                  <a:gd name="T10" fmla="*/ 7 w 54"/>
                  <a:gd name="T11" fmla="*/ 10 h 63"/>
                  <a:gd name="T12" fmla="*/ 19 w 54"/>
                  <a:gd name="T13" fmla="*/ 2 h 63"/>
                  <a:gd name="T14" fmla="*/ 35 w 54"/>
                  <a:gd name="T15" fmla="*/ 3 h 63"/>
                  <a:gd name="T16" fmla="*/ 52 w 54"/>
                  <a:gd name="T17" fmla="*/ 23 h 63"/>
                  <a:gd name="T18" fmla="*/ 54 w 54"/>
                  <a:gd name="T19" fmla="*/ 33 h 63"/>
                  <a:gd name="T20" fmla="*/ 7 w 54"/>
                  <a:gd name="T21" fmla="*/ 30 h 63"/>
                  <a:gd name="T22" fmla="*/ 9 w 54"/>
                  <a:gd name="T23" fmla="*/ 38 h 63"/>
                  <a:gd name="T24" fmla="*/ 21 w 54"/>
                  <a:gd name="T25" fmla="*/ 53 h 63"/>
                  <a:gd name="T26" fmla="*/ 40 w 54"/>
                  <a:gd name="T27" fmla="*/ 52 h 63"/>
                  <a:gd name="T28" fmla="*/ 48 w 54"/>
                  <a:gd name="T29" fmla="*/ 35 h 63"/>
                  <a:gd name="T30" fmla="*/ 35 w 54"/>
                  <a:gd name="T31" fmla="*/ 9 h 63"/>
                  <a:gd name="T32" fmla="*/ 13 w 54"/>
                  <a:gd name="T33" fmla="*/ 13 h 63"/>
                  <a:gd name="T34" fmla="*/ 7 w 54"/>
                  <a:gd name="T35" fmla="*/ 3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54" h="63">
                    <a:moveTo>
                      <a:pt x="54" y="33"/>
                    </a:moveTo>
                    <a:cubicBezTo>
                      <a:pt x="54" y="41"/>
                      <a:pt x="52" y="47"/>
                      <a:pt x="48" y="52"/>
                    </a:cubicBezTo>
                    <a:cubicBezTo>
                      <a:pt x="43" y="60"/>
                      <a:pt x="34" y="63"/>
                      <a:pt x="25" y="61"/>
                    </a:cubicBezTo>
                    <a:cubicBezTo>
                      <a:pt x="17" y="59"/>
                      <a:pt x="11" y="54"/>
                      <a:pt x="6" y="47"/>
                    </a:cubicBezTo>
                    <a:cubicBezTo>
                      <a:pt x="2" y="41"/>
                      <a:pt x="0" y="33"/>
                      <a:pt x="1" y="25"/>
                    </a:cubicBezTo>
                    <a:cubicBezTo>
                      <a:pt x="2" y="19"/>
                      <a:pt x="4" y="15"/>
                      <a:pt x="7" y="10"/>
                    </a:cubicBezTo>
                    <a:cubicBezTo>
                      <a:pt x="10" y="6"/>
                      <a:pt x="14" y="3"/>
                      <a:pt x="19" y="2"/>
                    </a:cubicBezTo>
                    <a:cubicBezTo>
                      <a:pt x="24" y="0"/>
                      <a:pt x="29" y="0"/>
                      <a:pt x="35" y="3"/>
                    </a:cubicBezTo>
                    <a:cubicBezTo>
                      <a:pt x="44" y="6"/>
                      <a:pt x="49" y="13"/>
                      <a:pt x="52" y="23"/>
                    </a:cubicBezTo>
                    <a:cubicBezTo>
                      <a:pt x="54" y="26"/>
                      <a:pt x="54" y="30"/>
                      <a:pt x="54" y="33"/>
                    </a:cubicBezTo>
                    <a:close/>
                    <a:moveTo>
                      <a:pt x="7" y="30"/>
                    </a:moveTo>
                    <a:cubicBezTo>
                      <a:pt x="7" y="32"/>
                      <a:pt x="8" y="35"/>
                      <a:pt x="9" y="38"/>
                    </a:cubicBezTo>
                    <a:cubicBezTo>
                      <a:pt x="10" y="45"/>
                      <a:pt x="15" y="50"/>
                      <a:pt x="21" y="53"/>
                    </a:cubicBezTo>
                    <a:cubicBezTo>
                      <a:pt x="26" y="57"/>
                      <a:pt x="35" y="57"/>
                      <a:pt x="40" y="52"/>
                    </a:cubicBezTo>
                    <a:cubicBezTo>
                      <a:pt x="46" y="48"/>
                      <a:pt x="48" y="42"/>
                      <a:pt x="48" y="35"/>
                    </a:cubicBezTo>
                    <a:cubicBezTo>
                      <a:pt x="48" y="24"/>
                      <a:pt x="44" y="15"/>
                      <a:pt x="35" y="9"/>
                    </a:cubicBezTo>
                    <a:cubicBezTo>
                      <a:pt x="27" y="5"/>
                      <a:pt x="19" y="6"/>
                      <a:pt x="13" y="13"/>
                    </a:cubicBezTo>
                    <a:cubicBezTo>
                      <a:pt x="9" y="17"/>
                      <a:pt x="7" y="23"/>
                      <a:pt x="7" y="30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52" name="Freeform 190">
                <a:extLst>
                  <a:ext uri="{FF2B5EF4-FFF2-40B4-BE49-F238E27FC236}">
                    <a16:creationId xmlns:a16="http://schemas.microsoft.com/office/drawing/2014/main" id="{B1A5A533-AD47-4930-9D34-9E493CE9E82E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4917738" y="2271712"/>
                <a:ext cx="115888" cy="111125"/>
              </a:xfrm>
              <a:custGeom>
                <a:avLst/>
                <a:gdLst>
                  <a:gd name="T0" fmla="*/ 1 w 47"/>
                  <a:gd name="T1" fmla="*/ 20 h 45"/>
                  <a:gd name="T2" fmla="*/ 17 w 47"/>
                  <a:gd name="T3" fmla="*/ 2 h 45"/>
                  <a:gd name="T4" fmla="*/ 40 w 47"/>
                  <a:gd name="T5" fmla="*/ 11 h 45"/>
                  <a:gd name="T6" fmla="*/ 44 w 47"/>
                  <a:gd name="T7" fmla="*/ 33 h 45"/>
                  <a:gd name="T8" fmla="*/ 34 w 47"/>
                  <a:gd name="T9" fmla="*/ 42 h 45"/>
                  <a:gd name="T10" fmla="*/ 10 w 47"/>
                  <a:gd name="T11" fmla="*/ 39 h 45"/>
                  <a:gd name="T12" fmla="*/ 1 w 47"/>
                  <a:gd name="T13" fmla="*/ 20 h 45"/>
                  <a:gd name="T14" fmla="*/ 25 w 47"/>
                  <a:gd name="T15" fmla="*/ 38 h 45"/>
                  <a:gd name="T16" fmla="*/ 30 w 47"/>
                  <a:gd name="T17" fmla="*/ 37 h 45"/>
                  <a:gd name="T18" fmla="*/ 37 w 47"/>
                  <a:gd name="T19" fmla="*/ 32 h 45"/>
                  <a:gd name="T20" fmla="*/ 37 w 47"/>
                  <a:gd name="T21" fmla="*/ 17 h 45"/>
                  <a:gd name="T22" fmla="*/ 20 w 47"/>
                  <a:gd name="T23" fmla="*/ 8 h 45"/>
                  <a:gd name="T24" fmla="*/ 7 w 47"/>
                  <a:gd name="T25" fmla="*/ 26 h 45"/>
                  <a:gd name="T26" fmla="*/ 25 w 47"/>
                  <a:gd name="T27" fmla="*/ 38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" h="45">
                    <a:moveTo>
                      <a:pt x="1" y="20"/>
                    </a:moveTo>
                    <a:cubicBezTo>
                      <a:pt x="0" y="11"/>
                      <a:pt x="8" y="4"/>
                      <a:pt x="17" y="2"/>
                    </a:cubicBezTo>
                    <a:cubicBezTo>
                      <a:pt x="26" y="0"/>
                      <a:pt x="34" y="4"/>
                      <a:pt x="40" y="11"/>
                    </a:cubicBezTo>
                    <a:cubicBezTo>
                      <a:pt x="46" y="17"/>
                      <a:pt x="47" y="25"/>
                      <a:pt x="44" y="33"/>
                    </a:cubicBezTo>
                    <a:cubicBezTo>
                      <a:pt x="42" y="37"/>
                      <a:pt x="38" y="40"/>
                      <a:pt x="34" y="42"/>
                    </a:cubicBezTo>
                    <a:cubicBezTo>
                      <a:pt x="25" y="45"/>
                      <a:pt x="17" y="44"/>
                      <a:pt x="10" y="39"/>
                    </a:cubicBezTo>
                    <a:cubicBezTo>
                      <a:pt x="4" y="35"/>
                      <a:pt x="1" y="29"/>
                      <a:pt x="1" y="20"/>
                    </a:cubicBezTo>
                    <a:close/>
                    <a:moveTo>
                      <a:pt x="25" y="38"/>
                    </a:moveTo>
                    <a:cubicBezTo>
                      <a:pt x="27" y="38"/>
                      <a:pt x="28" y="37"/>
                      <a:pt x="30" y="37"/>
                    </a:cubicBezTo>
                    <a:cubicBezTo>
                      <a:pt x="33" y="36"/>
                      <a:pt x="36" y="34"/>
                      <a:pt x="37" y="32"/>
                    </a:cubicBezTo>
                    <a:cubicBezTo>
                      <a:pt x="41" y="27"/>
                      <a:pt x="40" y="21"/>
                      <a:pt x="37" y="17"/>
                    </a:cubicBezTo>
                    <a:cubicBezTo>
                      <a:pt x="33" y="10"/>
                      <a:pt x="27" y="7"/>
                      <a:pt x="20" y="8"/>
                    </a:cubicBezTo>
                    <a:cubicBezTo>
                      <a:pt x="10" y="8"/>
                      <a:pt x="5" y="17"/>
                      <a:pt x="7" y="26"/>
                    </a:cubicBezTo>
                    <a:cubicBezTo>
                      <a:pt x="10" y="33"/>
                      <a:pt x="17" y="38"/>
                      <a:pt x="25" y="38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53" name="Freeform 191">
                <a:extLst>
                  <a:ext uri="{FF2B5EF4-FFF2-40B4-BE49-F238E27FC236}">
                    <a16:creationId xmlns:a16="http://schemas.microsoft.com/office/drawing/2014/main" id="{B0C9364C-9B50-439B-A240-29B1ACDD43E0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5163800" y="2414587"/>
                <a:ext cx="93663" cy="98425"/>
              </a:xfrm>
              <a:custGeom>
                <a:avLst/>
                <a:gdLst>
                  <a:gd name="T0" fmla="*/ 0 w 38"/>
                  <a:gd name="T1" fmla="*/ 18 h 40"/>
                  <a:gd name="T2" fmla="*/ 6 w 38"/>
                  <a:gd name="T3" fmla="*/ 5 h 40"/>
                  <a:gd name="T4" fmla="*/ 23 w 38"/>
                  <a:gd name="T5" fmla="*/ 2 h 40"/>
                  <a:gd name="T6" fmla="*/ 36 w 38"/>
                  <a:gd name="T7" fmla="*/ 18 h 40"/>
                  <a:gd name="T8" fmla="*/ 30 w 38"/>
                  <a:gd name="T9" fmla="*/ 36 h 40"/>
                  <a:gd name="T10" fmla="*/ 17 w 38"/>
                  <a:gd name="T11" fmla="*/ 39 h 40"/>
                  <a:gd name="T12" fmla="*/ 3 w 38"/>
                  <a:gd name="T13" fmla="*/ 29 h 40"/>
                  <a:gd name="T14" fmla="*/ 0 w 38"/>
                  <a:gd name="T15" fmla="*/ 18 h 40"/>
                  <a:gd name="T16" fmla="*/ 27 w 38"/>
                  <a:gd name="T17" fmla="*/ 31 h 40"/>
                  <a:gd name="T18" fmla="*/ 27 w 38"/>
                  <a:gd name="T19" fmla="*/ 31 h 40"/>
                  <a:gd name="T20" fmla="*/ 29 w 38"/>
                  <a:gd name="T21" fmla="*/ 29 h 40"/>
                  <a:gd name="T22" fmla="*/ 29 w 38"/>
                  <a:gd name="T23" fmla="*/ 28 h 40"/>
                  <a:gd name="T24" fmla="*/ 30 w 38"/>
                  <a:gd name="T25" fmla="*/ 26 h 40"/>
                  <a:gd name="T26" fmla="*/ 30 w 38"/>
                  <a:gd name="T27" fmla="*/ 25 h 40"/>
                  <a:gd name="T28" fmla="*/ 30 w 38"/>
                  <a:gd name="T29" fmla="*/ 20 h 40"/>
                  <a:gd name="T30" fmla="*/ 30 w 38"/>
                  <a:gd name="T31" fmla="*/ 19 h 40"/>
                  <a:gd name="T32" fmla="*/ 30 w 38"/>
                  <a:gd name="T33" fmla="*/ 18 h 40"/>
                  <a:gd name="T34" fmla="*/ 30 w 38"/>
                  <a:gd name="T35" fmla="*/ 18 h 40"/>
                  <a:gd name="T36" fmla="*/ 29 w 38"/>
                  <a:gd name="T37" fmla="*/ 15 h 40"/>
                  <a:gd name="T38" fmla="*/ 29 w 38"/>
                  <a:gd name="T39" fmla="*/ 15 h 40"/>
                  <a:gd name="T40" fmla="*/ 26 w 38"/>
                  <a:gd name="T41" fmla="*/ 11 h 40"/>
                  <a:gd name="T42" fmla="*/ 26 w 38"/>
                  <a:gd name="T43" fmla="*/ 11 h 40"/>
                  <a:gd name="T44" fmla="*/ 25 w 38"/>
                  <a:gd name="T45" fmla="*/ 11 h 40"/>
                  <a:gd name="T46" fmla="*/ 25 w 38"/>
                  <a:gd name="T47" fmla="*/ 10 h 40"/>
                  <a:gd name="T48" fmla="*/ 20 w 38"/>
                  <a:gd name="T49" fmla="*/ 8 h 40"/>
                  <a:gd name="T50" fmla="*/ 20 w 38"/>
                  <a:gd name="T51" fmla="*/ 8 h 40"/>
                  <a:gd name="T52" fmla="*/ 20 w 38"/>
                  <a:gd name="T53" fmla="*/ 7 h 40"/>
                  <a:gd name="T54" fmla="*/ 19 w 38"/>
                  <a:gd name="T55" fmla="*/ 7 h 40"/>
                  <a:gd name="T56" fmla="*/ 16 w 38"/>
                  <a:gd name="T57" fmla="*/ 7 h 40"/>
                  <a:gd name="T58" fmla="*/ 14 w 38"/>
                  <a:gd name="T59" fmla="*/ 7 h 40"/>
                  <a:gd name="T60" fmla="*/ 7 w 38"/>
                  <a:gd name="T61" fmla="*/ 13 h 40"/>
                  <a:gd name="T62" fmla="*/ 7 w 38"/>
                  <a:gd name="T63" fmla="*/ 13 h 40"/>
                  <a:gd name="T64" fmla="*/ 6 w 38"/>
                  <a:gd name="T65" fmla="*/ 15 h 40"/>
                  <a:gd name="T66" fmla="*/ 6 w 38"/>
                  <a:gd name="T67" fmla="*/ 16 h 40"/>
                  <a:gd name="T68" fmla="*/ 6 w 38"/>
                  <a:gd name="T69" fmla="*/ 20 h 40"/>
                  <a:gd name="T70" fmla="*/ 6 w 38"/>
                  <a:gd name="T71" fmla="*/ 21 h 40"/>
                  <a:gd name="T72" fmla="*/ 6 w 38"/>
                  <a:gd name="T73" fmla="*/ 22 h 40"/>
                  <a:gd name="T74" fmla="*/ 6 w 38"/>
                  <a:gd name="T75" fmla="*/ 22 h 40"/>
                  <a:gd name="T76" fmla="*/ 7 w 38"/>
                  <a:gd name="T77" fmla="*/ 23 h 40"/>
                  <a:gd name="T78" fmla="*/ 7 w 38"/>
                  <a:gd name="T79" fmla="*/ 23 h 40"/>
                  <a:gd name="T80" fmla="*/ 7 w 38"/>
                  <a:gd name="T81" fmla="*/ 24 h 40"/>
                  <a:gd name="T82" fmla="*/ 7 w 38"/>
                  <a:gd name="T83" fmla="*/ 24 h 40"/>
                  <a:gd name="T84" fmla="*/ 10 w 38"/>
                  <a:gd name="T85" fmla="*/ 28 h 40"/>
                  <a:gd name="T86" fmla="*/ 10 w 38"/>
                  <a:gd name="T87" fmla="*/ 28 h 40"/>
                  <a:gd name="T88" fmla="*/ 12 w 38"/>
                  <a:gd name="T89" fmla="*/ 30 h 40"/>
                  <a:gd name="T90" fmla="*/ 12 w 38"/>
                  <a:gd name="T91" fmla="*/ 31 h 40"/>
                  <a:gd name="T92" fmla="*/ 15 w 38"/>
                  <a:gd name="T93" fmla="*/ 32 h 40"/>
                  <a:gd name="T94" fmla="*/ 24 w 38"/>
                  <a:gd name="T95" fmla="*/ 33 h 40"/>
                  <a:gd name="T96" fmla="*/ 26 w 38"/>
                  <a:gd name="T97" fmla="*/ 32 h 40"/>
                  <a:gd name="T98" fmla="*/ 26 w 38"/>
                  <a:gd name="T99" fmla="*/ 32 h 40"/>
                  <a:gd name="T100" fmla="*/ 26 w 38"/>
                  <a:gd name="T101" fmla="*/ 31 h 40"/>
                  <a:gd name="T102" fmla="*/ 27 w 38"/>
                  <a:gd name="T103" fmla="*/ 31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38" h="40">
                    <a:moveTo>
                      <a:pt x="0" y="18"/>
                    </a:moveTo>
                    <a:cubicBezTo>
                      <a:pt x="0" y="13"/>
                      <a:pt x="2" y="8"/>
                      <a:pt x="6" y="5"/>
                    </a:cubicBezTo>
                    <a:cubicBezTo>
                      <a:pt x="11" y="0"/>
                      <a:pt x="17" y="0"/>
                      <a:pt x="23" y="2"/>
                    </a:cubicBezTo>
                    <a:cubicBezTo>
                      <a:pt x="30" y="5"/>
                      <a:pt x="35" y="10"/>
                      <a:pt x="36" y="18"/>
                    </a:cubicBezTo>
                    <a:cubicBezTo>
                      <a:pt x="38" y="25"/>
                      <a:pt x="36" y="32"/>
                      <a:pt x="30" y="36"/>
                    </a:cubicBezTo>
                    <a:cubicBezTo>
                      <a:pt x="26" y="39"/>
                      <a:pt x="22" y="40"/>
                      <a:pt x="17" y="39"/>
                    </a:cubicBezTo>
                    <a:cubicBezTo>
                      <a:pt x="10" y="38"/>
                      <a:pt x="6" y="34"/>
                      <a:pt x="3" y="29"/>
                    </a:cubicBezTo>
                    <a:cubicBezTo>
                      <a:pt x="1" y="25"/>
                      <a:pt x="0" y="22"/>
                      <a:pt x="0" y="18"/>
                    </a:cubicBezTo>
                    <a:close/>
                    <a:moveTo>
                      <a:pt x="27" y="31"/>
                    </a:moveTo>
                    <a:cubicBezTo>
                      <a:pt x="27" y="31"/>
                      <a:pt x="27" y="31"/>
                      <a:pt x="27" y="31"/>
                    </a:cubicBezTo>
                    <a:cubicBezTo>
                      <a:pt x="28" y="31"/>
                      <a:pt x="29" y="30"/>
                      <a:pt x="29" y="29"/>
                    </a:cubicBezTo>
                    <a:cubicBezTo>
                      <a:pt x="29" y="29"/>
                      <a:pt x="29" y="29"/>
                      <a:pt x="29" y="28"/>
                    </a:cubicBezTo>
                    <a:cubicBezTo>
                      <a:pt x="30" y="28"/>
                      <a:pt x="30" y="27"/>
                      <a:pt x="30" y="26"/>
                    </a:cubicBezTo>
                    <a:cubicBezTo>
                      <a:pt x="30" y="25"/>
                      <a:pt x="30" y="25"/>
                      <a:pt x="30" y="25"/>
                    </a:cubicBezTo>
                    <a:cubicBezTo>
                      <a:pt x="31" y="23"/>
                      <a:pt x="31" y="21"/>
                      <a:pt x="30" y="20"/>
                    </a:cubicBezTo>
                    <a:cubicBezTo>
                      <a:pt x="30" y="19"/>
                      <a:pt x="30" y="19"/>
                      <a:pt x="30" y="19"/>
                    </a:cubicBezTo>
                    <a:cubicBezTo>
                      <a:pt x="30" y="19"/>
                      <a:pt x="30" y="18"/>
                      <a:pt x="30" y="18"/>
                    </a:cubicBezTo>
                    <a:cubicBezTo>
                      <a:pt x="30" y="18"/>
                      <a:pt x="30" y="18"/>
                      <a:pt x="30" y="18"/>
                    </a:cubicBezTo>
                    <a:cubicBezTo>
                      <a:pt x="30" y="17"/>
                      <a:pt x="30" y="16"/>
                      <a:pt x="29" y="15"/>
                    </a:cubicBezTo>
                    <a:cubicBezTo>
                      <a:pt x="29" y="15"/>
                      <a:pt x="29" y="15"/>
                      <a:pt x="29" y="15"/>
                    </a:cubicBezTo>
                    <a:cubicBezTo>
                      <a:pt x="28" y="14"/>
                      <a:pt x="27" y="12"/>
                      <a:pt x="26" y="11"/>
                    </a:cubicBezTo>
                    <a:cubicBezTo>
                      <a:pt x="26" y="11"/>
                      <a:pt x="26" y="11"/>
                      <a:pt x="26" y="11"/>
                    </a:cubicBezTo>
                    <a:cubicBezTo>
                      <a:pt x="26" y="11"/>
                      <a:pt x="26" y="11"/>
                      <a:pt x="25" y="11"/>
                    </a:cubicBezTo>
                    <a:cubicBezTo>
                      <a:pt x="25" y="10"/>
                      <a:pt x="25" y="10"/>
                      <a:pt x="25" y="10"/>
                    </a:cubicBezTo>
                    <a:cubicBezTo>
                      <a:pt x="23" y="9"/>
                      <a:pt x="22" y="8"/>
                      <a:pt x="20" y="8"/>
                    </a:cubicBezTo>
                    <a:cubicBezTo>
                      <a:pt x="20" y="8"/>
                      <a:pt x="20" y="8"/>
                      <a:pt x="20" y="8"/>
                    </a:cubicBezTo>
                    <a:cubicBezTo>
                      <a:pt x="20" y="8"/>
                      <a:pt x="20" y="7"/>
                      <a:pt x="20" y="7"/>
                    </a:cubicBezTo>
                    <a:cubicBezTo>
                      <a:pt x="19" y="7"/>
                      <a:pt x="19" y="7"/>
                      <a:pt x="19" y="7"/>
                    </a:cubicBezTo>
                    <a:cubicBezTo>
                      <a:pt x="18" y="7"/>
                      <a:pt x="17" y="7"/>
                      <a:pt x="16" y="7"/>
                    </a:cubicBezTo>
                    <a:cubicBezTo>
                      <a:pt x="16" y="7"/>
                      <a:pt x="15" y="7"/>
                      <a:pt x="14" y="7"/>
                    </a:cubicBezTo>
                    <a:cubicBezTo>
                      <a:pt x="11" y="8"/>
                      <a:pt x="8" y="9"/>
                      <a:pt x="7" y="13"/>
                    </a:cubicBezTo>
                    <a:cubicBezTo>
                      <a:pt x="7" y="13"/>
                      <a:pt x="7" y="13"/>
                      <a:pt x="7" y="13"/>
                    </a:cubicBezTo>
                    <a:cubicBezTo>
                      <a:pt x="6" y="14"/>
                      <a:pt x="6" y="15"/>
                      <a:pt x="6" y="15"/>
                    </a:cubicBezTo>
                    <a:cubicBezTo>
                      <a:pt x="6" y="16"/>
                      <a:pt x="6" y="16"/>
                      <a:pt x="6" y="16"/>
                    </a:cubicBezTo>
                    <a:cubicBezTo>
                      <a:pt x="6" y="17"/>
                      <a:pt x="5" y="19"/>
                      <a:pt x="6" y="20"/>
                    </a:cubicBezTo>
                    <a:cubicBezTo>
                      <a:pt x="6" y="20"/>
                      <a:pt x="6" y="20"/>
                      <a:pt x="6" y="21"/>
                    </a:cubicBezTo>
                    <a:cubicBezTo>
                      <a:pt x="6" y="21"/>
                      <a:pt x="6" y="21"/>
                      <a:pt x="6" y="22"/>
                    </a:cubicBezTo>
                    <a:cubicBezTo>
                      <a:pt x="6" y="22"/>
                      <a:pt x="6" y="22"/>
                      <a:pt x="6" y="22"/>
                    </a:cubicBezTo>
                    <a:cubicBezTo>
                      <a:pt x="6" y="22"/>
                      <a:pt x="7" y="22"/>
                      <a:pt x="7" y="23"/>
                    </a:cubicBezTo>
                    <a:cubicBezTo>
                      <a:pt x="7" y="23"/>
                      <a:pt x="7" y="23"/>
                      <a:pt x="7" y="23"/>
                    </a:cubicBezTo>
                    <a:cubicBezTo>
                      <a:pt x="7" y="23"/>
                      <a:pt x="7" y="23"/>
                      <a:pt x="7" y="24"/>
                    </a:cubicBezTo>
                    <a:cubicBezTo>
                      <a:pt x="7" y="24"/>
                      <a:pt x="7" y="24"/>
                      <a:pt x="7" y="24"/>
                    </a:cubicBezTo>
                    <a:cubicBezTo>
                      <a:pt x="7" y="26"/>
                      <a:pt x="9" y="27"/>
                      <a:pt x="10" y="28"/>
                    </a:cubicBezTo>
                    <a:cubicBezTo>
                      <a:pt x="10" y="28"/>
                      <a:pt x="10" y="28"/>
                      <a:pt x="10" y="28"/>
                    </a:cubicBezTo>
                    <a:cubicBezTo>
                      <a:pt x="10" y="29"/>
                      <a:pt x="11" y="30"/>
                      <a:pt x="12" y="30"/>
                    </a:cubicBezTo>
                    <a:cubicBezTo>
                      <a:pt x="12" y="31"/>
                      <a:pt x="12" y="31"/>
                      <a:pt x="12" y="31"/>
                    </a:cubicBezTo>
                    <a:cubicBezTo>
                      <a:pt x="13" y="32"/>
                      <a:pt x="14" y="32"/>
                      <a:pt x="15" y="32"/>
                    </a:cubicBezTo>
                    <a:cubicBezTo>
                      <a:pt x="18" y="34"/>
                      <a:pt x="21" y="34"/>
                      <a:pt x="24" y="33"/>
                    </a:cubicBezTo>
                    <a:cubicBezTo>
                      <a:pt x="24" y="32"/>
                      <a:pt x="25" y="32"/>
                      <a:pt x="26" y="32"/>
                    </a:cubicBezTo>
                    <a:cubicBezTo>
                      <a:pt x="26" y="32"/>
                      <a:pt x="26" y="32"/>
                      <a:pt x="26" y="32"/>
                    </a:cubicBezTo>
                    <a:cubicBezTo>
                      <a:pt x="26" y="32"/>
                      <a:pt x="26" y="31"/>
                      <a:pt x="26" y="31"/>
                    </a:cubicBezTo>
                    <a:cubicBezTo>
                      <a:pt x="27" y="31"/>
                      <a:pt x="27" y="31"/>
                      <a:pt x="27" y="31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54" name="Freeform 192">
                <a:extLst>
                  <a:ext uri="{FF2B5EF4-FFF2-40B4-BE49-F238E27FC236}">
                    <a16:creationId xmlns:a16="http://schemas.microsoft.com/office/drawing/2014/main" id="{C1DBFF81-B0D6-4883-89A0-6E8C0C27B2B8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5070138" y="2306637"/>
                <a:ext cx="69850" cy="68263"/>
              </a:xfrm>
              <a:custGeom>
                <a:avLst/>
                <a:gdLst>
                  <a:gd name="T0" fmla="*/ 0 w 28"/>
                  <a:gd name="T1" fmla="*/ 13 h 28"/>
                  <a:gd name="T2" fmla="*/ 14 w 28"/>
                  <a:gd name="T3" fmla="*/ 1 h 28"/>
                  <a:gd name="T4" fmla="*/ 27 w 28"/>
                  <a:gd name="T5" fmla="*/ 14 h 28"/>
                  <a:gd name="T6" fmla="*/ 17 w 28"/>
                  <a:gd name="T7" fmla="*/ 27 h 28"/>
                  <a:gd name="T8" fmla="*/ 1 w 28"/>
                  <a:gd name="T9" fmla="*/ 15 h 28"/>
                  <a:gd name="T10" fmla="*/ 0 w 28"/>
                  <a:gd name="T11" fmla="*/ 13 h 28"/>
                  <a:gd name="T12" fmla="*/ 16 w 28"/>
                  <a:gd name="T13" fmla="*/ 21 h 28"/>
                  <a:gd name="T14" fmla="*/ 21 w 28"/>
                  <a:gd name="T15" fmla="*/ 15 h 28"/>
                  <a:gd name="T16" fmla="*/ 10 w 28"/>
                  <a:gd name="T17" fmla="*/ 8 h 28"/>
                  <a:gd name="T18" fmla="*/ 6 w 28"/>
                  <a:gd name="T19" fmla="*/ 13 h 28"/>
                  <a:gd name="T20" fmla="*/ 16 w 28"/>
                  <a:gd name="T21" fmla="*/ 21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" h="28">
                    <a:moveTo>
                      <a:pt x="0" y="13"/>
                    </a:moveTo>
                    <a:cubicBezTo>
                      <a:pt x="0" y="5"/>
                      <a:pt x="7" y="0"/>
                      <a:pt x="14" y="1"/>
                    </a:cubicBezTo>
                    <a:cubicBezTo>
                      <a:pt x="21" y="2"/>
                      <a:pt x="26" y="8"/>
                      <a:pt x="27" y="14"/>
                    </a:cubicBezTo>
                    <a:cubicBezTo>
                      <a:pt x="28" y="21"/>
                      <a:pt x="24" y="27"/>
                      <a:pt x="17" y="27"/>
                    </a:cubicBezTo>
                    <a:cubicBezTo>
                      <a:pt x="10" y="28"/>
                      <a:pt x="2" y="23"/>
                      <a:pt x="1" y="15"/>
                    </a:cubicBezTo>
                    <a:cubicBezTo>
                      <a:pt x="0" y="15"/>
                      <a:pt x="0" y="14"/>
                      <a:pt x="0" y="13"/>
                    </a:cubicBezTo>
                    <a:close/>
                    <a:moveTo>
                      <a:pt x="16" y="21"/>
                    </a:moveTo>
                    <a:cubicBezTo>
                      <a:pt x="19" y="21"/>
                      <a:pt x="22" y="19"/>
                      <a:pt x="21" y="15"/>
                    </a:cubicBezTo>
                    <a:cubicBezTo>
                      <a:pt x="21" y="10"/>
                      <a:pt x="15" y="6"/>
                      <a:pt x="10" y="8"/>
                    </a:cubicBezTo>
                    <a:cubicBezTo>
                      <a:pt x="8" y="8"/>
                      <a:pt x="6" y="11"/>
                      <a:pt x="6" y="13"/>
                    </a:cubicBezTo>
                    <a:cubicBezTo>
                      <a:pt x="7" y="18"/>
                      <a:pt x="11" y="21"/>
                      <a:pt x="16" y="21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55" name="Freeform 193">
                <a:extLst>
                  <a:ext uri="{FF2B5EF4-FFF2-40B4-BE49-F238E27FC236}">
                    <a16:creationId xmlns:a16="http://schemas.microsoft.com/office/drawing/2014/main" id="{87ACD409-11BA-427D-A58D-E90C37285EDE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5151100" y="2552700"/>
                <a:ext cx="57150" cy="60325"/>
              </a:xfrm>
              <a:custGeom>
                <a:avLst/>
                <a:gdLst>
                  <a:gd name="T0" fmla="*/ 12 w 23"/>
                  <a:gd name="T1" fmla="*/ 25 h 25"/>
                  <a:gd name="T2" fmla="*/ 0 w 23"/>
                  <a:gd name="T3" fmla="*/ 12 h 25"/>
                  <a:gd name="T4" fmla="*/ 12 w 23"/>
                  <a:gd name="T5" fmla="*/ 0 h 25"/>
                  <a:gd name="T6" fmla="*/ 23 w 23"/>
                  <a:gd name="T7" fmla="*/ 13 h 25"/>
                  <a:gd name="T8" fmla="*/ 12 w 23"/>
                  <a:gd name="T9" fmla="*/ 25 h 25"/>
                  <a:gd name="T10" fmla="*/ 17 w 23"/>
                  <a:gd name="T11" fmla="*/ 13 h 25"/>
                  <a:gd name="T12" fmla="*/ 11 w 23"/>
                  <a:gd name="T13" fmla="*/ 7 h 25"/>
                  <a:gd name="T14" fmla="*/ 6 w 23"/>
                  <a:gd name="T15" fmla="*/ 12 h 25"/>
                  <a:gd name="T16" fmla="*/ 12 w 23"/>
                  <a:gd name="T17" fmla="*/ 18 h 25"/>
                  <a:gd name="T18" fmla="*/ 17 w 23"/>
                  <a:gd name="T19" fmla="*/ 13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3" h="25">
                    <a:moveTo>
                      <a:pt x="12" y="25"/>
                    </a:moveTo>
                    <a:cubicBezTo>
                      <a:pt x="6" y="25"/>
                      <a:pt x="0" y="19"/>
                      <a:pt x="0" y="12"/>
                    </a:cubicBezTo>
                    <a:cubicBezTo>
                      <a:pt x="0" y="5"/>
                      <a:pt x="5" y="0"/>
                      <a:pt x="12" y="0"/>
                    </a:cubicBezTo>
                    <a:cubicBezTo>
                      <a:pt x="18" y="1"/>
                      <a:pt x="23" y="7"/>
                      <a:pt x="23" y="13"/>
                    </a:cubicBezTo>
                    <a:cubicBezTo>
                      <a:pt x="23" y="20"/>
                      <a:pt x="18" y="25"/>
                      <a:pt x="12" y="25"/>
                    </a:cubicBezTo>
                    <a:close/>
                    <a:moveTo>
                      <a:pt x="17" y="13"/>
                    </a:moveTo>
                    <a:cubicBezTo>
                      <a:pt x="17" y="10"/>
                      <a:pt x="14" y="7"/>
                      <a:pt x="11" y="7"/>
                    </a:cubicBezTo>
                    <a:cubicBezTo>
                      <a:pt x="8" y="7"/>
                      <a:pt x="6" y="9"/>
                      <a:pt x="6" y="12"/>
                    </a:cubicBezTo>
                    <a:cubicBezTo>
                      <a:pt x="6" y="16"/>
                      <a:pt x="9" y="18"/>
                      <a:pt x="12" y="18"/>
                    </a:cubicBezTo>
                    <a:cubicBezTo>
                      <a:pt x="15" y="18"/>
                      <a:pt x="17" y="16"/>
                      <a:pt x="17" y="13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56" name="Freeform 194">
                <a:extLst>
                  <a:ext uri="{FF2B5EF4-FFF2-40B4-BE49-F238E27FC236}">
                    <a16:creationId xmlns:a16="http://schemas.microsoft.com/office/drawing/2014/main" id="{B3BD1A89-DA08-43E1-BD81-114ECD42CF2B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5057438" y="2424112"/>
                <a:ext cx="55563" cy="57150"/>
              </a:xfrm>
              <a:custGeom>
                <a:avLst/>
                <a:gdLst>
                  <a:gd name="T0" fmla="*/ 11 w 22"/>
                  <a:gd name="T1" fmla="*/ 22 h 23"/>
                  <a:gd name="T2" fmla="*/ 0 w 22"/>
                  <a:gd name="T3" fmla="*/ 11 h 23"/>
                  <a:gd name="T4" fmla="*/ 10 w 22"/>
                  <a:gd name="T5" fmla="*/ 0 h 23"/>
                  <a:gd name="T6" fmla="*/ 22 w 22"/>
                  <a:gd name="T7" fmla="*/ 12 h 23"/>
                  <a:gd name="T8" fmla="*/ 11 w 22"/>
                  <a:gd name="T9" fmla="*/ 22 h 23"/>
                  <a:gd name="T10" fmla="*/ 11 w 22"/>
                  <a:gd name="T11" fmla="*/ 16 h 23"/>
                  <a:gd name="T12" fmla="*/ 16 w 22"/>
                  <a:gd name="T13" fmla="*/ 12 h 23"/>
                  <a:gd name="T14" fmla="*/ 10 w 22"/>
                  <a:gd name="T15" fmla="*/ 6 h 23"/>
                  <a:gd name="T16" fmla="*/ 6 w 22"/>
                  <a:gd name="T17" fmla="*/ 11 h 23"/>
                  <a:gd name="T18" fmla="*/ 11 w 22"/>
                  <a:gd name="T19" fmla="*/ 16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" h="23">
                    <a:moveTo>
                      <a:pt x="11" y="22"/>
                    </a:moveTo>
                    <a:cubicBezTo>
                      <a:pt x="5" y="23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7" y="0"/>
                      <a:pt x="22" y="5"/>
                      <a:pt x="22" y="12"/>
                    </a:cubicBezTo>
                    <a:cubicBezTo>
                      <a:pt x="22" y="17"/>
                      <a:pt x="18" y="22"/>
                      <a:pt x="11" y="22"/>
                    </a:cubicBezTo>
                    <a:close/>
                    <a:moveTo>
                      <a:pt x="11" y="16"/>
                    </a:moveTo>
                    <a:cubicBezTo>
                      <a:pt x="14" y="16"/>
                      <a:pt x="16" y="14"/>
                      <a:pt x="16" y="12"/>
                    </a:cubicBezTo>
                    <a:cubicBezTo>
                      <a:pt x="16" y="9"/>
                      <a:pt x="14" y="6"/>
                      <a:pt x="10" y="6"/>
                    </a:cubicBezTo>
                    <a:cubicBezTo>
                      <a:pt x="8" y="6"/>
                      <a:pt x="6" y="8"/>
                      <a:pt x="6" y="11"/>
                    </a:cubicBezTo>
                    <a:cubicBezTo>
                      <a:pt x="6" y="14"/>
                      <a:pt x="8" y="16"/>
                      <a:pt x="11" y="16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57" name="Freeform 195">
                <a:extLst>
                  <a:ext uri="{FF2B5EF4-FFF2-40B4-BE49-F238E27FC236}">
                    <a16:creationId xmlns:a16="http://schemas.microsoft.com/office/drawing/2014/main" id="{B4B8E77A-930C-4097-93F8-68FB76A5ACA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4819313" y="2630487"/>
                <a:ext cx="20638" cy="17463"/>
              </a:xfrm>
              <a:custGeom>
                <a:avLst/>
                <a:gdLst>
                  <a:gd name="T0" fmla="*/ 3 w 8"/>
                  <a:gd name="T1" fmla="*/ 7 h 7"/>
                  <a:gd name="T2" fmla="*/ 1 w 8"/>
                  <a:gd name="T3" fmla="*/ 3 h 7"/>
                  <a:gd name="T4" fmla="*/ 4 w 8"/>
                  <a:gd name="T5" fmla="*/ 0 h 7"/>
                  <a:gd name="T6" fmla="*/ 7 w 8"/>
                  <a:gd name="T7" fmla="*/ 3 h 7"/>
                  <a:gd name="T8" fmla="*/ 5 w 8"/>
                  <a:gd name="T9" fmla="*/ 7 h 7"/>
                  <a:gd name="T10" fmla="*/ 3 w 8"/>
                  <a:gd name="T11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" h="7">
                    <a:moveTo>
                      <a:pt x="3" y="7"/>
                    </a:moveTo>
                    <a:cubicBezTo>
                      <a:pt x="2" y="6"/>
                      <a:pt x="1" y="4"/>
                      <a:pt x="1" y="3"/>
                    </a:cubicBezTo>
                    <a:cubicBezTo>
                      <a:pt x="0" y="1"/>
                      <a:pt x="2" y="0"/>
                      <a:pt x="4" y="0"/>
                    </a:cubicBezTo>
                    <a:cubicBezTo>
                      <a:pt x="6" y="0"/>
                      <a:pt x="8" y="1"/>
                      <a:pt x="7" y="3"/>
                    </a:cubicBezTo>
                    <a:cubicBezTo>
                      <a:pt x="7" y="5"/>
                      <a:pt x="6" y="6"/>
                      <a:pt x="5" y="7"/>
                    </a:cubicBezTo>
                    <a:cubicBezTo>
                      <a:pt x="4" y="7"/>
                      <a:pt x="4" y="7"/>
                      <a:pt x="3" y="7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58" name="Freeform 196">
                <a:extLst>
                  <a:ext uri="{FF2B5EF4-FFF2-40B4-BE49-F238E27FC236}">
                    <a16:creationId xmlns:a16="http://schemas.microsoft.com/office/drawing/2014/main" id="{883F50E0-3F24-4A99-B6ED-72CD70A5FE78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3112750" y="1985962"/>
                <a:ext cx="1785938" cy="2014538"/>
              </a:xfrm>
              <a:custGeom>
                <a:avLst/>
                <a:gdLst>
                  <a:gd name="T0" fmla="*/ 322 w 726"/>
                  <a:gd name="T1" fmla="*/ 559 h 819"/>
                  <a:gd name="T2" fmla="*/ 273 w 726"/>
                  <a:gd name="T3" fmla="*/ 569 h 819"/>
                  <a:gd name="T4" fmla="*/ 289 w 726"/>
                  <a:gd name="T5" fmla="*/ 507 h 819"/>
                  <a:gd name="T6" fmla="*/ 277 w 726"/>
                  <a:gd name="T7" fmla="*/ 495 h 819"/>
                  <a:gd name="T8" fmla="*/ 217 w 726"/>
                  <a:gd name="T9" fmla="*/ 488 h 819"/>
                  <a:gd name="T10" fmla="*/ 241 w 726"/>
                  <a:gd name="T11" fmla="*/ 438 h 819"/>
                  <a:gd name="T12" fmla="*/ 170 w 726"/>
                  <a:gd name="T13" fmla="*/ 447 h 819"/>
                  <a:gd name="T14" fmla="*/ 197 w 726"/>
                  <a:gd name="T15" fmla="*/ 402 h 819"/>
                  <a:gd name="T16" fmla="*/ 138 w 726"/>
                  <a:gd name="T17" fmla="*/ 402 h 819"/>
                  <a:gd name="T18" fmla="*/ 154 w 726"/>
                  <a:gd name="T19" fmla="*/ 359 h 819"/>
                  <a:gd name="T20" fmla="*/ 140 w 726"/>
                  <a:gd name="T21" fmla="*/ 339 h 819"/>
                  <a:gd name="T22" fmla="*/ 114 w 726"/>
                  <a:gd name="T23" fmla="*/ 339 h 819"/>
                  <a:gd name="T24" fmla="*/ 76 w 726"/>
                  <a:gd name="T25" fmla="*/ 365 h 819"/>
                  <a:gd name="T26" fmla="*/ 79 w 726"/>
                  <a:gd name="T27" fmla="*/ 294 h 819"/>
                  <a:gd name="T28" fmla="*/ 29 w 726"/>
                  <a:gd name="T29" fmla="*/ 320 h 819"/>
                  <a:gd name="T30" fmla="*/ 6 w 726"/>
                  <a:gd name="T31" fmla="*/ 126 h 819"/>
                  <a:gd name="T32" fmla="*/ 223 w 726"/>
                  <a:gd name="T33" fmla="*/ 52 h 819"/>
                  <a:gd name="T34" fmla="*/ 276 w 726"/>
                  <a:gd name="T35" fmla="*/ 17 h 819"/>
                  <a:gd name="T36" fmla="*/ 295 w 726"/>
                  <a:gd name="T37" fmla="*/ 96 h 819"/>
                  <a:gd name="T38" fmla="*/ 345 w 726"/>
                  <a:gd name="T39" fmla="*/ 65 h 819"/>
                  <a:gd name="T40" fmla="*/ 340 w 726"/>
                  <a:gd name="T41" fmla="*/ 135 h 819"/>
                  <a:gd name="T42" fmla="*/ 396 w 726"/>
                  <a:gd name="T43" fmla="*/ 105 h 819"/>
                  <a:gd name="T44" fmla="*/ 370 w 726"/>
                  <a:gd name="T45" fmla="*/ 158 h 819"/>
                  <a:gd name="T46" fmla="*/ 452 w 726"/>
                  <a:gd name="T47" fmla="*/ 165 h 819"/>
                  <a:gd name="T48" fmla="*/ 443 w 726"/>
                  <a:gd name="T49" fmla="*/ 199 h 819"/>
                  <a:gd name="T50" fmla="*/ 469 w 726"/>
                  <a:gd name="T51" fmla="*/ 258 h 819"/>
                  <a:gd name="T52" fmla="*/ 526 w 726"/>
                  <a:gd name="T53" fmla="*/ 231 h 819"/>
                  <a:gd name="T54" fmla="*/ 512 w 726"/>
                  <a:gd name="T55" fmla="*/ 320 h 819"/>
                  <a:gd name="T56" fmla="*/ 575 w 726"/>
                  <a:gd name="T57" fmla="*/ 290 h 819"/>
                  <a:gd name="T58" fmla="*/ 527 w 726"/>
                  <a:gd name="T59" fmla="*/ 341 h 819"/>
                  <a:gd name="T60" fmla="*/ 607 w 726"/>
                  <a:gd name="T61" fmla="*/ 358 h 819"/>
                  <a:gd name="T62" fmla="*/ 569 w 726"/>
                  <a:gd name="T63" fmla="*/ 407 h 819"/>
                  <a:gd name="T64" fmla="*/ 657 w 726"/>
                  <a:gd name="T65" fmla="*/ 429 h 819"/>
                  <a:gd name="T66" fmla="*/ 607 w 726"/>
                  <a:gd name="T67" fmla="*/ 477 h 819"/>
                  <a:gd name="T68" fmla="*/ 690 w 726"/>
                  <a:gd name="T69" fmla="*/ 504 h 819"/>
                  <a:gd name="T70" fmla="*/ 640 w 726"/>
                  <a:gd name="T71" fmla="*/ 551 h 819"/>
                  <a:gd name="T72" fmla="*/ 715 w 726"/>
                  <a:gd name="T73" fmla="*/ 582 h 819"/>
                  <a:gd name="T74" fmla="*/ 667 w 726"/>
                  <a:gd name="T75" fmla="*/ 620 h 819"/>
                  <a:gd name="T76" fmla="*/ 563 w 726"/>
                  <a:gd name="T77" fmla="*/ 814 h 819"/>
                  <a:gd name="T78" fmla="*/ 399 w 726"/>
                  <a:gd name="T79" fmla="*/ 727 h 819"/>
                  <a:gd name="T80" fmla="*/ 348 w 726"/>
                  <a:gd name="T81" fmla="*/ 728 h 819"/>
                  <a:gd name="T82" fmla="*/ 376 w 726"/>
                  <a:gd name="T83" fmla="*/ 669 h 819"/>
                  <a:gd name="T84" fmla="*/ 369 w 726"/>
                  <a:gd name="T85" fmla="*/ 653 h 819"/>
                  <a:gd name="T86" fmla="*/ 312 w 726"/>
                  <a:gd name="T87" fmla="*/ 634 h 819"/>
                  <a:gd name="T88" fmla="*/ 344 w 726"/>
                  <a:gd name="T89" fmla="*/ 596 h 819"/>
                  <a:gd name="T90" fmla="*/ 648 w 726"/>
                  <a:gd name="T91" fmla="*/ 631 h 819"/>
                  <a:gd name="T92" fmla="*/ 546 w 726"/>
                  <a:gd name="T93" fmla="*/ 403 h 819"/>
                  <a:gd name="T94" fmla="*/ 404 w 726"/>
                  <a:gd name="T95" fmla="*/ 219 h 819"/>
                  <a:gd name="T96" fmla="*/ 179 w 726"/>
                  <a:gd name="T97" fmla="*/ 55 h 819"/>
                  <a:gd name="T98" fmla="*/ 29 w 726"/>
                  <a:gd name="T99" fmla="*/ 210 h 819"/>
                  <a:gd name="T100" fmla="*/ 86 w 726"/>
                  <a:gd name="T101" fmla="*/ 278 h 819"/>
                  <a:gd name="T102" fmla="*/ 135 w 726"/>
                  <a:gd name="T103" fmla="*/ 312 h 819"/>
                  <a:gd name="T104" fmla="*/ 185 w 726"/>
                  <a:gd name="T105" fmla="*/ 355 h 819"/>
                  <a:gd name="T106" fmla="*/ 229 w 726"/>
                  <a:gd name="T107" fmla="*/ 398 h 819"/>
                  <a:gd name="T108" fmla="*/ 269 w 726"/>
                  <a:gd name="T109" fmla="*/ 441 h 819"/>
                  <a:gd name="T110" fmla="*/ 307 w 726"/>
                  <a:gd name="T111" fmla="*/ 490 h 819"/>
                  <a:gd name="T112" fmla="*/ 341 w 726"/>
                  <a:gd name="T113" fmla="*/ 542 h 819"/>
                  <a:gd name="T114" fmla="*/ 371 w 726"/>
                  <a:gd name="T115" fmla="*/ 598 h 819"/>
                  <a:gd name="T116" fmla="*/ 397 w 726"/>
                  <a:gd name="T117" fmla="*/ 654 h 819"/>
                  <a:gd name="T118" fmla="*/ 420 w 726"/>
                  <a:gd name="T119" fmla="*/ 720 h 819"/>
                  <a:gd name="T120" fmla="*/ 618 w 726"/>
                  <a:gd name="T121" fmla="*/ 760 h 8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726" h="819">
                    <a:moveTo>
                      <a:pt x="343" y="588"/>
                    </a:moveTo>
                    <a:cubicBezTo>
                      <a:pt x="342" y="583"/>
                      <a:pt x="338" y="578"/>
                      <a:pt x="336" y="573"/>
                    </a:cubicBezTo>
                    <a:cubicBezTo>
                      <a:pt x="333" y="569"/>
                      <a:pt x="331" y="565"/>
                      <a:pt x="329" y="561"/>
                    </a:cubicBezTo>
                    <a:cubicBezTo>
                      <a:pt x="327" y="557"/>
                      <a:pt x="325" y="557"/>
                      <a:pt x="322" y="559"/>
                    </a:cubicBezTo>
                    <a:cubicBezTo>
                      <a:pt x="310" y="567"/>
                      <a:pt x="298" y="574"/>
                      <a:pt x="285" y="582"/>
                    </a:cubicBezTo>
                    <a:cubicBezTo>
                      <a:pt x="282" y="584"/>
                      <a:pt x="279" y="586"/>
                      <a:pt x="276" y="585"/>
                    </a:cubicBezTo>
                    <a:cubicBezTo>
                      <a:pt x="272" y="584"/>
                      <a:pt x="270" y="581"/>
                      <a:pt x="269" y="578"/>
                    </a:cubicBezTo>
                    <a:cubicBezTo>
                      <a:pt x="269" y="574"/>
                      <a:pt x="270" y="571"/>
                      <a:pt x="273" y="569"/>
                    </a:cubicBezTo>
                    <a:cubicBezTo>
                      <a:pt x="286" y="561"/>
                      <a:pt x="299" y="552"/>
                      <a:pt x="312" y="544"/>
                    </a:cubicBezTo>
                    <a:cubicBezTo>
                      <a:pt x="316" y="542"/>
                      <a:pt x="317" y="540"/>
                      <a:pt x="314" y="536"/>
                    </a:cubicBezTo>
                    <a:cubicBezTo>
                      <a:pt x="307" y="527"/>
                      <a:pt x="301" y="518"/>
                      <a:pt x="295" y="508"/>
                    </a:cubicBezTo>
                    <a:cubicBezTo>
                      <a:pt x="294" y="505"/>
                      <a:pt x="292" y="505"/>
                      <a:pt x="289" y="507"/>
                    </a:cubicBezTo>
                    <a:cubicBezTo>
                      <a:pt x="277" y="516"/>
                      <a:pt x="265" y="525"/>
                      <a:pt x="253" y="534"/>
                    </a:cubicBezTo>
                    <a:cubicBezTo>
                      <a:pt x="246" y="539"/>
                      <a:pt x="239" y="536"/>
                      <a:pt x="237" y="529"/>
                    </a:cubicBezTo>
                    <a:cubicBezTo>
                      <a:pt x="236" y="525"/>
                      <a:pt x="239" y="522"/>
                      <a:pt x="242" y="520"/>
                    </a:cubicBezTo>
                    <a:cubicBezTo>
                      <a:pt x="253" y="511"/>
                      <a:pt x="265" y="503"/>
                      <a:pt x="277" y="495"/>
                    </a:cubicBezTo>
                    <a:cubicBezTo>
                      <a:pt x="282" y="490"/>
                      <a:pt x="282" y="491"/>
                      <a:pt x="278" y="485"/>
                    </a:cubicBezTo>
                    <a:cubicBezTo>
                      <a:pt x="272" y="476"/>
                      <a:pt x="265" y="468"/>
                      <a:pt x="259" y="460"/>
                    </a:cubicBezTo>
                    <a:cubicBezTo>
                      <a:pt x="257" y="457"/>
                      <a:pt x="255" y="457"/>
                      <a:pt x="253" y="459"/>
                    </a:cubicBezTo>
                    <a:cubicBezTo>
                      <a:pt x="241" y="468"/>
                      <a:pt x="229" y="478"/>
                      <a:pt x="217" y="488"/>
                    </a:cubicBezTo>
                    <a:cubicBezTo>
                      <a:pt x="213" y="491"/>
                      <a:pt x="207" y="491"/>
                      <a:pt x="204" y="488"/>
                    </a:cubicBezTo>
                    <a:cubicBezTo>
                      <a:pt x="201" y="484"/>
                      <a:pt x="201" y="478"/>
                      <a:pt x="205" y="474"/>
                    </a:cubicBezTo>
                    <a:cubicBezTo>
                      <a:pt x="217" y="465"/>
                      <a:pt x="229" y="455"/>
                      <a:pt x="241" y="445"/>
                    </a:cubicBezTo>
                    <a:cubicBezTo>
                      <a:pt x="244" y="443"/>
                      <a:pt x="244" y="441"/>
                      <a:pt x="241" y="438"/>
                    </a:cubicBezTo>
                    <a:cubicBezTo>
                      <a:pt x="234" y="430"/>
                      <a:pt x="226" y="421"/>
                      <a:pt x="218" y="412"/>
                    </a:cubicBezTo>
                    <a:cubicBezTo>
                      <a:pt x="216" y="410"/>
                      <a:pt x="215" y="410"/>
                      <a:pt x="213" y="412"/>
                    </a:cubicBezTo>
                    <a:cubicBezTo>
                      <a:pt x="202" y="423"/>
                      <a:pt x="191" y="433"/>
                      <a:pt x="180" y="443"/>
                    </a:cubicBezTo>
                    <a:cubicBezTo>
                      <a:pt x="177" y="445"/>
                      <a:pt x="174" y="448"/>
                      <a:pt x="170" y="447"/>
                    </a:cubicBezTo>
                    <a:cubicBezTo>
                      <a:pt x="167" y="446"/>
                      <a:pt x="164" y="444"/>
                      <a:pt x="163" y="441"/>
                    </a:cubicBezTo>
                    <a:cubicBezTo>
                      <a:pt x="162" y="437"/>
                      <a:pt x="163" y="434"/>
                      <a:pt x="166" y="431"/>
                    </a:cubicBezTo>
                    <a:cubicBezTo>
                      <a:pt x="176" y="422"/>
                      <a:pt x="185" y="413"/>
                      <a:pt x="195" y="405"/>
                    </a:cubicBezTo>
                    <a:cubicBezTo>
                      <a:pt x="196" y="404"/>
                      <a:pt x="196" y="403"/>
                      <a:pt x="197" y="402"/>
                    </a:cubicBezTo>
                    <a:cubicBezTo>
                      <a:pt x="203" y="397"/>
                      <a:pt x="202" y="397"/>
                      <a:pt x="197" y="391"/>
                    </a:cubicBezTo>
                    <a:cubicBezTo>
                      <a:pt x="191" y="384"/>
                      <a:pt x="184" y="379"/>
                      <a:pt x="178" y="373"/>
                    </a:cubicBezTo>
                    <a:cubicBezTo>
                      <a:pt x="172" y="367"/>
                      <a:pt x="170" y="367"/>
                      <a:pt x="165" y="373"/>
                    </a:cubicBezTo>
                    <a:cubicBezTo>
                      <a:pt x="157" y="383"/>
                      <a:pt x="147" y="392"/>
                      <a:pt x="138" y="402"/>
                    </a:cubicBezTo>
                    <a:cubicBezTo>
                      <a:pt x="134" y="407"/>
                      <a:pt x="128" y="408"/>
                      <a:pt x="123" y="405"/>
                    </a:cubicBezTo>
                    <a:cubicBezTo>
                      <a:pt x="119" y="401"/>
                      <a:pt x="119" y="394"/>
                      <a:pt x="125" y="389"/>
                    </a:cubicBezTo>
                    <a:cubicBezTo>
                      <a:pt x="132" y="383"/>
                      <a:pt x="138" y="376"/>
                      <a:pt x="144" y="369"/>
                    </a:cubicBezTo>
                    <a:cubicBezTo>
                      <a:pt x="148" y="366"/>
                      <a:pt x="152" y="363"/>
                      <a:pt x="154" y="359"/>
                    </a:cubicBezTo>
                    <a:cubicBezTo>
                      <a:pt x="154" y="359"/>
                      <a:pt x="154" y="359"/>
                      <a:pt x="154" y="359"/>
                    </a:cubicBezTo>
                    <a:cubicBezTo>
                      <a:pt x="159" y="356"/>
                      <a:pt x="159" y="355"/>
                      <a:pt x="155" y="351"/>
                    </a:cubicBezTo>
                    <a:cubicBezTo>
                      <a:pt x="150" y="347"/>
                      <a:pt x="145" y="343"/>
                      <a:pt x="140" y="340"/>
                    </a:cubicBezTo>
                    <a:cubicBezTo>
                      <a:pt x="140" y="340"/>
                      <a:pt x="140" y="339"/>
                      <a:pt x="140" y="339"/>
                    </a:cubicBezTo>
                    <a:cubicBezTo>
                      <a:pt x="136" y="334"/>
                      <a:pt x="130" y="332"/>
                      <a:pt x="126" y="328"/>
                    </a:cubicBezTo>
                    <a:cubicBezTo>
                      <a:pt x="124" y="326"/>
                      <a:pt x="123" y="327"/>
                      <a:pt x="123" y="328"/>
                    </a:cubicBezTo>
                    <a:cubicBezTo>
                      <a:pt x="120" y="331"/>
                      <a:pt x="117" y="334"/>
                      <a:pt x="115" y="338"/>
                    </a:cubicBezTo>
                    <a:cubicBezTo>
                      <a:pt x="114" y="338"/>
                      <a:pt x="114" y="339"/>
                      <a:pt x="114" y="339"/>
                    </a:cubicBezTo>
                    <a:cubicBezTo>
                      <a:pt x="114" y="339"/>
                      <a:pt x="113" y="339"/>
                      <a:pt x="113" y="340"/>
                    </a:cubicBezTo>
                    <a:cubicBezTo>
                      <a:pt x="106" y="348"/>
                      <a:pt x="99" y="356"/>
                      <a:pt x="93" y="365"/>
                    </a:cubicBezTo>
                    <a:cubicBezTo>
                      <a:pt x="91" y="366"/>
                      <a:pt x="89" y="368"/>
                      <a:pt x="87" y="369"/>
                    </a:cubicBezTo>
                    <a:cubicBezTo>
                      <a:pt x="82" y="370"/>
                      <a:pt x="79" y="369"/>
                      <a:pt x="76" y="365"/>
                    </a:cubicBezTo>
                    <a:cubicBezTo>
                      <a:pt x="74" y="361"/>
                      <a:pt x="75" y="358"/>
                      <a:pt x="77" y="354"/>
                    </a:cubicBezTo>
                    <a:cubicBezTo>
                      <a:pt x="87" y="343"/>
                      <a:pt x="97" y="332"/>
                      <a:pt x="106" y="320"/>
                    </a:cubicBezTo>
                    <a:cubicBezTo>
                      <a:pt x="109" y="317"/>
                      <a:pt x="109" y="315"/>
                      <a:pt x="105" y="313"/>
                    </a:cubicBezTo>
                    <a:cubicBezTo>
                      <a:pt x="97" y="306"/>
                      <a:pt x="88" y="300"/>
                      <a:pt x="79" y="294"/>
                    </a:cubicBezTo>
                    <a:cubicBezTo>
                      <a:pt x="74" y="291"/>
                      <a:pt x="73" y="291"/>
                      <a:pt x="70" y="296"/>
                    </a:cubicBezTo>
                    <a:cubicBezTo>
                      <a:pt x="61" y="307"/>
                      <a:pt x="52" y="319"/>
                      <a:pt x="44" y="330"/>
                    </a:cubicBezTo>
                    <a:cubicBezTo>
                      <a:pt x="40" y="335"/>
                      <a:pt x="34" y="337"/>
                      <a:pt x="30" y="334"/>
                    </a:cubicBezTo>
                    <a:cubicBezTo>
                      <a:pt x="26" y="330"/>
                      <a:pt x="26" y="324"/>
                      <a:pt x="29" y="320"/>
                    </a:cubicBezTo>
                    <a:cubicBezTo>
                      <a:pt x="39" y="307"/>
                      <a:pt x="48" y="295"/>
                      <a:pt x="57" y="282"/>
                    </a:cubicBezTo>
                    <a:cubicBezTo>
                      <a:pt x="58" y="281"/>
                      <a:pt x="59" y="280"/>
                      <a:pt x="57" y="278"/>
                    </a:cubicBezTo>
                    <a:cubicBezTo>
                      <a:pt x="32" y="255"/>
                      <a:pt x="14" y="228"/>
                      <a:pt x="6" y="195"/>
                    </a:cubicBezTo>
                    <a:cubicBezTo>
                      <a:pt x="0" y="172"/>
                      <a:pt x="0" y="149"/>
                      <a:pt x="6" y="126"/>
                    </a:cubicBezTo>
                    <a:cubicBezTo>
                      <a:pt x="10" y="110"/>
                      <a:pt x="17" y="96"/>
                      <a:pt x="27" y="83"/>
                    </a:cubicBezTo>
                    <a:cubicBezTo>
                      <a:pt x="41" y="64"/>
                      <a:pt x="59" y="51"/>
                      <a:pt x="81" y="43"/>
                    </a:cubicBezTo>
                    <a:cubicBezTo>
                      <a:pt x="121" y="28"/>
                      <a:pt x="162" y="29"/>
                      <a:pt x="202" y="43"/>
                    </a:cubicBezTo>
                    <a:cubicBezTo>
                      <a:pt x="209" y="45"/>
                      <a:pt x="216" y="48"/>
                      <a:pt x="223" y="52"/>
                    </a:cubicBezTo>
                    <a:cubicBezTo>
                      <a:pt x="226" y="53"/>
                      <a:pt x="227" y="53"/>
                      <a:pt x="230" y="50"/>
                    </a:cubicBezTo>
                    <a:cubicBezTo>
                      <a:pt x="240" y="35"/>
                      <a:pt x="251" y="21"/>
                      <a:pt x="262" y="6"/>
                    </a:cubicBezTo>
                    <a:cubicBezTo>
                      <a:pt x="265" y="1"/>
                      <a:pt x="271" y="0"/>
                      <a:pt x="275" y="4"/>
                    </a:cubicBezTo>
                    <a:cubicBezTo>
                      <a:pt x="279" y="7"/>
                      <a:pt x="279" y="12"/>
                      <a:pt x="276" y="17"/>
                    </a:cubicBezTo>
                    <a:cubicBezTo>
                      <a:pt x="266" y="31"/>
                      <a:pt x="256" y="45"/>
                      <a:pt x="245" y="58"/>
                    </a:cubicBezTo>
                    <a:cubicBezTo>
                      <a:pt x="243" y="62"/>
                      <a:pt x="243" y="63"/>
                      <a:pt x="246" y="65"/>
                    </a:cubicBezTo>
                    <a:cubicBezTo>
                      <a:pt x="261" y="75"/>
                      <a:pt x="276" y="85"/>
                      <a:pt x="290" y="96"/>
                    </a:cubicBezTo>
                    <a:cubicBezTo>
                      <a:pt x="292" y="98"/>
                      <a:pt x="294" y="98"/>
                      <a:pt x="295" y="96"/>
                    </a:cubicBezTo>
                    <a:cubicBezTo>
                      <a:pt x="304" y="85"/>
                      <a:pt x="313" y="75"/>
                      <a:pt x="321" y="65"/>
                    </a:cubicBezTo>
                    <a:cubicBezTo>
                      <a:pt x="325" y="61"/>
                      <a:pt x="328" y="56"/>
                      <a:pt x="331" y="52"/>
                    </a:cubicBezTo>
                    <a:cubicBezTo>
                      <a:pt x="334" y="49"/>
                      <a:pt x="340" y="49"/>
                      <a:pt x="344" y="52"/>
                    </a:cubicBezTo>
                    <a:cubicBezTo>
                      <a:pt x="348" y="55"/>
                      <a:pt x="348" y="61"/>
                      <a:pt x="345" y="65"/>
                    </a:cubicBezTo>
                    <a:cubicBezTo>
                      <a:pt x="340" y="71"/>
                      <a:pt x="335" y="77"/>
                      <a:pt x="330" y="83"/>
                    </a:cubicBezTo>
                    <a:cubicBezTo>
                      <a:pt x="323" y="90"/>
                      <a:pt x="317" y="98"/>
                      <a:pt x="310" y="106"/>
                    </a:cubicBezTo>
                    <a:cubicBezTo>
                      <a:pt x="308" y="108"/>
                      <a:pt x="309" y="110"/>
                      <a:pt x="311" y="112"/>
                    </a:cubicBezTo>
                    <a:cubicBezTo>
                      <a:pt x="321" y="120"/>
                      <a:pt x="330" y="128"/>
                      <a:pt x="340" y="135"/>
                    </a:cubicBezTo>
                    <a:cubicBezTo>
                      <a:pt x="344" y="139"/>
                      <a:pt x="348" y="142"/>
                      <a:pt x="352" y="146"/>
                    </a:cubicBezTo>
                    <a:cubicBezTo>
                      <a:pt x="354" y="148"/>
                      <a:pt x="356" y="148"/>
                      <a:pt x="358" y="145"/>
                    </a:cubicBezTo>
                    <a:cubicBezTo>
                      <a:pt x="369" y="134"/>
                      <a:pt x="380" y="122"/>
                      <a:pt x="390" y="111"/>
                    </a:cubicBezTo>
                    <a:cubicBezTo>
                      <a:pt x="392" y="109"/>
                      <a:pt x="394" y="107"/>
                      <a:pt x="396" y="105"/>
                    </a:cubicBezTo>
                    <a:cubicBezTo>
                      <a:pt x="400" y="102"/>
                      <a:pt x="404" y="102"/>
                      <a:pt x="408" y="105"/>
                    </a:cubicBezTo>
                    <a:cubicBezTo>
                      <a:pt x="412" y="108"/>
                      <a:pt x="413" y="113"/>
                      <a:pt x="409" y="117"/>
                    </a:cubicBezTo>
                    <a:cubicBezTo>
                      <a:pt x="401" y="125"/>
                      <a:pt x="394" y="134"/>
                      <a:pt x="386" y="142"/>
                    </a:cubicBezTo>
                    <a:cubicBezTo>
                      <a:pt x="381" y="147"/>
                      <a:pt x="375" y="153"/>
                      <a:pt x="370" y="158"/>
                    </a:cubicBezTo>
                    <a:cubicBezTo>
                      <a:pt x="369" y="160"/>
                      <a:pt x="369" y="161"/>
                      <a:pt x="371" y="163"/>
                    </a:cubicBezTo>
                    <a:cubicBezTo>
                      <a:pt x="384" y="174"/>
                      <a:pt x="397" y="187"/>
                      <a:pt x="410" y="200"/>
                    </a:cubicBezTo>
                    <a:cubicBezTo>
                      <a:pt x="412" y="202"/>
                      <a:pt x="413" y="202"/>
                      <a:pt x="415" y="200"/>
                    </a:cubicBezTo>
                    <a:cubicBezTo>
                      <a:pt x="428" y="188"/>
                      <a:pt x="440" y="177"/>
                      <a:pt x="452" y="165"/>
                    </a:cubicBezTo>
                    <a:cubicBezTo>
                      <a:pt x="454" y="163"/>
                      <a:pt x="457" y="161"/>
                      <a:pt x="460" y="160"/>
                    </a:cubicBezTo>
                    <a:cubicBezTo>
                      <a:pt x="464" y="159"/>
                      <a:pt x="468" y="160"/>
                      <a:pt x="470" y="164"/>
                    </a:cubicBezTo>
                    <a:cubicBezTo>
                      <a:pt x="472" y="168"/>
                      <a:pt x="472" y="172"/>
                      <a:pt x="468" y="175"/>
                    </a:cubicBezTo>
                    <a:cubicBezTo>
                      <a:pt x="460" y="183"/>
                      <a:pt x="451" y="191"/>
                      <a:pt x="443" y="199"/>
                    </a:cubicBezTo>
                    <a:cubicBezTo>
                      <a:pt x="437" y="204"/>
                      <a:pt x="432" y="209"/>
                      <a:pt x="427" y="214"/>
                    </a:cubicBezTo>
                    <a:cubicBezTo>
                      <a:pt x="426" y="215"/>
                      <a:pt x="425" y="216"/>
                      <a:pt x="427" y="218"/>
                    </a:cubicBezTo>
                    <a:cubicBezTo>
                      <a:pt x="439" y="231"/>
                      <a:pt x="451" y="244"/>
                      <a:pt x="463" y="258"/>
                    </a:cubicBezTo>
                    <a:cubicBezTo>
                      <a:pt x="465" y="260"/>
                      <a:pt x="466" y="261"/>
                      <a:pt x="469" y="258"/>
                    </a:cubicBezTo>
                    <a:cubicBezTo>
                      <a:pt x="477" y="250"/>
                      <a:pt x="486" y="244"/>
                      <a:pt x="495" y="236"/>
                    </a:cubicBezTo>
                    <a:cubicBezTo>
                      <a:pt x="500" y="231"/>
                      <a:pt x="506" y="226"/>
                      <a:pt x="513" y="222"/>
                    </a:cubicBezTo>
                    <a:cubicBezTo>
                      <a:pt x="516" y="220"/>
                      <a:pt x="519" y="221"/>
                      <a:pt x="522" y="223"/>
                    </a:cubicBezTo>
                    <a:cubicBezTo>
                      <a:pt x="525" y="225"/>
                      <a:pt x="526" y="228"/>
                      <a:pt x="526" y="231"/>
                    </a:cubicBezTo>
                    <a:cubicBezTo>
                      <a:pt x="525" y="234"/>
                      <a:pt x="523" y="237"/>
                      <a:pt x="521" y="239"/>
                    </a:cubicBezTo>
                    <a:cubicBezTo>
                      <a:pt x="508" y="249"/>
                      <a:pt x="495" y="260"/>
                      <a:pt x="482" y="271"/>
                    </a:cubicBezTo>
                    <a:cubicBezTo>
                      <a:pt x="478" y="273"/>
                      <a:pt x="477" y="275"/>
                      <a:pt x="481" y="279"/>
                    </a:cubicBezTo>
                    <a:cubicBezTo>
                      <a:pt x="492" y="292"/>
                      <a:pt x="502" y="306"/>
                      <a:pt x="512" y="320"/>
                    </a:cubicBezTo>
                    <a:cubicBezTo>
                      <a:pt x="514" y="322"/>
                      <a:pt x="516" y="322"/>
                      <a:pt x="518" y="320"/>
                    </a:cubicBezTo>
                    <a:cubicBezTo>
                      <a:pt x="525" y="315"/>
                      <a:pt x="532" y="310"/>
                      <a:pt x="539" y="305"/>
                    </a:cubicBezTo>
                    <a:cubicBezTo>
                      <a:pt x="547" y="299"/>
                      <a:pt x="554" y="293"/>
                      <a:pt x="562" y="288"/>
                    </a:cubicBezTo>
                    <a:cubicBezTo>
                      <a:pt x="566" y="285"/>
                      <a:pt x="572" y="286"/>
                      <a:pt x="575" y="290"/>
                    </a:cubicBezTo>
                    <a:cubicBezTo>
                      <a:pt x="577" y="294"/>
                      <a:pt x="577" y="299"/>
                      <a:pt x="573" y="302"/>
                    </a:cubicBezTo>
                    <a:cubicBezTo>
                      <a:pt x="562" y="311"/>
                      <a:pt x="550" y="319"/>
                      <a:pt x="539" y="327"/>
                    </a:cubicBezTo>
                    <a:cubicBezTo>
                      <a:pt x="535" y="330"/>
                      <a:pt x="532" y="332"/>
                      <a:pt x="528" y="335"/>
                    </a:cubicBezTo>
                    <a:cubicBezTo>
                      <a:pt x="525" y="336"/>
                      <a:pt x="525" y="338"/>
                      <a:pt x="527" y="341"/>
                    </a:cubicBezTo>
                    <a:cubicBezTo>
                      <a:pt x="535" y="353"/>
                      <a:pt x="543" y="365"/>
                      <a:pt x="551" y="377"/>
                    </a:cubicBezTo>
                    <a:cubicBezTo>
                      <a:pt x="553" y="380"/>
                      <a:pt x="555" y="382"/>
                      <a:pt x="556" y="385"/>
                    </a:cubicBezTo>
                    <a:cubicBezTo>
                      <a:pt x="558" y="388"/>
                      <a:pt x="559" y="388"/>
                      <a:pt x="562" y="386"/>
                    </a:cubicBezTo>
                    <a:cubicBezTo>
                      <a:pt x="577" y="377"/>
                      <a:pt x="592" y="367"/>
                      <a:pt x="607" y="358"/>
                    </a:cubicBezTo>
                    <a:cubicBezTo>
                      <a:pt x="612" y="354"/>
                      <a:pt x="617" y="355"/>
                      <a:pt x="620" y="359"/>
                    </a:cubicBezTo>
                    <a:cubicBezTo>
                      <a:pt x="623" y="364"/>
                      <a:pt x="621" y="369"/>
                      <a:pt x="616" y="373"/>
                    </a:cubicBezTo>
                    <a:cubicBezTo>
                      <a:pt x="601" y="382"/>
                      <a:pt x="586" y="392"/>
                      <a:pt x="571" y="402"/>
                    </a:cubicBezTo>
                    <a:cubicBezTo>
                      <a:pt x="569" y="403"/>
                      <a:pt x="567" y="404"/>
                      <a:pt x="569" y="407"/>
                    </a:cubicBezTo>
                    <a:cubicBezTo>
                      <a:pt x="579" y="422"/>
                      <a:pt x="587" y="438"/>
                      <a:pt x="595" y="454"/>
                    </a:cubicBezTo>
                    <a:cubicBezTo>
                      <a:pt x="597" y="456"/>
                      <a:pt x="598" y="456"/>
                      <a:pt x="600" y="455"/>
                    </a:cubicBezTo>
                    <a:cubicBezTo>
                      <a:pt x="614" y="447"/>
                      <a:pt x="629" y="439"/>
                      <a:pt x="643" y="432"/>
                    </a:cubicBezTo>
                    <a:cubicBezTo>
                      <a:pt x="647" y="429"/>
                      <a:pt x="651" y="426"/>
                      <a:pt x="657" y="429"/>
                    </a:cubicBezTo>
                    <a:cubicBezTo>
                      <a:pt x="663" y="432"/>
                      <a:pt x="663" y="440"/>
                      <a:pt x="657" y="444"/>
                    </a:cubicBezTo>
                    <a:cubicBezTo>
                      <a:pt x="645" y="451"/>
                      <a:pt x="633" y="458"/>
                      <a:pt x="620" y="465"/>
                    </a:cubicBezTo>
                    <a:cubicBezTo>
                      <a:pt x="616" y="467"/>
                      <a:pt x="612" y="469"/>
                      <a:pt x="609" y="471"/>
                    </a:cubicBezTo>
                    <a:cubicBezTo>
                      <a:pt x="606" y="473"/>
                      <a:pt x="606" y="475"/>
                      <a:pt x="607" y="477"/>
                    </a:cubicBezTo>
                    <a:cubicBezTo>
                      <a:pt x="615" y="493"/>
                      <a:pt x="622" y="509"/>
                      <a:pt x="630" y="526"/>
                    </a:cubicBezTo>
                    <a:cubicBezTo>
                      <a:pt x="631" y="528"/>
                      <a:pt x="632" y="529"/>
                      <a:pt x="634" y="527"/>
                    </a:cubicBezTo>
                    <a:cubicBezTo>
                      <a:pt x="648" y="520"/>
                      <a:pt x="662" y="514"/>
                      <a:pt x="676" y="507"/>
                    </a:cubicBezTo>
                    <a:cubicBezTo>
                      <a:pt x="680" y="505"/>
                      <a:pt x="685" y="502"/>
                      <a:pt x="690" y="504"/>
                    </a:cubicBezTo>
                    <a:cubicBezTo>
                      <a:pt x="694" y="505"/>
                      <a:pt x="696" y="508"/>
                      <a:pt x="696" y="512"/>
                    </a:cubicBezTo>
                    <a:cubicBezTo>
                      <a:pt x="696" y="516"/>
                      <a:pt x="694" y="519"/>
                      <a:pt x="691" y="520"/>
                    </a:cubicBezTo>
                    <a:cubicBezTo>
                      <a:pt x="675" y="528"/>
                      <a:pt x="659" y="535"/>
                      <a:pt x="643" y="543"/>
                    </a:cubicBezTo>
                    <a:cubicBezTo>
                      <a:pt x="637" y="545"/>
                      <a:pt x="638" y="545"/>
                      <a:pt x="640" y="551"/>
                    </a:cubicBezTo>
                    <a:cubicBezTo>
                      <a:pt x="646" y="566"/>
                      <a:pt x="651" y="582"/>
                      <a:pt x="657" y="597"/>
                    </a:cubicBezTo>
                    <a:cubicBezTo>
                      <a:pt x="659" y="604"/>
                      <a:pt x="659" y="604"/>
                      <a:pt x="666" y="601"/>
                    </a:cubicBezTo>
                    <a:cubicBezTo>
                      <a:pt x="680" y="595"/>
                      <a:pt x="695" y="590"/>
                      <a:pt x="709" y="584"/>
                    </a:cubicBezTo>
                    <a:cubicBezTo>
                      <a:pt x="711" y="583"/>
                      <a:pt x="713" y="583"/>
                      <a:pt x="715" y="582"/>
                    </a:cubicBezTo>
                    <a:cubicBezTo>
                      <a:pt x="719" y="581"/>
                      <a:pt x="723" y="583"/>
                      <a:pt x="725" y="587"/>
                    </a:cubicBezTo>
                    <a:cubicBezTo>
                      <a:pt x="726" y="592"/>
                      <a:pt x="725" y="597"/>
                      <a:pt x="720" y="599"/>
                    </a:cubicBezTo>
                    <a:cubicBezTo>
                      <a:pt x="710" y="603"/>
                      <a:pt x="699" y="607"/>
                      <a:pt x="689" y="611"/>
                    </a:cubicBezTo>
                    <a:cubicBezTo>
                      <a:pt x="682" y="614"/>
                      <a:pt x="674" y="617"/>
                      <a:pt x="667" y="620"/>
                    </a:cubicBezTo>
                    <a:cubicBezTo>
                      <a:pt x="664" y="621"/>
                      <a:pt x="664" y="623"/>
                      <a:pt x="665" y="625"/>
                    </a:cubicBezTo>
                    <a:cubicBezTo>
                      <a:pt x="668" y="644"/>
                      <a:pt x="670" y="663"/>
                      <a:pt x="668" y="681"/>
                    </a:cubicBezTo>
                    <a:cubicBezTo>
                      <a:pt x="664" y="714"/>
                      <a:pt x="653" y="744"/>
                      <a:pt x="633" y="770"/>
                    </a:cubicBezTo>
                    <a:cubicBezTo>
                      <a:pt x="615" y="793"/>
                      <a:pt x="592" y="808"/>
                      <a:pt x="563" y="814"/>
                    </a:cubicBezTo>
                    <a:cubicBezTo>
                      <a:pt x="538" y="819"/>
                      <a:pt x="513" y="817"/>
                      <a:pt x="489" y="808"/>
                    </a:cubicBezTo>
                    <a:cubicBezTo>
                      <a:pt x="463" y="798"/>
                      <a:pt x="442" y="781"/>
                      <a:pt x="425" y="760"/>
                    </a:cubicBezTo>
                    <a:cubicBezTo>
                      <a:pt x="417" y="751"/>
                      <a:pt x="410" y="740"/>
                      <a:pt x="404" y="729"/>
                    </a:cubicBezTo>
                    <a:cubicBezTo>
                      <a:pt x="403" y="726"/>
                      <a:pt x="402" y="726"/>
                      <a:pt x="399" y="727"/>
                    </a:cubicBezTo>
                    <a:cubicBezTo>
                      <a:pt x="386" y="732"/>
                      <a:pt x="373" y="737"/>
                      <a:pt x="360" y="743"/>
                    </a:cubicBezTo>
                    <a:cubicBezTo>
                      <a:pt x="358" y="743"/>
                      <a:pt x="356" y="744"/>
                      <a:pt x="354" y="745"/>
                    </a:cubicBezTo>
                    <a:cubicBezTo>
                      <a:pt x="349" y="746"/>
                      <a:pt x="345" y="744"/>
                      <a:pt x="343" y="740"/>
                    </a:cubicBezTo>
                    <a:cubicBezTo>
                      <a:pt x="341" y="735"/>
                      <a:pt x="343" y="730"/>
                      <a:pt x="348" y="728"/>
                    </a:cubicBezTo>
                    <a:cubicBezTo>
                      <a:pt x="363" y="722"/>
                      <a:pt x="377" y="716"/>
                      <a:pt x="392" y="710"/>
                    </a:cubicBezTo>
                    <a:cubicBezTo>
                      <a:pt x="395" y="709"/>
                      <a:pt x="396" y="708"/>
                      <a:pt x="395" y="705"/>
                    </a:cubicBezTo>
                    <a:cubicBezTo>
                      <a:pt x="390" y="694"/>
                      <a:pt x="386" y="683"/>
                      <a:pt x="382" y="672"/>
                    </a:cubicBezTo>
                    <a:cubicBezTo>
                      <a:pt x="381" y="668"/>
                      <a:pt x="379" y="668"/>
                      <a:pt x="376" y="669"/>
                    </a:cubicBezTo>
                    <a:cubicBezTo>
                      <a:pt x="362" y="676"/>
                      <a:pt x="349" y="682"/>
                      <a:pt x="335" y="689"/>
                    </a:cubicBezTo>
                    <a:cubicBezTo>
                      <a:pt x="329" y="691"/>
                      <a:pt x="323" y="689"/>
                      <a:pt x="322" y="683"/>
                    </a:cubicBezTo>
                    <a:cubicBezTo>
                      <a:pt x="321" y="678"/>
                      <a:pt x="323" y="675"/>
                      <a:pt x="328" y="672"/>
                    </a:cubicBezTo>
                    <a:cubicBezTo>
                      <a:pt x="342" y="666"/>
                      <a:pt x="356" y="659"/>
                      <a:pt x="369" y="653"/>
                    </a:cubicBezTo>
                    <a:cubicBezTo>
                      <a:pt x="372" y="651"/>
                      <a:pt x="374" y="650"/>
                      <a:pt x="372" y="647"/>
                    </a:cubicBezTo>
                    <a:cubicBezTo>
                      <a:pt x="367" y="636"/>
                      <a:pt x="362" y="625"/>
                      <a:pt x="357" y="614"/>
                    </a:cubicBezTo>
                    <a:cubicBezTo>
                      <a:pt x="356" y="611"/>
                      <a:pt x="354" y="611"/>
                      <a:pt x="351" y="613"/>
                    </a:cubicBezTo>
                    <a:cubicBezTo>
                      <a:pt x="338" y="620"/>
                      <a:pt x="325" y="627"/>
                      <a:pt x="312" y="634"/>
                    </a:cubicBezTo>
                    <a:cubicBezTo>
                      <a:pt x="306" y="637"/>
                      <a:pt x="301" y="636"/>
                      <a:pt x="299" y="632"/>
                    </a:cubicBezTo>
                    <a:cubicBezTo>
                      <a:pt x="296" y="626"/>
                      <a:pt x="298" y="622"/>
                      <a:pt x="304" y="618"/>
                    </a:cubicBezTo>
                    <a:cubicBezTo>
                      <a:pt x="316" y="612"/>
                      <a:pt x="328" y="605"/>
                      <a:pt x="340" y="599"/>
                    </a:cubicBezTo>
                    <a:cubicBezTo>
                      <a:pt x="342" y="598"/>
                      <a:pt x="343" y="597"/>
                      <a:pt x="344" y="596"/>
                    </a:cubicBezTo>
                    <a:cubicBezTo>
                      <a:pt x="346" y="597"/>
                      <a:pt x="348" y="596"/>
                      <a:pt x="347" y="594"/>
                    </a:cubicBezTo>
                    <a:cubicBezTo>
                      <a:pt x="346" y="592"/>
                      <a:pt x="346" y="589"/>
                      <a:pt x="343" y="588"/>
                    </a:cubicBezTo>
                    <a:close/>
                    <a:moveTo>
                      <a:pt x="651" y="659"/>
                    </a:moveTo>
                    <a:cubicBezTo>
                      <a:pt x="651" y="652"/>
                      <a:pt x="650" y="641"/>
                      <a:pt x="648" y="631"/>
                    </a:cubicBezTo>
                    <a:cubicBezTo>
                      <a:pt x="644" y="610"/>
                      <a:pt x="636" y="591"/>
                      <a:pt x="629" y="572"/>
                    </a:cubicBezTo>
                    <a:cubicBezTo>
                      <a:pt x="621" y="551"/>
                      <a:pt x="612" y="531"/>
                      <a:pt x="603" y="510"/>
                    </a:cubicBezTo>
                    <a:cubicBezTo>
                      <a:pt x="594" y="490"/>
                      <a:pt x="584" y="471"/>
                      <a:pt x="574" y="452"/>
                    </a:cubicBezTo>
                    <a:cubicBezTo>
                      <a:pt x="565" y="435"/>
                      <a:pt x="556" y="419"/>
                      <a:pt x="546" y="403"/>
                    </a:cubicBezTo>
                    <a:cubicBezTo>
                      <a:pt x="536" y="387"/>
                      <a:pt x="526" y="371"/>
                      <a:pt x="515" y="355"/>
                    </a:cubicBezTo>
                    <a:cubicBezTo>
                      <a:pt x="505" y="340"/>
                      <a:pt x="494" y="326"/>
                      <a:pt x="483" y="311"/>
                    </a:cubicBezTo>
                    <a:cubicBezTo>
                      <a:pt x="470" y="294"/>
                      <a:pt x="457" y="278"/>
                      <a:pt x="443" y="262"/>
                    </a:cubicBezTo>
                    <a:cubicBezTo>
                      <a:pt x="430" y="247"/>
                      <a:pt x="417" y="233"/>
                      <a:pt x="404" y="219"/>
                    </a:cubicBezTo>
                    <a:cubicBezTo>
                      <a:pt x="390" y="205"/>
                      <a:pt x="375" y="191"/>
                      <a:pt x="361" y="178"/>
                    </a:cubicBezTo>
                    <a:cubicBezTo>
                      <a:pt x="343" y="161"/>
                      <a:pt x="324" y="145"/>
                      <a:pt x="305" y="130"/>
                    </a:cubicBezTo>
                    <a:cubicBezTo>
                      <a:pt x="283" y="113"/>
                      <a:pt x="261" y="96"/>
                      <a:pt x="237" y="81"/>
                    </a:cubicBezTo>
                    <a:cubicBezTo>
                      <a:pt x="219" y="69"/>
                      <a:pt x="200" y="60"/>
                      <a:pt x="179" y="55"/>
                    </a:cubicBezTo>
                    <a:cubicBezTo>
                      <a:pt x="154" y="49"/>
                      <a:pt x="130" y="48"/>
                      <a:pt x="104" y="54"/>
                    </a:cubicBezTo>
                    <a:cubicBezTo>
                      <a:pt x="81" y="61"/>
                      <a:pt x="60" y="71"/>
                      <a:pt x="44" y="90"/>
                    </a:cubicBezTo>
                    <a:cubicBezTo>
                      <a:pt x="32" y="104"/>
                      <a:pt x="24" y="121"/>
                      <a:pt x="21" y="139"/>
                    </a:cubicBezTo>
                    <a:cubicBezTo>
                      <a:pt x="17" y="164"/>
                      <a:pt x="19" y="187"/>
                      <a:pt x="29" y="210"/>
                    </a:cubicBezTo>
                    <a:cubicBezTo>
                      <a:pt x="39" y="231"/>
                      <a:pt x="52" y="249"/>
                      <a:pt x="69" y="265"/>
                    </a:cubicBezTo>
                    <a:cubicBezTo>
                      <a:pt x="71" y="266"/>
                      <a:pt x="72" y="266"/>
                      <a:pt x="74" y="266"/>
                    </a:cubicBezTo>
                    <a:cubicBezTo>
                      <a:pt x="78" y="267"/>
                      <a:pt x="81" y="268"/>
                      <a:pt x="81" y="272"/>
                    </a:cubicBezTo>
                    <a:cubicBezTo>
                      <a:pt x="82" y="275"/>
                      <a:pt x="84" y="276"/>
                      <a:pt x="86" y="278"/>
                    </a:cubicBezTo>
                    <a:cubicBezTo>
                      <a:pt x="98" y="285"/>
                      <a:pt x="109" y="293"/>
                      <a:pt x="120" y="301"/>
                    </a:cubicBezTo>
                    <a:cubicBezTo>
                      <a:pt x="121" y="302"/>
                      <a:pt x="122" y="303"/>
                      <a:pt x="124" y="303"/>
                    </a:cubicBezTo>
                    <a:cubicBezTo>
                      <a:pt x="130" y="303"/>
                      <a:pt x="133" y="305"/>
                      <a:pt x="134" y="311"/>
                    </a:cubicBezTo>
                    <a:cubicBezTo>
                      <a:pt x="134" y="312"/>
                      <a:pt x="135" y="312"/>
                      <a:pt x="135" y="312"/>
                    </a:cubicBezTo>
                    <a:cubicBezTo>
                      <a:pt x="146" y="321"/>
                      <a:pt x="156" y="329"/>
                      <a:pt x="166" y="339"/>
                    </a:cubicBezTo>
                    <a:cubicBezTo>
                      <a:pt x="169" y="341"/>
                      <a:pt x="172" y="343"/>
                      <a:pt x="176" y="343"/>
                    </a:cubicBezTo>
                    <a:cubicBezTo>
                      <a:pt x="179" y="343"/>
                      <a:pt x="182" y="346"/>
                      <a:pt x="182" y="349"/>
                    </a:cubicBezTo>
                    <a:cubicBezTo>
                      <a:pt x="182" y="352"/>
                      <a:pt x="183" y="354"/>
                      <a:pt x="185" y="355"/>
                    </a:cubicBezTo>
                    <a:cubicBezTo>
                      <a:pt x="195" y="364"/>
                      <a:pt x="206" y="373"/>
                      <a:pt x="215" y="383"/>
                    </a:cubicBezTo>
                    <a:cubicBezTo>
                      <a:pt x="216" y="385"/>
                      <a:pt x="217" y="386"/>
                      <a:pt x="219" y="386"/>
                    </a:cubicBezTo>
                    <a:cubicBezTo>
                      <a:pt x="225" y="386"/>
                      <a:pt x="227" y="390"/>
                      <a:pt x="227" y="394"/>
                    </a:cubicBezTo>
                    <a:cubicBezTo>
                      <a:pt x="227" y="396"/>
                      <a:pt x="228" y="397"/>
                      <a:pt x="229" y="398"/>
                    </a:cubicBezTo>
                    <a:cubicBezTo>
                      <a:pt x="233" y="402"/>
                      <a:pt x="237" y="406"/>
                      <a:pt x="241" y="410"/>
                    </a:cubicBezTo>
                    <a:cubicBezTo>
                      <a:pt x="246" y="416"/>
                      <a:pt x="251" y="421"/>
                      <a:pt x="255" y="427"/>
                    </a:cubicBezTo>
                    <a:cubicBezTo>
                      <a:pt x="257" y="429"/>
                      <a:pt x="259" y="431"/>
                      <a:pt x="262" y="432"/>
                    </a:cubicBezTo>
                    <a:cubicBezTo>
                      <a:pt x="266" y="433"/>
                      <a:pt x="269" y="436"/>
                      <a:pt x="269" y="441"/>
                    </a:cubicBezTo>
                    <a:cubicBezTo>
                      <a:pt x="269" y="443"/>
                      <a:pt x="270" y="444"/>
                      <a:pt x="270" y="445"/>
                    </a:cubicBezTo>
                    <a:cubicBezTo>
                      <a:pt x="279" y="455"/>
                      <a:pt x="287" y="466"/>
                      <a:pt x="294" y="476"/>
                    </a:cubicBezTo>
                    <a:cubicBezTo>
                      <a:pt x="296" y="479"/>
                      <a:pt x="298" y="481"/>
                      <a:pt x="301" y="482"/>
                    </a:cubicBezTo>
                    <a:cubicBezTo>
                      <a:pt x="305" y="483"/>
                      <a:pt x="307" y="486"/>
                      <a:pt x="307" y="490"/>
                    </a:cubicBezTo>
                    <a:cubicBezTo>
                      <a:pt x="307" y="492"/>
                      <a:pt x="307" y="494"/>
                      <a:pt x="308" y="495"/>
                    </a:cubicBezTo>
                    <a:cubicBezTo>
                      <a:pt x="315" y="506"/>
                      <a:pt x="322" y="517"/>
                      <a:pt x="329" y="527"/>
                    </a:cubicBezTo>
                    <a:cubicBezTo>
                      <a:pt x="331" y="531"/>
                      <a:pt x="333" y="534"/>
                      <a:pt x="338" y="535"/>
                    </a:cubicBezTo>
                    <a:cubicBezTo>
                      <a:pt x="340" y="536"/>
                      <a:pt x="341" y="539"/>
                      <a:pt x="341" y="542"/>
                    </a:cubicBezTo>
                    <a:cubicBezTo>
                      <a:pt x="340" y="544"/>
                      <a:pt x="341" y="547"/>
                      <a:pt x="342" y="549"/>
                    </a:cubicBezTo>
                    <a:cubicBezTo>
                      <a:pt x="348" y="560"/>
                      <a:pt x="354" y="570"/>
                      <a:pt x="360" y="581"/>
                    </a:cubicBezTo>
                    <a:cubicBezTo>
                      <a:pt x="362" y="584"/>
                      <a:pt x="363" y="588"/>
                      <a:pt x="368" y="590"/>
                    </a:cubicBezTo>
                    <a:cubicBezTo>
                      <a:pt x="371" y="591"/>
                      <a:pt x="372" y="595"/>
                      <a:pt x="371" y="598"/>
                    </a:cubicBezTo>
                    <a:cubicBezTo>
                      <a:pt x="371" y="600"/>
                      <a:pt x="371" y="603"/>
                      <a:pt x="372" y="605"/>
                    </a:cubicBezTo>
                    <a:cubicBezTo>
                      <a:pt x="376" y="614"/>
                      <a:pt x="380" y="623"/>
                      <a:pt x="385" y="631"/>
                    </a:cubicBezTo>
                    <a:cubicBezTo>
                      <a:pt x="387" y="637"/>
                      <a:pt x="388" y="644"/>
                      <a:pt x="395" y="647"/>
                    </a:cubicBezTo>
                    <a:cubicBezTo>
                      <a:pt x="397" y="649"/>
                      <a:pt x="398" y="652"/>
                      <a:pt x="397" y="654"/>
                    </a:cubicBezTo>
                    <a:cubicBezTo>
                      <a:pt x="396" y="658"/>
                      <a:pt x="397" y="662"/>
                      <a:pt x="399" y="665"/>
                    </a:cubicBezTo>
                    <a:cubicBezTo>
                      <a:pt x="400" y="668"/>
                      <a:pt x="401" y="671"/>
                      <a:pt x="403" y="674"/>
                    </a:cubicBezTo>
                    <a:cubicBezTo>
                      <a:pt x="406" y="683"/>
                      <a:pt x="407" y="692"/>
                      <a:pt x="412" y="700"/>
                    </a:cubicBezTo>
                    <a:cubicBezTo>
                      <a:pt x="416" y="706"/>
                      <a:pt x="419" y="713"/>
                      <a:pt x="420" y="720"/>
                    </a:cubicBezTo>
                    <a:cubicBezTo>
                      <a:pt x="422" y="726"/>
                      <a:pt x="426" y="732"/>
                      <a:pt x="430" y="738"/>
                    </a:cubicBezTo>
                    <a:cubicBezTo>
                      <a:pt x="441" y="752"/>
                      <a:pt x="452" y="765"/>
                      <a:pt x="467" y="775"/>
                    </a:cubicBezTo>
                    <a:cubicBezTo>
                      <a:pt x="493" y="794"/>
                      <a:pt x="521" y="801"/>
                      <a:pt x="553" y="797"/>
                    </a:cubicBezTo>
                    <a:cubicBezTo>
                      <a:pt x="580" y="794"/>
                      <a:pt x="601" y="780"/>
                      <a:pt x="618" y="760"/>
                    </a:cubicBezTo>
                    <a:cubicBezTo>
                      <a:pt x="641" y="732"/>
                      <a:pt x="651" y="699"/>
                      <a:pt x="651" y="659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59" name="Freeform 197">
                <a:extLst>
                  <a:ext uri="{FF2B5EF4-FFF2-40B4-BE49-F238E27FC236}">
                    <a16:creationId xmlns:a16="http://schemas.microsoft.com/office/drawing/2014/main" id="{3BC1DFE1-2E1A-40D1-8944-4F73A0C013C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3390563" y="2819400"/>
                <a:ext cx="3175" cy="3175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0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B6DB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60" name="Freeform 198">
                <a:extLst>
                  <a:ext uri="{FF2B5EF4-FFF2-40B4-BE49-F238E27FC236}">
                    <a16:creationId xmlns:a16="http://schemas.microsoft.com/office/drawing/2014/main" id="{303C069C-2B81-4B57-BC17-4BA982774447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4258925" y="3228975"/>
                <a:ext cx="385763" cy="452438"/>
              </a:xfrm>
              <a:custGeom>
                <a:avLst/>
                <a:gdLst>
                  <a:gd name="T0" fmla="*/ 156 w 157"/>
                  <a:gd name="T1" fmla="*/ 97 h 184"/>
                  <a:gd name="T2" fmla="*/ 140 w 157"/>
                  <a:gd name="T3" fmla="*/ 153 h 184"/>
                  <a:gd name="T4" fmla="*/ 71 w 157"/>
                  <a:gd name="T5" fmla="*/ 178 h 184"/>
                  <a:gd name="T6" fmla="*/ 17 w 157"/>
                  <a:gd name="T7" fmla="*/ 138 h 184"/>
                  <a:gd name="T8" fmla="*/ 3 w 157"/>
                  <a:gd name="T9" fmla="*/ 72 h 184"/>
                  <a:gd name="T10" fmla="*/ 20 w 157"/>
                  <a:gd name="T11" fmla="*/ 30 h 184"/>
                  <a:gd name="T12" fmla="*/ 54 w 157"/>
                  <a:gd name="T13" fmla="*/ 5 h 184"/>
                  <a:gd name="T14" fmla="*/ 100 w 157"/>
                  <a:gd name="T15" fmla="*/ 8 h 184"/>
                  <a:gd name="T16" fmla="*/ 152 w 157"/>
                  <a:gd name="T17" fmla="*/ 66 h 184"/>
                  <a:gd name="T18" fmla="*/ 156 w 157"/>
                  <a:gd name="T19" fmla="*/ 97 h 184"/>
                  <a:gd name="T20" fmla="*/ 20 w 157"/>
                  <a:gd name="T21" fmla="*/ 88 h 184"/>
                  <a:gd name="T22" fmla="*/ 24 w 157"/>
                  <a:gd name="T23" fmla="*/ 109 h 184"/>
                  <a:gd name="T24" fmla="*/ 59 w 157"/>
                  <a:gd name="T25" fmla="*/ 155 h 184"/>
                  <a:gd name="T26" fmla="*/ 116 w 157"/>
                  <a:gd name="T27" fmla="*/ 152 h 184"/>
                  <a:gd name="T28" fmla="*/ 139 w 157"/>
                  <a:gd name="T29" fmla="*/ 102 h 184"/>
                  <a:gd name="T30" fmla="*/ 99 w 157"/>
                  <a:gd name="T31" fmla="*/ 27 h 184"/>
                  <a:gd name="T32" fmla="*/ 37 w 157"/>
                  <a:gd name="T33" fmla="*/ 37 h 184"/>
                  <a:gd name="T34" fmla="*/ 20 w 157"/>
                  <a:gd name="T35" fmla="*/ 88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57" h="184">
                    <a:moveTo>
                      <a:pt x="156" y="97"/>
                    </a:moveTo>
                    <a:cubicBezTo>
                      <a:pt x="157" y="118"/>
                      <a:pt x="151" y="137"/>
                      <a:pt x="140" y="153"/>
                    </a:cubicBezTo>
                    <a:cubicBezTo>
                      <a:pt x="124" y="174"/>
                      <a:pt x="97" y="184"/>
                      <a:pt x="71" y="178"/>
                    </a:cubicBezTo>
                    <a:cubicBezTo>
                      <a:pt x="47" y="173"/>
                      <a:pt x="30" y="159"/>
                      <a:pt x="17" y="138"/>
                    </a:cubicBezTo>
                    <a:cubicBezTo>
                      <a:pt x="4" y="118"/>
                      <a:pt x="0" y="96"/>
                      <a:pt x="3" y="72"/>
                    </a:cubicBezTo>
                    <a:cubicBezTo>
                      <a:pt x="4" y="57"/>
                      <a:pt x="10" y="43"/>
                      <a:pt x="20" y="30"/>
                    </a:cubicBezTo>
                    <a:cubicBezTo>
                      <a:pt x="28" y="18"/>
                      <a:pt x="40" y="10"/>
                      <a:pt x="54" y="5"/>
                    </a:cubicBezTo>
                    <a:cubicBezTo>
                      <a:pt x="69" y="0"/>
                      <a:pt x="85" y="1"/>
                      <a:pt x="100" y="8"/>
                    </a:cubicBezTo>
                    <a:cubicBezTo>
                      <a:pt x="127" y="19"/>
                      <a:pt x="142" y="39"/>
                      <a:pt x="152" y="66"/>
                    </a:cubicBezTo>
                    <a:cubicBezTo>
                      <a:pt x="155" y="77"/>
                      <a:pt x="157" y="87"/>
                      <a:pt x="156" y="97"/>
                    </a:cubicBezTo>
                    <a:close/>
                    <a:moveTo>
                      <a:pt x="20" y="88"/>
                    </a:moveTo>
                    <a:cubicBezTo>
                      <a:pt x="20" y="93"/>
                      <a:pt x="22" y="101"/>
                      <a:pt x="24" y="109"/>
                    </a:cubicBezTo>
                    <a:cubicBezTo>
                      <a:pt x="29" y="130"/>
                      <a:pt x="42" y="145"/>
                      <a:pt x="59" y="155"/>
                    </a:cubicBezTo>
                    <a:cubicBezTo>
                      <a:pt x="75" y="165"/>
                      <a:pt x="101" y="165"/>
                      <a:pt x="116" y="152"/>
                    </a:cubicBezTo>
                    <a:cubicBezTo>
                      <a:pt x="131" y="138"/>
                      <a:pt x="138" y="121"/>
                      <a:pt x="139" y="102"/>
                    </a:cubicBezTo>
                    <a:cubicBezTo>
                      <a:pt x="139" y="70"/>
                      <a:pt x="128" y="44"/>
                      <a:pt x="99" y="27"/>
                    </a:cubicBezTo>
                    <a:cubicBezTo>
                      <a:pt x="79" y="15"/>
                      <a:pt x="54" y="18"/>
                      <a:pt x="37" y="37"/>
                    </a:cubicBezTo>
                    <a:cubicBezTo>
                      <a:pt x="25" y="50"/>
                      <a:pt x="20" y="67"/>
                      <a:pt x="20" y="88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61" name="Freeform 199">
                <a:extLst>
                  <a:ext uri="{FF2B5EF4-FFF2-40B4-BE49-F238E27FC236}">
                    <a16:creationId xmlns:a16="http://schemas.microsoft.com/office/drawing/2014/main" id="{7649330D-A738-4893-8BA7-F2A6291CD493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3344525" y="2366962"/>
                <a:ext cx="336550" cy="322263"/>
              </a:xfrm>
              <a:custGeom>
                <a:avLst/>
                <a:gdLst>
                  <a:gd name="T0" fmla="*/ 1 w 137"/>
                  <a:gd name="T1" fmla="*/ 58 h 131"/>
                  <a:gd name="T2" fmla="*/ 48 w 137"/>
                  <a:gd name="T3" fmla="*/ 5 h 131"/>
                  <a:gd name="T4" fmla="*/ 117 w 137"/>
                  <a:gd name="T5" fmla="*/ 29 h 131"/>
                  <a:gd name="T6" fmla="*/ 126 w 137"/>
                  <a:gd name="T7" fmla="*/ 94 h 131"/>
                  <a:gd name="T8" fmla="*/ 98 w 137"/>
                  <a:gd name="T9" fmla="*/ 120 h 131"/>
                  <a:gd name="T10" fmla="*/ 27 w 137"/>
                  <a:gd name="T11" fmla="*/ 111 h 131"/>
                  <a:gd name="T12" fmla="*/ 1 w 137"/>
                  <a:gd name="T13" fmla="*/ 58 h 131"/>
                  <a:gd name="T14" fmla="*/ 72 w 137"/>
                  <a:gd name="T15" fmla="*/ 108 h 131"/>
                  <a:gd name="T16" fmla="*/ 86 w 137"/>
                  <a:gd name="T17" fmla="*/ 105 h 131"/>
                  <a:gd name="T18" fmla="*/ 108 w 137"/>
                  <a:gd name="T19" fmla="*/ 90 h 131"/>
                  <a:gd name="T20" fmla="*/ 108 w 137"/>
                  <a:gd name="T21" fmla="*/ 47 h 131"/>
                  <a:gd name="T22" fmla="*/ 56 w 137"/>
                  <a:gd name="T23" fmla="*/ 22 h 131"/>
                  <a:gd name="T24" fmla="*/ 20 w 137"/>
                  <a:gd name="T25" fmla="*/ 73 h 131"/>
                  <a:gd name="T26" fmla="*/ 72 w 137"/>
                  <a:gd name="T27" fmla="*/ 108 h 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37" h="131">
                    <a:moveTo>
                      <a:pt x="1" y="58"/>
                    </a:moveTo>
                    <a:cubicBezTo>
                      <a:pt x="0" y="31"/>
                      <a:pt x="21" y="9"/>
                      <a:pt x="48" y="5"/>
                    </a:cubicBezTo>
                    <a:cubicBezTo>
                      <a:pt x="75" y="0"/>
                      <a:pt x="99" y="9"/>
                      <a:pt x="117" y="29"/>
                    </a:cubicBezTo>
                    <a:cubicBezTo>
                      <a:pt x="133" y="48"/>
                      <a:pt x="137" y="71"/>
                      <a:pt x="126" y="94"/>
                    </a:cubicBezTo>
                    <a:cubicBezTo>
                      <a:pt x="121" y="106"/>
                      <a:pt x="111" y="115"/>
                      <a:pt x="98" y="120"/>
                    </a:cubicBezTo>
                    <a:cubicBezTo>
                      <a:pt x="73" y="131"/>
                      <a:pt x="49" y="127"/>
                      <a:pt x="27" y="111"/>
                    </a:cubicBezTo>
                    <a:cubicBezTo>
                      <a:pt x="10" y="99"/>
                      <a:pt x="1" y="82"/>
                      <a:pt x="1" y="58"/>
                    </a:cubicBezTo>
                    <a:close/>
                    <a:moveTo>
                      <a:pt x="72" y="108"/>
                    </a:moveTo>
                    <a:cubicBezTo>
                      <a:pt x="77" y="109"/>
                      <a:pt x="81" y="106"/>
                      <a:pt x="86" y="105"/>
                    </a:cubicBezTo>
                    <a:cubicBezTo>
                      <a:pt x="96" y="104"/>
                      <a:pt x="103" y="98"/>
                      <a:pt x="108" y="90"/>
                    </a:cubicBezTo>
                    <a:cubicBezTo>
                      <a:pt x="117" y="76"/>
                      <a:pt x="116" y="61"/>
                      <a:pt x="108" y="47"/>
                    </a:cubicBezTo>
                    <a:cubicBezTo>
                      <a:pt x="95" y="29"/>
                      <a:pt x="78" y="20"/>
                      <a:pt x="56" y="22"/>
                    </a:cubicBezTo>
                    <a:cubicBezTo>
                      <a:pt x="29" y="23"/>
                      <a:pt x="12" y="48"/>
                      <a:pt x="20" y="73"/>
                    </a:cubicBezTo>
                    <a:cubicBezTo>
                      <a:pt x="27" y="94"/>
                      <a:pt x="49" y="109"/>
                      <a:pt x="72" y="108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62" name="Freeform 200">
                <a:extLst>
                  <a:ext uri="{FF2B5EF4-FFF2-40B4-BE49-F238E27FC236}">
                    <a16:creationId xmlns:a16="http://schemas.microsoft.com/office/drawing/2014/main" id="{A6216407-B512-48BE-9728-CA71A71E4128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4054138" y="2776537"/>
                <a:ext cx="273050" cy="288925"/>
              </a:xfrm>
              <a:custGeom>
                <a:avLst/>
                <a:gdLst>
                  <a:gd name="T0" fmla="*/ 0 w 111"/>
                  <a:gd name="T1" fmla="*/ 54 h 118"/>
                  <a:gd name="T2" fmla="*/ 17 w 111"/>
                  <a:gd name="T3" fmla="*/ 14 h 118"/>
                  <a:gd name="T4" fmla="*/ 67 w 111"/>
                  <a:gd name="T5" fmla="*/ 7 h 118"/>
                  <a:gd name="T6" fmla="*/ 106 w 111"/>
                  <a:gd name="T7" fmla="*/ 54 h 118"/>
                  <a:gd name="T8" fmla="*/ 88 w 111"/>
                  <a:gd name="T9" fmla="*/ 107 h 118"/>
                  <a:gd name="T10" fmla="*/ 50 w 111"/>
                  <a:gd name="T11" fmla="*/ 115 h 118"/>
                  <a:gd name="T12" fmla="*/ 8 w 111"/>
                  <a:gd name="T13" fmla="*/ 85 h 118"/>
                  <a:gd name="T14" fmla="*/ 0 w 111"/>
                  <a:gd name="T15" fmla="*/ 54 h 118"/>
                  <a:gd name="T16" fmla="*/ 79 w 111"/>
                  <a:gd name="T17" fmla="*/ 92 h 118"/>
                  <a:gd name="T18" fmla="*/ 79 w 111"/>
                  <a:gd name="T19" fmla="*/ 92 h 118"/>
                  <a:gd name="T20" fmla="*/ 85 w 111"/>
                  <a:gd name="T21" fmla="*/ 85 h 118"/>
                  <a:gd name="T22" fmla="*/ 85 w 111"/>
                  <a:gd name="T23" fmla="*/ 84 h 118"/>
                  <a:gd name="T24" fmla="*/ 89 w 111"/>
                  <a:gd name="T25" fmla="*/ 76 h 118"/>
                  <a:gd name="T26" fmla="*/ 89 w 111"/>
                  <a:gd name="T27" fmla="*/ 73 h 118"/>
                  <a:gd name="T28" fmla="*/ 89 w 111"/>
                  <a:gd name="T29" fmla="*/ 58 h 118"/>
                  <a:gd name="T30" fmla="*/ 89 w 111"/>
                  <a:gd name="T31" fmla="*/ 57 h 118"/>
                  <a:gd name="T32" fmla="*/ 88 w 111"/>
                  <a:gd name="T33" fmla="*/ 54 h 118"/>
                  <a:gd name="T34" fmla="*/ 88 w 111"/>
                  <a:gd name="T35" fmla="*/ 54 h 118"/>
                  <a:gd name="T36" fmla="*/ 85 w 111"/>
                  <a:gd name="T37" fmla="*/ 46 h 118"/>
                  <a:gd name="T38" fmla="*/ 84 w 111"/>
                  <a:gd name="T39" fmla="*/ 45 h 118"/>
                  <a:gd name="T40" fmla="*/ 76 w 111"/>
                  <a:gd name="T41" fmla="*/ 34 h 118"/>
                  <a:gd name="T42" fmla="*/ 76 w 111"/>
                  <a:gd name="T43" fmla="*/ 34 h 118"/>
                  <a:gd name="T44" fmla="*/ 74 w 111"/>
                  <a:gd name="T45" fmla="*/ 32 h 118"/>
                  <a:gd name="T46" fmla="*/ 73 w 111"/>
                  <a:gd name="T47" fmla="*/ 31 h 118"/>
                  <a:gd name="T48" fmla="*/ 59 w 111"/>
                  <a:gd name="T49" fmla="*/ 23 h 118"/>
                  <a:gd name="T50" fmla="*/ 59 w 111"/>
                  <a:gd name="T51" fmla="*/ 23 h 118"/>
                  <a:gd name="T52" fmla="*/ 58 w 111"/>
                  <a:gd name="T53" fmla="*/ 23 h 118"/>
                  <a:gd name="T54" fmla="*/ 56 w 111"/>
                  <a:gd name="T55" fmla="*/ 22 h 118"/>
                  <a:gd name="T56" fmla="*/ 47 w 111"/>
                  <a:gd name="T57" fmla="*/ 21 h 118"/>
                  <a:gd name="T58" fmla="*/ 43 w 111"/>
                  <a:gd name="T59" fmla="*/ 22 h 118"/>
                  <a:gd name="T60" fmla="*/ 21 w 111"/>
                  <a:gd name="T61" fmla="*/ 38 h 118"/>
                  <a:gd name="T62" fmla="*/ 21 w 111"/>
                  <a:gd name="T63" fmla="*/ 39 h 118"/>
                  <a:gd name="T64" fmla="*/ 18 w 111"/>
                  <a:gd name="T65" fmla="*/ 46 h 118"/>
                  <a:gd name="T66" fmla="*/ 18 w 111"/>
                  <a:gd name="T67" fmla="*/ 48 h 118"/>
                  <a:gd name="T68" fmla="*/ 18 w 111"/>
                  <a:gd name="T69" fmla="*/ 59 h 118"/>
                  <a:gd name="T70" fmla="*/ 18 w 111"/>
                  <a:gd name="T71" fmla="*/ 61 h 118"/>
                  <a:gd name="T72" fmla="*/ 19 w 111"/>
                  <a:gd name="T73" fmla="*/ 64 h 118"/>
                  <a:gd name="T74" fmla="*/ 19 w 111"/>
                  <a:gd name="T75" fmla="*/ 66 h 118"/>
                  <a:gd name="T76" fmla="*/ 20 w 111"/>
                  <a:gd name="T77" fmla="*/ 67 h 118"/>
                  <a:gd name="T78" fmla="*/ 20 w 111"/>
                  <a:gd name="T79" fmla="*/ 69 h 118"/>
                  <a:gd name="T80" fmla="*/ 21 w 111"/>
                  <a:gd name="T81" fmla="*/ 70 h 118"/>
                  <a:gd name="T82" fmla="*/ 21 w 111"/>
                  <a:gd name="T83" fmla="*/ 70 h 118"/>
                  <a:gd name="T84" fmla="*/ 29 w 111"/>
                  <a:gd name="T85" fmla="*/ 84 h 118"/>
                  <a:gd name="T86" fmla="*/ 29 w 111"/>
                  <a:gd name="T87" fmla="*/ 84 h 118"/>
                  <a:gd name="T88" fmla="*/ 36 w 111"/>
                  <a:gd name="T89" fmla="*/ 90 h 118"/>
                  <a:gd name="T90" fmla="*/ 37 w 111"/>
                  <a:gd name="T91" fmla="*/ 90 h 118"/>
                  <a:gd name="T92" fmla="*/ 44 w 111"/>
                  <a:gd name="T93" fmla="*/ 95 h 118"/>
                  <a:gd name="T94" fmla="*/ 70 w 111"/>
                  <a:gd name="T95" fmla="*/ 96 h 118"/>
                  <a:gd name="T96" fmla="*/ 76 w 111"/>
                  <a:gd name="T97" fmla="*/ 94 h 118"/>
                  <a:gd name="T98" fmla="*/ 77 w 111"/>
                  <a:gd name="T99" fmla="*/ 93 h 118"/>
                  <a:gd name="T100" fmla="*/ 78 w 111"/>
                  <a:gd name="T101" fmla="*/ 93 h 118"/>
                  <a:gd name="T102" fmla="*/ 79 w 111"/>
                  <a:gd name="T103" fmla="*/ 92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11" h="118">
                    <a:moveTo>
                      <a:pt x="0" y="54"/>
                    </a:moveTo>
                    <a:cubicBezTo>
                      <a:pt x="0" y="38"/>
                      <a:pt x="5" y="24"/>
                      <a:pt x="17" y="14"/>
                    </a:cubicBezTo>
                    <a:cubicBezTo>
                      <a:pt x="32" y="2"/>
                      <a:pt x="49" y="0"/>
                      <a:pt x="67" y="7"/>
                    </a:cubicBezTo>
                    <a:cubicBezTo>
                      <a:pt x="88" y="16"/>
                      <a:pt x="101" y="31"/>
                      <a:pt x="106" y="54"/>
                    </a:cubicBezTo>
                    <a:cubicBezTo>
                      <a:pt x="111" y="75"/>
                      <a:pt x="106" y="93"/>
                      <a:pt x="88" y="107"/>
                    </a:cubicBezTo>
                    <a:cubicBezTo>
                      <a:pt x="77" y="115"/>
                      <a:pt x="64" y="118"/>
                      <a:pt x="50" y="115"/>
                    </a:cubicBezTo>
                    <a:cubicBezTo>
                      <a:pt x="31" y="111"/>
                      <a:pt x="18" y="100"/>
                      <a:pt x="8" y="85"/>
                    </a:cubicBezTo>
                    <a:cubicBezTo>
                      <a:pt x="2" y="75"/>
                      <a:pt x="1" y="65"/>
                      <a:pt x="0" y="54"/>
                    </a:cubicBezTo>
                    <a:close/>
                    <a:moveTo>
                      <a:pt x="79" y="92"/>
                    </a:moveTo>
                    <a:cubicBezTo>
                      <a:pt x="79" y="92"/>
                      <a:pt x="79" y="92"/>
                      <a:pt x="79" y="92"/>
                    </a:cubicBezTo>
                    <a:cubicBezTo>
                      <a:pt x="82" y="90"/>
                      <a:pt x="84" y="88"/>
                      <a:pt x="85" y="85"/>
                    </a:cubicBezTo>
                    <a:cubicBezTo>
                      <a:pt x="85" y="84"/>
                      <a:pt x="85" y="84"/>
                      <a:pt x="85" y="84"/>
                    </a:cubicBezTo>
                    <a:cubicBezTo>
                      <a:pt x="88" y="82"/>
                      <a:pt x="88" y="79"/>
                      <a:pt x="89" y="76"/>
                    </a:cubicBezTo>
                    <a:cubicBezTo>
                      <a:pt x="89" y="75"/>
                      <a:pt x="89" y="74"/>
                      <a:pt x="89" y="73"/>
                    </a:cubicBezTo>
                    <a:cubicBezTo>
                      <a:pt x="90" y="68"/>
                      <a:pt x="90" y="63"/>
                      <a:pt x="89" y="58"/>
                    </a:cubicBezTo>
                    <a:cubicBezTo>
                      <a:pt x="89" y="58"/>
                      <a:pt x="89" y="57"/>
                      <a:pt x="89" y="57"/>
                    </a:cubicBezTo>
                    <a:cubicBezTo>
                      <a:pt x="89" y="56"/>
                      <a:pt x="89" y="55"/>
                      <a:pt x="88" y="54"/>
                    </a:cubicBezTo>
                    <a:cubicBezTo>
                      <a:pt x="88" y="54"/>
                      <a:pt x="88" y="54"/>
                      <a:pt x="88" y="54"/>
                    </a:cubicBezTo>
                    <a:cubicBezTo>
                      <a:pt x="88" y="51"/>
                      <a:pt x="87" y="48"/>
                      <a:pt x="85" y="46"/>
                    </a:cubicBezTo>
                    <a:cubicBezTo>
                      <a:pt x="85" y="46"/>
                      <a:pt x="84" y="45"/>
                      <a:pt x="84" y="45"/>
                    </a:cubicBezTo>
                    <a:cubicBezTo>
                      <a:pt x="83" y="41"/>
                      <a:pt x="80" y="37"/>
                      <a:pt x="76" y="34"/>
                    </a:cubicBezTo>
                    <a:cubicBezTo>
                      <a:pt x="76" y="34"/>
                      <a:pt x="76" y="34"/>
                      <a:pt x="76" y="34"/>
                    </a:cubicBezTo>
                    <a:cubicBezTo>
                      <a:pt x="76" y="33"/>
                      <a:pt x="75" y="32"/>
                      <a:pt x="74" y="32"/>
                    </a:cubicBezTo>
                    <a:cubicBezTo>
                      <a:pt x="73" y="32"/>
                      <a:pt x="73" y="31"/>
                      <a:pt x="73" y="31"/>
                    </a:cubicBezTo>
                    <a:cubicBezTo>
                      <a:pt x="69" y="27"/>
                      <a:pt x="64" y="24"/>
                      <a:pt x="59" y="23"/>
                    </a:cubicBezTo>
                    <a:cubicBezTo>
                      <a:pt x="59" y="23"/>
                      <a:pt x="59" y="23"/>
                      <a:pt x="59" y="23"/>
                    </a:cubicBezTo>
                    <a:cubicBezTo>
                      <a:pt x="58" y="23"/>
                      <a:pt x="58" y="23"/>
                      <a:pt x="58" y="23"/>
                    </a:cubicBezTo>
                    <a:cubicBezTo>
                      <a:pt x="57" y="23"/>
                      <a:pt x="56" y="23"/>
                      <a:pt x="56" y="22"/>
                    </a:cubicBezTo>
                    <a:cubicBezTo>
                      <a:pt x="53" y="21"/>
                      <a:pt x="50" y="20"/>
                      <a:pt x="47" y="21"/>
                    </a:cubicBezTo>
                    <a:cubicBezTo>
                      <a:pt x="46" y="22"/>
                      <a:pt x="44" y="22"/>
                      <a:pt x="43" y="22"/>
                    </a:cubicBezTo>
                    <a:cubicBezTo>
                      <a:pt x="32" y="23"/>
                      <a:pt x="25" y="29"/>
                      <a:pt x="21" y="38"/>
                    </a:cubicBezTo>
                    <a:cubicBezTo>
                      <a:pt x="21" y="39"/>
                      <a:pt x="21" y="39"/>
                      <a:pt x="21" y="39"/>
                    </a:cubicBezTo>
                    <a:cubicBezTo>
                      <a:pt x="19" y="41"/>
                      <a:pt x="18" y="43"/>
                      <a:pt x="18" y="46"/>
                    </a:cubicBezTo>
                    <a:cubicBezTo>
                      <a:pt x="18" y="47"/>
                      <a:pt x="18" y="47"/>
                      <a:pt x="18" y="48"/>
                    </a:cubicBezTo>
                    <a:cubicBezTo>
                      <a:pt x="17" y="52"/>
                      <a:pt x="16" y="56"/>
                      <a:pt x="18" y="59"/>
                    </a:cubicBezTo>
                    <a:cubicBezTo>
                      <a:pt x="18" y="60"/>
                      <a:pt x="18" y="60"/>
                      <a:pt x="18" y="61"/>
                    </a:cubicBezTo>
                    <a:cubicBezTo>
                      <a:pt x="18" y="62"/>
                      <a:pt x="18" y="63"/>
                      <a:pt x="19" y="64"/>
                    </a:cubicBezTo>
                    <a:cubicBezTo>
                      <a:pt x="19" y="65"/>
                      <a:pt x="19" y="65"/>
                      <a:pt x="19" y="66"/>
                    </a:cubicBezTo>
                    <a:cubicBezTo>
                      <a:pt x="19" y="66"/>
                      <a:pt x="20" y="67"/>
                      <a:pt x="20" y="67"/>
                    </a:cubicBezTo>
                    <a:cubicBezTo>
                      <a:pt x="20" y="68"/>
                      <a:pt x="20" y="68"/>
                      <a:pt x="20" y="69"/>
                    </a:cubicBezTo>
                    <a:cubicBezTo>
                      <a:pt x="20" y="69"/>
                      <a:pt x="21" y="69"/>
                      <a:pt x="21" y="70"/>
                    </a:cubicBezTo>
                    <a:cubicBezTo>
                      <a:pt x="21" y="70"/>
                      <a:pt x="21" y="70"/>
                      <a:pt x="21" y="70"/>
                    </a:cubicBezTo>
                    <a:cubicBezTo>
                      <a:pt x="22" y="75"/>
                      <a:pt x="25" y="80"/>
                      <a:pt x="29" y="84"/>
                    </a:cubicBezTo>
                    <a:cubicBezTo>
                      <a:pt x="29" y="84"/>
                      <a:pt x="29" y="84"/>
                      <a:pt x="29" y="84"/>
                    </a:cubicBezTo>
                    <a:cubicBezTo>
                      <a:pt x="31" y="86"/>
                      <a:pt x="33" y="89"/>
                      <a:pt x="36" y="90"/>
                    </a:cubicBezTo>
                    <a:cubicBezTo>
                      <a:pt x="36" y="90"/>
                      <a:pt x="37" y="90"/>
                      <a:pt x="37" y="90"/>
                    </a:cubicBezTo>
                    <a:cubicBezTo>
                      <a:pt x="39" y="93"/>
                      <a:pt x="42" y="94"/>
                      <a:pt x="44" y="95"/>
                    </a:cubicBezTo>
                    <a:cubicBezTo>
                      <a:pt x="53" y="99"/>
                      <a:pt x="61" y="101"/>
                      <a:pt x="70" y="96"/>
                    </a:cubicBezTo>
                    <a:cubicBezTo>
                      <a:pt x="72" y="96"/>
                      <a:pt x="74" y="95"/>
                      <a:pt x="76" y="94"/>
                    </a:cubicBezTo>
                    <a:cubicBezTo>
                      <a:pt x="76" y="94"/>
                      <a:pt x="76" y="94"/>
                      <a:pt x="77" y="93"/>
                    </a:cubicBezTo>
                    <a:cubicBezTo>
                      <a:pt x="77" y="93"/>
                      <a:pt x="77" y="93"/>
                      <a:pt x="78" y="93"/>
                    </a:cubicBezTo>
                    <a:cubicBezTo>
                      <a:pt x="78" y="92"/>
                      <a:pt x="78" y="92"/>
                      <a:pt x="79" y="92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63" name="Freeform 201">
                <a:extLst>
                  <a:ext uri="{FF2B5EF4-FFF2-40B4-BE49-F238E27FC236}">
                    <a16:creationId xmlns:a16="http://schemas.microsoft.com/office/drawing/2014/main" id="{CED9906E-7F1C-4E9B-9533-719B714FDC4A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3785850" y="2465387"/>
                <a:ext cx="200025" cy="200025"/>
              </a:xfrm>
              <a:custGeom>
                <a:avLst/>
                <a:gdLst>
                  <a:gd name="T0" fmla="*/ 0 w 81"/>
                  <a:gd name="T1" fmla="*/ 37 h 81"/>
                  <a:gd name="T2" fmla="*/ 41 w 81"/>
                  <a:gd name="T3" fmla="*/ 4 h 81"/>
                  <a:gd name="T4" fmla="*/ 78 w 81"/>
                  <a:gd name="T5" fmla="*/ 41 h 81"/>
                  <a:gd name="T6" fmla="*/ 49 w 81"/>
                  <a:gd name="T7" fmla="*/ 79 h 81"/>
                  <a:gd name="T8" fmla="*/ 1 w 81"/>
                  <a:gd name="T9" fmla="*/ 44 h 81"/>
                  <a:gd name="T10" fmla="*/ 0 w 81"/>
                  <a:gd name="T11" fmla="*/ 37 h 81"/>
                  <a:gd name="T12" fmla="*/ 44 w 81"/>
                  <a:gd name="T13" fmla="*/ 62 h 81"/>
                  <a:gd name="T14" fmla="*/ 61 w 81"/>
                  <a:gd name="T15" fmla="*/ 44 h 81"/>
                  <a:gd name="T16" fmla="*/ 28 w 81"/>
                  <a:gd name="T17" fmla="*/ 22 h 81"/>
                  <a:gd name="T18" fmla="*/ 18 w 81"/>
                  <a:gd name="T19" fmla="*/ 39 h 81"/>
                  <a:gd name="T20" fmla="*/ 44 w 81"/>
                  <a:gd name="T21" fmla="*/ 62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1" h="81">
                    <a:moveTo>
                      <a:pt x="0" y="37"/>
                    </a:moveTo>
                    <a:cubicBezTo>
                      <a:pt x="0" y="15"/>
                      <a:pt x="19" y="0"/>
                      <a:pt x="41" y="4"/>
                    </a:cubicBezTo>
                    <a:cubicBezTo>
                      <a:pt x="60" y="7"/>
                      <a:pt x="76" y="23"/>
                      <a:pt x="78" y="41"/>
                    </a:cubicBezTo>
                    <a:cubicBezTo>
                      <a:pt x="81" y="59"/>
                      <a:pt x="69" y="77"/>
                      <a:pt x="49" y="79"/>
                    </a:cubicBezTo>
                    <a:cubicBezTo>
                      <a:pt x="27" y="81"/>
                      <a:pt x="6" y="66"/>
                      <a:pt x="1" y="44"/>
                    </a:cubicBezTo>
                    <a:cubicBezTo>
                      <a:pt x="0" y="42"/>
                      <a:pt x="1" y="39"/>
                      <a:pt x="0" y="37"/>
                    </a:cubicBezTo>
                    <a:close/>
                    <a:moveTo>
                      <a:pt x="44" y="62"/>
                    </a:moveTo>
                    <a:cubicBezTo>
                      <a:pt x="55" y="62"/>
                      <a:pt x="62" y="54"/>
                      <a:pt x="61" y="44"/>
                    </a:cubicBezTo>
                    <a:cubicBezTo>
                      <a:pt x="60" y="29"/>
                      <a:pt x="42" y="17"/>
                      <a:pt x="28" y="22"/>
                    </a:cubicBezTo>
                    <a:cubicBezTo>
                      <a:pt x="22" y="24"/>
                      <a:pt x="17" y="32"/>
                      <a:pt x="18" y="39"/>
                    </a:cubicBezTo>
                    <a:cubicBezTo>
                      <a:pt x="20" y="51"/>
                      <a:pt x="32" y="62"/>
                      <a:pt x="44" y="62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64" name="Freeform 202">
                <a:extLst>
                  <a:ext uri="{FF2B5EF4-FFF2-40B4-BE49-F238E27FC236}">
                    <a16:creationId xmlns:a16="http://schemas.microsoft.com/office/drawing/2014/main" id="{2EC76F16-3875-47C0-AF3B-F77A949A6E62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4020800" y="3181350"/>
                <a:ext cx="166688" cy="174625"/>
              </a:xfrm>
              <a:custGeom>
                <a:avLst/>
                <a:gdLst>
                  <a:gd name="T0" fmla="*/ 35 w 68"/>
                  <a:gd name="T1" fmla="*/ 70 h 71"/>
                  <a:gd name="T2" fmla="*/ 1 w 68"/>
                  <a:gd name="T3" fmla="*/ 33 h 71"/>
                  <a:gd name="T4" fmla="*/ 34 w 68"/>
                  <a:gd name="T5" fmla="*/ 0 h 71"/>
                  <a:gd name="T6" fmla="*/ 68 w 68"/>
                  <a:gd name="T7" fmla="*/ 38 h 71"/>
                  <a:gd name="T8" fmla="*/ 35 w 68"/>
                  <a:gd name="T9" fmla="*/ 70 h 71"/>
                  <a:gd name="T10" fmla="*/ 50 w 68"/>
                  <a:gd name="T11" fmla="*/ 37 h 71"/>
                  <a:gd name="T12" fmla="*/ 33 w 68"/>
                  <a:gd name="T13" fmla="*/ 18 h 71"/>
                  <a:gd name="T14" fmla="*/ 18 w 68"/>
                  <a:gd name="T15" fmla="*/ 34 h 71"/>
                  <a:gd name="T16" fmla="*/ 35 w 68"/>
                  <a:gd name="T17" fmla="*/ 52 h 71"/>
                  <a:gd name="T18" fmla="*/ 50 w 68"/>
                  <a:gd name="T19" fmla="*/ 37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71">
                    <a:moveTo>
                      <a:pt x="35" y="70"/>
                    </a:moveTo>
                    <a:cubicBezTo>
                      <a:pt x="17" y="71"/>
                      <a:pt x="0" y="54"/>
                      <a:pt x="1" y="33"/>
                    </a:cubicBezTo>
                    <a:cubicBezTo>
                      <a:pt x="2" y="14"/>
                      <a:pt x="15" y="0"/>
                      <a:pt x="34" y="0"/>
                    </a:cubicBezTo>
                    <a:cubicBezTo>
                      <a:pt x="52" y="1"/>
                      <a:pt x="68" y="18"/>
                      <a:pt x="68" y="38"/>
                    </a:cubicBezTo>
                    <a:cubicBezTo>
                      <a:pt x="68" y="56"/>
                      <a:pt x="52" y="71"/>
                      <a:pt x="35" y="70"/>
                    </a:cubicBezTo>
                    <a:close/>
                    <a:moveTo>
                      <a:pt x="50" y="37"/>
                    </a:moveTo>
                    <a:cubicBezTo>
                      <a:pt x="50" y="27"/>
                      <a:pt x="42" y="19"/>
                      <a:pt x="33" y="18"/>
                    </a:cubicBezTo>
                    <a:cubicBezTo>
                      <a:pt x="24" y="18"/>
                      <a:pt x="18" y="26"/>
                      <a:pt x="18" y="34"/>
                    </a:cubicBezTo>
                    <a:cubicBezTo>
                      <a:pt x="18" y="44"/>
                      <a:pt x="26" y="52"/>
                      <a:pt x="35" y="52"/>
                    </a:cubicBezTo>
                    <a:cubicBezTo>
                      <a:pt x="44" y="52"/>
                      <a:pt x="50" y="46"/>
                      <a:pt x="50" y="37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65" name="Freeform 203">
                <a:extLst>
                  <a:ext uri="{FF2B5EF4-FFF2-40B4-BE49-F238E27FC236}">
                    <a16:creationId xmlns:a16="http://schemas.microsoft.com/office/drawing/2014/main" id="{15E6DC61-5EC1-4660-89F7-D1EC1258DB40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3744575" y="2805112"/>
                <a:ext cx="161925" cy="161925"/>
              </a:xfrm>
              <a:custGeom>
                <a:avLst/>
                <a:gdLst>
                  <a:gd name="T0" fmla="*/ 35 w 66"/>
                  <a:gd name="T1" fmla="*/ 65 h 66"/>
                  <a:gd name="T2" fmla="*/ 0 w 66"/>
                  <a:gd name="T3" fmla="*/ 33 h 66"/>
                  <a:gd name="T4" fmla="*/ 30 w 66"/>
                  <a:gd name="T5" fmla="*/ 1 h 66"/>
                  <a:gd name="T6" fmla="*/ 66 w 66"/>
                  <a:gd name="T7" fmla="*/ 36 h 66"/>
                  <a:gd name="T8" fmla="*/ 35 w 66"/>
                  <a:gd name="T9" fmla="*/ 65 h 66"/>
                  <a:gd name="T10" fmla="*/ 35 w 66"/>
                  <a:gd name="T11" fmla="*/ 48 h 66"/>
                  <a:gd name="T12" fmla="*/ 48 w 66"/>
                  <a:gd name="T13" fmla="*/ 36 h 66"/>
                  <a:gd name="T14" fmla="*/ 32 w 66"/>
                  <a:gd name="T15" fmla="*/ 19 h 66"/>
                  <a:gd name="T16" fmla="*/ 19 w 66"/>
                  <a:gd name="T17" fmla="*/ 31 h 66"/>
                  <a:gd name="T18" fmla="*/ 35 w 66"/>
                  <a:gd name="T19" fmla="*/ 48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6" h="66">
                    <a:moveTo>
                      <a:pt x="35" y="65"/>
                    </a:moveTo>
                    <a:cubicBezTo>
                      <a:pt x="18" y="66"/>
                      <a:pt x="1" y="50"/>
                      <a:pt x="0" y="33"/>
                    </a:cubicBezTo>
                    <a:cubicBezTo>
                      <a:pt x="0" y="16"/>
                      <a:pt x="14" y="2"/>
                      <a:pt x="30" y="1"/>
                    </a:cubicBezTo>
                    <a:cubicBezTo>
                      <a:pt x="50" y="0"/>
                      <a:pt x="66" y="16"/>
                      <a:pt x="66" y="36"/>
                    </a:cubicBezTo>
                    <a:cubicBezTo>
                      <a:pt x="65" y="51"/>
                      <a:pt x="53" y="66"/>
                      <a:pt x="35" y="65"/>
                    </a:cubicBezTo>
                    <a:close/>
                    <a:moveTo>
                      <a:pt x="35" y="48"/>
                    </a:moveTo>
                    <a:cubicBezTo>
                      <a:pt x="42" y="48"/>
                      <a:pt x="48" y="42"/>
                      <a:pt x="48" y="36"/>
                    </a:cubicBezTo>
                    <a:cubicBezTo>
                      <a:pt x="48" y="26"/>
                      <a:pt x="41" y="19"/>
                      <a:pt x="32" y="19"/>
                    </a:cubicBezTo>
                    <a:cubicBezTo>
                      <a:pt x="24" y="19"/>
                      <a:pt x="19" y="24"/>
                      <a:pt x="19" y="31"/>
                    </a:cubicBezTo>
                    <a:cubicBezTo>
                      <a:pt x="18" y="41"/>
                      <a:pt x="25" y="47"/>
                      <a:pt x="35" y="48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66" name="Freeform 204">
                <a:extLst>
                  <a:ext uri="{FF2B5EF4-FFF2-40B4-BE49-F238E27FC236}">
                    <a16:creationId xmlns:a16="http://schemas.microsoft.com/office/drawing/2014/main" id="{F92971F6-D58F-4EC8-8633-063E3205940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3058775" y="3405187"/>
                <a:ext cx="53975" cy="52388"/>
              </a:xfrm>
              <a:custGeom>
                <a:avLst/>
                <a:gdLst>
                  <a:gd name="T0" fmla="*/ 8 w 22"/>
                  <a:gd name="T1" fmla="*/ 21 h 21"/>
                  <a:gd name="T2" fmla="*/ 1 w 22"/>
                  <a:gd name="T3" fmla="*/ 10 h 21"/>
                  <a:gd name="T4" fmla="*/ 11 w 22"/>
                  <a:gd name="T5" fmla="*/ 0 h 21"/>
                  <a:gd name="T6" fmla="*/ 20 w 22"/>
                  <a:gd name="T7" fmla="*/ 10 h 21"/>
                  <a:gd name="T8" fmla="*/ 13 w 22"/>
                  <a:gd name="T9" fmla="*/ 21 h 21"/>
                  <a:gd name="T10" fmla="*/ 8 w 22"/>
                  <a:gd name="T11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" h="21">
                    <a:moveTo>
                      <a:pt x="8" y="21"/>
                    </a:moveTo>
                    <a:cubicBezTo>
                      <a:pt x="6" y="18"/>
                      <a:pt x="2" y="14"/>
                      <a:pt x="1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2" y="4"/>
                      <a:pt x="20" y="10"/>
                    </a:cubicBezTo>
                    <a:cubicBezTo>
                      <a:pt x="20" y="14"/>
                      <a:pt x="15" y="18"/>
                      <a:pt x="13" y="21"/>
                    </a:cubicBezTo>
                    <a:cubicBezTo>
                      <a:pt x="11" y="21"/>
                      <a:pt x="10" y="21"/>
                      <a:pt x="8" y="21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67" name="Freeform 206">
                <a:extLst>
                  <a:ext uri="{FF2B5EF4-FFF2-40B4-BE49-F238E27FC236}">
                    <a16:creationId xmlns:a16="http://schemas.microsoft.com/office/drawing/2014/main" id="{41D4BBDA-8F1A-4355-A4A8-ED7339166A09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4905038" y="4295775"/>
                <a:ext cx="615950" cy="692150"/>
              </a:xfrm>
              <a:custGeom>
                <a:avLst/>
                <a:gdLst>
                  <a:gd name="T0" fmla="*/ 111 w 250"/>
                  <a:gd name="T1" fmla="*/ 192 h 281"/>
                  <a:gd name="T2" fmla="*/ 94 w 250"/>
                  <a:gd name="T3" fmla="*/ 195 h 281"/>
                  <a:gd name="T4" fmla="*/ 100 w 250"/>
                  <a:gd name="T5" fmla="*/ 174 h 281"/>
                  <a:gd name="T6" fmla="*/ 95 w 250"/>
                  <a:gd name="T7" fmla="*/ 170 h 281"/>
                  <a:gd name="T8" fmla="*/ 75 w 250"/>
                  <a:gd name="T9" fmla="*/ 167 h 281"/>
                  <a:gd name="T10" fmla="*/ 83 w 250"/>
                  <a:gd name="T11" fmla="*/ 150 h 281"/>
                  <a:gd name="T12" fmla="*/ 59 w 250"/>
                  <a:gd name="T13" fmla="*/ 153 h 281"/>
                  <a:gd name="T14" fmla="*/ 68 w 250"/>
                  <a:gd name="T15" fmla="*/ 138 h 281"/>
                  <a:gd name="T16" fmla="*/ 48 w 250"/>
                  <a:gd name="T17" fmla="*/ 138 h 281"/>
                  <a:gd name="T18" fmla="*/ 53 w 250"/>
                  <a:gd name="T19" fmla="*/ 123 h 281"/>
                  <a:gd name="T20" fmla="*/ 48 w 250"/>
                  <a:gd name="T21" fmla="*/ 116 h 281"/>
                  <a:gd name="T22" fmla="*/ 39 w 250"/>
                  <a:gd name="T23" fmla="*/ 116 h 281"/>
                  <a:gd name="T24" fmla="*/ 26 w 250"/>
                  <a:gd name="T25" fmla="*/ 125 h 281"/>
                  <a:gd name="T26" fmla="*/ 27 w 250"/>
                  <a:gd name="T27" fmla="*/ 101 h 281"/>
                  <a:gd name="T28" fmla="*/ 10 w 250"/>
                  <a:gd name="T29" fmla="*/ 110 h 281"/>
                  <a:gd name="T30" fmla="*/ 2 w 250"/>
                  <a:gd name="T31" fmla="*/ 43 h 281"/>
                  <a:gd name="T32" fmla="*/ 77 w 250"/>
                  <a:gd name="T33" fmla="*/ 17 h 281"/>
                  <a:gd name="T34" fmla="*/ 95 w 250"/>
                  <a:gd name="T35" fmla="*/ 5 h 281"/>
                  <a:gd name="T36" fmla="*/ 102 w 250"/>
                  <a:gd name="T37" fmla="*/ 33 h 281"/>
                  <a:gd name="T38" fmla="*/ 119 w 250"/>
                  <a:gd name="T39" fmla="*/ 22 h 281"/>
                  <a:gd name="T40" fmla="*/ 117 w 250"/>
                  <a:gd name="T41" fmla="*/ 46 h 281"/>
                  <a:gd name="T42" fmla="*/ 136 w 250"/>
                  <a:gd name="T43" fmla="*/ 36 h 281"/>
                  <a:gd name="T44" fmla="*/ 127 w 250"/>
                  <a:gd name="T45" fmla="*/ 54 h 281"/>
                  <a:gd name="T46" fmla="*/ 156 w 250"/>
                  <a:gd name="T47" fmla="*/ 56 h 281"/>
                  <a:gd name="T48" fmla="*/ 152 w 250"/>
                  <a:gd name="T49" fmla="*/ 68 h 281"/>
                  <a:gd name="T50" fmla="*/ 161 w 250"/>
                  <a:gd name="T51" fmla="*/ 88 h 281"/>
                  <a:gd name="T52" fmla="*/ 181 w 250"/>
                  <a:gd name="T53" fmla="*/ 79 h 281"/>
                  <a:gd name="T54" fmla="*/ 176 w 250"/>
                  <a:gd name="T55" fmla="*/ 110 h 281"/>
                  <a:gd name="T56" fmla="*/ 198 w 250"/>
                  <a:gd name="T57" fmla="*/ 99 h 281"/>
                  <a:gd name="T58" fmla="*/ 181 w 250"/>
                  <a:gd name="T59" fmla="*/ 117 h 281"/>
                  <a:gd name="T60" fmla="*/ 209 w 250"/>
                  <a:gd name="T61" fmla="*/ 123 h 281"/>
                  <a:gd name="T62" fmla="*/ 196 w 250"/>
                  <a:gd name="T63" fmla="*/ 140 h 281"/>
                  <a:gd name="T64" fmla="*/ 226 w 250"/>
                  <a:gd name="T65" fmla="*/ 147 h 281"/>
                  <a:gd name="T66" fmla="*/ 209 w 250"/>
                  <a:gd name="T67" fmla="*/ 164 h 281"/>
                  <a:gd name="T68" fmla="*/ 237 w 250"/>
                  <a:gd name="T69" fmla="*/ 173 h 281"/>
                  <a:gd name="T70" fmla="*/ 220 w 250"/>
                  <a:gd name="T71" fmla="*/ 189 h 281"/>
                  <a:gd name="T72" fmla="*/ 246 w 250"/>
                  <a:gd name="T73" fmla="*/ 200 h 281"/>
                  <a:gd name="T74" fmla="*/ 229 w 250"/>
                  <a:gd name="T75" fmla="*/ 213 h 281"/>
                  <a:gd name="T76" fmla="*/ 194 w 250"/>
                  <a:gd name="T77" fmla="*/ 280 h 281"/>
                  <a:gd name="T78" fmla="*/ 137 w 250"/>
                  <a:gd name="T79" fmla="*/ 250 h 281"/>
                  <a:gd name="T80" fmla="*/ 120 w 250"/>
                  <a:gd name="T81" fmla="*/ 250 h 281"/>
                  <a:gd name="T82" fmla="*/ 129 w 250"/>
                  <a:gd name="T83" fmla="*/ 230 h 281"/>
                  <a:gd name="T84" fmla="*/ 127 w 250"/>
                  <a:gd name="T85" fmla="*/ 224 h 281"/>
                  <a:gd name="T86" fmla="*/ 107 w 250"/>
                  <a:gd name="T87" fmla="*/ 218 h 281"/>
                  <a:gd name="T88" fmla="*/ 118 w 250"/>
                  <a:gd name="T89" fmla="*/ 205 h 281"/>
                  <a:gd name="T90" fmla="*/ 223 w 250"/>
                  <a:gd name="T91" fmla="*/ 217 h 281"/>
                  <a:gd name="T92" fmla="*/ 188 w 250"/>
                  <a:gd name="T93" fmla="*/ 138 h 281"/>
                  <a:gd name="T94" fmla="*/ 139 w 250"/>
                  <a:gd name="T95" fmla="*/ 75 h 281"/>
                  <a:gd name="T96" fmla="*/ 62 w 250"/>
                  <a:gd name="T97" fmla="*/ 18 h 281"/>
                  <a:gd name="T98" fmla="*/ 10 w 250"/>
                  <a:gd name="T99" fmla="*/ 72 h 281"/>
                  <a:gd name="T100" fmla="*/ 30 w 250"/>
                  <a:gd name="T101" fmla="*/ 95 h 281"/>
                  <a:gd name="T102" fmla="*/ 47 w 250"/>
                  <a:gd name="T103" fmla="*/ 107 h 281"/>
                  <a:gd name="T104" fmla="*/ 64 w 250"/>
                  <a:gd name="T105" fmla="*/ 122 h 281"/>
                  <a:gd name="T106" fmla="*/ 79 w 250"/>
                  <a:gd name="T107" fmla="*/ 136 h 281"/>
                  <a:gd name="T108" fmla="*/ 93 w 250"/>
                  <a:gd name="T109" fmla="*/ 151 h 281"/>
                  <a:gd name="T110" fmla="*/ 106 w 250"/>
                  <a:gd name="T111" fmla="*/ 168 h 281"/>
                  <a:gd name="T112" fmla="*/ 117 w 250"/>
                  <a:gd name="T113" fmla="*/ 186 h 281"/>
                  <a:gd name="T114" fmla="*/ 128 w 250"/>
                  <a:gd name="T115" fmla="*/ 205 h 281"/>
                  <a:gd name="T116" fmla="*/ 137 w 250"/>
                  <a:gd name="T117" fmla="*/ 225 h 281"/>
                  <a:gd name="T118" fmla="*/ 145 w 250"/>
                  <a:gd name="T119" fmla="*/ 247 h 281"/>
                  <a:gd name="T120" fmla="*/ 213 w 250"/>
                  <a:gd name="T121" fmla="*/ 261 h 2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250" h="281">
                    <a:moveTo>
                      <a:pt x="118" y="202"/>
                    </a:moveTo>
                    <a:cubicBezTo>
                      <a:pt x="118" y="200"/>
                      <a:pt x="116" y="199"/>
                      <a:pt x="116" y="197"/>
                    </a:cubicBezTo>
                    <a:cubicBezTo>
                      <a:pt x="115" y="195"/>
                      <a:pt x="114" y="194"/>
                      <a:pt x="113" y="192"/>
                    </a:cubicBezTo>
                    <a:cubicBezTo>
                      <a:pt x="113" y="191"/>
                      <a:pt x="112" y="191"/>
                      <a:pt x="111" y="192"/>
                    </a:cubicBezTo>
                    <a:cubicBezTo>
                      <a:pt x="107" y="195"/>
                      <a:pt x="102" y="197"/>
                      <a:pt x="98" y="200"/>
                    </a:cubicBezTo>
                    <a:cubicBezTo>
                      <a:pt x="97" y="201"/>
                      <a:pt x="96" y="201"/>
                      <a:pt x="95" y="201"/>
                    </a:cubicBezTo>
                    <a:cubicBezTo>
                      <a:pt x="94" y="200"/>
                      <a:pt x="93" y="200"/>
                      <a:pt x="93" y="198"/>
                    </a:cubicBezTo>
                    <a:cubicBezTo>
                      <a:pt x="92" y="197"/>
                      <a:pt x="93" y="196"/>
                      <a:pt x="94" y="195"/>
                    </a:cubicBezTo>
                    <a:cubicBezTo>
                      <a:pt x="99" y="192"/>
                      <a:pt x="103" y="190"/>
                      <a:pt x="107" y="187"/>
                    </a:cubicBezTo>
                    <a:cubicBezTo>
                      <a:pt x="109" y="186"/>
                      <a:pt x="109" y="185"/>
                      <a:pt x="108" y="184"/>
                    </a:cubicBezTo>
                    <a:cubicBezTo>
                      <a:pt x="106" y="181"/>
                      <a:pt x="104" y="178"/>
                      <a:pt x="102" y="174"/>
                    </a:cubicBezTo>
                    <a:cubicBezTo>
                      <a:pt x="101" y="173"/>
                      <a:pt x="101" y="173"/>
                      <a:pt x="100" y="174"/>
                    </a:cubicBezTo>
                    <a:cubicBezTo>
                      <a:pt x="95" y="177"/>
                      <a:pt x="91" y="180"/>
                      <a:pt x="87" y="183"/>
                    </a:cubicBezTo>
                    <a:cubicBezTo>
                      <a:pt x="85" y="185"/>
                      <a:pt x="82" y="184"/>
                      <a:pt x="82" y="182"/>
                    </a:cubicBezTo>
                    <a:cubicBezTo>
                      <a:pt x="81" y="180"/>
                      <a:pt x="82" y="179"/>
                      <a:pt x="83" y="178"/>
                    </a:cubicBezTo>
                    <a:cubicBezTo>
                      <a:pt x="87" y="175"/>
                      <a:pt x="91" y="173"/>
                      <a:pt x="95" y="170"/>
                    </a:cubicBezTo>
                    <a:cubicBezTo>
                      <a:pt x="97" y="168"/>
                      <a:pt x="97" y="168"/>
                      <a:pt x="96" y="166"/>
                    </a:cubicBezTo>
                    <a:cubicBezTo>
                      <a:pt x="94" y="163"/>
                      <a:pt x="91" y="161"/>
                      <a:pt x="89" y="158"/>
                    </a:cubicBezTo>
                    <a:cubicBezTo>
                      <a:pt x="89" y="157"/>
                      <a:pt x="88" y="157"/>
                      <a:pt x="87" y="157"/>
                    </a:cubicBezTo>
                    <a:cubicBezTo>
                      <a:pt x="83" y="161"/>
                      <a:pt x="79" y="164"/>
                      <a:pt x="75" y="167"/>
                    </a:cubicBezTo>
                    <a:cubicBezTo>
                      <a:pt x="73" y="169"/>
                      <a:pt x="71" y="169"/>
                      <a:pt x="70" y="167"/>
                    </a:cubicBezTo>
                    <a:cubicBezTo>
                      <a:pt x="69" y="166"/>
                      <a:pt x="69" y="164"/>
                      <a:pt x="71" y="163"/>
                    </a:cubicBezTo>
                    <a:cubicBezTo>
                      <a:pt x="75" y="159"/>
                      <a:pt x="79" y="156"/>
                      <a:pt x="83" y="153"/>
                    </a:cubicBezTo>
                    <a:cubicBezTo>
                      <a:pt x="84" y="152"/>
                      <a:pt x="84" y="151"/>
                      <a:pt x="83" y="150"/>
                    </a:cubicBezTo>
                    <a:cubicBezTo>
                      <a:pt x="80" y="147"/>
                      <a:pt x="78" y="144"/>
                      <a:pt x="75" y="141"/>
                    </a:cubicBezTo>
                    <a:cubicBezTo>
                      <a:pt x="74" y="141"/>
                      <a:pt x="74" y="141"/>
                      <a:pt x="73" y="141"/>
                    </a:cubicBezTo>
                    <a:cubicBezTo>
                      <a:pt x="69" y="145"/>
                      <a:pt x="66" y="148"/>
                      <a:pt x="62" y="152"/>
                    </a:cubicBezTo>
                    <a:cubicBezTo>
                      <a:pt x="61" y="153"/>
                      <a:pt x="60" y="154"/>
                      <a:pt x="59" y="153"/>
                    </a:cubicBezTo>
                    <a:cubicBezTo>
                      <a:pt x="57" y="153"/>
                      <a:pt x="57" y="152"/>
                      <a:pt x="56" y="151"/>
                    </a:cubicBezTo>
                    <a:cubicBezTo>
                      <a:pt x="56" y="150"/>
                      <a:pt x="56" y="149"/>
                      <a:pt x="57" y="148"/>
                    </a:cubicBezTo>
                    <a:cubicBezTo>
                      <a:pt x="60" y="145"/>
                      <a:pt x="64" y="142"/>
                      <a:pt x="67" y="139"/>
                    </a:cubicBezTo>
                    <a:cubicBezTo>
                      <a:pt x="67" y="138"/>
                      <a:pt x="68" y="138"/>
                      <a:pt x="68" y="138"/>
                    </a:cubicBezTo>
                    <a:cubicBezTo>
                      <a:pt x="70" y="136"/>
                      <a:pt x="70" y="136"/>
                      <a:pt x="68" y="134"/>
                    </a:cubicBezTo>
                    <a:cubicBezTo>
                      <a:pt x="66" y="132"/>
                      <a:pt x="63" y="130"/>
                      <a:pt x="61" y="128"/>
                    </a:cubicBezTo>
                    <a:cubicBezTo>
                      <a:pt x="59" y="126"/>
                      <a:pt x="59" y="126"/>
                      <a:pt x="57" y="128"/>
                    </a:cubicBezTo>
                    <a:cubicBezTo>
                      <a:pt x="54" y="131"/>
                      <a:pt x="51" y="134"/>
                      <a:pt x="48" y="138"/>
                    </a:cubicBezTo>
                    <a:cubicBezTo>
                      <a:pt x="46" y="140"/>
                      <a:pt x="44" y="140"/>
                      <a:pt x="42" y="139"/>
                    </a:cubicBezTo>
                    <a:cubicBezTo>
                      <a:pt x="41" y="137"/>
                      <a:pt x="41" y="135"/>
                      <a:pt x="43" y="134"/>
                    </a:cubicBezTo>
                    <a:cubicBezTo>
                      <a:pt x="45" y="131"/>
                      <a:pt x="47" y="129"/>
                      <a:pt x="50" y="127"/>
                    </a:cubicBezTo>
                    <a:cubicBezTo>
                      <a:pt x="51" y="126"/>
                      <a:pt x="52" y="125"/>
                      <a:pt x="53" y="123"/>
                    </a:cubicBezTo>
                    <a:cubicBezTo>
                      <a:pt x="53" y="123"/>
                      <a:pt x="53" y="123"/>
                      <a:pt x="53" y="123"/>
                    </a:cubicBezTo>
                    <a:cubicBezTo>
                      <a:pt x="55" y="122"/>
                      <a:pt x="55" y="122"/>
                      <a:pt x="53" y="120"/>
                    </a:cubicBezTo>
                    <a:cubicBezTo>
                      <a:pt x="52" y="119"/>
                      <a:pt x="50" y="118"/>
                      <a:pt x="48" y="116"/>
                    </a:cubicBezTo>
                    <a:cubicBezTo>
                      <a:pt x="48" y="116"/>
                      <a:pt x="48" y="116"/>
                      <a:pt x="48" y="116"/>
                    </a:cubicBezTo>
                    <a:cubicBezTo>
                      <a:pt x="47" y="115"/>
                      <a:pt x="45" y="114"/>
                      <a:pt x="43" y="112"/>
                    </a:cubicBezTo>
                    <a:cubicBezTo>
                      <a:pt x="43" y="112"/>
                      <a:pt x="43" y="112"/>
                      <a:pt x="42" y="112"/>
                    </a:cubicBezTo>
                    <a:cubicBezTo>
                      <a:pt x="41" y="114"/>
                      <a:pt x="40" y="114"/>
                      <a:pt x="40" y="116"/>
                    </a:cubicBezTo>
                    <a:cubicBezTo>
                      <a:pt x="39" y="116"/>
                      <a:pt x="39" y="116"/>
                      <a:pt x="39" y="116"/>
                    </a:cubicBezTo>
                    <a:cubicBezTo>
                      <a:pt x="39" y="116"/>
                      <a:pt x="39" y="116"/>
                      <a:pt x="39" y="116"/>
                    </a:cubicBezTo>
                    <a:cubicBezTo>
                      <a:pt x="37" y="119"/>
                      <a:pt x="34" y="122"/>
                      <a:pt x="32" y="125"/>
                    </a:cubicBezTo>
                    <a:cubicBezTo>
                      <a:pt x="31" y="126"/>
                      <a:pt x="31" y="126"/>
                      <a:pt x="30" y="127"/>
                    </a:cubicBezTo>
                    <a:cubicBezTo>
                      <a:pt x="28" y="127"/>
                      <a:pt x="27" y="126"/>
                      <a:pt x="26" y="125"/>
                    </a:cubicBezTo>
                    <a:cubicBezTo>
                      <a:pt x="26" y="124"/>
                      <a:pt x="26" y="123"/>
                      <a:pt x="27" y="122"/>
                    </a:cubicBezTo>
                    <a:cubicBezTo>
                      <a:pt x="30" y="118"/>
                      <a:pt x="33" y="114"/>
                      <a:pt x="37" y="110"/>
                    </a:cubicBezTo>
                    <a:cubicBezTo>
                      <a:pt x="38" y="109"/>
                      <a:pt x="38" y="108"/>
                      <a:pt x="36" y="107"/>
                    </a:cubicBezTo>
                    <a:cubicBezTo>
                      <a:pt x="33" y="105"/>
                      <a:pt x="30" y="103"/>
                      <a:pt x="27" y="101"/>
                    </a:cubicBezTo>
                    <a:cubicBezTo>
                      <a:pt x="26" y="100"/>
                      <a:pt x="25" y="100"/>
                      <a:pt x="24" y="101"/>
                    </a:cubicBezTo>
                    <a:cubicBezTo>
                      <a:pt x="21" y="105"/>
                      <a:pt x="18" y="109"/>
                      <a:pt x="15" y="113"/>
                    </a:cubicBezTo>
                    <a:cubicBezTo>
                      <a:pt x="14" y="115"/>
                      <a:pt x="12" y="115"/>
                      <a:pt x="10" y="114"/>
                    </a:cubicBezTo>
                    <a:cubicBezTo>
                      <a:pt x="9" y="113"/>
                      <a:pt x="9" y="111"/>
                      <a:pt x="10" y="110"/>
                    </a:cubicBezTo>
                    <a:cubicBezTo>
                      <a:pt x="13" y="105"/>
                      <a:pt x="17" y="101"/>
                      <a:pt x="20" y="97"/>
                    </a:cubicBezTo>
                    <a:cubicBezTo>
                      <a:pt x="20" y="96"/>
                      <a:pt x="20" y="96"/>
                      <a:pt x="20" y="95"/>
                    </a:cubicBezTo>
                    <a:cubicBezTo>
                      <a:pt x="11" y="87"/>
                      <a:pt x="5" y="78"/>
                      <a:pt x="2" y="67"/>
                    </a:cubicBezTo>
                    <a:cubicBezTo>
                      <a:pt x="0" y="59"/>
                      <a:pt x="0" y="51"/>
                      <a:pt x="2" y="43"/>
                    </a:cubicBezTo>
                    <a:cubicBezTo>
                      <a:pt x="3" y="37"/>
                      <a:pt x="6" y="32"/>
                      <a:pt x="9" y="28"/>
                    </a:cubicBezTo>
                    <a:cubicBezTo>
                      <a:pt x="14" y="22"/>
                      <a:pt x="20" y="17"/>
                      <a:pt x="28" y="14"/>
                    </a:cubicBezTo>
                    <a:cubicBezTo>
                      <a:pt x="42" y="9"/>
                      <a:pt x="56" y="10"/>
                      <a:pt x="70" y="14"/>
                    </a:cubicBezTo>
                    <a:cubicBezTo>
                      <a:pt x="72" y="15"/>
                      <a:pt x="74" y="16"/>
                      <a:pt x="77" y="17"/>
                    </a:cubicBezTo>
                    <a:cubicBezTo>
                      <a:pt x="78" y="18"/>
                      <a:pt x="78" y="18"/>
                      <a:pt x="79" y="17"/>
                    </a:cubicBezTo>
                    <a:cubicBezTo>
                      <a:pt x="83" y="12"/>
                      <a:pt x="86" y="7"/>
                      <a:pt x="90" y="2"/>
                    </a:cubicBezTo>
                    <a:cubicBezTo>
                      <a:pt x="91" y="0"/>
                      <a:pt x="93" y="0"/>
                      <a:pt x="95" y="1"/>
                    </a:cubicBezTo>
                    <a:cubicBezTo>
                      <a:pt x="96" y="2"/>
                      <a:pt x="96" y="4"/>
                      <a:pt x="95" y="5"/>
                    </a:cubicBezTo>
                    <a:cubicBezTo>
                      <a:pt x="91" y="10"/>
                      <a:pt x="88" y="15"/>
                      <a:pt x="84" y="20"/>
                    </a:cubicBezTo>
                    <a:cubicBezTo>
                      <a:pt x="84" y="21"/>
                      <a:pt x="84" y="21"/>
                      <a:pt x="85" y="22"/>
                    </a:cubicBezTo>
                    <a:cubicBezTo>
                      <a:pt x="90" y="25"/>
                      <a:pt x="95" y="29"/>
                      <a:pt x="100" y="33"/>
                    </a:cubicBezTo>
                    <a:cubicBezTo>
                      <a:pt x="101" y="33"/>
                      <a:pt x="101" y="33"/>
                      <a:pt x="102" y="33"/>
                    </a:cubicBezTo>
                    <a:cubicBezTo>
                      <a:pt x="105" y="29"/>
                      <a:pt x="108" y="25"/>
                      <a:pt x="111" y="22"/>
                    </a:cubicBezTo>
                    <a:cubicBezTo>
                      <a:pt x="112" y="20"/>
                      <a:pt x="113" y="19"/>
                      <a:pt x="114" y="18"/>
                    </a:cubicBezTo>
                    <a:cubicBezTo>
                      <a:pt x="115" y="16"/>
                      <a:pt x="117" y="16"/>
                      <a:pt x="118" y="18"/>
                    </a:cubicBezTo>
                    <a:cubicBezTo>
                      <a:pt x="120" y="19"/>
                      <a:pt x="120" y="21"/>
                      <a:pt x="119" y="22"/>
                    </a:cubicBezTo>
                    <a:cubicBezTo>
                      <a:pt x="117" y="24"/>
                      <a:pt x="115" y="26"/>
                      <a:pt x="114" y="28"/>
                    </a:cubicBezTo>
                    <a:cubicBezTo>
                      <a:pt x="111" y="31"/>
                      <a:pt x="109" y="33"/>
                      <a:pt x="107" y="36"/>
                    </a:cubicBezTo>
                    <a:cubicBezTo>
                      <a:pt x="106" y="37"/>
                      <a:pt x="106" y="37"/>
                      <a:pt x="107" y="38"/>
                    </a:cubicBezTo>
                    <a:cubicBezTo>
                      <a:pt x="110" y="41"/>
                      <a:pt x="114" y="43"/>
                      <a:pt x="117" y="46"/>
                    </a:cubicBezTo>
                    <a:cubicBezTo>
                      <a:pt x="118" y="47"/>
                      <a:pt x="120" y="48"/>
                      <a:pt x="121" y="50"/>
                    </a:cubicBezTo>
                    <a:cubicBezTo>
                      <a:pt x="122" y="50"/>
                      <a:pt x="122" y="50"/>
                      <a:pt x="123" y="50"/>
                    </a:cubicBezTo>
                    <a:cubicBezTo>
                      <a:pt x="127" y="46"/>
                      <a:pt x="131" y="42"/>
                      <a:pt x="134" y="38"/>
                    </a:cubicBezTo>
                    <a:cubicBezTo>
                      <a:pt x="135" y="37"/>
                      <a:pt x="136" y="36"/>
                      <a:pt x="136" y="36"/>
                    </a:cubicBezTo>
                    <a:cubicBezTo>
                      <a:pt x="138" y="35"/>
                      <a:pt x="139" y="35"/>
                      <a:pt x="140" y="36"/>
                    </a:cubicBezTo>
                    <a:cubicBezTo>
                      <a:pt x="142" y="37"/>
                      <a:pt x="142" y="38"/>
                      <a:pt x="141" y="40"/>
                    </a:cubicBezTo>
                    <a:cubicBezTo>
                      <a:pt x="138" y="43"/>
                      <a:pt x="135" y="46"/>
                      <a:pt x="133" y="48"/>
                    </a:cubicBezTo>
                    <a:cubicBezTo>
                      <a:pt x="131" y="50"/>
                      <a:pt x="129" y="52"/>
                      <a:pt x="127" y="54"/>
                    </a:cubicBezTo>
                    <a:cubicBezTo>
                      <a:pt x="127" y="55"/>
                      <a:pt x="127" y="55"/>
                      <a:pt x="128" y="55"/>
                    </a:cubicBezTo>
                    <a:cubicBezTo>
                      <a:pt x="132" y="60"/>
                      <a:pt x="137" y="64"/>
                      <a:pt x="141" y="68"/>
                    </a:cubicBezTo>
                    <a:cubicBezTo>
                      <a:pt x="142" y="69"/>
                      <a:pt x="142" y="69"/>
                      <a:pt x="143" y="68"/>
                    </a:cubicBezTo>
                    <a:cubicBezTo>
                      <a:pt x="147" y="64"/>
                      <a:pt x="151" y="60"/>
                      <a:pt x="156" y="56"/>
                    </a:cubicBezTo>
                    <a:cubicBezTo>
                      <a:pt x="156" y="56"/>
                      <a:pt x="157" y="55"/>
                      <a:pt x="158" y="55"/>
                    </a:cubicBezTo>
                    <a:cubicBezTo>
                      <a:pt x="160" y="54"/>
                      <a:pt x="161" y="55"/>
                      <a:pt x="162" y="56"/>
                    </a:cubicBezTo>
                    <a:cubicBezTo>
                      <a:pt x="162" y="57"/>
                      <a:pt x="162" y="59"/>
                      <a:pt x="161" y="60"/>
                    </a:cubicBezTo>
                    <a:cubicBezTo>
                      <a:pt x="158" y="63"/>
                      <a:pt x="155" y="65"/>
                      <a:pt x="152" y="68"/>
                    </a:cubicBezTo>
                    <a:cubicBezTo>
                      <a:pt x="151" y="70"/>
                      <a:pt x="149" y="71"/>
                      <a:pt x="147" y="73"/>
                    </a:cubicBezTo>
                    <a:cubicBezTo>
                      <a:pt x="146" y="74"/>
                      <a:pt x="146" y="74"/>
                      <a:pt x="147" y="74"/>
                    </a:cubicBezTo>
                    <a:cubicBezTo>
                      <a:pt x="151" y="79"/>
                      <a:pt x="155" y="83"/>
                      <a:pt x="159" y="88"/>
                    </a:cubicBezTo>
                    <a:cubicBezTo>
                      <a:pt x="160" y="89"/>
                      <a:pt x="160" y="89"/>
                      <a:pt x="161" y="88"/>
                    </a:cubicBezTo>
                    <a:cubicBezTo>
                      <a:pt x="164" y="86"/>
                      <a:pt x="167" y="84"/>
                      <a:pt x="170" y="81"/>
                    </a:cubicBezTo>
                    <a:cubicBezTo>
                      <a:pt x="172" y="79"/>
                      <a:pt x="174" y="77"/>
                      <a:pt x="177" y="76"/>
                    </a:cubicBezTo>
                    <a:cubicBezTo>
                      <a:pt x="177" y="75"/>
                      <a:pt x="179" y="76"/>
                      <a:pt x="180" y="76"/>
                    </a:cubicBezTo>
                    <a:cubicBezTo>
                      <a:pt x="181" y="77"/>
                      <a:pt x="181" y="78"/>
                      <a:pt x="181" y="79"/>
                    </a:cubicBezTo>
                    <a:cubicBezTo>
                      <a:pt x="181" y="80"/>
                      <a:pt x="180" y="81"/>
                      <a:pt x="179" y="82"/>
                    </a:cubicBezTo>
                    <a:cubicBezTo>
                      <a:pt x="175" y="85"/>
                      <a:pt x="170" y="89"/>
                      <a:pt x="166" y="93"/>
                    </a:cubicBezTo>
                    <a:cubicBezTo>
                      <a:pt x="165" y="94"/>
                      <a:pt x="164" y="94"/>
                      <a:pt x="165" y="96"/>
                    </a:cubicBezTo>
                    <a:cubicBezTo>
                      <a:pt x="169" y="100"/>
                      <a:pt x="173" y="105"/>
                      <a:pt x="176" y="110"/>
                    </a:cubicBezTo>
                    <a:cubicBezTo>
                      <a:pt x="177" y="110"/>
                      <a:pt x="178" y="110"/>
                      <a:pt x="178" y="110"/>
                    </a:cubicBezTo>
                    <a:cubicBezTo>
                      <a:pt x="181" y="108"/>
                      <a:pt x="183" y="106"/>
                      <a:pt x="186" y="104"/>
                    </a:cubicBezTo>
                    <a:cubicBezTo>
                      <a:pt x="188" y="102"/>
                      <a:pt x="191" y="101"/>
                      <a:pt x="194" y="99"/>
                    </a:cubicBezTo>
                    <a:cubicBezTo>
                      <a:pt x="195" y="98"/>
                      <a:pt x="197" y="98"/>
                      <a:pt x="198" y="99"/>
                    </a:cubicBezTo>
                    <a:cubicBezTo>
                      <a:pt x="199" y="101"/>
                      <a:pt x="198" y="102"/>
                      <a:pt x="197" y="104"/>
                    </a:cubicBezTo>
                    <a:cubicBezTo>
                      <a:pt x="193" y="107"/>
                      <a:pt x="189" y="109"/>
                      <a:pt x="185" y="112"/>
                    </a:cubicBezTo>
                    <a:cubicBezTo>
                      <a:pt x="184" y="113"/>
                      <a:pt x="183" y="114"/>
                      <a:pt x="182" y="115"/>
                    </a:cubicBezTo>
                    <a:cubicBezTo>
                      <a:pt x="181" y="115"/>
                      <a:pt x="181" y="116"/>
                      <a:pt x="181" y="117"/>
                    </a:cubicBezTo>
                    <a:cubicBezTo>
                      <a:pt x="184" y="121"/>
                      <a:pt x="187" y="125"/>
                      <a:pt x="190" y="129"/>
                    </a:cubicBezTo>
                    <a:cubicBezTo>
                      <a:pt x="190" y="130"/>
                      <a:pt x="191" y="131"/>
                      <a:pt x="191" y="132"/>
                    </a:cubicBezTo>
                    <a:cubicBezTo>
                      <a:pt x="192" y="133"/>
                      <a:pt x="192" y="133"/>
                      <a:pt x="193" y="132"/>
                    </a:cubicBezTo>
                    <a:cubicBezTo>
                      <a:pt x="198" y="129"/>
                      <a:pt x="204" y="126"/>
                      <a:pt x="209" y="123"/>
                    </a:cubicBezTo>
                    <a:cubicBezTo>
                      <a:pt x="211" y="121"/>
                      <a:pt x="212" y="122"/>
                      <a:pt x="213" y="123"/>
                    </a:cubicBezTo>
                    <a:cubicBezTo>
                      <a:pt x="214" y="125"/>
                      <a:pt x="214" y="127"/>
                      <a:pt x="212" y="128"/>
                    </a:cubicBezTo>
                    <a:cubicBezTo>
                      <a:pt x="207" y="131"/>
                      <a:pt x="202" y="134"/>
                      <a:pt x="196" y="138"/>
                    </a:cubicBezTo>
                    <a:cubicBezTo>
                      <a:pt x="196" y="138"/>
                      <a:pt x="195" y="139"/>
                      <a:pt x="196" y="140"/>
                    </a:cubicBezTo>
                    <a:cubicBezTo>
                      <a:pt x="199" y="145"/>
                      <a:pt x="202" y="150"/>
                      <a:pt x="205" y="156"/>
                    </a:cubicBezTo>
                    <a:cubicBezTo>
                      <a:pt x="205" y="157"/>
                      <a:pt x="206" y="157"/>
                      <a:pt x="207" y="156"/>
                    </a:cubicBezTo>
                    <a:cubicBezTo>
                      <a:pt x="211" y="153"/>
                      <a:pt x="216" y="151"/>
                      <a:pt x="221" y="148"/>
                    </a:cubicBezTo>
                    <a:cubicBezTo>
                      <a:pt x="223" y="147"/>
                      <a:pt x="224" y="146"/>
                      <a:pt x="226" y="147"/>
                    </a:cubicBezTo>
                    <a:cubicBezTo>
                      <a:pt x="228" y="148"/>
                      <a:pt x="228" y="151"/>
                      <a:pt x="226" y="152"/>
                    </a:cubicBezTo>
                    <a:cubicBezTo>
                      <a:pt x="222" y="155"/>
                      <a:pt x="218" y="157"/>
                      <a:pt x="213" y="160"/>
                    </a:cubicBezTo>
                    <a:cubicBezTo>
                      <a:pt x="212" y="160"/>
                      <a:pt x="211" y="161"/>
                      <a:pt x="209" y="162"/>
                    </a:cubicBezTo>
                    <a:cubicBezTo>
                      <a:pt x="209" y="162"/>
                      <a:pt x="209" y="163"/>
                      <a:pt x="209" y="164"/>
                    </a:cubicBezTo>
                    <a:cubicBezTo>
                      <a:pt x="212" y="169"/>
                      <a:pt x="214" y="175"/>
                      <a:pt x="217" y="180"/>
                    </a:cubicBezTo>
                    <a:cubicBezTo>
                      <a:pt x="217" y="181"/>
                      <a:pt x="217" y="181"/>
                      <a:pt x="218" y="181"/>
                    </a:cubicBezTo>
                    <a:cubicBezTo>
                      <a:pt x="223" y="179"/>
                      <a:pt x="228" y="176"/>
                      <a:pt x="233" y="174"/>
                    </a:cubicBezTo>
                    <a:cubicBezTo>
                      <a:pt x="234" y="173"/>
                      <a:pt x="236" y="172"/>
                      <a:pt x="237" y="173"/>
                    </a:cubicBezTo>
                    <a:cubicBezTo>
                      <a:pt x="239" y="173"/>
                      <a:pt x="239" y="174"/>
                      <a:pt x="240" y="176"/>
                    </a:cubicBezTo>
                    <a:cubicBezTo>
                      <a:pt x="240" y="177"/>
                      <a:pt x="239" y="178"/>
                      <a:pt x="238" y="179"/>
                    </a:cubicBezTo>
                    <a:cubicBezTo>
                      <a:pt x="232" y="181"/>
                      <a:pt x="227" y="184"/>
                      <a:pt x="221" y="186"/>
                    </a:cubicBezTo>
                    <a:cubicBezTo>
                      <a:pt x="219" y="187"/>
                      <a:pt x="219" y="187"/>
                      <a:pt x="220" y="189"/>
                    </a:cubicBezTo>
                    <a:cubicBezTo>
                      <a:pt x="222" y="194"/>
                      <a:pt x="224" y="200"/>
                      <a:pt x="226" y="205"/>
                    </a:cubicBezTo>
                    <a:cubicBezTo>
                      <a:pt x="227" y="207"/>
                      <a:pt x="227" y="207"/>
                      <a:pt x="229" y="206"/>
                    </a:cubicBezTo>
                    <a:cubicBezTo>
                      <a:pt x="234" y="204"/>
                      <a:pt x="239" y="202"/>
                      <a:pt x="244" y="200"/>
                    </a:cubicBezTo>
                    <a:cubicBezTo>
                      <a:pt x="245" y="200"/>
                      <a:pt x="245" y="200"/>
                      <a:pt x="246" y="200"/>
                    </a:cubicBezTo>
                    <a:cubicBezTo>
                      <a:pt x="247" y="199"/>
                      <a:pt x="249" y="200"/>
                      <a:pt x="249" y="201"/>
                    </a:cubicBezTo>
                    <a:cubicBezTo>
                      <a:pt x="250" y="203"/>
                      <a:pt x="249" y="205"/>
                      <a:pt x="248" y="206"/>
                    </a:cubicBezTo>
                    <a:cubicBezTo>
                      <a:pt x="244" y="207"/>
                      <a:pt x="241" y="208"/>
                      <a:pt x="237" y="210"/>
                    </a:cubicBezTo>
                    <a:cubicBezTo>
                      <a:pt x="235" y="211"/>
                      <a:pt x="232" y="212"/>
                      <a:pt x="229" y="213"/>
                    </a:cubicBezTo>
                    <a:cubicBezTo>
                      <a:pt x="229" y="213"/>
                      <a:pt x="229" y="214"/>
                      <a:pt x="229" y="215"/>
                    </a:cubicBezTo>
                    <a:cubicBezTo>
                      <a:pt x="230" y="221"/>
                      <a:pt x="230" y="228"/>
                      <a:pt x="230" y="234"/>
                    </a:cubicBezTo>
                    <a:cubicBezTo>
                      <a:pt x="229" y="245"/>
                      <a:pt x="225" y="256"/>
                      <a:pt x="218" y="265"/>
                    </a:cubicBezTo>
                    <a:cubicBezTo>
                      <a:pt x="212" y="272"/>
                      <a:pt x="204" y="278"/>
                      <a:pt x="194" y="280"/>
                    </a:cubicBezTo>
                    <a:cubicBezTo>
                      <a:pt x="185" y="281"/>
                      <a:pt x="177" y="281"/>
                      <a:pt x="168" y="277"/>
                    </a:cubicBezTo>
                    <a:cubicBezTo>
                      <a:pt x="159" y="274"/>
                      <a:pt x="152" y="268"/>
                      <a:pt x="146" y="261"/>
                    </a:cubicBezTo>
                    <a:cubicBezTo>
                      <a:pt x="143" y="258"/>
                      <a:pt x="141" y="254"/>
                      <a:pt x="139" y="250"/>
                    </a:cubicBezTo>
                    <a:cubicBezTo>
                      <a:pt x="139" y="249"/>
                      <a:pt x="138" y="249"/>
                      <a:pt x="137" y="250"/>
                    </a:cubicBezTo>
                    <a:cubicBezTo>
                      <a:pt x="133" y="252"/>
                      <a:pt x="128" y="253"/>
                      <a:pt x="124" y="255"/>
                    </a:cubicBezTo>
                    <a:cubicBezTo>
                      <a:pt x="123" y="255"/>
                      <a:pt x="123" y="256"/>
                      <a:pt x="122" y="256"/>
                    </a:cubicBezTo>
                    <a:cubicBezTo>
                      <a:pt x="120" y="256"/>
                      <a:pt x="119" y="255"/>
                      <a:pt x="118" y="254"/>
                    </a:cubicBezTo>
                    <a:cubicBezTo>
                      <a:pt x="117" y="252"/>
                      <a:pt x="118" y="251"/>
                      <a:pt x="120" y="250"/>
                    </a:cubicBezTo>
                    <a:cubicBezTo>
                      <a:pt x="125" y="248"/>
                      <a:pt x="130" y="246"/>
                      <a:pt x="135" y="244"/>
                    </a:cubicBezTo>
                    <a:cubicBezTo>
                      <a:pt x="136" y="244"/>
                      <a:pt x="136" y="243"/>
                      <a:pt x="136" y="242"/>
                    </a:cubicBezTo>
                    <a:cubicBezTo>
                      <a:pt x="134" y="238"/>
                      <a:pt x="133" y="235"/>
                      <a:pt x="132" y="231"/>
                    </a:cubicBezTo>
                    <a:cubicBezTo>
                      <a:pt x="131" y="229"/>
                      <a:pt x="131" y="229"/>
                      <a:pt x="129" y="230"/>
                    </a:cubicBezTo>
                    <a:cubicBezTo>
                      <a:pt x="125" y="232"/>
                      <a:pt x="120" y="234"/>
                      <a:pt x="115" y="236"/>
                    </a:cubicBezTo>
                    <a:cubicBezTo>
                      <a:pt x="113" y="237"/>
                      <a:pt x="111" y="236"/>
                      <a:pt x="111" y="234"/>
                    </a:cubicBezTo>
                    <a:cubicBezTo>
                      <a:pt x="110" y="233"/>
                      <a:pt x="111" y="232"/>
                      <a:pt x="113" y="231"/>
                    </a:cubicBezTo>
                    <a:cubicBezTo>
                      <a:pt x="118" y="229"/>
                      <a:pt x="122" y="226"/>
                      <a:pt x="127" y="224"/>
                    </a:cubicBezTo>
                    <a:cubicBezTo>
                      <a:pt x="128" y="224"/>
                      <a:pt x="129" y="223"/>
                      <a:pt x="128" y="222"/>
                    </a:cubicBezTo>
                    <a:cubicBezTo>
                      <a:pt x="126" y="218"/>
                      <a:pt x="125" y="215"/>
                      <a:pt x="123" y="211"/>
                    </a:cubicBezTo>
                    <a:cubicBezTo>
                      <a:pt x="122" y="210"/>
                      <a:pt x="122" y="210"/>
                      <a:pt x="121" y="210"/>
                    </a:cubicBezTo>
                    <a:cubicBezTo>
                      <a:pt x="116" y="213"/>
                      <a:pt x="112" y="215"/>
                      <a:pt x="107" y="218"/>
                    </a:cubicBezTo>
                    <a:cubicBezTo>
                      <a:pt x="105" y="219"/>
                      <a:pt x="104" y="218"/>
                      <a:pt x="103" y="217"/>
                    </a:cubicBezTo>
                    <a:cubicBezTo>
                      <a:pt x="102" y="215"/>
                      <a:pt x="103" y="214"/>
                      <a:pt x="105" y="212"/>
                    </a:cubicBezTo>
                    <a:cubicBezTo>
                      <a:pt x="109" y="210"/>
                      <a:pt x="113" y="208"/>
                      <a:pt x="117" y="205"/>
                    </a:cubicBezTo>
                    <a:cubicBezTo>
                      <a:pt x="118" y="205"/>
                      <a:pt x="118" y="205"/>
                      <a:pt x="118" y="205"/>
                    </a:cubicBezTo>
                    <a:cubicBezTo>
                      <a:pt x="119" y="205"/>
                      <a:pt x="120" y="204"/>
                      <a:pt x="119" y="204"/>
                    </a:cubicBezTo>
                    <a:cubicBezTo>
                      <a:pt x="119" y="203"/>
                      <a:pt x="119" y="202"/>
                      <a:pt x="118" y="202"/>
                    </a:cubicBezTo>
                    <a:close/>
                    <a:moveTo>
                      <a:pt x="224" y="226"/>
                    </a:moveTo>
                    <a:cubicBezTo>
                      <a:pt x="224" y="224"/>
                      <a:pt x="224" y="220"/>
                      <a:pt x="223" y="217"/>
                    </a:cubicBezTo>
                    <a:cubicBezTo>
                      <a:pt x="222" y="210"/>
                      <a:pt x="219" y="203"/>
                      <a:pt x="216" y="196"/>
                    </a:cubicBezTo>
                    <a:cubicBezTo>
                      <a:pt x="214" y="189"/>
                      <a:pt x="211" y="182"/>
                      <a:pt x="207" y="175"/>
                    </a:cubicBezTo>
                    <a:cubicBezTo>
                      <a:pt x="204" y="168"/>
                      <a:pt x="201" y="162"/>
                      <a:pt x="198" y="155"/>
                    </a:cubicBezTo>
                    <a:cubicBezTo>
                      <a:pt x="195" y="149"/>
                      <a:pt x="191" y="144"/>
                      <a:pt x="188" y="138"/>
                    </a:cubicBezTo>
                    <a:cubicBezTo>
                      <a:pt x="185" y="133"/>
                      <a:pt x="181" y="127"/>
                      <a:pt x="177" y="122"/>
                    </a:cubicBezTo>
                    <a:cubicBezTo>
                      <a:pt x="174" y="117"/>
                      <a:pt x="170" y="112"/>
                      <a:pt x="166" y="107"/>
                    </a:cubicBezTo>
                    <a:cubicBezTo>
                      <a:pt x="162" y="101"/>
                      <a:pt x="157" y="95"/>
                      <a:pt x="152" y="90"/>
                    </a:cubicBezTo>
                    <a:cubicBezTo>
                      <a:pt x="148" y="85"/>
                      <a:pt x="144" y="80"/>
                      <a:pt x="139" y="75"/>
                    </a:cubicBezTo>
                    <a:cubicBezTo>
                      <a:pt x="134" y="70"/>
                      <a:pt x="129" y="65"/>
                      <a:pt x="124" y="61"/>
                    </a:cubicBezTo>
                    <a:cubicBezTo>
                      <a:pt x="118" y="55"/>
                      <a:pt x="112" y="50"/>
                      <a:pt x="105" y="44"/>
                    </a:cubicBezTo>
                    <a:cubicBezTo>
                      <a:pt x="98" y="38"/>
                      <a:pt x="90" y="33"/>
                      <a:pt x="82" y="27"/>
                    </a:cubicBezTo>
                    <a:cubicBezTo>
                      <a:pt x="76" y="23"/>
                      <a:pt x="69" y="20"/>
                      <a:pt x="62" y="18"/>
                    </a:cubicBezTo>
                    <a:cubicBezTo>
                      <a:pt x="53" y="16"/>
                      <a:pt x="45" y="16"/>
                      <a:pt x="36" y="18"/>
                    </a:cubicBezTo>
                    <a:cubicBezTo>
                      <a:pt x="28" y="20"/>
                      <a:pt x="21" y="24"/>
                      <a:pt x="15" y="31"/>
                    </a:cubicBezTo>
                    <a:cubicBezTo>
                      <a:pt x="11" y="35"/>
                      <a:pt x="8" y="41"/>
                      <a:pt x="7" y="47"/>
                    </a:cubicBezTo>
                    <a:cubicBezTo>
                      <a:pt x="6" y="56"/>
                      <a:pt x="7" y="64"/>
                      <a:pt x="10" y="72"/>
                    </a:cubicBezTo>
                    <a:cubicBezTo>
                      <a:pt x="13" y="79"/>
                      <a:pt x="18" y="85"/>
                      <a:pt x="24" y="91"/>
                    </a:cubicBezTo>
                    <a:cubicBezTo>
                      <a:pt x="24" y="91"/>
                      <a:pt x="25" y="91"/>
                      <a:pt x="26" y="91"/>
                    </a:cubicBezTo>
                    <a:cubicBezTo>
                      <a:pt x="27" y="91"/>
                      <a:pt x="28" y="92"/>
                      <a:pt x="28" y="93"/>
                    </a:cubicBezTo>
                    <a:cubicBezTo>
                      <a:pt x="28" y="94"/>
                      <a:pt x="29" y="95"/>
                      <a:pt x="30" y="95"/>
                    </a:cubicBezTo>
                    <a:cubicBezTo>
                      <a:pt x="34" y="98"/>
                      <a:pt x="37" y="100"/>
                      <a:pt x="41" y="103"/>
                    </a:cubicBezTo>
                    <a:cubicBezTo>
                      <a:pt x="42" y="103"/>
                      <a:pt x="42" y="104"/>
                      <a:pt x="43" y="104"/>
                    </a:cubicBezTo>
                    <a:cubicBezTo>
                      <a:pt x="45" y="104"/>
                      <a:pt x="46" y="105"/>
                      <a:pt x="46" y="107"/>
                    </a:cubicBezTo>
                    <a:cubicBezTo>
                      <a:pt x="46" y="107"/>
                      <a:pt x="46" y="107"/>
                      <a:pt x="47" y="107"/>
                    </a:cubicBezTo>
                    <a:cubicBezTo>
                      <a:pt x="50" y="110"/>
                      <a:pt x="54" y="113"/>
                      <a:pt x="57" y="116"/>
                    </a:cubicBezTo>
                    <a:cubicBezTo>
                      <a:pt x="58" y="117"/>
                      <a:pt x="59" y="118"/>
                      <a:pt x="61" y="118"/>
                    </a:cubicBezTo>
                    <a:cubicBezTo>
                      <a:pt x="62" y="118"/>
                      <a:pt x="63" y="118"/>
                      <a:pt x="63" y="120"/>
                    </a:cubicBezTo>
                    <a:cubicBezTo>
                      <a:pt x="63" y="121"/>
                      <a:pt x="63" y="121"/>
                      <a:pt x="64" y="122"/>
                    </a:cubicBezTo>
                    <a:cubicBezTo>
                      <a:pt x="67" y="125"/>
                      <a:pt x="71" y="128"/>
                      <a:pt x="74" y="131"/>
                    </a:cubicBezTo>
                    <a:cubicBezTo>
                      <a:pt x="74" y="132"/>
                      <a:pt x="75" y="132"/>
                      <a:pt x="76" y="132"/>
                    </a:cubicBezTo>
                    <a:cubicBezTo>
                      <a:pt x="77" y="133"/>
                      <a:pt x="78" y="134"/>
                      <a:pt x="78" y="135"/>
                    </a:cubicBezTo>
                    <a:cubicBezTo>
                      <a:pt x="78" y="136"/>
                      <a:pt x="79" y="136"/>
                      <a:pt x="79" y="136"/>
                    </a:cubicBezTo>
                    <a:cubicBezTo>
                      <a:pt x="80" y="138"/>
                      <a:pt x="82" y="139"/>
                      <a:pt x="83" y="141"/>
                    </a:cubicBezTo>
                    <a:cubicBezTo>
                      <a:pt x="85" y="143"/>
                      <a:pt x="86" y="144"/>
                      <a:pt x="88" y="146"/>
                    </a:cubicBezTo>
                    <a:cubicBezTo>
                      <a:pt x="89" y="147"/>
                      <a:pt x="89" y="148"/>
                      <a:pt x="90" y="148"/>
                    </a:cubicBezTo>
                    <a:cubicBezTo>
                      <a:pt x="92" y="149"/>
                      <a:pt x="93" y="150"/>
                      <a:pt x="93" y="151"/>
                    </a:cubicBezTo>
                    <a:cubicBezTo>
                      <a:pt x="93" y="152"/>
                      <a:pt x="93" y="152"/>
                      <a:pt x="93" y="153"/>
                    </a:cubicBezTo>
                    <a:cubicBezTo>
                      <a:pt x="96" y="156"/>
                      <a:pt x="99" y="160"/>
                      <a:pt x="101" y="164"/>
                    </a:cubicBezTo>
                    <a:cubicBezTo>
                      <a:pt x="102" y="164"/>
                      <a:pt x="103" y="165"/>
                      <a:pt x="104" y="165"/>
                    </a:cubicBezTo>
                    <a:cubicBezTo>
                      <a:pt x="105" y="166"/>
                      <a:pt x="106" y="167"/>
                      <a:pt x="106" y="168"/>
                    </a:cubicBezTo>
                    <a:cubicBezTo>
                      <a:pt x="106" y="169"/>
                      <a:pt x="106" y="169"/>
                      <a:pt x="106" y="170"/>
                    </a:cubicBezTo>
                    <a:cubicBezTo>
                      <a:pt x="109" y="174"/>
                      <a:pt x="111" y="177"/>
                      <a:pt x="113" y="181"/>
                    </a:cubicBezTo>
                    <a:cubicBezTo>
                      <a:pt x="114" y="182"/>
                      <a:pt x="115" y="183"/>
                      <a:pt x="116" y="184"/>
                    </a:cubicBezTo>
                    <a:cubicBezTo>
                      <a:pt x="117" y="184"/>
                      <a:pt x="117" y="185"/>
                      <a:pt x="117" y="186"/>
                    </a:cubicBezTo>
                    <a:cubicBezTo>
                      <a:pt x="117" y="187"/>
                      <a:pt x="117" y="188"/>
                      <a:pt x="118" y="189"/>
                    </a:cubicBezTo>
                    <a:cubicBezTo>
                      <a:pt x="120" y="192"/>
                      <a:pt x="122" y="196"/>
                      <a:pt x="124" y="199"/>
                    </a:cubicBezTo>
                    <a:cubicBezTo>
                      <a:pt x="125" y="201"/>
                      <a:pt x="125" y="202"/>
                      <a:pt x="127" y="203"/>
                    </a:cubicBezTo>
                    <a:cubicBezTo>
                      <a:pt x="128" y="203"/>
                      <a:pt x="128" y="204"/>
                      <a:pt x="128" y="205"/>
                    </a:cubicBezTo>
                    <a:cubicBezTo>
                      <a:pt x="128" y="206"/>
                      <a:pt x="128" y="207"/>
                      <a:pt x="128" y="208"/>
                    </a:cubicBezTo>
                    <a:cubicBezTo>
                      <a:pt x="130" y="211"/>
                      <a:pt x="131" y="214"/>
                      <a:pt x="132" y="217"/>
                    </a:cubicBezTo>
                    <a:cubicBezTo>
                      <a:pt x="133" y="219"/>
                      <a:pt x="134" y="221"/>
                      <a:pt x="136" y="222"/>
                    </a:cubicBezTo>
                    <a:cubicBezTo>
                      <a:pt x="137" y="223"/>
                      <a:pt x="137" y="224"/>
                      <a:pt x="137" y="225"/>
                    </a:cubicBezTo>
                    <a:cubicBezTo>
                      <a:pt x="136" y="226"/>
                      <a:pt x="137" y="227"/>
                      <a:pt x="137" y="228"/>
                    </a:cubicBezTo>
                    <a:cubicBezTo>
                      <a:pt x="138" y="229"/>
                      <a:pt x="138" y="230"/>
                      <a:pt x="139" y="232"/>
                    </a:cubicBezTo>
                    <a:cubicBezTo>
                      <a:pt x="140" y="235"/>
                      <a:pt x="140" y="238"/>
                      <a:pt x="142" y="240"/>
                    </a:cubicBezTo>
                    <a:cubicBezTo>
                      <a:pt x="143" y="243"/>
                      <a:pt x="144" y="245"/>
                      <a:pt x="145" y="247"/>
                    </a:cubicBezTo>
                    <a:cubicBezTo>
                      <a:pt x="145" y="249"/>
                      <a:pt x="147" y="252"/>
                      <a:pt x="148" y="253"/>
                    </a:cubicBezTo>
                    <a:cubicBezTo>
                      <a:pt x="152" y="258"/>
                      <a:pt x="156" y="263"/>
                      <a:pt x="161" y="266"/>
                    </a:cubicBezTo>
                    <a:cubicBezTo>
                      <a:pt x="170" y="273"/>
                      <a:pt x="179" y="275"/>
                      <a:pt x="190" y="274"/>
                    </a:cubicBezTo>
                    <a:cubicBezTo>
                      <a:pt x="200" y="273"/>
                      <a:pt x="207" y="268"/>
                      <a:pt x="213" y="261"/>
                    </a:cubicBezTo>
                    <a:cubicBezTo>
                      <a:pt x="221" y="251"/>
                      <a:pt x="224" y="240"/>
                      <a:pt x="224" y="226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68" name="Freeform 207">
                <a:extLst>
                  <a:ext uri="{FF2B5EF4-FFF2-40B4-BE49-F238E27FC236}">
                    <a16:creationId xmlns:a16="http://schemas.microsoft.com/office/drawing/2014/main" id="{28A05F25-0752-44EC-B013-AD82E69A00A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5001875" y="458152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B6DB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69" name="Freeform 208">
                <a:extLst>
                  <a:ext uri="{FF2B5EF4-FFF2-40B4-BE49-F238E27FC236}">
                    <a16:creationId xmlns:a16="http://schemas.microsoft.com/office/drawing/2014/main" id="{CA1FAF99-3146-4C2C-B13C-A2A62688E9D1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5301913" y="4722813"/>
                <a:ext cx="130175" cy="157163"/>
              </a:xfrm>
              <a:custGeom>
                <a:avLst/>
                <a:gdLst>
                  <a:gd name="T0" fmla="*/ 53 w 53"/>
                  <a:gd name="T1" fmla="*/ 34 h 64"/>
                  <a:gd name="T2" fmla="*/ 47 w 53"/>
                  <a:gd name="T3" fmla="*/ 53 h 64"/>
                  <a:gd name="T4" fmla="*/ 24 w 53"/>
                  <a:gd name="T5" fmla="*/ 62 h 64"/>
                  <a:gd name="T6" fmla="*/ 5 w 53"/>
                  <a:gd name="T7" fmla="*/ 48 h 64"/>
                  <a:gd name="T8" fmla="*/ 0 w 53"/>
                  <a:gd name="T9" fmla="*/ 25 h 64"/>
                  <a:gd name="T10" fmla="*/ 6 w 53"/>
                  <a:gd name="T11" fmla="*/ 11 h 64"/>
                  <a:gd name="T12" fmla="*/ 18 w 53"/>
                  <a:gd name="T13" fmla="*/ 2 h 64"/>
                  <a:gd name="T14" fmla="*/ 34 w 53"/>
                  <a:gd name="T15" fmla="*/ 3 h 64"/>
                  <a:gd name="T16" fmla="*/ 52 w 53"/>
                  <a:gd name="T17" fmla="*/ 23 h 64"/>
                  <a:gd name="T18" fmla="*/ 53 w 53"/>
                  <a:gd name="T19" fmla="*/ 34 h 64"/>
                  <a:gd name="T20" fmla="*/ 6 w 53"/>
                  <a:gd name="T21" fmla="*/ 31 h 64"/>
                  <a:gd name="T22" fmla="*/ 8 w 53"/>
                  <a:gd name="T23" fmla="*/ 38 h 64"/>
                  <a:gd name="T24" fmla="*/ 20 w 53"/>
                  <a:gd name="T25" fmla="*/ 54 h 64"/>
                  <a:gd name="T26" fmla="*/ 39 w 53"/>
                  <a:gd name="T27" fmla="*/ 52 h 64"/>
                  <a:gd name="T28" fmla="*/ 47 w 53"/>
                  <a:gd name="T29" fmla="*/ 35 h 64"/>
                  <a:gd name="T30" fmla="*/ 34 w 53"/>
                  <a:gd name="T31" fmla="*/ 10 h 64"/>
                  <a:gd name="T32" fmla="*/ 12 w 53"/>
                  <a:gd name="T33" fmla="*/ 13 h 64"/>
                  <a:gd name="T34" fmla="*/ 6 w 53"/>
                  <a:gd name="T35" fmla="*/ 31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53" h="64">
                    <a:moveTo>
                      <a:pt x="53" y="34"/>
                    </a:moveTo>
                    <a:cubicBezTo>
                      <a:pt x="53" y="41"/>
                      <a:pt x="51" y="47"/>
                      <a:pt x="47" y="53"/>
                    </a:cubicBezTo>
                    <a:cubicBezTo>
                      <a:pt x="42" y="60"/>
                      <a:pt x="33" y="64"/>
                      <a:pt x="24" y="62"/>
                    </a:cubicBezTo>
                    <a:cubicBezTo>
                      <a:pt x="16" y="60"/>
                      <a:pt x="10" y="55"/>
                      <a:pt x="5" y="48"/>
                    </a:cubicBezTo>
                    <a:cubicBezTo>
                      <a:pt x="1" y="41"/>
                      <a:pt x="0" y="33"/>
                      <a:pt x="0" y="25"/>
                    </a:cubicBezTo>
                    <a:cubicBezTo>
                      <a:pt x="1" y="20"/>
                      <a:pt x="3" y="15"/>
                      <a:pt x="6" y="11"/>
                    </a:cubicBezTo>
                    <a:cubicBezTo>
                      <a:pt x="9" y="7"/>
                      <a:pt x="13" y="4"/>
                      <a:pt x="18" y="2"/>
                    </a:cubicBezTo>
                    <a:cubicBezTo>
                      <a:pt x="23" y="0"/>
                      <a:pt x="29" y="1"/>
                      <a:pt x="34" y="3"/>
                    </a:cubicBezTo>
                    <a:cubicBezTo>
                      <a:pt x="43" y="7"/>
                      <a:pt x="48" y="14"/>
                      <a:pt x="52" y="23"/>
                    </a:cubicBezTo>
                    <a:cubicBezTo>
                      <a:pt x="53" y="27"/>
                      <a:pt x="53" y="30"/>
                      <a:pt x="53" y="34"/>
                    </a:cubicBezTo>
                    <a:close/>
                    <a:moveTo>
                      <a:pt x="6" y="31"/>
                    </a:moveTo>
                    <a:cubicBezTo>
                      <a:pt x="6" y="32"/>
                      <a:pt x="7" y="35"/>
                      <a:pt x="8" y="38"/>
                    </a:cubicBezTo>
                    <a:cubicBezTo>
                      <a:pt x="9" y="45"/>
                      <a:pt x="14" y="50"/>
                      <a:pt x="20" y="54"/>
                    </a:cubicBezTo>
                    <a:cubicBezTo>
                      <a:pt x="25" y="57"/>
                      <a:pt x="34" y="57"/>
                      <a:pt x="39" y="52"/>
                    </a:cubicBezTo>
                    <a:cubicBezTo>
                      <a:pt x="45" y="48"/>
                      <a:pt x="47" y="42"/>
                      <a:pt x="47" y="35"/>
                    </a:cubicBezTo>
                    <a:cubicBezTo>
                      <a:pt x="47" y="25"/>
                      <a:pt x="43" y="15"/>
                      <a:pt x="34" y="10"/>
                    </a:cubicBezTo>
                    <a:cubicBezTo>
                      <a:pt x="26" y="5"/>
                      <a:pt x="18" y="6"/>
                      <a:pt x="12" y="13"/>
                    </a:cubicBezTo>
                    <a:cubicBezTo>
                      <a:pt x="8" y="18"/>
                      <a:pt x="6" y="23"/>
                      <a:pt x="6" y="31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70" name="Freeform 209">
                <a:extLst>
                  <a:ext uri="{FF2B5EF4-FFF2-40B4-BE49-F238E27FC236}">
                    <a16:creationId xmlns:a16="http://schemas.microsoft.com/office/drawing/2014/main" id="{BEED32BE-7C8F-40A1-A8CD-54448744AA73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4987588" y="4427538"/>
                <a:ext cx="112713" cy="109538"/>
              </a:xfrm>
              <a:custGeom>
                <a:avLst/>
                <a:gdLst>
                  <a:gd name="T0" fmla="*/ 0 w 46"/>
                  <a:gd name="T1" fmla="*/ 20 h 45"/>
                  <a:gd name="T2" fmla="*/ 16 w 46"/>
                  <a:gd name="T3" fmla="*/ 2 h 45"/>
                  <a:gd name="T4" fmla="*/ 40 w 46"/>
                  <a:gd name="T5" fmla="*/ 10 h 45"/>
                  <a:gd name="T6" fmla="*/ 43 w 46"/>
                  <a:gd name="T7" fmla="*/ 32 h 45"/>
                  <a:gd name="T8" fmla="*/ 33 w 46"/>
                  <a:gd name="T9" fmla="*/ 41 h 45"/>
                  <a:gd name="T10" fmla="*/ 9 w 46"/>
                  <a:gd name="T11" fmla="*/ 38 h 45"/>
                  <a:gd name="T12" fmla="*/ 0 w 46"/>
                  <a:gd name="T13" fmla="*/ 20 h 45"/>
                  <a:gd name="T14" fmla="*/ 24 w 46"/>
                  <a:gd name="T15" fmla="*/ 37 h 45"/>
                  <a:gd name="T16" fmla="*/ 29 w 46"/>
                  <a:gd name="T17" fmla="*/ 36 h 45"/>
                  <a:gd name="T18" fmla="*/ 37 w 46"/>
                  <a:gd name="T19" fmla="*/ 31 h 45"/>
                  <a:gd name="T20" fmla="*/ 36 w 46"/>
                  <a:gd name="T21" fmla="*/ 16 h 45"/>
                  <a:gd name="T22" fmla="*/ 19 w 46"/>
                  <a:gd name="T23" fmla="*/ 7 h 45"/>
                  <a:gd name="T24" fmla="*/ 6 w 46"/>
                  <a:gd name="T25" fmla="*/ 25 h 45"/>
                  <a:gd name="T26" fmla="*/ 24 w 46"/>
                  <a:gd name="T27" fmla="*/ 37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6" h="45">
                    <a:moveTo>
                      <a:pt x="0" y="20"/>
                    </a:moveTo>
                    <a:cubicBezTo>
                      <a:pt x="0" y="10"/>
                      <a:pt x="7" y="3"/>
                      <a:pt x="16" y="2"/>
                    </a:cubicBezTo>
                    <a:cubicBezTo>
                      <a:pt x="25" y="0"/>
                      <a:pt x="33" y="3"/>
                      <a:pt x="40" y="10"/>
                    </a:cubicBezTo>
                    <a:cubicBezTo>
                      <a:pt x="45" y="17"/>
                      <a:pt x="46" y="24"/>
                      <a:pt x="43" y="32"/>
                    </a:cubicBezTo>
                    <a:cubicBezTo>
                      <a:pt x="41" y="36"/>
                      <a:pt x="37" y="39"/>
                      <a:pt x="33" y="41"/>
                    </a:cubicBezTo>
                    <a:cubicBezTo>
                      <a:pt x="24" y="45"/>
                      <a:pt x="16" y="44"/>
                      <a:pt x="9" y="38"/>
                    </a:cubicBezTo>
                    <a:cubicBezTo>
                      <a:pt x="3" y="34"/>
                      <a:pt x="0" y="28"/>
                      <a:pt x="0" y="20"/>
                    </a:cubicBezTo>
                    <a:close/>
                    <a:moveTo>
                      <a:pt x="24" y="37"/>
                    </a:moveTo>
                    <a:cubicBezTo>
                      <a:pt x="26" y="37"/>
                      <a:pt x="27" y="36"/>
                      <a:pt x="29" y="36"/>
                    </a:cubicBezTo>
                    <a:cubicBezTo>
                      <a:pt x="32" y="36"/>
                      <a:pt x="35" y="33"/>
                      <a:pt x="37" y="31"/>
                    </a:cubicBezTo>
                    <a:cubicBezTo>
                      <a:pt x="40" y="26"/>
                      <a:pt x="39" y="21"/>
                      <a:pt x="36" y="16"/>
                    </a:cubicBezTo>
                    <a:cubicBezTo>
                      <a:pt x="32" y="10"/>
                      <a:pt x="26" y="7"/>
                      <a:pt x="19" y="7"/>
                    </a:cubicBezTo>
                    <a:cubicBezTo>
                      <a:pt x="9" y="8"/>
                      <a:pt x="4" y="16"/>
                      <a:pt x="6" y="25"/>
                    </a:cubicBezTo>
                    <a:cubicBezTo>
                      <a:pt x="9" y="32"/>
                      <a:pt x="16" y="37"/>
                      <a:pt x="24" y="37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71" name="Freeform 210">
                <a:extLst>
                  <a:ext uri="{FF2B5EF4-FFF2-40B4-BE49-F238E27FC236}">
                    <a16:creationId xmlns:a16="http://schemas.microsoft.com/office/drawing/2014/main" id="{750AD53E-D5F8-4EFF-BDDE-BC44B2CB64CE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5230475" y="4567238"/>
                <a:ext cx="93663" cy="98425"/>
              </a:xfrm>
              <a:custGeom>
                <a:avLst/>
                <a:gdLst>
                  <a:gd name="T0" fmla="*/ 0 w 38"/>
                  <a:gd name="T1" fmla="*/ 18 h 40"/>
                  <a:gd name="T2" fmla="*/ 6 w 38"/>
                  <a:gd name="T3" fmla="*/ 5 h 40"/>
                  <a:gd name="T4" fmla="*/ 23 w 38"/>
                  <a:gd name="T5" fmla="*/ 3 h 40"/>
                  <a:gd name="T6" fmla="*/ 36 w 38"/>
                  <a:gd name="T7" fmla="*/ 19 h 40"/>
                  <a:gd name="T8" fmla="*/ 30 w 38"/>
                  <a:gd name="T9" fmla="*/ 37 h 40"/>
                  <a:gd name="T10" fmla="*/ 17 w 38"/>
                  <a:gd name="T11" fmla="*/ 40 h 40"/>
                  <a:gd name="T12" fmla="*/ 3 w 38"/>
                  <a:gd name="T13" fmla="*/ 29 h 40"/>
                  <a:gd name="T14" fmla="*/ 0 w 38"/>
                  <a:gd name="T15" fmla="*/ 18 h 40"/>
                  <a:gd name="T16" fmla="*/ 27 w 38"/>
                  <a:gd name="T17" fmla="*/ 32 h 40"/>
                  <a:gd name="T18" fmla="*/ 27 w 38"/>
                  <a:gd name="T19" fmla="*/ 32 h 40"/>
                  <a:gd name="T20" fmla="*/ 29 w 38"/>
                  <a:gd name="T21" fmla="*/ 29 h 40"/>
                  <a:gd name="T22" fmla="*/ 29 w 38"/>
                  <a:gd name="T23" fmla="*/ 29 h 40"/>
                  <a:gd name="T24" fmla="*/ 30 w 38"/>
                  <a:gd name="T25" fmla="*/ 26 h 40"/>
                  <a:gd name="T26" fmla="*/ 30 w 38"/>
                  <a:gd name="T27" fmla="*/ 25 h 40"/>
                  <a:gd name="T28" fmla="*/ 30 w 38"/>
                  <a:gd name="T29" fmla="*/ 20 h 40"/>
                  <a:gd name="T30" fmla="*/ 30 w 38"/>
                  <a:gd name="T31" fmla="*/ 19 h 40"/>
                  <a:gd name="T32" fmla="*/ 30 w 38"/>
                  <a:gd name="T33" fmla="*/ 19 h 40"/>
                  <a:gd name="T34" fmla="*/ 30 w 38"/>
                  <a:gd name="T35" fmla="*/ 18 h 40"/>
                  <a:gd name="T36" fmla="*/ 29 w 38"/>
                  <a:gd name="T37" fmla="*/ 16 h 40"/>
                  <a:gd name="T38" fmla="*/ 29 w 38"/>
                  <a:gd name="T39" fmla="*/ 16 h 40"/>
                  <a:gd name="T40" fmla="*/ 26 w 38"/>
                  <a:gd name="T41" fmla="*/ 12 h 40"/>
                  <a:gd name="T42" fmla="*/ 26 w 38"/>
                  <a:gd name="T43" fmla="*/ 12 h 40"/>
                  <a:gd name="T44" fmla="*/ 25 w 38"/>
                  <a:gd name="T45" fmla="*/ 11 h 40"/>
                  <a:gd name="T46" fmla="*/ 25 w 38"/>
                  <a:gd name="T47" fmla="*/ 11 h 40"/>
                  <a:gd name="T48" fmla="*/ 20 w 38"/>
                  <a:gd name="T49" fmla="*/ 8 h 40"/>
                  <a:gd name="T50" fmla="*/ 20 w 38"/>
                  <a:gd name="T51" fmla="*/ 8 h 40"/>
                  <a:gd name="T52" fmla="*/ 20 w 38"/>
                  <a:gd name="T53" fmla="*/ 8 h 40"/>
                  <a:gd name="T54" fmla="*/ 19 w 38"/>
                  <a:gd name="T55" fmla="*/ 8 h 40"/>
                  <a:gd name="T56" fmla="*/ 16 w 38"/>
                  <a:gd name="T57" fmla="*/ 7 h 40"/>
                  <a:gd name="T58" fmla="*/ 15 w 38"/>
                  <a:gd name="T59" fmla="*/ 7 h 40"/>
                  <a:gd name="T60" fmla="*/ 7 w 38"/>
                  <a:gd name="T61" fmla="*/ 13 h 40"/>
                  <a:gd name="T62" fmla="*/ 7 w 38"/>
                  <a:gd name="T63" fmla="*/ 13 h 40"/>
                  <a:gd name="T64" fmla="*/ 6 w 38"/>
                  <a:gd name="T65" fmla="*/ 16 h 40"/>
                  <a:gd name="T66" fmla="*/ 6 w 38"/>
                  <a:gd name="T67" fmla="*/ 17 h 40"/>
                  <a:gd name="T68" fmla="*/ 6 w 38"/>
                  <a:gd name="T69" fmla="*/ 20 h 40"/>
                  <a:gd name="T70" fmla="*/ 6 w 38"/>
                  <a:gd name="T71" fmla="*/ 21 h 40"/>
                  <a:gd name="T72" fmla="*/ 6 w 38"/>
                  <a:gd name="T73" fmla="*/ 22 h 40"/>
                  <a:gd name="T74" fmla="*/ 6 w 38"/>
                  <a:gd name="T75" fmla="*/ 23 h 40"/>
                  <a:gd name="T76" fmla="*/ 7 w 38"/>
                  <a:gd name="T77" fmla="*/ 23 h 40"/>
                  <a:gd name="T78" fmla="*/ 7 w 38"/>
                  <a:gd name="T79" fmla="*/ 24 h 40"/>
                  <a:gd name="T80" fmla="*/ 7 w 38"/>
                  <a:gd name="T81" fmla="*/ 24 h 40"/>
                  <a:gd name="T82" fmla="*/ 7 w 38"/>
                  <a:gd name="T83" fmla="*/ 24 h 40"/>
                  <a:gd name="T84" fmla="*/ 10 w 38"/>
                  <a:gd name="T85" fmla="*/ 29 h 40"/>
                  <a:gd name="T86" fmla="*/ 10 w 38"/>
                  <a:gd name="T87" fmla="*/ 29 h 40"/>
                  <a:gd name="T88" fmla="*/ 12 w 38"/>
                  <a:gd name="T89" fmla="*/ 31 h 40"/>
                  <a:gd name="T90" fmla="*/ 13 w 38"/>
                  <a:gd name="T91" fmla="*/ 31 h 40"/>
                  <a:gd name="T92" fmla="*/ 15 w 38"/>
                  <a:gd name="T93" fmla="*/ 33 h 40"/>
                  <a:gd name="T94" fmla="*/ 24 w 38"/>
                  <a:gd name="T95" fmla="*/ 33 h 40"/>
                  <a:gd name="T96" fmla="*/ 26 w 38"/>
                  <a:gd name="T97" fmla="*/ 32 h 40"/>
                  <a:gd name="T98" fmla="*/ 26 w 38"/>
                  <a:gd name="T99" fmla="*/ 32 h 40"/>
                  <a:gd name="T100" fmla="*/ 27 w 38"/>
                  <a:gd name="T101" fmla="*/ 32 h 40"/>
                  <a:gd name="T102" fmla="*/ 27 w 38"/>
                  <a:gd name="T103" fmla="*/ 32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38" h="40">
                    <a:moveTo>
                      <a:pt x="0" y="18"/>
                    </a:moveTo>
                    <a:cubicBezTo>
                      <a:pt x="0" y="13"/>
                      <a:pt x="2" y="8"/>
                      <a:pt x="6" y="5"/>
                    </a:cubicBezTo>
                    <a:cubicBezTo>
                      <a:pt x="11" y="1"/>
                      <a:pt x="17" y="0"/>
                      <a:pt x="23" y="3"/>
                    </a:cubicBezTo>
                    <a:cubicBezTo>
                      <a:pt x="30" y="5"/>
                      <a:pt x="35" y="11"/>
                      <a:pt x="36" y="19"/>
                    </a:cubicBezTo>
                    <a:cubicBezTo>
                      <a:pt x="38" y="26"/>
                      <a:pt x="36" y="32"/>
                      <a:pt x="30" y="37"/>
                    </a:cubicBezTo>
                    <a:cubicBezTo>
                      <a:pt x="26" y="40"/>
                      <a:pt x="22" y="40"/>
                      <a:pt x="17" y="40"/>
                    </a:cubicBezTo>
                    <a:cubicBezTo>
                      <a:pt x="11" y="38"/>
                      <a:pt x="6" y="35"/>
                      <a:pt x="3" y="29"/>
                    </a:cubicBezTo>
                    <a:cubicBezTo>
                      <a:pt x="1" y="26"/>
                      <a:pt x="0" y="22"/>
                      <a:pt x="0" y="18"/>
                    </a:cubicBezTo>
                    <a:close/>
                    <a:moveTo>
                      <a:pt x="27" y="32"/>
                    </a:moveTo>
                    <a:cubicBezTo>
                      <a:pt x="27" y="32"/>
                      <a:pt x="27" y="32"/>
                      <a:pt x="27" y="32"/>
                    </a:cubicBezTo>
                    <a:cubicBezTo>
                      <a:pt x="28" y="31"/>
                      <a:pt x="29" y="30"/>
                      <a:pt x="29" y="29"/>
                    </a:cubicBezTo>
                    <a:cubicBezTo>
                      <a:pt x="29" y="29"/>
                      <a:pt x="29" y="29"/>
                      <a:pt x="29" y="29"/>
                    </a:cubicBezTo>
                    <a:cubicBezTo>
                      <a:pt x="30" y="28"/>
                      <a:pt x="30" y="27"/>
                      <a:pt x="30" y="26"/>
                    </a:cubicBezTo>
                    <a:cubicBezTo>
                      <a:pt x="30" y="26"/>
                      <a:pt x="30" y="26"/>
                      <a:pt x="30" y="25"/>
                    </a:cubicBezTo>
                    <a:cubicBezTo>
                      <a:pt x="31" y="24"/>
                      <a:pt x="31" y="22"/>
                      <a:pt x="30" y="20"/>
                    </a:cubicBezTo>
                    <a:cubicBezTo>
                      <a:pt x="30" y="20"/>
                      <a:pt x="30" y="20"/>
                      <a:pt x="30" y="19"/>
                    </a:cubicBezTo>
                    <a:cubicBezTo>
                      <a:pt x="30" y="19"/>
                      <a:pt x="30" y="19"/>
                      <a:pt x="30" y="19"/>
                    </a:cubicBezTo>
                    <a:cubicBezTo>
                      <a:pt x="30" y="19"/>
                      <a:pt x="30" y="19"/>
                      <a:pt x="30" y="18"/>
                    </a:cubicBezTo>
                    <a:cubicBezTo>
                      <a:pt x="30" y="17"/>
                      <a:pt x="30" y="17"/>
                      <a:pt x="29" y="16"/>
                    </a:cubicBezTo>
                    <a:cubicBezTo>
                      <a:pt x="29" y="16"/>
                      <a:pt x="29" y="16"/>
                      <a:pt x="29" y="16"/>
                    </a:cubicBezTo>
                    <a:cubicBezTo>
                      <a:pt x="28" y="14"/>
                      <a:pt x="27" y="13"/>
                      <a:pt x="26" y="12"/>
                    </a:cubicBezTo>
                    <a:cubicBezTo>
                      <a:pt x="26" y="12"/>
                      <a:pt x="26" y="12"/>
                      <a:pt x="26" y="12"/>
                    </a:cubicBezTo>
                    <a:cubicBezTo>
                      <a:pt x="26" y="11"/>
                      <a:pt x="26" y="11"/>
                      <a:pt x="25" y="11"/>
                    </a:cubicBezTo>
                    <a:cubicBezTo>
                      <a:pt x="25" y="11"/>
                      <a:pt x="25" y="11"/>
                      <a:pt x="25" y="11"/>
                    </a:cubicBezTo>
                    <a:cubicBezTo>
                      <a:pt x="24" y="9"/>
                      <a:pt x="22" y="8"/>
                      <a:pt x="20" y="8"/>
                    </a:cubicBezTo>
                    <a:cubicBezTo>
                      <a:pt x="20" y="8"/>
                      <a:pt x="20" y="8"/>
                      <a:pt x="20" y="8"/>
                    </a:cubicBezTo>
                    <a:cubicBezTo>
                      <a:pt x="20" y="8"/>
                      <a:pt x="20" y="8"/>
                      <a:pt x="20" y="8"/>
                    </a:cubicBezTo>
                    <a:cubicBezTo>
                      <a:pt x="19" y="8"/>
                      <a:pt x="19" y="8"/>
                      <a:pt x="19" y="8"/>
                    </a:cubicBezTo>
                    <a:cubicBezTo>
                      <a:pt x="18" y="7"/>
                      <a:pt x="17" y="7"/>
                      <a:pt x="16" y="7"/>
                    </a:cubicBezTo>
                    <a:cubicBezTo>
                      <a:pt x="16" y="7"/>
                      <a:pt x="15" y="7"/>
                      <a:pt x="15" y="7"/>
                    </a:cubicBezTo>
                    <a:cubicBezTo>
                      <a:pt x="11" y="8"/>
                      <a:pt x="8" y="10"/>
                      <a:pt x="7" y="13"/>
                    </a:cubicBezTo>
                    <a:cubicBezTo>
                      <a:pt x="7" y="13"/>
                      <a:pt x="7" y="13"/>
                      <a:pt x="7" y="13"/>
                    </a:cubicBezTo>
                    <a:cubicBezTo>
                      <a:pt x="6" y="14"/>
                      <a:pt x="6" y="15"/>
                      <a:pt x="6" y="16"/>
                    </a:cubicBezTo>
                    <a:cubicBezTo>
                      <a:pt x="6" y="16"/>
                      <a:pt x="6" y="16"/>
                      <a:pt x="6" y="17"/>
                    </a:cubicBezTo>
                    <a:cubicBezTo>
                      <a:pt x="6" y="18"/>
                      <a:pt x="5" y="19"/>
                      <a:pt x="6" y="20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6" y="21"/>
                      <a:pt x="6" y="22"/>
                      <a:pt x="6" y="22"/>
                    </a:cubicBezTo>
                    <a:cubicBezTo>
                      <a:pt x="6" y="22"/>
                      <a:pt x="6" y="22"/>
                      <a:pt x="6" y="23"/>
                    </a:cubicBezTo>
                    <a:cubicBezTo>
                      <a:pt x="7" y="23"/>
                      <a:pt x="7" y="23"/>
                      <a:pt x="7" y="23"/>
                    </a:cubicBezTo>
                    <a:cubicBezTo>
                      <a:pt x="7" y="23"/>
                      <a:pt x="7" y="23"/>
                      <a:pt x="7" y="24"/>
                    </a:cubicBezTo>
                    <a:cubicBezTo>
                      <a:pt x="7" y="24"/>
                      <a:pt x="7" y="24"/>
                      <a:pt x="7" y="24"/>
                    </a:cubicBezTo>
                    <a:cubicBezTo>
                      <a:pt x="7" y="24"/>
                      <a:pt x="7" y="24"/>
                      <a:pt x="7" y="24"/>
                    </a:cubicBezTo>
                    <a:cubicBezTo>
                      <a:pt x="7" y="26"/>
                      <a:pt x="9" y="27"/>
                      <a:pt x="10" y="29"/>
                    </a:cubicBezTo>
                    <a:cubicBezTo>
                      <a:pt x="10" y="29"/>
                      <a:pt x="10" y="29"/>
                      <a:pt x="10" y="29"/>
                    </a:cubicBezTo>
                    <a:cubicBezTo>
                      <a:pt x="11" y="30"/>
                      <a:pt x="11" y="30"/>
                      <a:pt x="12" y="31"/>
                    </a:cubicBezTo>
                    <a:cubicBezTo>
                      <a:pt x="12" y="31"/>
                      <a:pt x="12" y="31"/>
                      <a:pt x="13" y="31"/>
                    </a:cubicBezTo>
                    <a:cubicBezTo>
                      <a:pt x="13" y="32"/>
                      <a:pt x="14" y="32"/>
                      <a:pt x="15" y="33"/>
                    </a:cubicBezTo>
                    <a:cubicBezTo>
                      <a:pt x="18" y="34"/>
                      <a:pt x="21" y="35"/>
                      <a:pt x="24" y="33"/>
                    </a:cubicBezTo>
                    <a:cubicBezTo>
                      <a:pt x="25" y="33"/>
                      <a:pt x="25" y="33"/>
                      <a:pt x="26" y="32"/>
                    </a:cubicBezTo>
                    <a:cubicBezTo>
                      <a:pt x="26" y="32"/>
                      <a:pt x="26" y="32"/>
                      <a:pt x="26" y="32"/>
                    </a:cubicBezTo>
                    <a:cubicBezTo>
                      <a:pt x="26" y="32"/>
                      <a:pt x="26" y="32"/>
                      <a:pt x="27" y="32"/>
                    </a:cubicBezTo>
                    <a:cubicBezTo>
                      <a:pt x="27" y="32"/>
                      <a:pt x="27" y="32"/>
                      <a:pt x="27" y="32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72" name="Freeform 211">
                <a:extLst>
                  <a:ext uri="{FF2B5EF4-FFF2-40B4-BE49-F238E27FC236}">
                    <a16:creationId xmlns:a16="http://schemas.microsoft.com/office/drawing/2014/main" id="{5861041F-4C43-453A-B752-AF75A73BC310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5136813" y="4460875"/>
                <a:ext cx="68263" cy="69850"/>
              </a:xfrm>
              <a:custGeom>
                <a:avLst/>
                <a:gdLst>
                  <a:gd name="T0" fmla="*/ 0 w 28"/>
                  <a:gd name="T1" fmla="*/ 12 h 28"/>
                  <a:gd name="T2" fmla="*/ 14 w 28"/>
                  <a:gd name="T3" fmla="*/ 1 h 28"/>
                  <a:gd name="T4" fmla="*/ 27 w 28"/>
                  <a:gd name="T5" fmla="*/ 14 h 28"/>
                  <a:gd name="T6" fmla="*/ 17 w 28"/>
                  <a:gd name="T7" fmla="*/ 27 h 28"/>
                  <a:gd name="T8" fmla="*/ 1 w 28"/>
                  <a:gd name="T9" fmla="*/ 15 h 28"/>
                  <a:gd name="T10" fmla="*/ 0 w 28"/>
                  <a:gd name="T11" fmla="*/ 12 h 28"/>
                  <a:gd name="T12" fmla="*/ 16 w 28"/>
                  <a:gd name="T13" fmla="*/ 21 h 28"/>
                  <a:gd name="T14" fmla="*/ 21 w 28"/>
                  <a:gd name="T15" fmla="*/ 15 h 28"/>
                  <a:gd name="T16" fmla="*/ 10 w 28"/>
                  <a:gd name="T17" fmla="*/ 7 h 28"/>
                  <a:gd name="T18" fmla="*/ 6 w 28"/>
                  <a:gd name="T19" fmla="*/ 13 h 28"/>
                  <a:gd name="T20" fmla="*/ 16 w 28"/>
                  <a:gd name="T21" fmla="*/ 21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" h="28">
                    <a:moveTo>
                      <a:pt x="0" y="12"/>
                    </a:moveTo>
                    <a:cubicBezTo>
                      <a:pt x="0" y="5"/>
                      <a:pt x="7" y="0"/>
                      <a:pt x="14" y="1"/>
                    </a:cubicBezTo>
                    <a:cubicBezTo>
                      <a:pt x="21" y="2"/>
                      <a:pt x="26" y="8"/>
                      <a:pt x="27" y="14"/>
                    </a:cubicBezTo>
                    <a:cubicBezTo>
                      <a:pt x="28" y="20"/>
                      <a:pt x="24" y="26"/>
                      <a:pt x="17" y="27"/>
                    </a:cubicBezTo>
                    <a:cubicBezTo>
                      <a:pt x="10" y="28"/>
                      <a:pt x="2" y="23"/>
                      <a:pt x="1" y="15"/>
                    </a:cubicBezTo>
                    <a:cubicBezTo>
                      <a:pt x="0" y="14"/>
                      <a:pt x="1" y="13"/>
                      <a:pt x="0" y="12"/>
                    </a:cubicBezTo>
                    <a:close/>
                    <a:moveTo>
                      <a:pt x="16" y="21"/>
                    </a:moveTo>
                    <a:cubicBezTo>
                      <a:pt x="19" y="21"/>
                      <a:pt x="22" y="18"/>
                      <a:pt x="21" y="15"/>
                    </a:cubicBezTo>
                    <a:cubicBezTo>
                      <a:pt x="21" y="10"/>
                      <a:pt x="15" y="6"/>
                      <a:pt x="10" y="7"/>
                    </a:cubicBezTo>
                    <a:cubicBezTo>
                      <a:pt x="8" y="8"/>
                      <a:pt x="6" y="11"/>
                      <a:pt x="6" y="13"/>
                    </a:cubicBezTo>
                    <a:cubicBezTo>
                      <a:pt x="7" y="17"/>
                      <a:pt x="11" y="21"/>
                      <a:pt x="16" y="21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73" name="Freeform 212">
                <a:extLst>
                  <a:ext uri="{FF2B5EF4-FFF2-40B4-BE49-F238E27FC236}">
                    <a16:creationId xmlns:a16="http://schemas.microsoft.com/office/drawing/2014/main" id="{F7001102-9D91-4A33-9F43-92CA7AB8E0C5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5217775" y="4706938"/>
                <a:ext cx="57150" cy="58738"/>
              </a:xfrm>
              <a:custGeom>
                <a:avLst/>
                <a:gdLst>
                  <a:gd name="T0" fmla="*/ 12 w 23"/>
                  <a:gd name="T1" fmla="*/ 24 h 24"/>
                  <a:gd name="T2" fmla="*/ 0 w 23"/>
                  <a:gd name="T3" fmla="*/ 11 h 24"/>
                  <a:gd name="T4" fmla="*/ 12 w 23"/>
                  <a:gd name="T5" fmla="*/ 0 h 24"/>
                  <a:gd name="T6" fmla="*/ 23 w 23"/>
                  <a:gd name="T7" fmla="*/ 13 h 24"/>
                  <a:gd name="T8" fmla="*/ 12 w 23"/>
                  <a:gd name="T9" fmla="*/ 24 h 24"/>
                  <a:gd name="T10" fmla="*/ 17 w 23"/>
                  <a:gd name="T11" fmla="*/ 12 h 24"/>
                  <a:gd name="T12" fmla="*/ 11 w 23"/>
                  <a:gd name="T13" fmla="*/ 6 h 24"/>
                  <a:gd name="T14" fmla="*/ 6 w 23"/>
                  <a:gd name="T15" fmla="*/ 12 h 24"/>
                  <a:gd name="T16" fmla="*/ 12 w 23"/>
                  <a:gd name="T17" fmla="*/ 18 h 24"/>
                  <a:gd name="T18" fmla="*/ 17 w 23"/>
                  <a:gd name="T1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3" h="24">
                    <a:moveTo>
                      <a:pt x="12" y="24"/>
                    </a:moveTo>
                    <a:cubicBezTo>
                      <a:pt x="6" y="24"/>
                      <a:pt x="0" y="18"/>
                      <a:pt x="0" y="11"/>
                    </a:cubicBezTo>
                    <a:cubicBezTo>
                      <a:pt x="1" y="5"/>
                      <a:pt x="5" y="0"/>
                      <a:pt x="12" y="0"/>
                    </a:cubicBezTo>
                    <a:cubicBezTo>
                      <a:pt x="18" y="0"/>
                      <a:pt x="23" y="6"/>
                      <a:pt x="23" y="13"/>
                    </a:cubicBezTo>
                    <a:cubicBezTo>
                      <a:pt x="23" y="19"/>
                      <a:pt x="18" y="24"/>
                      <a:pt x="12" y="24"/>
                    </a:cubicBezTo>
                    <a:close/>
                    <a:moveTo>
                      <a:pt x="17" y="12"/>
                    </a:moveTo>
                    <a:cubicBezTo>
                      <a:pt x="17" y="9"/>
                      <a:pt x="15" y="6"/>
                      <a:pt x="11" y="6"/>
                    </a:cubicBezTo>
                    <a:cubicBezTo>
                      <a:pt x="8" y="6"/>
                      <a:pt x="6" y="9"/>
                      <a:pt x="6" y="12"/>
                    </a:cubicBezTo>
                    <a:cubicBezTo>
                      <a:pt x="6" y="15"/>
                      <a:pt x="9" y="18"/>
                      <a:pt x="12" y="18"/>
                    </a:cubicBezTo>
                    <a:cubicBezTo>
                      <a:pt x="15" y="18"/>
                      <a:pt x="17" y="16"/>
                      <a:pt x="17" y="12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74" name="Freeform 213">
                <a:extLst>
                  <a:ext uri="{FF2B5EF4-FFF2-40B4-BE49-F238E27FC236}">
                    <a16:creationId xmlns:a16="http://schemas.microsoft.com/office/drawing/2014/main" id="{607868B7-A668-4762-82EC-0FC37AD34DC8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5124113" y="4576763"/>
                <a:ext cx="53975" cy="57150"/>
              </a:xfrm>
              <a:custGeom>
                <a:avLst/>
                <a:gdLst>
                  <a:gd name="T0" fmla="*/ 11 w 22"/>
                  <a:gd name="T1" fmla="*/ 23 h 23"/>
                  <a:gd name="T2" fmla="*/ 0 w 22"/>
                  <a:gd name="T3" fmla="*/ 11 h 23"/>
                  <a:gd name="T4" fmla="*/ 10 w 22"/>
                  <a:gd name="T5" fmla="*/ 0 h 23"/>
                  <a:gd name="T6" fmla="*/ 22 w 22"/>
                  <a:gd name="T7" fmla="*/ 12 h 23"/>
                  <a:gd name="T8" fmla="*/ 11 w 22"/>
                  <a:gd name="T9" fmla="*/ 23 h 23"/>
                  <a:gd name="T10" fmla="*/ 11 w 22"/>
                  <a:gd name="T11" fmla="*/ 17 h 23"/>
                  <a:gd name="T12" fmla="*/ 16 w 22"/>
                  <a:gd name="T13" fmla="*/ 12 h 23"/>
                  <a:gd name="T14" fmla="*/ 10 w 22"/>
                  <a:gd name="T15" fmla="*/ 7 h 23"/>
                  <a:gd name="T16" fmla="*/ 6 w 22"/>
                  <a:gd name="T17" fmla="*/ 11 h 23"/>
                  <a:gd name="T18" fmla="*/ 11 w 22"/>
                  <a:gd name="T19" fmla="*/ 17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" h="23">
                    <a:moveTo>
                      <a:pt x="11" y="23"/>
                    </a:moveTo>
                    <a:cubicBezTo>
                      <a:pt x="6" y="23"/>
                      <a:pt x="0" y="17"/>
                      <a:pt x="0" y="11"/>
                    </a:cubicBezTo>
                    <a:cubicBezTo>
                      <a:pt x="0" y="6"/>
                      <a:pt x="4" y="1"/>
                      <a:pt x="10" y="0"/>
                    </a:cubicBezTo>
                    <a:cubicBezTo>
                      <a:pt x="17" y="0"/>
                      <a:pt x="22" y="6"/>
                      <a:pt x="22" y="12"/>
                    </a:cubicBezTo>
                    <a:cubicBezTo>
                      <a:pt x="22" y="18"/>
                      <a:pt x="18" y="23"/>
                      <a:pt x="11" y="23"/>
                    </a:cubicBezTo>
                    <a:close/>
                    <a:moveTo>
                      <a:pt x="11" y="17"/>
                    </a:moveTo>
                    <a:cubicBezTo>
                      <a:pt x="14" y="17"/>
                      <a:pt x="16" y="15"/>
                      <a:pt x="16" y="12"/>
                    </a:cubicBezTo>
                    <a:cubicBezTo>
                      <a:pt x="16" y="9"/>
                      <a:pt x="14" y="7"/>
                      <a:pt x="10" y="7"/>
                    </a:cubicBezTo>
                    <a:cubicBezTo>
                      <a:pt x="8" y="7"/>
                      <a:pt x="6" y="8"/>
                      <a:pt x="6" y="11"/>
                    </a:cubicBezTo>
                    <a:cubicBezTo>
                      <a:pt x="6" y="14"/>
                      <a:pt x="8" y="16"/>
                      <a:pt x="11" y="17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75" name="Freeform 214">
                <a:extLst>
                  <a:ext uri="{FF2B5EF4-FFF2-40B4-BE49-F238E27FC236}">
                    <a16:creationId xmlns:a16="http://schemas.microsoft.com/office/drawing/2014/main" id="{17EE3E05-C6C8-48AD-88AF-7F57E76D51E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4889163" y="4783138"/>
                <a:ext cx="15875" cy="17463"/>
              </a:xfrm>
              <a:custGeom>
                <a:avLst/>
                <a:gdLst>
                  <a:gd name="T0" fmla="*/ 2 w 7"/>
                  <a:gd name="T1" fmla="*/ 7 h 7"/>
                  <a:gd name="T2" fmla="*/ 0 w 7"/>
                  <a:gd name="T3" fmla="*/ 4 h 7"/>
                  <a:gd name="T4" fmla="*/ 3 w 7"/>
                  <a:gd name="T5" fmla="*/ 0 h 7"/>
                  <a:gd name="T6" fmla="*/ 7 w 7"/>
                  <a:gd name="T7" fmla="*/ 4 h 7"/>
                  <a:gd name="T8" fmla="*/ 4 w 7"/>
                  <a:gd name="T9" fmla="*/ 7 h 7"/>
                  <a:gd name="T10" fmla="*/ 2 w 7"/>
                  <a:gd name="T11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" h="7">
                    <a:moveTo>
                      <a:pt x="2" y="7"/>
                    </a:moveTo>
                    <a:cubicBezTo>
                      <a:pt x="1" y="6"/>
                      <a:pt x="0" y="5"/>
                      <a:pt x="0" y="4"/>
                    </a:cubicBezTo>
                    <a:cubicBezTo>
                      <a:pt x="0" y="2"/>
                      <a:pt x="1" y="0"/>
                      <a:pt x="3" y="0"/>
                    </a:cubicBezTo>
                    <a:cubicBezTo>
                      <a:pt x="5" y="0"/>
                      <a:pt x="7" y="1"/>
                      <a:pt x="7" y="4"/>
                    </a:cubicBezTo>
                    <a:cubicBezTo>
                      <a:pt x="6" y="5"/>
                      <a:pt x="5" y="6"/>
                      <a:pt x="4" y="7"/>
                    </a:cubicBezTo>
                    <a:cubicBezTo>
                      <a:pt x="3" y="7"/>
                      <a:pt x="3" y="7"/>
                      <a:pt x="2" y="7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76" name="Freeform 215">
                <a:extLst>
                  <a:ext uri="{FF2B5EF4-FFF2-40B4-BE49-F238E27FC236}">
                    <a16:creationId xmlns:a16="http://schemas.microsoft.com/office/drawing/2014/main" id="{8CD57F2C-5370-41A4-94D3-682473B7D1A6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3179425" y="4141788"/>
                <a:ext cx="1785938" cy="2012950"/>
              </a:xfrm>
              <a:custGeom>
                <a:avLst/>
                <a:gdLst>
                  <a:gd name="T0" fmla="*/ 322 w 726"/>
                  <a:gd name="T1" fmla="*/ 558 h 818"/>
                  <a:gd name="T2" fmla="*/ 273 w 726"/>
                  <a:gd name="T3" fmla="*/ 568 h 818"/>
                  <a:gd name="T4" fmla="*/ 289 w 726"/>
                  <a:gd name="T5" fmla="*/ 507 h 818"/>
                  <a:gd name="T6" fmla="*/ 277 w 726"/>
                  <a:gd name="T7" fmla="*/ 494 h 818"/>
                  <a:gd name="T8" fmla="*/ 217 w 726"/>
                  <a:gd name="T9" fmla="*/ 487 h 818"/>
                  <a:gd name="T10" fmla="*/ 242 w 726"/>
                  <a:gd name="T11" fmla="*/ 438 h 818"/>
                  <a:gd name="T12" fmla="*/ 170 w 726"/>
                  <a:gd name="T13" fmla="*/ 446 h 818"/>
                  <a:gd name="T14" fmla="*/ 197 w 726"/>
                  <a:gd name="T15" fmla="*/ 402 h 818"/>
                  <a:gd name="T16" fmla="*/ 138 w 726"/>
                  <a:gd name="T17" fmla="*/ 401 h 818"/>
                  <a:gd name="T18" fmla="*/ 154 w 726"/>
                  <a:gd name="T19" fmla="*/ 358 h 818"/>
                  <a:gd name="T20" fmla="*/ 140 w 726"/>
                  <a:gd name="T21" fmla="*/ 339 h 818"/>
                  <a:gd name="T22" fmla="*/ 114 w 726"/>
                  <a:gd name="T23" fmla="*/ 338 h 818"/>
                  <a:gd name="T24" fmla="*/ 76 w 726"/>
                  <a:gd name="T25" fmla="*/ 364 h 818"/>
                  <a:gd name="T26" fmla="*/ 79 w 726"/>
                  <a:gd name="T27" fmla="*/ 294 h 818"/>
                  <a:gd name="T28" fmla="*/ 29 w 726"/>
                  <a:gd name="T29" fmla="*/ 319 h 818"/>
                  <a:gd name="T30" fmla="*/ 6 w 726"/>
                  <a:gd name="T31" fmla="*/ 125 h 818"/>
                  <a:gd name="T32" fmla="*/ 223 w 726"/>
                  <a:gd name="T33" fmla="*/ 51 h 818"/>
                  <a:gd name="T34" fmla="*/ 276 w 726"/>
                  <a:gd name="T35" fmla="*/ 16 h 818"/>
                  <a:gd name="T36" fmla="*/ 295 w 726"/>
                  <a:gd name="T37" fmla="*/ 95 h 818"/>
                  <a:gd name="T38" fmla="*/ 345 w 726"/>
                  <a:gd name="T39" fmla="*/ 65 h 818"/>
                  <a:gd name="T40" fmla="*/ 340 w 726"/>
                  <a:gd name="T41" fmla="*/ 135 h 818"/>
                  <a:gd name="T42" fmla="*/ 396 w 726"/>
                  <a:gd name="T43" fmla="*/ 105 h 818"/>
                  <a:gd name="T44" fmla="*/ 370 w 726"/>
                  <a:gd name="T45" fmla="*/ 158 h 818"/>
                  <a:gd name="T46" fmla="*/ 452 w 726"/>
                  <a:gd name="T47" fmla="*/ 165 h 818"/>
                  <a:gd name="T48" fmla="*/ 443 w 726"/>
                  <a:gd name="T49" fmla="*/ 198 h 818"/>
                  <a:gd name="T50" fmla="*/ 469 w 726"/>
                  <a:gd name="T51" fmla="*/ 258 h 818"/>
                  <a:gd name="T52" fmla="*/ 526 w 726"/>
                  <a:gd name="T53" fmla="*/ 231 h 818"/>
                  <a:gd name="T54" fmla="*/ 512 w 726"/>
                  <a:gd name="T55" fmla="*/ 319 h 818"/>
                  <a:gd name="T56" fmla="*/ 575 w 726"/>
                  <a:gd name="T57" fmla="*/ 290 h 818"/>
                  <a:gd name="T58" fmla="*/ 527 w 726"/>
                  <a:gd name="T59" fmla="*/ 340 h 818"/>
                  <a:gd name="T60" fmla="*/ 607 w 726"/>
                  <a:gd name="T61" fmla="*/ 357 h 818"/>
                  <a:gd name="T62" fmla="*/ 569 w 726"/>
                  <a:gd name="T63" fmla="*/ 406 h 818"/>
                  <a:gd name="T64" fmla="*/ 657 w 726"/>
                  <a:gd name="T65" fmla="*/ 428 h 818"/>
                  <a:gd name="T66" fmla="*/ 607 w 726"/>
                  <a:gd name="T67" fmla="*/ 476 h 818"/>
                  <a:gd name="T68" fmla="*/ 690 w 726"/>
                  <a:gd name="T69" fmla="*/ 503 h 818"/>
                  <a:gd name="T70" fmla="*/ 640 w 726"/>
                  <a:gd name="T71" fmla="*/ 550 h 818"/>
                  <a:gd name="T72" fmla="*/ 715 w 726"/>
                  <a:gd name="T73" fmla="*/ 582 h 818"/>
                  <a:gd name="T74" fmla="*/ 667 w 726"/>
                  <a:gd name="T75" fmla="*/ 620 h 818"/>
                  <a:gd name="T76" fmla="*/ 563 w 726"/>
                  <a:gd name="T77" fmla="*/ 813 h 818"/>
                  <a:gd name="T78" fmla="*/ 399 w 726"/>
                  <a:gd name="T79" fmla="*/ 726 h 818"/>
                  <a:gd name="T80" fmla="*/ 348 w 726"/>
                  <a:gd name="T81" fmla="*/ 728 h 818"/>
                  <a:gd name="T82" fmla="*/ 376 w 726"/>
                  <a:gd name="T83" fmla="*/ 669 h 818"/>
                  <a:gd name="T84" fmla="*/ 370 w 726"/>
                  <a:gd name="T85" fmla="*/ 652 h 818"/>
                  <a:gd name="T86" fmla="*/ 312 w 726"/>
                  <a:gd name="T87" fmla="*/ 634 h 818"/>
                  <a:gd name="T88" fmla="*/ 344 w 726"/>
                  <a:gd name="T89" fmla="*/ 595 h 818"/>
                  <a:gd name="T90" fmla="*/ 648 w 726"/>
                  <a:gd name="T91" fmla="*/ 630 h 818"/>
                  <a:gd name="T92" fmla="*/ 546 w 726"/>
                  <a:gd name="T93" fmla="*/ 402 h 818"/>
                  <a:gd name="T94" fmla="*/ 404 w 726"/>
                  <a:gd name="T95" fmla="*/ 219 h 818"/>
                  <a:gd name="T96" fmla="*/ 179 w 726"/>
                  <a:gd name="T97" fmla="*/ 54 h 818"/>
                  <a:gd name="T98" fmla="*/ 29 w 726"/>
                  <a:gd name="T99" fmla="*/ 210 h 818"/>
                  <a:gd name="T100" fmla="*/ 86 w 726"/>
                  <a:gd name="T101" fmla="*/ 277 h 818"/>
                  <a:gd name="T102" fmla="*/ 135 w 726"/>
                  <a:gd name="T103" fmla="*/ 312 h 818"/>
                  <a:gd name="T104" fmla="*/ 185 w 726"/>
                  <a:gd name="T105" fmla="*/ 355 h 818"/>
                  <a:gd name="T106" fmla="*/ 229 w 726"/>
                  <a:gd name="T107" fmla="*/ 397 h 818"/>
                  <a:gd name="T108" fmla="*/ 269 w 726"/>
                  <a:gd name="T109" fmla="*/ 441 h 818"/>
                  <a:gd name="T110" fmla="*/ 307 w 726"/>
                  <a:gd name="T111" fmla="*/ 490 h 818"/>
                  <a:gd name="T112" fmla="*/ 341 w 726"/>
                  <a:gd name="T113" fmla="*/ 541 h 818"/>
                  <a:gd name="T114" fmla="*/ 371 w 726"/>
                  <a:gd name="T115" fmla="*/ 597 h 818"/>
                  <a:gd name="T116" fmla="*/ 397 w 726"/>
                  <a:gd name="T117" fmla="*/ 654 h 818"/>
                  <a:gd name="T118" fmla="*/ 420 w 726"/>
                  <a:gd name="T119" fmla="*/ 719 h 818"/>
                  <a:gd name="T120" fmla="*/ 618 w 726"/>
                  <a:gd name="T121" fmla="*/ 759 h 8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726" h="818">
                    <a:moveTo>
                      <a:pt x="343" y="588"/>
                    </a:moveTo>
                    <a:cubicBezTo>
                      <a:pt x="342" y="582"/>
                      <a:pt x="338" y="578"/>
                      <a:pt x="336" y="573"/>
                    </a:cubicBezTo>
                    <a:cubicBezTo>
                      <a:pt x="334" y="568"/>
                      <a:pt x="331" y="564"/>
                      <a:pt x="329" y="560"/>
                    </a:cubicBezTo>
                    <a:cubicBezTo>
                      <a:pt x="327" y="557"/>
                      <a:pt x="325" y="556"/>
                      <a:pt x="322" y="558"/>
                    </a:cubicBezTo>
                    <a:cubicBezTo>
                      <a:pt x="310" y="566"/>
                      <a:pt x="298" y="574"/>
                      <a:pt x="285" y="582"/>
                    </a:cubicBezTo>
                    <a:cubicBezTo>
                      <a:pt x="283" y="583"/>
                      <a:pt x="280" y="585"/>
                      <a:pt x="276" y="584"/>
                    </a:cubicBezTo>
                    <a:cubicBezTo>
                      <a:pt x="272" y="583"/>
                      <a:pt x="270" y="581"/>
                      <a:pt x="269" y="577"/>
                    </a:cubicBezTo>
                    <a:cubicBezTo>
                      <a:pt x="269" y="573"/>
                      <a:pt x="270" y="570"/>
                      <a:pt x="273" y="568"/>
                    </a:cubicBezTo>
                    <a:cubicBezTo>
                      <a:pt x="286" y="560"/>
                      <a:pt x="299" y="552"/>
                      <a:pt x="312" y="544"/>
                    </a:cubicBezTo>
                    <a:cubicBezTo>
                      <a:pt x="316" y="541"/>
                      <a:pt x="317" y="540"/>
                      <a:pt x="314" y="536"/>
                    </a:cubicBezTo>
                    <a:cubicBezTo>
                      <a:pt x="307" y="527"/>
                      <a:pt x="301" y="517"/>
                      <a:pt x="295" y="508"/>
                    </a:cubicBezTo>
                    <a:cubicBezTo>
                      <a:pt x="294" y="505"/>
                      <a:pt x="292" y="505"/>
                      <a:pt x="289" y="507"/>
                    </a:cubicBezTo>
                    <a:cubicBezTo>
                      <a:pt x="277" y="516"/>
                      <a:pt x="265" y="525"/>
                      <a:pt x="253" y="533"/>
                    </a:cubicBezTo>
                    <a:cubicBezTo>
                      <a:pt x="246" y="538"/>
                      <a:pt x="239" y="536"/>
                      <a:pt x="237" y="529"/>
                    </a:cubicBezTo>
                    <a:cubicBezTo>
                      <a:pt x="237" y="524"/>
                      <a:pt x="239" y="521"/>
                      <a:pt x="242" y="519"/>
                    </a:cubicBezTo>
                    <a:cubicBezTo>
                      <a:pt x="253" y="511"/>
                      <a:pt x="265" y="502"/>
                      <a:pt x="277" y="494"/>
                    </a:cubicBezTo>
                    <a:cubicBezTo>
                      <a:pt x="282" y="490"/>
                      <a:pt x="282" y="490"/>
                      <a:pt x="278" y="484"/>
                    </a:cubicBezTo>
                    <a:cubicBezTo>
                      <a:pt x="272" y="476"/>
                      <a:pt x="265" y="468"/>
                      <a:pt x="259" y="459"/>
                    </a:cubicBezTo>
                    <a:cubicBezTo>
                      <a:pt x="257" y="457"/>
                      <a:pt x="255" y="456"/>
                      <a:pt x="253" y="458"/>
                    </a:cubicBezTo>
                    <a:cubicBezTo>
                      <a:pt x="241" y="468"/>
                      <a:pt x="229" y="477"/>
                      <a:pt x="217" y="487"/>
                    </a:cubicBezTo>
                    <a:cubicBezTo>
                      <a:pt x="213" y="490"/>
                      <a:pt x="207" y="491"/>
                      <a:pt x="204" y="487"/>
                    </a:cubicBezTo>
                    <a:cubicBezTo>
                      <a:pt x="201" y="483"/>
                      <a:pt x="201" y="477"/>
                      <a:pt x="205" y="474"/>
                    </a:cubicBezTo>
                    <a:cubicBezTo>
                      <a:pt x="217" y="464"/>
                      <a:pt x="229" y="454"/>
                      <a:pt x="241" y="445"/>
                    </a:cubicBezTo>
                    <a:cubicBezTo>
                      <a:pt x="244" y="442"/>
                      <a:pt x="244" y="441"/>
                      <a:pt x="242" y="438"/>
                    </a:cubicBezTo>
                    <a:cubicBezTo>
                      <a:pt x="234" y="429"/>
                      <a:pt x="226" y="420"/>
                      <a:pt x="218" y="412"/>
                    </a:cubicBezTo>
                    <a:cubicBezTo>
                      <a:pt x="216" y="410"/>
                      <a:pt x="215" y="410"/>
                      <a:pt x="213" y="412"/>
                    </a:cubicBezTo>
                    <a:cubicBezTo>
                      <a:pt x="202" y="422"/>
                      <a:pt x="191" y="432"/>
                      <a:pt x="180" y="443"/>
                    </a:cubicBezTo>
                    <a:cubicBezTo>
                      <a:pt x="177" y="445"/>
                      <a:pt x="174" y="447"/>
                      <a:pt x="170" y="446"/>
                    </a:cubicBezTo>
                    <a:cubicBezTo>
                      <a:pt x="167" y="446"/>
                      <a:pt x="164" y="444"/>
                      <a:pt x="163" y="440"/>
                    </a:cubicBezTo>
                    <a:cubicBezTo>
                      <a:pt x="162" y="437"/>
                      <a:pt x="163" y="433"/>
                      <a:pt x="166" y="431"/>
                    </a:cubicBezTo>
                    <a:cubicBezTo>
                      <a:pt x="176" y="422"/>
                      <a:pt x="185" y="413"/>
                      <a:pt x="195" y="404"/>
                    </a:cubicBezTo>
                    <a:cubicBezTo>
                      <a:pt x="196" y="403"/>
                      <a:pt x="196" y="402"/>
                      <a:pt x="197" y="402"/>
                    </a:cubicBezTo>
                    <a:cubicBezTo>
                      <a:pt x="203" y="396"/>
                      <a:pt x="202" y="397"/>
                      <a:pt x="197" y="390"/>
                    </a:cubicBezTo>
                    <a:cubicBezTo>
                      <a:pt x="191" y="384"/>
                      <a:pt x="184" y="378"/>
                      <a:pt x="178" y="372"/>
                    </a:cubicBezTo>
                    <a:cubicBezTo>
                      <a:pt x="172" y="366"/>
                      <a:pt x="170" y="366"/>
                      <a:pt x="165" y="372"/>
                    </a:cubicBezTo>
                    <a:cubicBezTo>
                      <a:pt x="157" y="382"/>
                      <a:pt x="147" y="391"/>
                      <a:pt x="138" y="401"/>
                    </a:cubicBezTo>
                    <a:cubicBezTo>
                      <a:pt x="134" y="407"/>
                      <a:pt x="128" y="408"/>
                      <a:pt x="123" y="404"/>
                    </a:cubicBezTo>
                    <a:cubicBezTo>
                      <a:pt x="119" y="400"/>
                      <a:pt x="119" y="394"/>
                      <a:pt x="125" y="389"/>
                    </a:cubicBezTo>
                    <a:cubicBezTo>
                      <a:pt x="132" y="382"/>
                      <a:pt x="138" y="375"/>
                      <a:pt x="144" y="369"/>
                    </a:cubicBezTo>
                    <a:cubicBezTo>
                      <a:pt x="148" y="366"/>
                      <a:pt x="152" y="363"/>
                      <a:pt x="154" y="358"/>
                    </a:cubicBezTo>
                    <a:cubicBezTo>
                      <a:pt x="154" y="358"/>
                      <a:pt x="154" y="358"/>
                      <a:pt x="154" y="358"/>
                    </a:cubicBezTo>
                    <a:cubicBezTo>
                      <a:pt x="159" y="356"/>
                      <a:pt x="159" y="354"/>
                      <a:pt x="155" y="351"/>
                    </a:cubicBezTo>
                    <a:cubicBezTo>
                      <a:pt x="150" y="347"/>
                      <a:pt x="145" y="343"/>
                      <a:pt x="140" y="339"/>
                    </a:cubicBezTo>
                    <a:cubicBezTo>
                      <a:pt x="140" y="339"/>
                      <a:pt x="140" y="339"/>
                      <a:pt x="140" y="339"/>
                    </a:cubicBezTo>
                    <a:cubicBezTo>
                      <a:pt x="136" y="334"/>
                      <a:pt x="130" y="331"/>
                      <a:pt x="126" y="327"/>
                    </a:cubicBezTo>
                    <a:cubicBezTo>
                      <a:pt x="125" y="326"/>
                      <a:pt x="123" y="326"/>
                      <a:pt x="123" y="327"/>
                    </a:cubicBezTo>
                    <a:cubicBezTo>
                      <a:pt x="120" y="331"/>
                      <a:pt x="117" y="333"/>
                      <a:pt x="115" y="337"/>
                    </a:cubicBezTo>
                    <a:cubicBezTo>
                      <a:pt x="115" y="338"/>
                      <a:pt x="114" y="338"/>
                      <a:pt x="114" y="338"/>
                    </a:cubicBezTo>
                    <a:cubicBezTo>
                      <a:pt x="114" y="339"/>
                      <a:pt x="113" y="339"/>
                      <a:pt x="113" y="339"/>
                    </a:cubicBezTo>
                    <a:cubicBezTo>
                      <a:pt x="106" y="347"/>
                      <a:pt x="100" y="356"/>
                      <a:pt x="93" y="364"/>
                    </a:cubicBezTo>
                    <a:cubicBezTo>
                      <a:pt x="91" y="366"/>
                      <a:pt x="89" y="368"/>
                      <a:pt x="87" y="368"/>
                    </a:cubicBezTo>
                    <a:cubicBezTo>
                      <a:pt x="82" y="369"/>
                      <a:pt x="79" y="368"/>
                      <a:pt x="76" y="364"/>
                    </a:cubicBezTo>
                    <a:cubicBezTo>
                      <a:pt x="74" y="361"/>
                      <a:pt x="75" y="357"/>
                      <a:pt x="78" y="354"/>
                    </a:cubicBezTo>
                    <a:cubicBezTo>
                      <a:pt x="87" y="342"/>
                      <a:pt x="97" y="331"/>
                      <a:pt x="106" y="320"/>
                    </a:cubicBezTo>
                    <a:cubicBezTo>
                      <a:pt x="109" y="317"/>
                      <a:pt x="109" y="315"/>
                      <a:pt x="106" y="312"/>
                    </a:cubicBezTo>
                    <a:cubicBezTo>
                      <a:pt x="97" y="306"/>
                      <a:pt x="88" y="300"/>
                      <a:pt x="79" y="294"/>
                    </a:cubicBezTo>
                    <a:cubicBezTo>
                      <a:pt x="74" y="291"/>
                      <a:pt x="73" y="291"/>
                      <a:pt x="70" y="295"/>
                    </a:cubicBezTo>
                    <a:cubicBezTo>
                      <a:pt x="61" y="307"/>
                      <a:pt x="52" y="318"/>
                      <a:pt x="44" y="330"/>
                    </a:cubicBezTo>
                    <a:cubicBezTo>
                      <a:pt x="40" y="335"/>
                      <a:pt x="34" y="336"/>
                      <a:pt x="30" y="333"/>
                    </a:cubicBezTo>
                    <a:cubicBezTo>
                      <a:pt x="26" y="330"/>
                      <a:pt x="26" y="324"/>
                      <a:pt x="29" y="319"/>
                    </a:cubicBezTo>
                    <a:cubicBezTo>
                      <a:pt x="39" y="307"/>
                      <a:pt x="48" y="294"/>
                      <a:pt x="57" y="282"/>
                    </a:cubicBezTo>
                    <a:cubicBezTo>
                      <a:pt x="58" y="280"/>
                      <a:pt x="59" y="279"/>
                      <a:pt x="57" y="277"/>
                    </a:cubicBezTo>
                    <a:cubicBezTo>
                      <a:pt x="32" y="255"/>
                      <a:pt x="14" y="228"/>
                      <a:pt x="6" y="195"/>
                    </a:cubicBezTo>
                    <a:cubicBezTo>
                      <a:pt x="0" y="172"/>
                      <a:pt x="0" y="149"/>
                      <a:pt x="6" y="125"/>
                    </a:cubicBezTo>
                    <a:cubicBezTo>
                      <a:pt x="10" y="110"/>
                      <a:pt x="17" y="95"/>
                      <a:pt x="27" y="82"/>
                    </a:cubicBezTo>
                    <a:cubicBezTo>
                      <a:pt x="41" y="64"/>
                      <a:pt x="59" y="51"/>
                      <a:pt x="81" y="43"/>
                    </a:cubicBezTo>
                    <a:cubicBezTo>
                      <a:pt x="121" y="27"/>
                      <a:pt x="162" y="28"/>
                      <a:pt x="202" y="42"/>
                    </a:cubicBezTo>
                    <a:cubicBezTo>
                      <a:pt x="209" y="45"/>
                      <a:pt x="216" y="48"/>
                      <a:pt x="223" y="51"/>
                    </a:cubicBezTo>
                    <a:cubicBezTo>
                      <a:pt x="226" y="53"/>
                      <a:pt x="228" y="52"/>
                      <a:pt x="230" y="49"/>
                    </a:cubicBezTo>
                    <a:cubicBezTo>
                      <a:pt x="240" y="35"/>
                      <a:pt x="251" y="20"/>
                      <a:pt x="262" y="6"/>
                    </a:cubicBezTo>
                    <a:cubicBezTo>
                      <a:pt x="266" y="1"/>
                      <a:pt x="271" y="0"/>
                      <a:pt x="276" y="3"/>
                    </a:cubicBezTo>
                    <a:cubicBezTo>
                      <a:pt x="279" y="6"/>
                      <a:pt x="279" y="12"/>
                      <a:pt x="276" y="16"/>
                    </a:cubicBezTo>
                    <a:cubicBezTo>
                      <a:pt x="266" y="30"/>
                      <a:pt x="256" y="44"/>
                      <a:pt x="245" y="58"/>
                    </a:cubicBezTo>
                    <a:cubicBezTo>
                      <a:pt x="243" y="61"/>
                      <a:pt x="243" y="63"/>
                      <a:pt x="246" y="65"/>
                    </a:cubicBezTo>
                    <a:cubicBezTo>
                      <a:pt x="261" y="75"/>
                      <a:pt x="276" y="85"/>
                      <a:pt x="290" y="96"/>
                    </a:cubicBezTo>
                    <a:cubicBezTo>
                      <a:pt x="292" y="97"/>
                      <a:pt x="294" y="97"/>
                      <a:pt x="295" y="95"/>
                    </a:cubicBezTo>
                    <a:cubicBezTo>
                      <a:pt x="304" y="85"/>
                      <a:pt x="313" y="75"/>
                      <a:pt x="321" y="64"/>
                    </a:cubicBezTo>
                    <a:cubicBezTo>
                      <a:pt x="325" y="60"/>
                      <a:pt x="328" y="56"/>
                      <a:pt x="331" y="52"/>
                    </a:cubicBezTo>
                    <a:cubicBezTo>
                      <a:pt x="334" y="48"/>
                      <a:pt x="340" y="49"/>
                      <a:pt x="344" y="52"/>
                    </a:cubicBezTo>
                    <a:cubicBezTo>
                      <a:pt x="348" y="55"/>
                      <a:pt x="348" y="60"/>
                      <a:pt x="345" y="65"/>
                    </a:cubicBezTo>
                    <a:cubicBezTo>
                      <a:pt x="340" y="71"/>
                      <a:pt x="335" y="76"/>
                      <a:pt x="330" y="82"/>
                    </a:cubicBezTo>
                    <a:cubicBezTo>
                      <a:pt x="324" y="90"/>
                      <a:pt x="317" y="97"/>
                      <a:pt x="310" y="105"/>
                    </a:cubicBezTo>
                    <a:cubicBezTo>
                      <a:pt x="308" y="108"/>
                      <a:pt x="309" y="109"/>
                      <a:pt x="311" y="111"/>
                    </a:cubicBezTo>
                    <a:cubicBezTo>
                      <a:pt x="321" y="119"/>
                      <a:pt x="330" y="127"/>
                      <a:pt x="340" y="135"/>
                    </a:cubicBezTo>
                    <a:cubicBezTo>
                      <a:pt x="344" y="138"/>
                      <a:pt x="348" y="142"/>
                      <a:pt x="352" y="145"/>
                    </a:cubicBezTo>
                    <a:cubicBezTo>
                      <a:pt x="354" y="147"/>
                      <a:pt x="356" y="147"/>
                      <a:pt x="358" y="145"/>
                    </a:cubicBezTo>
                    <a:cubicBezTo>
                      <a:pt x="369" y="133"/>
                      <a:pt x="380" y="122"/>
                      <a:pt x="390" y="110"/>
                    </a:cubicBezTo>
                    <a:cubicBezTo>
                      <a:pt x="392" y="109"/>
                      <a:pt x="394" y="107"/>
                      <a:pt x="396" y="105"/>
                    </a:cubicBezTo>
                    <a:cubicBezTo>
                      <a:pt x="400" y="101"/>
                      <a:pt x="404" y="101"/>
                      <a:pt x="408" y="104"/>
                    </a:cubicBezTo>
                    <a:cubicBezTo>
                      <a:pt x="412" y="108"/>
                      <a:pt x="413" y="112"/>
                      <a:pt x="409" y="116"/>
                    </a:cubicBezTo>
                    <a:cubicBezTo>
                      <a:pt x="402" y="125"/>
                      <a:pt x="394" y="133"/>
                      <a:pt x="386" y="141"/>
                    </a:cubicBezTo>
                    <a:cubicBezTo>
                      <a:pt x="381" y="147"/>
                      <a:pt x="376" y="152"/>
                      <a:pt x="370" y="158"/>
                    </a:cubicBezTo>
                    <a:cubicBezTo>
                      <a:pt x="369" y="159"/>
                      <a:pt x="369" y="161"/>
                      <a:pt x="371" y="162"/>
                    </a:cubicBezTo>
                    <a:cubicBezTo>
                      <a:pt x="384" y="174"/>
                      <a:pt x="397" y="186"/>
                      <a:pt x="410" y="199"/>
                    </a:cubicBezTo>
                    <a:cubicBezTo>
                      <a:pt x="412" y="201"/>
                      <a:pt x="413" y="201"/>
                      <a:pt x="415" y="199"/>
                    </a:cubicBezTo>
                    <a:cubicBezTo>
                      <a:pt x="428" y="188"/>
                      <a:pt x="440" y="176"/>
                      <a:pt x="452" y="165"/>
                    </a:cubicBezTo>
                    <a:cubicBezTo>
                      <a:pt x="455" y="163"/>
                      <a:pt x="457" y="160"/>
                      <a:pt x="460" y="160"/>
                    </a:cubicBezTo>
                    <a:cubicBezTo>
                      <a:pt x="464" y="159"/>
                      <a:pt x="468" y="160"/>
                      <a:pt x="470" y="164"/>
                    </a:cubicBezTo>
                    <a:cubicBezTo>
                      <a:pt x="472" y="168"/>
                      <a:pt x="472" y="172"/>
                      <a:pt x="468" y="175"/>
                    </a:cubicBezTo>
                    <a:cubicBezTo>
                      <a:pt x="460" y="183"/>
                      <a:pt x="451" y="191"/>
                      <a:pt x="443" y="198"/>
                    </a:cubicBezTo>
                    <a:cubicBezTo>
                      <a:pt x="437" y="203"/>
                      <a:pt x="432" y="208"/>
                      <a:pt x="427" y="213"/>
                    </a:cubicBezTo>
                    <a:cubicBezTo>
                      <a:pt x="426" y="214"/>
                      <a:pt x="425" y="215"/>
                      <a:pt x="427" y="217"/>
                    </a:cubicBezTo>
                    <a:cubicBezTo>
                      <a:pt x="440" y="230"/>
                      <a:pt x="451" y="243"/>
                      <a:pt x="463" y="257"/>
                    </a:cubicBezTo>
                    <a:cubicBezTo>
                      <a:pt x="465" y="259"/>
                      <a:pt x="466" y="260"/>
                      <a:pt x="469" y="258"/>
                    </a:cubicBezTo>
                    <a:cubicBezTo>
                      <a:pt x="477" y="250"/>
                      <a:pt x="486" y="243"/>
                      <a:pt x="495" y="236"/>
                    </a:cubicBezTo>
                    <a:cubicBezTo>
                      <a:pt x="500" y="230"/>
                      <a:pt x="507" y="226"/>
                      <a:pt x="513" y="221"/>
                    </a:cubicBezTo>
                    <a:cubicBezTo>
                      <a:pt x="516" y="220"/>
                      <a:pt x="519" y="220"/>
                      <a:pt x="522" y="222"/>
                    </a:cubicBezTo>
                    <a:cubicBezTo>
                      <a:pt x="525" y="224"/>
                      <a:pt x="526" y="227"/>
                      <a:pt x="526" y="231"/>
                    </a:cubicBezTo>
                    <a:cubicBezTo>
                      <a:pt x="525" y="234"/>
                      <a:pt x="523" y="236"/>
                      <a:pt x="521" y="238"/>
                    </a:cubicBezTo>
                    <a:cubicBezTo>
                      <a:pt x="508" y="249"/>
                      <a:pt x="495" y="259"/>
                      <a:pt x="482" y="270"/>
                    </a:cubicBezTo>
                    <a:cubicBezTo>
                      <a:pt x="479" y="273"/>
                      <a:pt x="478" y="274"/>
                      <a:pt x="481" y="279"/>
                    </a:cubicBezTo>
                    <a:cubicBezTo>
                      <a:pt x="492" y="292"/>
                      <a:pt x="502" y="305"/>
                      <a:pt x="512" y="319"/>
                    </a:cubicBezTo>
                    <a:cubicBezTo>
                      <a:pt x="514" y="322"/>
                      <a:pt x="516" y="321"/>
                      <a:pt x="518" y="320"/>
                    </a:cubicBezTo>
                    <a:cubicBezTo>
                      <a:pt x="525" y="315"/>
                      <a:pt x="532" y="309"/>
                      <a:pt x="539" y="304"/>
                    </a:cubicBezTo>
                    <a:cubicBezTo>
                      <a:pt x="547" y="298"/>
                      <a:pt x="555" y="293"/>
                      <a:pt x="562" y="287"/>
                    </a:cubicBezTo>
                    <a:cubicBezTo>
                      <a:pt x="567" y="285"/>
                      <a:pt x="572" y="286"/>
                      <a:pt x="575" y="290"/>
                    </a:cubicBezTo>
                    <a:cubicBezTo>
                      <a:pt x="578" y="294"/>
                      <a:pt x="577" y="298"/>
                      <a:pt x="573" y="302"/>
                    </a:cubicBezTo>
                    <a:cubicBezTo>
                      <a:pt x="562" y="311"/>
                      <a:pt x="550" y="318"/>
                      <a:pt x="539" y="326"/>
                    </a:cubicBezTo>
                    <a:cubicBezTo>
                      <a:pt x="535" y="329"/>
                      <a:pt x="532" y="332"/>
                      <a:pt x="528" y="334"/>
                    </a:cubicBezTo>
                    <a:cubicBezTo>
                      <a:pt x="525" y="336"/>
                      <a:pt x="525" y="338"/>
                      <a:pt x="527" y="340"/>
                    </a:cubicBezTo>
                    <a:cubicBezTo>
                      <a:pt x="535" y="352"/>
                      <a:pt x="543" y="364"/>
                      <a:pt x="551" y="377"/>
                    </a:cubicBezTo>
                    <a:cubicBezTo>
                      <a:pt x="553" y="379"/>
                      <a:pt x="555" y="382"/>
                      <a:pt x="556" y="385"/>
                    </a:cubicBezTo>
                    <a:cubicBezTo>
                      <a:pt x="558" y="388"/>
                      <a:pt x="559" y="387"/>
                      <a:pt x="562" y="386"/>
                    </a:cubicBezTo>
                    <a:cubicBezTo>
                      <a:pt x="577" y="376"/>
                      <a:pt x="592" y="367"/>
                      <a:pt x="607" y="357"/>
                    </a:cubicBezTo>
                    <a:cubicBezTo>
                      <a:pt x="612" y="354"/>
                      <a:pt x="617" y="354"/>
                      <a:pt x="620" y="358"/>
                    </a:cubicBezTo>
                    <a:cubicBezTo>
                      <a:pt x="623" y="363"/>
                      <a:pt x="621" y="369"/>
                      <a:pt x="616" y="372"/>
                    </a:cubicBezTo>
                    <a:cubicBezTo>
                      <a:pt x="601" y="382"/>
                      <a:pt x="586" y="391"/>
                      <a:pt x="571" y="401"/>
                    </a:cubicBezTo>
                    <a:cubicBezTo>
                      <a:pt x="569" y="402"/>
                      <a:pt x="567" y="404"/>
                      <a:pt x="569" y="406"/>
                    </a:cubicBezTo>
                    <a:cubicBezTo>
                      <a:pt x="579" y="421"/>
                      <a:pt x="587" y="437"/>
                      <a:pt x="595" y="453"/>
                    </a:cubicBezTo>
                    <a:cubicBezTo>
                      <a:pt x="597" y="456"/>
                      <a:pt x="598" y="456"/>
                      <a:pt x="600" y="455"/>
                    </a:cubicBezTo>
                    <a:cubicBezTo>
                      <a:pt x="614" y="447"/>
                      <a:pt x="629" y="439"/>
                      <a:pt x="643" y="431"/>
                    </a:cubicBezTo>
                    <a:cubicBezTo>
                      <a:pt x="647" y="429"/>
                      <a:pt x="651" y="425"/>
                      <a:pt x="657" y="428"/>
                    </a:cubicBezTo>
                    <a:cubicBezTo>
                      <a:pt x="663" y="432"/>
                      <a:pt x="664" y="440"/>
                      <a:pt x="657" y="443"/>
                    </a:cubicBezTo>
                    <a:cubicBezTo>
                      <a:pt x="645" y="451"/>
                      <a:pt x="633" y="457"/>
                      <a:pt x="620" y="464"/>
                    </a:cubicBezTo>
                    <a:cubicBezTo>
                      <a:pt x="616" y="466"/>
                      <a:pt x="612" y="469"/>
                      <a:pt x="609" y="471"/>
                    </a:cubicBezTo>
                    <a:cubicBezTo>
                      <a:pt x="606" y="472"/>
                      <a:pt x="606" y="474"/>
                      <a:pt x="607" y="476"/>
                    </a:cubicBezTo>
                    <a:cubicBezTo>
                      <a:pt x="615" y="493"/>
                      <a:pt x="623" y="509"/>
                      <a:pt x="630" y="525"/>
                    </a:cubicBezTo>
                    <a:cubicBezTo>
                      <a:pt x="631" y="527"/>
                      <a:pt x="632" y="528"/>
                      <a:pt x="634" y="527"/>
                    </a:cubicBezTo>
                    <a:cubicBezTo>
                      <a:pt x="648" y="520"/>
                      <a:pt x="662" y="514"/>
                      <a:pt x="676" y="506"/>
                    </a:cubicBezTo>
                    <a:cubicBezTo>
                      <a:pt x="680" y="504"/>
                      <a:pt x="685" y="501"/>
                      <a:pt x="690" y="503"/>
                    </a:cubicBezTo>
                    <a:cubicBezTo>
                      <a:pt x="694" y="505"/>
                      <a:pt x="696" y="508"/>
                      <a:pt x="696" y="511"/>
                    </a:cubicBezTo>
                    <a:cubicBezTo>
                      <a:pt x="696" y="515"/>
                      <a:pt x="695" y="518"/>
                      <a:pt x="691" y="520"/>
                    </a:cubicBezTo>
                    <a:cubicBezTo>
                      <a:pt x="675" y="527"/>
                      <a:pt x="659" y="535"/>
                      <a:pt x="643" y="542"/>
                    </a:cubicBezTo>
                    <a:cubicBezTo>
                      <a:pt x="638" y="545"/>
                      <a:pt x="638" y="545"/>
                      <a:pt x="640" y="550"/>
                    </a:cubicBezTo>
                    <a:cubicBezTo>
                      <a:pt x="646" y="566"/>
                      <a:pt x="651" y="581"/>
                      <a:pt x="657" y="597"/>
                    </a:cubicBezTo>
                    <a:cubicBezTo>
                      <a:pt x="659" y="603"/>
                      <a:pt x="659" y="603"/>
                      <a:pt x="666" y="601"/>
                    </a:cubicBezTo>
                    <a:cubicBezTo>
                      <a:pt x="680" y="595"/>
                      <a:pt x="695" y="589"/>
                      <a:pt x="709" y="583"/>
                    </a:cubicBezTo>
                    <a:cubicBezTo>
                      <a:pt x="711" y="583"/>
                      <a:pt x="713" y="582"/>
                      <a:pt x="715" y="582"/>
                    </a:cubicBezTo>
                    <a:cubicBezTo>
                      <a:pt x="719" y="580"/>
                      <a:pt x="723" y="583"/>
                      <a:pt x="725" y="586"/>
                    </a:cubicBezTo>
                    <a:cubicBezTo>
                      <a:pt x="726" y="591"/>
                      <a:pt x="725" y="596"/>
                      <a:pt x="721" y="598"/>
                    </a:cubicBezTo>
                    <a:cubicBezTo>
                      <a:pt x="710" y="602"/>
                      <a:pt x="700" y="606"/>
                      <a:pt x="689" y="611"/>
                    </a:cubicBezTo>
                    <a:cubicBezTo>
                      <a:pt x="682" y="614"/>
                      <a:pt x="674" y="617"/>
                      <a:pt x="667" y="620"/>
                    </a:cubicBezTo>
                    <a:cubicBezTo>
                      <a:pt x="664" y="621"/>
                      <a:pt x="665" y="622"/>
                      <a:pt x="665" y="625"/>
                    </a:cubicBezTo>
                    <a:cubicBezTo>
                      <a:pt x="669" y="643"/>
                      <a:pt x="670" y="662"/>
                      <a:pt x="668" y="681"/>
                    </a:cubicBezTo>
                    <a:cubicBezTo>
                      <a:pt x="664" y="714"/>
                      <a:pt x="654" y="744"/>
                      <a:pt x="633" y="770"/>
                    </a:cubicBezTo>
                    <a:cubicBezTo>
                      <a:pt x="615" y="792"/>
                      <a:pt x="592" y="808"/>
                      <a:pt x="563" y="813"/>
                    </a:cubicBezTo>
                    <a:cubicBezTo>
                      <a:pt x="538" y="818"/>
                      <a:pt x="513" y="816"/>
                      <a:pt x="489" y="807"/>
                    </a:cubicBezTo>
                    <a:cubicBezTo>
                      <a:pt x="463" y="797"/>
                      <a:pt x="442" y="781"/>
                      <a:pt x="425" y="760"/>
                    </a:cubicBezTo>
                    <a:cubicBezTo>
                      <a:pt x="417" y="750"/>
                      <a:pt x="410" y="740"/>
                      <a:pt x="405" y="728"/>
                    </a:cubicBezTo>
                    <a:cubicBezTo>
                      <a:pt x="403" y="726"/>
                      <a:pt x="402" y="725"/>
                      <a:pt x="399" y="726"/>
                    </a:cubicBezTo>
                    <a:cubicBezTo>
                      <a:pt x="386" y="732"/>
                      <a:pt x="373" y="737"/>
                      <a:pt x="360" y="742"/>
                    </a:cubicBezTo>
                    <a:cubicBezTo>
                      <a:pt x="358" y="743"/>
                      <a:pt x="356" y="744"/>
                      <a:pt x="354" y="744"/>
                    </a:cubicBezTo>
                    <a:cubicBezTo>
                      <a:pt x="349" y="745"/>
                      <a:pt x="345" y="743"/>
                      <a:pt x="343" y="739"/>
                    </a:cubicBezTo>
                    <a:cubicBezTo>
                      <a:pt x="341" y="734"/>
                      <a:pt x="343" y="730"/>
                      <a:pt x="348" y="728"/>
                    </a:cubicBezTo>
                    <a:cubicBezTo>
                      <a:pt x="363" y="722"/>
                      <a:pt x="377" y="716"/>
                      <a:pt x="392" y="710"/>
                    </a:cubicBezTo>
                    <a:cubicBezTo>
                      <a:pt x="395" y="709"/>
                      <a:pt x="396" y="708"/>
                      <a:pt x="395" y="705"/>
                    </a:cubicBezTo>
                    <a:cubicBezTo>
                      <a:pt x="391" y="694"/>
                      <a:pt x="386" y="683"/>
                      <a:pt x="382" y="671"/>
                    </a:cubicBezTo>
                    <a:cubicBezTo>
                      <a:pt x="381" y="667"/>
                      <a:pt x="379" y="667"/>
                      <a:pt x="376" y="669"/>
                    </a:cubicBezTo>
                    <a:cubicBezTo>
                      <a:pt x="362" y="675"/>
                      <a:pt x="349" y="682"/>
                      <a:pt x="335" y="688"/>
                    </a:cubicBezTo>
                    <a:cubicBezTo>
                      <a:pt x="329" y="691"/>
                      <a:pt x="323" y="688"/>
                      <a:pt x="322" y="682"/>
                    </a:cubicBezTo>
                    <a:cubicBezTo>
                      <a:pt x="321" y="678"/>
                      <a:pt x="323" y="674"/>
                      <a:pt x="328" y="672"/>
                    </a:cubicBezTo>
                    <a:cubicBezTo>
                      <a:pt x="342" y="665"/>
                      <a:pt x="356" y="659"/>
                      <a:pt x="370" y="652"/>
                    </a:cubicBezTo>
                    <a:cubicBezTo>
                      <a:pt x="373" y="651"/>
                      <a:pt x="374" y="649"/>
                      <a:pt x="372" y="646"/>
                    </a:cubicBezTo>
                    <a:cubicBezTo>
                      <a:pt x="367" y="635"/>
                      <a:pt x="362" y="625"/>
                      <a:pt x="357" y="614"/>
                    </a:cubicBezTo>
                    <a:cubicBezTo>
                      <a:pt x="356" y="611"/>
                      <a:pt x="354" y="610"/>
                      <a:pt x="351" y="612"/>
                    </a:cubicBezTo>
                    <a:cubicBezTo>
                      <a:pt x="338" y="620"/>
                      <a:pt x="325" y="627"/>
                      <a:pt x="312" y="634"/>
                    </a:cubicBezTo>
                    <a:cubicBezTo>
                      <a:pt x="306" y="637"/>
                      <a:pt x="301" y="636"/>
                      <a:pt x="299" y="631"/>
                    </a:cubicBezTo>
                    <a:cubicBezTo>
                      <a:pt x="296" y="626"/>
                      <a:pt x="298" y="621"/>
                      <a:pt x="304" y="618"/>
                    </a:cubicBezTo>
                    <a:cubicBezTo>
                      <a:pt x="316" y="611"/>
                      <a:pt x="328" y="605"/>
                      <a:pt x="341" y="598"/>
                    </a:cubicBezTo>
                    <a:cubicBezTo>
                      <a:pt x="342" y="597"/>
                      <a:pt x="343" y="596"/>
                      <a:pt x="344" y="595"/>
                    </a:cubicBezTo>
                    <a:cubicBezTo>
                      <a:pt x="346" y="596"/>
                      <a:pt x="348" y="595"/>
                      <a:pt x="347" y="593"/>
                    </a:cubicBezTo>
                    <a:cubicBezTo>
                      <a:pt x="346" y="591"/>
                      <a:pt x="346" y="588"/>
                      <a:pt x="343" y="588"/>
                    </a:cubicBezTo>
                    <a:close/>
                    <a:moveTo>
                      <a:pt x="651" y="658"/>
                    </a:moveTo>
                    <a:cubicBezTo>
                      <a:pt x="651" y="652"/>
                      <a:pt x="650" y="641"/>
                      <a:pt x="648" y="630"/>
                    </a:cubicBezTo>
                    <a:cubicBezTo>
                      <a:pt x="644" y="610"/>
                      <a:pt x="636" y="591"/>
                      <a:pt x="629" y="572"/>
                    </a:cubicBezTo>
                    <a:cubicBezTo>
                      <a:pt x="621" y="551"/>
                      <a:pt x="612" y="530"/>
                      <a:pt x="603" y="509"/>
                    </a:cubicBezTo>
                    <a:cubicBezTo>
                      <a:pt x="594" y="490"/>
                      <a:pt x="584" y="470"/>
                      <a:pt x="574" y="451"/>
                    </a:cubicBezTo>
                    <a:cubicBezTo>
                      <a:pt x="565" y="435"/>
                      <a:pt x="556" y="418"/>
                      <a:pt x="546" y="402"/>
                    </a:cubicBezTo>
                    <a:cubicBezTo>
                      <a:pt x="536" y="386"/>
                      <a:pt x="526" y="370"/>
                      <a:pt x="515" y="355"/>
                    </a:cubicBezTo>
                    <a:cubicBezTo>
                      <a:pt x="505" y="340"/>
                      <a:pt x="494" y="325"/>
                      <a:pt x="483" y="311"/>
                    </a:cubicBezTo>
                    <a:cubicBezTo>
                      <a:pt x="470" y="294"/>
                      <a:pt x="457" y="277"/>
                      <a:pt x="443" y="261"/>
                    </a:cubicBezTo>
                    <a:cubicBezTo>
                      <a:pt x="430" y="247"/>
                      <a:pt x="417" y="232"/>
                      <a:pt x="404" y="219"/>
                    </a:cubicBezTo>
                    <a:cubicBezTo>
                      <a:pt x="390" y="204"/>
                      <a:pt x="376" y="191"/>
                      <a:pt x="361" y="177"/>
                    </a:cubicBezTo>
                    <a:cubicBezTo>
                      <a:pt x="343" y="161"/>
                      <a:pt x="324" y="145"/>
                      <a:pt x="305" y="130"/>
                    </a:cubicBezTo>
                    <a:cubicBezTo>
                      <a:pt x="283" y="112"/>
                      <a:pt x="261" y="96"/>
                      <a:pt x="237" y="80"/>
                    </a:cubicBezTo>
                    <a:cubicBezTo>
                      <a:pt x="219" y="68"/>
                      <a:pt x="200" y="59"/>
                      <a:pt x="179" y="54"/>
                    </a:cubicBezTo>
                    <a:cubicBezTo>
                      <a:pt x="154" y="48"/>
                      <a:pt x="130" y="47"/>
                      <a:pt x="104" y="54"/>
                    </a:cubicBezTo>
                    <a:cubicBezTo>
                      <a:pt x="81" y="60"/>
                      <a:pt x="60" y="71"/>
                      <a:pt x="44" y="90"/>
                    </a:cubicBezTo>
                    <a:cubicBezTo>
                      <a:pt x="32" y="104"/>
                      <a:pt x="24" y="120"/>
                      <a:pt x="21" y="138"/>
                    </a:cubicBezTo>
                    <a:cubicBezTo>
                      <a:pt x="17" y="163"/>
                      <a:pt x="20" y="187"/>
                      <a:pt x="29" y="210"/>
                    </a:cubicBezTo>
                    <a:cubicBezTo>
                      <a:pt x="39" y="231"/>
                      <a:pt x="52" y="249"/>
                      <a:pt x="69" y="264"/>
                    </a:cubicBezTo>
                    <a:cubicBezTo>
                      <a:pt x="71" y="265"/>
                      <a:pt x="72" y="266"/>
                      <a:pt x="74" y="266"/>
                    </a:cubicBezTo>
                    <a:cubicBezTo>
                      <a:pt x="78" y="266"/>
                      <a:pt x="81" y="267"/>
                      <a:pt x="82" y="271"/>
                    </a:cubicBezTo>
                    <a:cubicBezTo>
                      <a:pt x="82" y="274"/>
                      <a:pt x="84" y="276"/>
                      <a:pt x="86" y="277"/>
                    </a:cubicBezTo>
                    <a:cubicBezTo>
                      <a:pt x="98" y="284"/>
                      <a:pt x="109" y="292"/>
                      <a:pt x="120" y="301"/>
                    </a:cubicBezTo>
                    <a:cubicBezTo>
                      <a:pt x="121" y="301"/>
                      <a:pt x="122" y="302"/>
                      <a:pt x="124" y="302"/>
                    </a:cubicBezTo>
                    <a:cubicBezTo>
                      <a:pt x="130" y="302"/>
                      <a:pt x="133" y="305"/>
                      <a:pt x="134" y="310"/>
                    </a:cubicBezTo>
                    <a:cubicBezTo>
                      <a:pt x="134" y="311"/>
                      <a:pt x="135" y="312"/>
                      <a:pt x="135" y="312"/>
                    </a:cubicBezTo>
                    <a:cubicBezTo>
                      <a:pt x="146" y="321"/>
                      <a:pt x="156" y="329"/>
                      <a:pt x="167" y="338"/>
                    </a:cubicBezTo>
                    <a:cubicBezTo>
                      <a:pt x="169" y="340"/>
                      <a:pt x="172" y="343"/>
                      <a:pt x="176" y="342"/>
                    </a:cubicBezTo>
                    <a:cubicBezTo>
                      <a:pt x="179" y="342"/>
                      <a:pt x="182" y="345"/>
                      <a:pt x="182" y="349"/>
                    </a:cubicBezTo>
                    <a:cubicBezTo>
                      <a:pt x="182" y="351"/>
                      <a:pt x="183" y="353"/>
                      <a:pt x="185" y="355"/>
                    </a:cubicBezTo>
                    <a:cubicBezTo>
                      <a:pt x="196" y="364"/>
                      <a:pt x="206" y="373"/>
                      <a:pt x="215" y="383"/>
                    </a:cubicBezTo>
                    <a:cubicBezTo>
                      <a:pt x="216" y="384"/>
                      <a:pt x="217" y="385"/>
                      <a:pt x="219" y="386"/>
                    </a:cubicBezTo>
                    <a:cubicBezTo>
                      <a:pt x="225" y="386"/>
                      <a:pt x="227" y="389"/>
                      <a:pt x="227" y="394"/>
                    </a:cubicBezTo>
                    <a:cubicBezTo>
                      <a:pt x="228" y="395"/>
                      <a:pt x="228" y="396"/>
                      <a:pt x="229" y="397"/>
                    </a:cubicBezTo>
                    <a:cubicBezTo>
                      <a:pt x="233" y="401"/>
                      <a:pt x="237" y="406"/>
                      <a:pt x="241" y="410"/>
                    </a:cubicBezTo>
                    <a:cubicBezTo>
                      <a:pt x="246" y="415"/>
                      <a:pt x="251" y="421"/>
                      <a:pt x="255" y="426"/>
                    </a:cubicBezTo>
                    <a:cubicBezTo>
                      <a:pt x="257" y="429"/>
                      <a:pt x="259" y="431"/>
                      <a:pt x="262" y="431"/>
                    </a:cubicBezTo>
                    <a:cubicBezTo>
                      <a:pt x="266" y="433"/>
                      <a:pt x="269" y="436"/>
                      <a:pt x="269" y="441"/>
                    </a:cubicBezTo>
                    <a:cubicBezTo>
                      <a:pt x="269" y="442"/>
                      <a:pt x="270" y="443"/>
                      <a:pt x="271" y="445"/>
                    </a:cubicBezTo>
                    <a:cubicBezTo>
                      <a:pt x="279" y="455"/>
                      <a:pt x="287" y="465"/>
                      <a:pt x="294" y="476"/>
                    </a:cubicBezTo>
                    <a:cubicBezTo>
                      <a:pt x="296" y="478"/>
                      <a:pt x="298" y="481"/>
                      <a:pt x="301" y="482"/>
                    </a:cubicBezTo>
                    <a:cubicBezTo>
                      <a:pt x="305" y="483"/>
                      <a:pt x="307" y="485"/>
                      <a:pt x="307" y="490"/>
                    </a:cubicBezTo>
                    <a:cubicBezTo>
                      <a:pt x="307" y="491"/>
                      <a:pt x="307" y="493"/>
                      <a:pt x="308" y="495"/>
                    </a:cubicBezTo>
                    <a:cubicBezTo>
                      <a:pt x="315" y="505"/>
                      <a:pt x="322" y="516"/>
                      <a:pt x="329" y="527"/>
                    </a:cubicBezTo>
                    <a:cubicBezTo>
                      <a:pt x="331" y="530"/>
                      <a:pt x="333" y="533"/>
                      <a:pt x="338" y="535"/>
                    </a:cubicBezTo>
                    <a:cubicBezTo>
                      <a:pt x="340" y="535"/>
                      <a:pt x="341" y="538"/>
                      <a:pt x="341" y="541"/>
                    </a:cubicBezTo>
                    <a:cubicBezTo>
                      <a:pt x="340" y="544"/>
                      <a:pt x="341" y="546"/>
                      <a:pt x="342" y="549"/>
                    </a:cubicBezTo>
                    <a:cubicBezTo>
                      <a:pt x="348" y="559"/>
                      <a:pt x="354" y="570"/>
                      <a:pt x="360" y="580"/>
                    </a:cubicBezTo>
                    <a:cubicBezTo>
                      <a:pt x="362" y="584"/>
                      <a:pt x="363" y="588"/>
                      <a:pt x="368" y="589"/>
                    </a:cubicBezTo>
                    <a:cubicBezTo>
                      <a:pt x="371" y="590"/>
                      <a:pt x="372" y="594"/>
                      <a:pt x="371" y="597"/>
                    </a:cubicBezTo>
                    <a:cubicBezTo>
                      <a:pt x="371" y="600"/>
                      <a:pt x="371" y="602"/>
                      <a:pt x="372" y="604"/>
                    </a:cubicBezTo>
                    <a:cubicBezTo>
                      <a:pt x="377" y="613"/>
                      <a:pt x="380" y="622"/>
                      <a:pt x="385" y="631"/>
                    </a:cubicBezTo>
                    <a:cubicBezTo>
                      <a:pt x="387" y="636"/>
                      <a:pt x="389" y="643"/>
                      <a:pt x="395" y="647"/>
                    </a:cubicBezTo>
                    <a:cubicBezTo>
                      <a:pt x="397" y="648"/>
                      <a:pt x="398" y="651"/>
                      <a:pt x="397" y="654"/>
                    </a:cubicBezTo>
                    <a:cubicBezTo>
                      <a:pt x="396" y="658"/>
                      <a:pt x="397" y="661"/>
                      <a:pt x="399" y="664"/>
                    </a:cubicBezTo>
                    <a:cubicBezTo>
                      <a:pt x="400" y="667"/>
                      <a:pt x="401" y="671"/>
                      <a:pt x="403" y="674"/>
                    </a:cubicBezTo>
                    <a:cubicBezTo>
                      <a:pt x="406" y="682"/>
                      <a:pt x="408" y="692"/>
                      <a:pt x="412" y="699"/>
                    </a:cubicBezTo>
                    <a:cubicBezTo>
                      <a:pt x="416" y="706"/>
                      <a:pt x="419" y="712"/>
                      <a:pt x="420" y="719"/>
                    </a:cubicBezTo>
                    <a:cubicBezTo>
                      <a:pt x="422" y="726"/>
                      <a:pt x="426" y="732"/>
                      <a:pt x="430" y="737"/>
                    </a:cubicBezTo>
                    <a:cubicBezTo>
                      <a:pt x="441" y="751"/>
                      <a:pt x="453" y="764"/>
                      <a:pt x="467" y="775"/>
                    </a:cubicBezTo>
                    <a:cubicBezTo>
                      <a:pt x="493" y="793"/>
                      <a:pt x="521" y="801"/>
                      <a:pt x="553" y="797"/>
                    </a:cubicBezTo>
                    <a:cubicBezTo>
                      <a:pt x="580" y="793"/>
                      <a:pt x="601" y="780"/>
                      <a:pt x="618" y="759"/>
                    </a:cubicBezTo>
                    <a:cubicBezTo>
                      <a:pt x="641" y="731"/>
                      <a:pt x="651" y="698"/>
                      <a:pt x="651" y="658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77" name="Freeform 216">
                <a:extLst>
                  <a:ext uri="{FF2B5EF4-FFF2-40B4-BE49-F238E27FC236}">
                    <a16:creationId xmlns:a16="http://schemas.microsoft.com/office/drawing/2014/main" id="{8851D3B4-8306-42B6-AF9F-CC5F0E4D39C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3457238" y="4973638"/>
                <a:ext cx="1588" cy="1588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0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1"/>
                      <a:pt x="1" y="1"/>
                      <a:pt x="1" y="0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B6DB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78" name="Freeform 217">
                <a:extLst>
                  <a:ext uri="{FF2B5EF4-FFF2-40B4-BE49-F238E27FC236}">
                    <a16:creationId xmlns:a16="http://schemas.microsoft.com/office/drawing/2014/main" id="{0F800548-950D-4878-857A-EA5E9501E198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4325600" y="5383213"/>
                <a:ext cx="385763" cy="454025"/>
              </a:xfrm>
              <a:custGeom>
                <a:avLst/>
                <a:gdLst>
                  <a:gd name="T0" fmla="*/ 156 w 157"/>
                  <a:gd name="T1" fmla="*/ 97 h 184"/>
                  <a:gd name="T2" fmla="*/ 140 w 157"/>
                  <a:gd name="T3" fmla="*/ 152 h 184"/>
                  <a:gd name="T4" fmla="*/ 71 w 157"/>
                  <a:gd name="T5" fmla="*/ 178 h 184"/>
                  <a:gd name="T6" fmla="*/ 17 w 157"/>
                  <a:gd name="T7" fmla="*/ 138 h 184"/>
                  <a:gd name="T8" fmla="*/ 3 w 157"/>
                  <a:gd name="T9" fmla="*/ 72 h 184"/>
                  <a:gd name="T10" fmla="*/ 20 w 157"/>
                  <a:gd name="T11" fmla="*/ 30 h 184"/>
                  <a:gd name="T12" fmla="*/ 54 w 157"/>
                  <a:gd name="T13" fmla="*/ 5 h 184"/>
                  <a:gd name="T14" fmla="*/ 100 w 157"/>
                  <a:gd name="T15" fmla="*/ 7 h 184"/>
                  <a:gd name="T16" fmla="*/ 152 w 157"/>
                  <a:gd name="T17" fmla="*/ 66 h 184"/>
                  <a:gd name="T18" fmla="*/ 156 w 157"/>
                  <a:gd name="T19" fmla="*/ 97 h 184"/>
                  <a:gd name="T20" fmla="*/ 20 w 157"/>
                  <a:gd name="T21" fmla="*/ 87 h 184"/>
                  <a:gd name="T22" fmla="*/ 24 w 157"/>
                  <a:gd name="T23" fmla="*/ 109 h 184"/>
                  <a:gd name="T24" fmla="*/ 60 w 157"/>
                  <a:gd name="T25" fmla="*/ 155 h 184"/>
                  <a:gd name="T26" fmla="*/ 116 w 157"/>
                  <a:gd name="T27" fmla="*/ 151 h 184"/>
                  <a:gd name="T28" fmla="*/ 139 w 157"/>
                  <a:gd name="T29" fmla="*/ 102 h 184"/>
                  <a:gd name="T30" fmla="*/ 99 w 157"/>
                  <a:gd name="T31" fmla="*/ 27 h 184"/>
                  <a:gd name="T32" fmla="*/ 37 w 157"/>
                  <a:gd name="T33" fmla="*/ 36 h 184"/>
                  <a:gd name="T34" fmla="*/ 20 w 157"/>
                  <a:gd name="T35" fmla="*/ 87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57" h="184">
                    <a:moveTo>
                      <a:pt x="156" y="97"/>
                    </a:moveTo>
                    <a:cubicBezTo>
                      <a:pt x="157" y="118"/>
                      <a:pt x="151" y="136"/>
                      <a:pt x="140" y="152"/>
                    </a:cubicBezTo>
                    <a:cubicBezTo>
                      <a:pt x="124" y="173"/>
                      <a:pt x="97" y="184"/>
                      <a:pt x="71" y="178"/>
                    </a:cubicBezTo>
                    <a:cubicBezTo>
                      <a:pt x="47" y="172"/>
                      <a:pt x="30" y="158"/>
                      <a:pt x="17" y="138"/>
                    </a:cubicBezTo>
                    <a:cubicBezTo>
                      <a:pt x="5" y="118"/>
                      <a:pt x="0" y="95"/>
                      <a:pt x="3" y="72"/>
                    </a:cubicBezTo>
                    <a:cubicBezTo>
                      <a:pt x="5" y="56"/>
                      <a:pt x="10" y="42"/>
                      <a:pt x="20" y="30"/>
                    </a:cubicBezTo>
                    <a:cubicBezTo>
                      <a:pt x="28" y="18"/>
                      <a:pt x="40" y="9"/>
                      <a:pt x="54" y="5"/>
                    </a:cubicBezTo>
                    <a:cubicBezTo>
                      <a:pt x="69" y="0"/>
                      <a:pt x="85" y="1"/>
                      <a:pt x="100" y="7"/>
                    </a:cubicBezTo>
                    <a:cubicBezTo>
                      <a:pt x="127" y="18"/>
                      <a:pt x="143" y="39"/>
                      <a:pt x="152" y="66"/>
                    </a:cubicBezTo>
                    <a:cubicBezTo>
                      <a:pt x="155" y="76"/>
                      <a:pt x="157" y="87"/>
                      <a:pt x="156" y="97"/>
                    </a:cubicBezTo>
                    <a:close/>
                    <a:moveTo>
                      <a:pt x="20" y="87"/>
                    </a:moveTo>
                    <a:cubicBezTo>
                      <a:pt x="20" y="93"/>
                      <a:pt x="22" y="101"/>
                      <a:pt x="24" y="109"/>
                    </a:cubicBezTo>
                    <a:cubicBezTo>
                      <a:pt x="29" y="129"/>
                      <a:pt x="42" y="144"/>
                      <a:pt x="60" y="155"/>
                    </a:cubicBezTo>
                    <a:cubicBezTo>
                      <a:pt x="75" y="164"/>
                      <a:pt x="101" y="164"/>
                      <a:pt x="116" y="151"/>
                    </a:cubicBezTo>
                    <a:cubicBezTo>
                      <a:pt x="132" y="138"/>
                      <a:pt x="139" y="121"/>
                      <a:pt x="139" y="102"/>
                    </a:cubicBezTo>
                    <a:cubicBezTo>
                      <a:pt x="140" y="70"/>
                      <a:pt x="128" y="43"/>
                      <a:pt x="99" y="27"/>
                    </a:cubicBezTo>
                    <a:cubicBezTo>
                      <a:pt x="79" y="14"/>
                      <a:pt x="55" y="17"/>
                      <a:pt x="37" y="36"/>
                    </a:cubicBezTo>
                    <a:cubicBezTo>
                      <a:pt x="25" y="50"/>
                      <a:pt x="20" y="66"/>
                      <a:pt x="20" y="87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79" name="Freeform 218">
                <a:extLst>
                  <a:ext uri="{FF2B5EF4-FFF2-40B4-BE49-F238E27FC236}">
                    <a16:creationId xmlns:a16="http://schemas.microsoft.com/office/drawing/2014/main" id="{3A9FF949-7A34-4A07-8B0A-E12E1F9C51ED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3409613" y="4519613"/>
                <a:ext cx="338138" cy="322263"/>
              </a:xfrm>
              <a:custGeom>
                <a:avLst/>
                <a:gdLst>
                  <a:gd name="T0" fmla="*/ 1 w 137"/>
                  <a:gd name="T1" fmla="*/ 58 h 131"/>
                  <a:gd name="T2" fmla="*/ 48 w 137"/>
                  <a:gd name="T3" fmla="*/ 5 h 131"/>
                  <a:gd name="T4" fmla="*/ 117 w 137"/>
                  <a:gd name="T5" fmla="*/ 30 h 131"/>
                  <a:gd name="T6" fmla="*/ 126 w 137"/>
                  <a:gd name="T7" fmla="*/ 94 h 131"/>
                  <a:gd name="T8" fmla="*/ 98 w 137"/>
                  <a:gd name="T9" fmla="*/ 121 h 131"/>
                  <a:gd name="T10" fmla="*/ 27 w 137"/>
                  <a:gd name="T11" fmla="*/ 112 h 131"/>
                  <a:gd name="T12" fmla="*/ 1 w 137"/>
                  <a:gd name="T13" fmla="*/ 58 h 131"/>
                  <a:gd name="T14" fmla="*/ 72 w 137"/>
                  <a:gd name="T15" fmla="*/ 109 h 131"/>
                  <a:gd name="T16" fmla="*/ 86 w 137"/>
                  <a:gd name="T17" fmla="*/ 106 h 131"/>
                  <a:gd name="T18" fmla="*/ 108 w 137"/>
                  <a:gd name="T19" fmla="*/ 91 h 131"/>
                  <a:gd name="T20" fmla="*/ 108 w 137"/>
                  <a:gd name="T21" fmla="*/ 48 h 131"/>
                  <a:gd name="T22" fmla="*/ 56 w 137"/>
                  <a:gd name="T23" fmla="*/ 22 h 131"/>
                  <a:gd name="T24" fmla="*/ 20 w 137"/>
                  <a:gd name="T25" fmla="*/ 74 h 131"/>
                  <a:gd name="T26" fmla="*/ 72 w 137"/>
                  <a:gd name="T27" fmla="*/ 109 h 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37" h="131">
                    <a:moveTo>
                      <a:pt x="1" y="58"/>
                    </a:moveTo>
                    <a:cubicBezTo>
                      <a:pt x="0" y="31"/>
                      <a:pt x="21" y="10"/>
                      <a:pt x="48" y="5"/>
                    </a:cubicBezTo>
                    <a:cubicBezTo>
                      <a:pt x="75" y="0"/>
                      <a:pt x="99" y="9"/>
                      <a:pt x="117" y="30"/>
                    </a:cubicBezTo>
                    <a:cubicBezTo>
                      <a:pt x="133" y="49"/>
                      <a:pt x="137" y="71"/>
                      <a:pt x="126" y="94"/>
                    </a:cubicBezTo>
                    <a:cubicBezTo>
                      <a:pt x="121" y="107"/>
                      <a:pt x="111" y="115"/>
                      <a:pt x="98" y="121"/>
                    </a:cubicBezTo>
                    <a:cubicBezTo>
                      <a:pt x="73" y="131"/>
                      <a:pt x="49" y="127"/>
                      <a:pt x="27" y="112"/>
                    </a:cubicBezTo>
                    <a:cubicBezTo>
                      <a:pt x="10" y="100"/>
                      <a:pt x="1" y="82"/>
                      <a:pt x="1" y="58"/>
                    </a:cubicBezTo>
                    <a:close/>
                    <a:moveTo>
                      <a:pt x="72" y="109"/>
                    </a:moveTo>
                    <a:cubicBezTo>
                      <a:pt x="77" y="109"/>
                      <a:pt x="81" y="107"/>
                      <a:pt x="86" y="106"/>
                    </a:cubicBezTo>
                    <a:cubicBezTo>
                      <a:pt x="96" y="104"/>
                      <a:pt x="103" y="98"/>
                      <a:pt x="108" y="91"/>
                    </a:cubicBezTo>
                    <a:cubicBezTo>
                      <a:pt x="117" y="77"/>
                      <a:pt x="116" y="61"/>
                      <a:pt x="108" y="48"/>
                    </a:cubicBezTo>
                    <a:cubicBezTo>
                      <a:pt x="96" y="29"/>
                      <a:pt x="78" y="21"/>
                      <a:pt x="56" y="22"/>
                    </a:cubicBezTo>
                    <a:cubicBezTo>
                      <a:pt x="29" y="23"/>
                      <a:pt x="12" y="48"/>
                      <a:pt x="20" y="74"/>
                    </a:cubicBezTo>
                    <a:cubicBezTo>
                      <a:pt x="27" y="94"/>
                      <a:pt x="49" y="109"/>
                      <a:pt x="72" y="109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80" name="Freeform 219">
                <a:extLst>
                  <a:ext uri="{FF2B5EF4-FFF2-40B4-BE49-F238E27FC236}">
                    <a16:creationId xmlns:a16="http://schemas.microsoft.com/office/drawing/2014/main" id="{65B9853D-A5F4-47B0-ACE3-0D9765762906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4120813" y="4930775"/>
                <a:ext cx="273050" cy="288925"/>
              </a:xfrm>
              <a:custGeom>
                <a:avLst/>
                <a:gdLst>
                  <a:gd name="T0" fmla="*/ 0 w 111"/>
                  <a:gd name="T1" fmla="*/ 53 h 117"/>
                  <a:gd name="T2" fmla="*/ 17 w 111"/>
                  <a:gd name="T3" fmla="*/ 14 h 117"/>
                  <a:gd name="T4" fmla="*/ 67 w 111"/>
                  <a:gd name="T5" fmla="*/ 7 h 117"/>
                  <a:gd name="T6" fmla="*/ 106 w 111"/>
                  <a:gd name="T7" fmla="*/ 53 h 117"/>
                  <a:gd name="T8" fmla="*/ 88 w 111"/>
                  <a:gd name="T9" fmla="*/ 106 h 117"/>
                  <a:gd name="T10" fmla="*/ 50 w 111"/>
                  <a:gd name="T11" fmla="*/ 114 h 117"/>
                  <a:gd name="T12" fmla="*/ 8 w 111"/>
                  <a:gd name="T13" fmla="*/ 84 h 117"/>
                  <a:gd name="T14" fmla="*/ 0 w 111"/>
                  <a:gd name="T15" fmla="*/ 53 h 117"/>
                  <a:gd name="T16" fmla="*/ 79 w 111"/>
                  <a:gd name="T17" fmla="*/ 91 h 117"/>
                  <a:gd name="T18" fmla="*/ 79 w 111"/>
                  <a:gd name="T19" fmla="*/ 91 h 117"/>
                  <a:gd name="T20" fmla="*/ 85 w 111"/>
                  <a:gd name="T21" fmla="*/ 84 h 117"/>
                  <a:gd name="T22" fmla="*/ 85 w 111"/>
                  <a:gd name="T23" fmla="*/ 83 h 117"/>
                  <a:gd name="T24" fmla="*/ 89 w 111"/>
                  <a:gd name="T25" fmla="*/ 76 h 117"/>
                  <a:gd name="T26" fmla="*/ 89 w 111"/>
                  <a:gd name="T27" fmla="*/ 73 h 117"/>
                  <a:gd name="T28" fmla="*/ 89 w 111"/>
                  <a:gd name="T29" fmla="*/ 58 h 117"/>
                  <a:gd name="T30" fmla="*/ 89 w 111"/>
                  <a:gd name="T31" fmla="*/ 56 h 117"/>
                  <a:gd name="T32" fmla="*/ 88 w 111"/>
                  <a:gd name="T33" fmla="*/ 54 h 117"/>
                  <a:gd name="T34" fmla="*/ 88 w 111"/>
                  <a:gd name="T35" fmla="*/ 53 h 117"/>
                  <a:gd name="T36" fmla="*/ 85 w 111"/>
                  <a:gd name="T37" fmla="*/ 45 h 117"/>
                  <a:gd name="T38" fmla="*/ 84 w 111"/>
                  <a:gd name="T39" fmla="*/ 45 h 117"/>
                  <a:gd name="T40" fmla="*/ 76 w 111"/>
                  <a:gd name="T41" fmla="*/ 34 h 117"/>
                  <a:gd name="T42" fmla="*/ 76 w 111"/>
                  <a:gd name="T43" fmla="*/ 34 h 117"/>
                  <a:gd name="T44" fmla="*/ 74 w 111"/>
                  <a:gd name="T45" fmla="*/ 31 h 117"/>
                  <a:gd name="T46" fmla="*/ 73 w 111"/>
                  <a:gd name="T47" fmla="*/ 30 h 117"/>
                  <a:gd name="T48" fmla="*/ 59 w 111"/>
                  <a:gd name="T49" fmla="*/ 23 h 117"/>
                  <a:gd name="T50" fmla="*/ 59 w 111"/>
                  <a:gd name="T51" fmla="*/ 23 h 117"/>
                  <a:gd name="T52" fmla="*/ 58 w 111"/>
                  <a:gd name="T53" fmla="*/ 22 h 117"/>
                  <a:gd name="T54" fmla="*/ 56 w 111"/>
                  <a:gd name="T55" fmla="*/ 22 h 117"/>
                  <a:gd name="T56" fmla="*/ 47 w 111"/>
                  <a:gd name="T57" fmla="*/ 21 h 117"/>
                  <a:gd name="T58" fmla="*/ 43 w 111"/>
                  <a:gd name="T59" fmla="*/ 21 h 117"/>
                  <a:gd name="T60" fmla="*/ 21 w 111"/>
                  <a:gd name="T61" fmla="*/ 38 h 117"/>
                  <a:gd name="T62" fmla="*/ 21 w 111"/>
                  <a:gd name="T63" fmla="*/ 38 h 117"/>
                  <a:gd name="T64" fmla="*/ 18 w 111"/>
                  <a:gd name="T65" fmla="*/ 46 h 117"/>
                  <a:gd name="T66" fmla="*/ 18 w 111"/>
                  <a:gd name="T67" fmla="*/ 47 h 117"/>
                  <a:gd name="T68" fmla="*/ 18 w 111"/>
                  <a:gd name="T69" fmla="*/ 59 h 117"/>
                  <a:gd name="T70" fmla="*/ 18 w 111"/>
                  <a:gd name="T71" fmla="*/ 61 h 117"/>
                  <a:gd name="T72" fmla="*/ 19 w 111"/>
                  <a:gd name="T73" fmla="*/ 63 h 117"/>
                  <a:gd name="T74" fmla="*/ 19 w 111"/>
                  <a:gd name="T75" fmla="*/ 65 h 117"/>
                  <a:gd name="T76" fmla="*/ 20 w 111"/>
                  <a:gd name="T77" fmla="*/ 66 h 117"/>
                  <a:gd name="T78" fmla="*/ 20 w 111"/>
                  <a:gd name="T79" fmla="*/ 68 h 117"/>
                  <a:gd name="T80" fmla="*/ 21 w 111"/>
                  <a:gd name="T81" fmla="*/ 69 h 117"/>
                  <a:gd name="T82" fmla="*/ 21 w 111"/>
                  <a:gd name="T83" fmla="*/ 69 h 117"/>
                  <a:gd name="T84" fmla="*/ 29 w 111"/>
                  <a:gd name="T85" fmla="*/ 83 h 117"/>
                  <a:gd name="T86" fmla="*/ 29 w 111"/>
                  <a:gd name="T87" fmla="*/ 83 h 117"/>
                  <a:gd name="T88" fmla="*/ 36 w 111"/>
                  <a:gd name="T89" fmla="*/ 89 h 117"/>
                  <a:gd name="T90" fmla="*/ 37 w 111"/>
                  <a:gd name="T91" fmla="*/ 90 h 117"/>
                  <a:gd name="T92" fmla="*/ 44 w 111"/>
                  <a:gd name="T93" fmla="*/ 95 h 117"/>
                  <a:gd name="T94" fmla="*/ 70 w 111"/>
                  <a:gd name="T95" fmla="*/ 96 h 117"/>
                  <a:gd name="T96" fmla="*/ 76 w 111"/>
                  <a:gd name="T97" fmla="*/ 93 h 117"/>
                  <a:gd name="T98" fmla="*/ 77 w 111"/>
                  <a:gd name="T99" fmla="*/ 93 h 117"/>
                  <a:gd name="T100" fmla="*/ 78 w 111"/>
                  <a:gd name="T101" fmla="*/ 92 h 117"/>
                  <a:gd name="T102" fmla="*/ 79 w 111"/>
                  <a:gd name="T103" fmla="*/ 91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11" h="117">
                    <a:moveTo>
                      <a:pt x="0" y="53"/>
                    </a:moveTo>
                    <a:cubicBezTo>
                      <a:pt x="0" y="37"/>
                      <a:pt x="5" y="24"/>
                      <a:pt x="17" y="14"/>
                    </a:cubicBezTo>
                    <a:cubicBezTo>
                      <a:pt x="32" y="2"/>
                      <a:pt x="49" y="0"/>
                      <a:pt x="67" y="7"/>
                    </a:cubicBezTo>
                    <a:cubicBezTo>
                      <a:pt x="88" y="15"/>
                      <a:pt x="102" y="31"/>
                      <a:pt x="106" y="53"/>
                    </a:cubicBezTo>
                    <a:cubicBezTo>
                      <a:pt x="111" y="74"/>
                      <a:pt x="106" y="93"/>
                      <a:pt x="88" y="106"/>
                    </a:cubicBezTo>
                    <a:cubicBezTo>
                      <a:pt x="77" y="115"/>
                      <a:pt x="64" y="117"/>
                      <a:pt x="50" y="114"/>
                    </a:cubicBezTo>
                    <a:cubicBezTo>
                      <a:pt x="31" y="111"/>
                      <a:pt x="18" y="100"/>
                      <a:pt x="8" y="84"/>
                    </a:cubicBezTo>
                    <a:cubicBezTo>
                      <a:pt x="2" y="75"/>
                      <a:pt x="1" y="64"/>
                      <a:pt x="0" y="53"/>
                    </a:cubicBezTo>
                    <a:close/>
                    <a:moveTo>
                      <a:pt x="79" y="91"/>
                    </a:moveTo>
                    <a:cubicBezTo>
                      <a:pt x="79" y="91"/>
                      <a:pt x="79" y="91"/>
                      <a:pt x="79" y="91"/>
                    </a:cubicBezTo>
                    <a:cubicBezTo>
                      <a:pt x="82" y="90"/>
                      <a:pt x="84" y="87"/>
                      <a:pt x="85" y="84"/>
                    </a:cubicBezTo>
                    <a:cubicBezTo>
                      <a:pt x="85" y="84"/>
                      <a:pt x="85" y="84"/>
                      <a:pt x="85" y="83"/>
                    </a:cubicBezTo>
                    <a:cubicBezTo>
                      <a:pt x="88" y="81"/>
                      <a:pt x="88" y="79"/>
                      <a:pt x="89" y="76"/>
                    </a:cubicBezTo>
                    <a:cubicBezTo>
                      <a:pt x="89" y="75"/>
                      <a:pt x="89" y="74"/>
                      <a:pt x="89" y="73"/>
                    </a:cubicBezTo>
                    <a:cubicBezTo>
                      <a:pt x="90" y="68"/>
                      <a:pt x="91" y="63"/>
                      <a:pt x="89" y="58"/>
                    </a:cubicBezTo>
                    <a:cubicBezTo>
                      <a:pt x="89" y="57"/>
                      <a:pt x="89" y="57"/>
                      <a:pt x="89" y="56"/>
                    </a:cubicBezTo>
                    <a:cubicBezTo>
                      <a:pt x="89" y="55"/>
                      <a:pt x="89" y="54"/>
                      <a:pt x="88" y="54"/>
                    </a:cubicBezTo>
                    <a:cubicBezTo>
                      <a:pt x="88" y="54"/>
                      <a:pt x="88" y="53"/>
                      <a:pt x="88" y="53"/>
                    </a:cubicBezTo>
                    <a:cubicBezTo>
                      <a:pt x="88" y="50"/>
                      <a:pt x="87" y="47"/>
                      <a:pt x="85" y="45"/>
                    </a:cubicBezTo>
                    <a:cubicBezTo>
                      <a:pt x="85" y="45"/>
                      <a:pt x="84" y="45"/>
                      <a:pt x="84" y="45"/>
                    </a:cubicBezTo>
                    <a:cubicBezTo>
                      <a:pt x="83" y="40"/>
                      <a:pt x="80" y="37"/>
                      <a:pt x="76" y="34"/>
                    </a:cubicBezTo>
                    <a:cubicBezTo>
                      <a:pt x="76" y="34"/>
                      <a:pt x="76" y="34"/>
                      <a:pt x="76" y="34"/>
                    </a:cubicBezTo>
                    <a:cubicBezTo>
                      <a:pt x="76" y="32"/>
                      <a:pt x="75" y="32"/>
                      <a:pt x="74" y="31"/>
                    </a:cubicBezTo>
                    <a:cubicBezTo>
                      <a:pt x="74" y="31"/>
                      <a:pt x="73" y="31"/>
                      <a:pt x="73" y="30"/>
                    </a:cubicBezTo>
                    <a:cubicBezTo>
                      <a:pt x="69" y="26"/>
                      <a:pt x="64" y="24"/>
                      <a:pt x="59" y="23"/>
                    </a:cubicBezTo>
                    <a:cubicBezTo>
                      <a:pt x="59" y="23"/>
                      <a:pt x="59" y="23"/>
                      <a:pt x="59" y="23"/>
                    </a:cubicBezTo>
                    <a:cubicBezTo>
                      <a:pt x="58" y="23"/>
                      <a:pt x="58" y="22"/>
                      <a:pt x="58" y="22"/>
                    </a:cubicBezTo>
                    <a:cubicBezTo>
                      <a:pt x="57" y="22"/>
                      <a:pt x="56" y="22"/>
                      <a:pt x="56" y="22"/>
                    </a:cubicBezTo>
                    <a:cubicBezTo>
                      <a:pt x="53" y="21"/>
                      <a:pt x="50" y="20"/>
                      <a:pt x="47" y="21"/>
                    </a:cubicBezTo>
                    <a:cubicBezTo>
                      <a:pt x="46" y="21"/>
                      <a:pt x="44" y="21"/>
                      <a:pt x="43" y="21"/>
                    </a:cubicBezTo>
                    <a:cubicBezTo>
                      <a:pt x="32" y="23"/>
                      <a:pt x="25" y="28"/>
                      <a:pt x="21" y="38"/>
                    </a:cubicBezTo>
                    <a:cubicBezTo>
                      <a:pt x="21" y="38"/>
                      <a:pt x="21" y="38"/>
                      <a:pt x="21" y="38"/>
                    </a:cubicBezTo>
                    <a:cubicBezTo>
                      <a:pt x="19" y="40"/>
                      <a:pt x="19" y="43"/>
                      <a:pt x="18" y="46"/>
                    </a:cubicBezTo>
                    <a:cubicBezTo>
                      <a:pt x="18" y="46"/>
                      <a:pt x="18" y="47"/>
                      <a:pt x="18" y="47"/>
                    </a:cubicBezTo>
                    <a:cubicBezTo>
                      <a:pt x="17" y="51"/>
                      <a:pt x="16" y="55"/>
                      <a:pt x="18" y="59"/>
                    </a:cubicBezTo>
                    <a:cubicBezTo>
                      <a:pt x="18" y="59"/>
                      <a:pt x="18" y="60"/>
                      <a:pt x="18" y="61"/>
                    </a:cubicBezTo>
                    <a:cubicBezTo>
                      <a:pt x="18" y="62"/>
                      <a:pt x="18" y="63"/>
                      <a:pt x="19" y="63"/>
                    </a:cubicBezTo>
                    <a:cubicBezTo>
                      <a:pt x="19" y="64"/>
                      <a:pt x="19" y="65"/>
                      <a:pt x="19" y="65"/>
                    </a:cubicBezTo>
                    <a:cubicBezTo>
                      <a:pt x="20" y="66"/>
                      <a:pt x="20" y="66"/>
                      <a:pt x="20" y="66"/>
                    </a:cubicBezTo>
                    <a:cubicBezTo>
                      <a:pt x="20" y="67"/>
                      <a:pt x="20" y="68"/>
                      <a:pt x="20" y="68"/>
                    </a:cubicBezTo>
                    <a:cubicBezTo>
                      <a:pt x="20" y="68"/>
                      <a:pt x="21" y="69"/>
                      <a:pt x="21" y="69"/>
                    </a:cubicBezTo>
                    <a:cubicBezTo>
                      <a:pt x="21" y="69"/>
                      <a:pt x="21" y="69"/>
                      <a:pt x="21" y="69"/>
                    </a:cubicBezTo>
                    <a:cubicBezTo>
                      <a:pt x="22" y="75"/>
                      <a:pt x="25" y="79"/>
                      <a:pt x="29" y="83"/>
                    </a:cubicBezTo>
                    <a:cubicBezTo>
                      <a:pt x="29" y="83"/>
                      <a:pt x="29" y="83"/>
                      <a:pt x="29" y="83"/>
                    </a:cubicBezTo>
                    <a:cubicBezTo>
                      <a:pt x="31" y="86"/>
                      <a:pt x="33" y="88"/>
                      <a:pt x="36" y="89"/>
                    </a:cubicBezTo>
                    <a:cubicBezTo>
                      <a:pt x="36" y="89"/>
                      <a:pt x="37" y="90"/>
                      <a:pt x="37" y="90"/>
                    </a:cubicBezTo>
                    <a:cubicBezTo>
                      <a:pt x="39" y="93"/>
                      <a:pt x="42" y="93"/>
                      <a:pt x="44" y="95"/>
                    </a:cubicBezTo>
                    <a:cubicBezTo>
                      <a:pt x="53" y="98"/>
                      <a:pt x="61" y="100"/>
                      <a:pt x="70" y="96"/>
                    </a:cubicBezTo>
                    <a:cubicBezTo>
                      <a:pt x="72" y="95"/>
                      <a:pt x="74" y="94"/>
                      <a:pt x="76" y="93"/>
                    </a:cubicBezTo>
                    <a:cubicBezTo>
                      <a:pt x="76" y="93"/>
                      <a:pt x="76" y="93"/>
                      <a:pt x="77" y="93"/>
                    </a:cubicBezTo>
                    <a:cubicBezTo>
                      <a:pt x="77" y="92"/>
                      <a:pt x="77" y="92"/>
                      <a:pt x="78" y="92"/>
                    </a:cubicBezTo>
                    <a:cubicBezTo>
                      <a:pt x="78" y="92"/>
                      <a:pt x="78" y="91"/>
                      <a:pt x="79" y="91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81" name="Freeform 220">
                <a:extLst>
                  <a:ext uri="{FF2B5EF4-FFF2-40B4-BE49-F238E27FC236}">
                    <a16:creationId xmlns:a16="http://schemas.microsoft.com/office/drawing/2014/main" id="{FACBE608-8253-424F-8A12-BA902AFA6A38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3852525" y="4618038"/>
                <a:ext cx="200025" cy="203200"/>
              </a:xfrm>
              <a:custGeom>
                <a:avLst/>
                <a:gdLst>
                  <a:gd name="T0" fmla="*/ 0 w 81"/>
                  <a:gd name="T1" fmla="*/ 37 h 82"/>
                  <a:gd name="T2" fmla="*/ 41 w 81"/>
                  <a:gd name="T3" fmla="*/ 4 h 82"/>
                  <a:gd name="T4" fmla="*/ 79 w 81"/>
                  <a:gd name="T5" fmla="*/ 42 h 82"/>
                  <a:gd name="T6" fmla="*/ 49 w 81"/>
                  <a:gd name="T7" fmla="*/ 79 h 82"/>
                  <a:gd name="T8" fmla="*/ 1 w 81"/>
                  <a:gd name="T9" fmla="*/ 45 h 82"/>
                  <a:gd name="T10" fmla="*/ 0 w 81"/>
                  <a:gd name="T11" fmla="*/ 37 h 82"/>
                  <a:gd name="T12" fmla="*/ 44 w 81"/>
                  <a:gd name="T13" fmla="*/ 62 h 82"/>
                  <a:gd name="T14" fmla="*/ 61 w 81"/>
                  <a:gd name="T15" fmla="*/ 44 h 82"/>
                  <a:gd name="T16" fmla="*/ 28 w 81"/>
                  <a:gd name="T17" fmla="*/ 22 h 82"/>
                  <a:gd name="T18" fmla="*/ 18 w 81"/>
                  <a:gd name="T19" fmla="*/ 39 h 82"/>
                  <a:gd name="T20" fmla="*/ 44 w 81"/>
                  <a:gd name="T21" fmla="*/ 62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1" h="82">
                    <a:moveTo>
                      <a:pt x="0" y="37"/>
                    </a:moveTo>
                    <a:cubicBezTo>
                      <a:pt x="0" y="16"/>
                      <a:pt x="19" y="0"/>
                      <a:pt x="41" y="4"/>
                    </a:cubicBezTo>
                    <a:cubicBezTo>
                      <a:pt x="60" y="7"/>
                      <a:pt x="76" y="23"/>
                      <a:pt x="79" y="42"/>
                    </a:cubicBezTo>
                    <a:cubicBezTo>
                      <a:pt x="81" y="59"/>
                      <a:pt x="69" y="77"/>
                      <a:pt x="49" y="79"/>
                    </a:cubicBezTo>
                    <a:cubicBezTo>
                      <a:pt x="27" y="82"/>
                      <a:pt x="6" y="67"/>
                      <a:pt x="1" y="45"/>
                    </a:cubicBezTo>
                    <a:cubicBezTo>
                      <a:pt x="1" y="42"/>
                      <a:pt x="1" y="40"/>
                      <a:pt x="0" y="37"/>
                    </a:cubicBezTo>
                    <a:close/>
                    <a:moveTo>
                      <a:pt x="44" y="62"/>
                    </a:moveTo>
                    <a:cubicBezTo>
                      <a:pt x="55" y="62"/>
                      <a:pt x="62" y="55"/>
                      <a:pt x="61" y="44"/>
                    </a:cubicBezTo>
                    <a:cubicBezTo>
                      <a:pt x="60" y="30"/>
                      <a:pt x="42" y="18"/>
                      <a:pt x="28" y="22"/>
                    </a:cubicBezTo>
                    <a:cubicBezTo>
                      <a:pt x="22" y="24"/>
                      <a:pt x="17" y="32"/>
                      <a:pt x="18" y="39"/>
                    </a:cubicBezTo>
                    <a:cubicBezTo>
                      <a:pt x="20" y="51"/>
                      <a:pt x="32" y="62"/>
                      <a:pt x="44" y="62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82" name="Freeform 221">
                <a:extLst>
                  <a:ext uri="{FF2B5EF4-FFF2-40B4-BE49-F238E27FC236}">
                    <a16:creationId xmlns:a16="http://schemas.microsoft.com/office/drawing/2014/main" id="{B127088B-AFF5-4102-9E6D-D76A78B8A3E8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4085888" y="5337175"/>
                <a:ext cx="168275" cy="174625"/>
              </a:xfrm>
              <a:custGeom>
                <a:avLst/>
                <a:gdLst>
                  <a:gd name="T0" fmla="*/ 35 w 68"/>
                  <a:gd name="T1" fmla="*/ 70 h 71"/>
                  <a:gd name="T2" fmla="*/ 1 w 68"/>
                  <a:gd name="T3" fmla="*/ 32 h 71"/>
                  <a:gd name="T4" fmla="*/ 34 w 68"/>
                  <a:gd name="T5" fmla="*/ 0 h 71"/>
                  <a:gd name="T6" fmla="*/ 68 w 68"/>
                  <a:gd name="T7" fmla="*/ 37 h 71"/>
                  <a:gd name="T8" fmla="*/ 35 w 68"/>
                  <a:gd name="T9" fmla="*/ 70 h 71"/>
                  <a:gd name="T10" fmla="*/ 50 w 68"/>
                  <a:gd name="T11" fmla="*/ 36 h 71"/>
                  <a:gd name="T12" fmla="*/ 33 w 68"/>
                  <a:gd name="T13" fmla="*/ 18 h 71"/>
                  <a:gd name="T14" fmla="*/ 18 w 68"/>
                  <a:gd name="T15" fmla="*/ 34 h 71"/>
                  <a:gd name="T16" fmla="*/ 35 w 68"/>
                  <a:gd name="T17" fmla="*/ 52 h 71"/>
                  <a:gd name="T18" fmla="*/ 50 w 68"/>
                  <a:gd name="T19" fmla="*/ 3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71">
                    <a:moveTo>
                      <a:pt x="35" y="70"/>
                    </a:moveTo>
                    <a:cubicBezTo>
                      <a:pt x="17" y="71"/>
                      <a:pt x="0" y="54"/>
                      <a:pt x="1" y="32"/>
                    </a:cubicBezTo>
                    <a:cubicBezTo>
                      <a:pt x="2" y="14"/>
                      <a:pt x="16" y="0"/>
                      <a:pt x="34" y="0"/>
                    </a:cubicBezTo>
                    <a:cubicBezTo>
                      <a:pt x="52" y="0"/>
                      <a:pt x="68" y="17"/>
                      <a:pt x="68" y="37"/>
                    </a:cubicBezTo>
                    <a:cubicBezTo>
                      <a:pt x="68" y="56"/>
                      <a:pt x="52" y="71"/>
                      <a:pt x="35" y="70"/>
                    </a:cubicBezTo>
                    <a:close/>
                    <a:moveTo>
                      <a:pt x="50" y="36"/>
                    </a:moveTo>
                    <a:cubicBezTo>
                      <a:pt x="50" y="26"/>
                      <a:pt x="42" y="18"/>
                      <a:pt x="33" y="18"/>
                    </a:cubicBezTo>
                    <a:cubicBezTo>
                      <a:pt x="24" y="17"/>
                      <a:pt x="18" y="25"/>
                      <a:pt x="18" y="34"/>
                    </a:cubicBezTo>
                    <a:cubicBezTo>
                      <a:pt x="18" y="44"/>
                      <a:pt x="26" y="52"/>
                      <a:pt x="35" y="52"/>
                    </a:cubicBezTo>
                    <a:cubicBezTo>
                      <a:pt x="44" y="52"/>
                      <a:pt x="50" y="45"/>
                      <a:pt x="50" y="36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83" name="Freeform 222">
                <a:extLst>
                  <a:ext uri="{FF2B5EF4-FFF2-40B4-BE49-F238E27FC236}">
                    <a16:creationId xmlns:a16="http://schemas.microsoft.com/office/drawing/2014/main" id="{95BFF224-D85B-4930-8089-59E79A78AE72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3811250" y="4960938"/>
                <a:ext cx="161925" cy="161925"/>
              </a:xfrm>
              <a:custGeom>
                <a:avLst/>
                <a:gdLst>
                  <a:gd name="T0" fmla="*/ 35 w 66"/>
                  <a:gd name="T1" fmla="*/ 65 h 66"/>
                  <a:gd name="T2" fmla="*/ 1 w 66"/>
                  <a:gd name="T3" fmla="*/ 32 h 66"/>
                  <a:gd name="T4" fmla="*/ 30 w 66"/>
                  <a:gd name="T5" fmla="*/ 0 h 66"/>
                  <a:gd name="T6" fmla="*/ 66 w 66"/>
                  <a:gd name="T7" fmla="*/ 35 h 66"/>
                  <a:gd name="T8" fmla="*/ 35 w 66"/>
                  <a:gd name="T9" fmla="*/ 65 h 66"/>
                  <a:gd name="T10" fmla="*/ 35 w 66"/>
                  <a:gd name="T11" fmla="*/ 47 h 66"/>
                  <a:gd name="T12" fmla="*/ 48 w 66"/>
                  <a:gd name="T13" fmla="*/ 35 h 66"/>
                  <a:gd name="T14" fmla="*/ 32 w 66"/>
                  <a:gd name="T15" fmla="*/ 18 h 66"/>
                  <a:gd name="T16" fmla="*/ 19 w 66"/>
                  <a:gd name="T17" fmla="*/ 31 h 66"/>
                  <a:gd name="T18" fmla="*/ 35 w 66"/>
                  <a:gd name="T19" fmla="*/ 47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6" h="66">
                    <a:moveTo>
                      <a:pt x="35" y="65"/>
                    </a:moveTo>
                    <a:cubicBezTo>
                      <a:pt x="18" y="66"/>
                      <a:pt x="1" y="50"/>
                      <a:pt x="1" y="32"/>
                    </a:cubicBezTo>
                    <a:cubicBezTo>
                      <a:pt x="0" y="15"/>
                      <a:pt x="14" y="1"/>
                      <a:pt x="30" y="0"/>
                    </a:cubicBezTo>
                    <a:cubicBezTo>
                      <a:pt x="50" y="0"/>
                      <a:pt x="66" y="16"/>
                      <a:pt x="66" y="35"/>
                    </a:cubicBezTo>
                    <a:cubicBezTo>
                      <a:pt x="66" y="50"/>
                      <a:pt x="53" y="66"/>
                      <a:pt x="35" y="65"/>
                    </a:cubicBezTo>
                    <a:close/>
                    <a:moveTo>
                      <a:pt x="35" y="47"/>
                    </a:moveTo>
                    <a:cubicBezTo>
                      <a:pt x="42" y="47"/>
                      <a:pt x="48" y="42"/>
                      <a:pt x="48" y="35"/>
                    </a:cubicBezTo>
                    <a:cubicBezTo>
                      <a:pt x="48" y="26"/>
                      <a:pt x="41" y="18"/>
                      <a:pt x="32" y="18"/>
                    </a:cubicBezTo>
                    <a:cubicBezTo>
                      <a:pt x="24" y="18"/>
                      <a:pt x="19" y="23"/>
                      <a:pt x="19" y="31"/>
                    </a:cubicBezTo>
                    <a:cubicBezTo>
                      <a:pt x="19" y="40"/>
                      <a:pt x="25" y="47"/>
                      <a:pt x="35" y="47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84" name="Freeform 223">
                <a:extLst>
                  <a:ext uri="{FF2B5EF4-FFF2-40B4-BE49-F238E27FC236}">
                    <a16:creationId xmlns:a16="http://schemas.microsoft.com/office/drawing/2014/main" id="{09B227C9-5EEF-4752-A389-77E9535BCA2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3125450" y="5557838"/>
                <a:ext cx="53975" cy="55563"/>
              </a:xfrm>
              <a:custGeom>
                <a:avLst/>
                <a:gdLst>
                  <a:gd name="T0" fmla="*/ 8 w 22"/>
                  <a:gd name="T1" fmla="*/ 22 h 22"/>
                  <a:gd name="T2" fmla="*/ 1 w 22"/>
                  <a:gd name="T3" fmla="*/ 10 h 22"/>
                  <a:gd name="T4" fmla="*/ 11 w 22"/>
                  <a:gd name="T5" fmla="*/ 0 h 22"/>
                  <a:gd name="T6" fmla="*/ 20 w 22"/>
                  <a:gd name="T7" fmla="*/ 11 h 22"/>
                  <a:gd name="T8" fmla="*/ 13 w 22"/>
                  <a:gd name="T9" fmla="*/ 22 h 22"/>
                  <a:gd name="T10" fmla="*/ 8 w 22"/>
                  <a:gd name="T11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" h="22">
                    <a:moveTo>
                      <a:pt x="8" y="22"/>
                    </a:moveTo>
                    <a:cubicBezTo>
                      <a:pt x="6" y="18"/>
                      <a:pt x="2" y="15"/>
                      <a:pt x="1" y="10"/>
                    </a:cubicBezTo>
                    <a:cubicBezTo>
                      <a:pt x="0" y="5"/>
                      <a:pt x="5" y="1"/>
                      <a:pt x="11" y="0"/>
                    </a:cubicBezTo>
                    <a:cubicBezTo>
                      <a:pt x="17" y="0"/>
                      <a:pt x="22" y="4"/>
                      <a:pt x="20" y="11"/>
                    </a:cubicBezTo>
                    <a:cubicBezTo>
                      <a:pt x="20" y="15"/>
                      <a:pt x="15" y="18"/>
                      <a:pt x="13" y="22"/>
                    </a:cubicBezTo>
                    <a:cubicBezTo>
                      <a:pt x="11" y="22"/>
                      <a:pt x="10" y="22"/>
                      <a:pt x="8" y="22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85" name="Freeform 224">
                <a:extLst>
                  <a:ext uri="{FF2B5EF4-FFF2-40B4-BE49-F238E27FC236}">
                    <a16:creationId xmlns:a16="http://schemas.microsoft.com/office/drawing/2014/main" id="{B9F80682-7234-4056-8FC6-0C6F0A7915A7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2903200" y="576263"/>
                <a:ext cx="617538" cy="693738"/>
              </a:xfrm>
              <a:custGeom>
                <a:avLst/>
                <a:gdLst>
                  <a:gd name="T0" fmla="*/ 111 w 251"/>
                  <a:gd name="T1" fmla="*/ 192 h 282"/>
                  <a:gd name="T2" fmla="*/ 95 w 251"/>
                  <a:gd name="T3" fmla="*/ 196 h 282"/>
                  <a:gd name="T4" fmla="*/ 100 w 251"/>
                  <a:gd name="T5" fmla="*/ 175 h 282"/>
                  <a:gd name="T6" fmla="*/ 96 w 251"/>
                  <a:gd name="T7" fmla="*/ 170 h 282"/>
                  <a:gd name="T8" fmla="*/ 75 w 251"/>
                  <a:gd name="T9" fmla="*/ 168 h 282"/>
                  <a:gd name="T10" fmla="*/ 84 w 251"/>
                  <a:gd name="T11" fmla="*/ 151 h 282"/>
                  <a:gd name="T12" fmla="*/ 59 w 251"/>
                  <a:gd name="T13" fmla="*/ 154 h 282"/>
                  <a:gd name="T14" fmla="*/ 68 w 251"/>
                  <a:gd name="T15" fmla="*/ 139 h 282"/>
                  <a:gd name="T16" fmla="*/ 48 w 251"/>
                  <a:gd name="T17" fmla="*/ 138 h 282"/>
                  <a:gd name="T18" fmla="*/ 53 w 251"/>
                  <a:gd name="T19" fmla="*/ 124 h 282"/>
                  <a:gd name="T20" fmla="*/ 49 w 251"/>
                  <a:gd name="T21" fmla="*/ 117 h 282"/>
                  <a:gd name="T22" fmla="*/ 40 w 251"/>
                  <a:gd name="T23" fmla="*/ 117 h 282"/>
                  <a:gd name="T24" fmla="*/ 27 w 251"/>
                  <a:gd name="T25" fmla="*/ 126 h 282"/>
                  <a:gd name="T26" fmla="*/ 28 w 251"/>
                  <a:gd name="T27" fmla="*/ 101 h 282"/>
                  <a:gd name="T28" fmla="*/ 11 w 251"/>
                  <a:gd name="T29" fmla="*/ 110 h 282"/>
                  <a:gd name="T30" fmla="*/ 3 w 251"/>
                  <a:gd name="T31" fmla="*/ 44 h 282"/>
                  <a:gd name="T32" fmla="*/ 77 w 251"/>
                  <a:gd name="T33" fmla="*/ 18 h 282"/>
                  <a:gd name="T34" fmla="*/ 96 w 251"/>
                  <a:gd name="T35" fmla="*/ 6 h 282"/>
                  <a:gd name="T36" fmla="*/ 102 w 251"/>
                  <a:gd name="T37" fmla="*/ 33 h 282"/>
                  <a:gd name="T38" fmla="*/ 119 w 251"/>
                  <a:gd name="T39" fmla="*/ 23 h 282"/>
                  <a:gd name="T40" fmla="*/ 118 w 251"/>
                  <a:gd name="T41" fmla="*/ 47 h 282"/>
                  <a:gd name="T42" fmla="*/ 137 w 251"/>
                  <a:gd name="T43" fmla="*/ 36 h 282"/>
                  <a:gd name="T44" fmla="*/ 128 w 251"/>
                  <a:gd name="T45" fmla="*/ 55 h 282"/>
                  <a:gd name="T46" fmla="*/ 156 w 251"/>
                  <a:gd name="T47" fmla="*/ 57 h 282"/>
                  <a:gd name="T48" fmla="*/ 153 w 251"/>
                  <a:gd name="T49" fmla="*/ 69 h 282"/>
                  <a:gd name="T50" fmla="*/ 162 w 251"/>
                  <a:gd name="T51" fmla="*/ 89 h 282"/>
                  <a:gd name="T52" fmla="*/ 181 w 251"/>
                  <a:gd name="T53" fmla="*/ 80 h 282"/>
                  <a:gd name="T54" fmla="*/ 177 w 251"/>
                  <a:gd name="T55" fmla="*/ 110 h 282"/>
                  <a:gd name="T56" fmla="*/ 198 w 251"/>
                  <a:gd name="T57" fmla="*/ 100 h 282"/>
                  <a:gd name="T58" fmla="*/ 182 w 251"/>
                  <a:gd name="T59" fmla="*/ 117 h 282"/>
                  <a:gd name="T60" fmla="*/ 209 w 251"/>
                  <a:gd name="T61" fmla="*/ 123 h 282"/>
                  <a:gd name="T62" fmla="*/ 196 w 251"/>
                  <a:gd name="T63" fmla="*/ 140 h 282"/>
                  <a:gd name="T64" fmla="*/ 227 w 251"/>
                  <a:gd name="T65" fmla="*/ 148 h 282"/>
                  <a:gd name="T66" fmla="*/ 210 w 251"/>
                  <a:gd name="T67" fmla="*/ 164 h 282"/>
                  <a:gd name="T68" fmla="*/ 238 w 251"/>
                  <a:gd name="T69" fmla="*/ 173 h 282"/>
                  <a:gd name="T70" fmla="*/ 221 w 251"/>
                  <a:gd name="T71" fmla="*/ 190 h 282"/>
                  <a:gd name="T72" fmla="*/ 246 w 251"/>
                  <a:gd name="T73" fmla="*/ 200 h 282"/>
                  <a:gd name="T74" fmla="*/ 230 w 251"/>
                  <a:gd name="T75" fmla="*/ 214 h 282"/>
                  <a:gd name="T76" fmla="*/ 194 w 251"/>
                  <a:gd name="T77" fmla="*/ 280 h 282"/>
                  <a:gd name="T78" fmla="*/ 138 w 251"/>
                  <a:gd name="T79" fmla="*/ 250 h 282"/>
                  <a:gd name="T80" fmla="*/ 120 w 251"/>
                  <a:gd name="T81" fmla="*/ 251 h 282"/>
                  <a:gd name="T82" fmla="*/ 130 w 251"/>
                  <a:gd name="T83" fmla="*/ 230 h 282"/>
                  <a:gd name="T84" fmla="*/ 128 w 251"/>
                  <a:gd name="T85" fmla="*/ 225 h 282"/>
                  <a:gd name="T86" fmla="*/ 108 w 251"/>
                  <a:gd name="T87" fmla="*/ 218 h 282"/>
                  <a:gd name="T88" fmla="*/ 119 w 251"/>
                  <a:gd name="T89" fmla="*/ 205 h 282"/>
                  <a:gd name="T90" fmla="*/ 224 w 251"/>
                  <a:gd name="T91" fmla="*/ 217 h 282"/>
                  <a:gd name="T92" fmla="*/ 188 w 251"/>
                  <a:gd name="T93" fmla="*/ 139 h 282"/>
                  <a:gd name="T94" fmla="*/ 140 w 251"/>
                  <a:gd name="T95" fmla="*/ 76 h 282"/>
                  <a:gd name="T96" fmla="*/ 62 w 251"/>
                  <a:gd name="T97" fmla="*/ 19 h 282"/>
                  <a:gd name="T98" fmla="*/ 11 w 251"/>
                  <a:gd name="T99" fmla="*/ 73 h 282"/>
                  <a:gd name="T100" fmla="*/ 30 w 251"/>
                  <a:gd name="T101" fmla="*/ 96 h 282"/>
                  <a:gd name="T102" fmla="*/ 47 w 251"/>
                  <a:gd name="T103" fmla="*/ 108 h 282"/>
                  <a:gd name="T104" fmla="*/ 64 w 251"/>
                  <a:gd name="T105" fmla="*/ 122 h 282"/>
                  <a:gd name="T106" fmla="*/ 79 w 251"/>
                  <a:gd name="T107" fmla="*/ 137 h 282"/>
                  <a:gd name="T108" fmla="*/ 93 w 251"/>
                  <a:gd name="T109" fmla="*/ 152 h 282"/>
                  <a:gd name="T110" fmla="*/ 106 w 251"/>
                  <a:gd name="T111" fmla="*/ 169 h 282"/>
                  <a:gd name="T112" fmla="*/ 118 w 251"/>
                  <a:gd name="T113" fmla="*/ 186 h 282"/>
                  <a:gd name="T114" fmla="*/ 128 w 251"/>
                  <a:gd name="T115" fmla="*/ 206 h 282"/>
                  <a:gd name="T116" fmla="*/ 137 w 251"/>
                  <a:gd name="T117" fmla="*/ 225 h 282"/>
                  <a:gd name="T118" fmla="*/ 145 w 251"/>
                  <a:gd name="T119" fmla="*/ 248 h 282"/>
                  <a:gd name="T120" fmla="*/ 213 w 251"/>
                  <a:gd name="T121" fmla="*/ 262 h 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251" h="282">
                    <a:moveTo>
                      <a:pt x="119" y="203"/>
                    </a:moveTo>
                    <a:cubicBezTo>
                      <a:pt x="118" y="201"/>
                      <a:pt x="117" y="199"/>
                      <a:pt x="116" y="197"/>
                    </a:cubicBezTo>
                    <a:cubicBezTo>
                      <a:pt x="115" y="196"/>
                      <a:pt x="114" y="195"/>
                      <a:pt x="114" y="193"/>
                    </a:cubicBezTo>
                    <a:cubicBezTo>
                      <a:pt x="113" y="192"/>
                      <a:pt x="112" y="192"/>
                      <a:pt x="111" y="192"/>
                    </a:cubicBezTo>
                    <a:cubicBezTo>
                      <a:pt x="107" y="195"/>
                      <a:pt x="103" y="198"/>
                      <a:pt x="99" y="200"/>
                    </a:cubicBezTo>
                    <a:cubicBezTo>
                      <a:pt x="98" y="201"/>
                      <a:pt x="97" y="202"/>
                      <a:pt x="95" y="201"/>
                    </a:cubicBezTo>
                    <a:cubicBezTo>
                      <a:pt x="94" y="201"/>
                      <a:pt x="93" y="200"/>
                      <a:pt x="93" y="199"/>
                    </a:cubicBezTo>
                    <a:cubicBezTo>
                      <a:pt x="93" y="198"/>
                      <a:pt x="94" y="197"/>
                      <a:pt x="95" y="196"/>
                    </a:cubicBezTo>
                    <a:cubicBezTo>
                      <a:pt x="99" y="193"/>
                      <a:pt x="103" y="190"/>
                      <a:pt x="108" y="187"/>
                    </a:cubicBezTo>
                    <a:cubicBezTo>
                      <a:pt x="109" y="187"/>
                      <a:pt x="110" y="186"/>
                      <a:pt x="109" y="185"/>
                    </a:cubicBezTo>
                    <a:cubicBezTo>
                      <a:pt x="106" y="182"/>
                      <a:pt x="104" y="178"/>
                      <a:pt x="102" y="175"/>
                    </a:cubicBezTo>
                    <a:cubicBezTo>
                      <a:pt x="102" y="174"/>
                      <a:pt x="101" y="174"/>
                      <a:pt x="100" y="175"/>
                    </a:cubicBezTo>
                    <a:cubicBezTo>
                      <a:pt x="96" y="178"/>
                      <a:pt x="92" y="181"/>
                      <a:pt x="88" y="184"/>
                    </a:cubicBezTo>
                    <a:cubicBezTo>
                      <a:pt x="85" y="186"/>
                      <a:pt x="83" y="185"/>
                      <a:pt x="82" y="182"/>
                    </a:cubicBezTo>
                    <a:cubicBezTo>
                      <a:pt x="82" y="181"/>
                      <a:pt x="83" y="180"/>
                      <a:pt x="84" y="179"/>
                    </a:cubicBezTo>
                    <a:cubicBezTo>
                      <a:pt x="88" y="176"/>
                      <a:pt x="92" y="173"/>
                      <a:pt x="96" y="170"/>
                    </a:cubicBezTo>
                    <a:cubicBezTo>
                      <a:pt x="98" y="169"/>
                      <a:pt x="98" y="169"/>
                      <a:pt x="96" y="167"/>
                    </a:cubicBezTo>
                    <a:cubicBezTo>
                      <a:pt x="94" y="164"/>
                      <a:pt x="92" y="161"/>
                      <a:pt x="90" y="158"/>
                    </a:cubicBezTo>
                    <a:cubicBezTo>
                      <a:pt x="89" y="157"/>
                      <a:pt x="88" y="157"/>
                      <a:pt x="88" y="158"/>
                    </a:cubicBezTo>
                    <a:cubicBezTo>
                      <a:pt x="84" y="161"/>
                      <a:pt x="79" y="165"/>
                      <a:pt x="75" y="168"/>
                    </a:cubicBezTo>
                    <a:cubicBezTo>
                      <a:pt x="74" y="169"/>
                      <a:pt x="72" y="169"/>
                      <a:pt x="71" y="168"/>
                    </a:cubicBezTo>
                    <a:cubicBezTo>
                      <a:pt x="70" y="167"/>
                      <a:pt x="70" y="165"/>
                      <a:pt x="71" y="163"/>
                    </a:cubicBezTo>
                    <a:cubicBezTo>
                      <a:pt x="75" y="160"/>
                      <a:pt x="79" y="157"/>
                      <a:pt x="83" y="153"/>
                    </a:cubicBezTo>
                    <a:cubicBezTo>
                      <a:pt x="84" y="153"/>
                      <a:pt x="85" y="152"/>
                      <a:pt x="84" y="151"/>
                    </a:cubicBezTo>
                    <a:cubicBezTo>
                      <a:pt x="81" y="148"/>
                      <a:pt x="78" y="145"/>
                      <a:pt x="76" y="142"/>
                    </a:cubicBezTo>
                    <a:cubicBezTo>
                      <a:pt x="75" y="141"/>
                      <a:pt x="75" y="141"/>
                      <a:pt x="74" y="142"/>
                    </a:cubicBezTo>
                    <a:cubicBezTo>
                      <a:pt x="70" y="146"/>
                      <a:pt x="66" y="149"/>
                      <a:pt x="62" y="153"/>
                    </a:cubicBezTo>
                    <a:cubicBezTo>
                      <a:pt x="62" y="153"/>
                      <a:pt x="61" y="154"/>
                      <a:pt x="59" y="154"/>
                    </a:cubicBezTo>
                    <a:cubicBezTo>
                      <a:pt x="58" y="154"/>
                      <a:pt x="57" y="153"/>
                      <a:pt x="57" y="152"/>
                    </a:cubicBezTo>
                    <a:cubicBezTo>
                      <a:pt x="56" y="151"/>
                      <a:pt x="57" y="149"/>
                      <a:pt x="58" y="148"/>
                    </a:cubicBezTo>
                    <a:cubicBezTo>
                      <a:pt x="61" y="145"/>
                      <a:pt x="64" y="142"/>
                      <a:pt x="68" y="139"/>
                    </a:cubicBezTo>
                    <a:cubicBezTo>
                      <a:pt x="68" y="139"/>
                      <a:pt x="68" y="139"/>
                      <a:pt x="68" y="139"/>
                    </a:cubicBezTo>
                    <a:cubicBezTo>
                      <a:pt x="70" y="137"/>
                      <a:pt x="70" y="137"/>
                      <a:pt x="68" y="135"/>
                    </a:cubicBezTo>
                    <a:cubicBezTo>
                      <a:pt x="66" y="132"/>
                      <a:pt x="64" y="131"/>
                      <a:pt x="62" y="128"/>
                    </a:cubicBezTo>
                    <a:cubicBezTo>
                      <a:pt x="60" y="126"/>
                      <a:pt x="59" y="126"/>
                      <a:pt x="57" y="128"/>
                    </a:cubicBezTo>
                    <a:cubicBezTo>
                      <a:pt x="55" y="132"/>
                      <a:pt x="51" y="135"/>
                      <a:pt x="48" y="138"/>
                    </a:cubicBezTo>
                    <a:cubicBezTo>
                      <a:pt x="47" y="140"/>
                      <a:pt x="45" y="141"/>
                      <a:pt x="43" y="139"/>
                    </a:cubicBezTo>
                    <a:cubicBezTo>
                      <a:pt x="42" y="138"/>
                      <a:pt x="42" y="136"/>
                      <a:pt x="43" y="134"/>
                    </a:cubicBezTo>
                    <a:cubicBezTo>
                      <a:pt x="46" y="132"/>
                      <a:pt x="48" y="129"/>
                      <a:pt x="50" y="127"/>
                    </a:cubicBezTo>
                    <a:cubicBezTo>
                      <a:pt x="51" y="126"/>
                      <a:pt x="53" y="125"/>
                      <a:pt x="53" y="124"/>
                    </a:cubicBezTo>
                    <a:cubicBezTo>
                      <a:pt x="53" y="124"/>
                      <a:pt x="53" y="124"/>
                      <a:pt x="53" y="124"/>
                    </a:cubicBezTo>
                    <a:cubicBezTo>
                      <a:pt x="55" y="123"/>
                      <a:pt x="55" y="122"/>
                      <a:pt x="54" y="121"/>
                    </a:cubicBezTo>
                    <a:cubicBezTo>
                      <a:pt x="52" y="120"/>
                      <a:pt x="51" y="118"/>
                      <a:pt x="49" y="117"/>
                    </a:cubicBezTo>
                    <a:cubicBezTo>
                      <a:pt x="49" y="117"/>
                      <a:pt x="49" y="117"/>
                      <a:pt x="49" y="117"/>
                    </a:cubicBezTo>
                    <a:cubicBezTo>
                      <a:pt x="47" y="115"/>
                      <a:pt x="45" y="114"/>
                      <a:pt x="44" y="113"/>
                    </a:cubicBezTo>
                    <a:cubicBezTo>
                      <a:pt x="43" y="112"/>
                      <a:pt x="43" y="113"/>
                      <a:pt x="43" y="113"/>
                    </a:cubicBezTo>
                    <a:cubicBezTo>
                      <a:pt x="42" y="114"/>
                      <a:pt x="41" y="115"/>
                      <a:pt x="40" y="116"/>
                    </a:cubicBezTo>
                    <a:cubicBezTo>
                      <a:pt x="40" y="117"/>
                      <a:pt x="40" y="117"/>
                      <a:pt x="40" y="117"/>
                    </a:cubicBezTo>
                    <a:cubicBezTo>
                      <a:pt x="40" y="117"/>
                      <a:pt x="40" y="117"/>
                      <a:pt x="39" y="117"/>
                    </a:cubicBezTo>
                    <a:cubicBezTo>
                      <a:pt x="37" y="120"/>
                      <a:pt x="35" y="123"/>
                      <a:pt x="32" y="126"/>
                    </a:cubicBezTo>
                    <a:cubicBezTo>
                      <a:pt x="32" y="126"/>
                      <a:pt x="31" y="127"/>
                      <a:pt x="30" y="127"/>
                    </a:cubicBezTo>
                    <a:cubicBezTo>
                      <a:pt x="29" y="127"/>
                      <a:pt x="28" y="127"/>
                      <a:pt x="27" y="126"/>
                    </a:cubicBezTo>
                    <a:cubicBezTo>
                      <a:pt x="26" y="124"/>
                      <a:pt x="26" y="123"/>
                      <a:pt x="27" y="122"/>
                    </a:cubicBezTo>
                    <a:cubicBezTo>
                      <a:pt x="31" y="118"/>
                      <a:pt x="34" y="114"/>
                      <a:pt x="37" y="110"/>
                    </a:cubicBezTo>
                    <a:cubicBezTo>
                      <a:pt x="38" y="109"/>
                      <a:pt x="38" y="109"/>
                      <a:pt x="37" y="108"/>
                    </a:cubicBezTo>
                    <a:cubicBezTo>
                      <a:pt x="34" y="106"/>
                      <a:pt x="31" y="103"/>
                      <a:pt x="28" y="101"/>
                    </a:cubicBezTo>
                    <a:cubicBezTo>
                      <a:pt x="26" y="100"/>
                      <a:pt x="26" y="100"/>
                      <a:pt x="25" y="102"/>
                    </a:cubicBezTo>
                    <a:cubicBezTo>
                      <a:pt x="22" y="106"/>
                      <a:pt x="19" y="110"/>
                      <a:pt x="16" y="114"/>
                    </a:cubicBezTo>
                    <a:cubicBezTo>
                      <a:pt x="14" y="116"/>
                      <a:pt x="12" y="116"/>
                      <a:pt x="11" y="115"/>
                    </a:cubicBezTo>
                    <a:cubicBezTo>
                      <a:pt x="10" y="114"/>
                      <a:pt x="9" y="112"/>
                      <a:pt x="11" y="110"/>
                    </a:cubicBezTo>
                    <a:cubicBezTo>
                      <a:pt x="14" y="106"/>
                      <a:pt x="17" y="102"/>
                      <a:pt x="20" y="97"/>
                    </a:cubicBezTo>
                    <a:cubicBezTo>
                      <a:pt x="21" y="97"/>
                      <a:pt x="21" y="96"/>
                      <a:pt x="20" y="96"/>
                    </a:cubicBezTo>
                    <a:cubicBezTo>
                      <a:pt x="12" y="88"/>
                      <a:pt x="6" y="79"/>
                      <a:pt x="3" y="67"/>
                    </a:cubicBezTo>
                    <a:cubicBezTo>
                      <a:pt x="0" y="59"/>
                      <a:pt x="1" y="52"/>
                      <a:pt x="3" y="44"/>
                    </a:cubicBezTo>
                    <a:cubicBezTo>
                      <a:pt x="4" y="38"/>
                      <a:pt x="6" y="33"/>
                      <a:pt x="10" y="29"/>
                    </a:cubicBezTo>
                    <a:cubicBezTo>
                      <a:pt x="15" y="22"/>
                      <a:pt x="21" y="18"/>
                      <a:pt x="28" y="15"/>
                    </a:cubicBezTo>
                    <a:cubicBezTo>
                      <a:pt x="42" y="10"/>
                      <a:pt x="56" y="10"/>
                      <a:pt x="70" y="15"/>
                    </a:cubicBezTo>
                    <a:cubicBezTo>
                      <a:pt x="73" y="16"/>
                      <a:pt x="75" y="17"/>
                      <a:pt x="77" y="18"/>
                    </a:cubicBezTo>
                    <a:cubicBezTo>
                      <a:pt x="78" y="18"/>
                      <a:pt x="79" y="18"/>
                      <a:pt x="80" y="17"/>
                    </a:cubicBezTo>
                    <a:cubicBezTo>
                      <a:pt x="83" y="12"/>
                      <a:pt x="87" y="7"/>
                      <a:pt x="91" y="2"/>
                    </a:cubicBezTo>
                    <a:cubicBezTo>
                      <a:pt x="92" y="1"/>
                      <a:pt x="94" y="0"/>
                      <a:pt x="95" y="1"/>
                    </a:cubicBezTo>
                    <a:cubicBezTo>
                      <a:pt x="97" y="2"/>
                      <a:pt x="97" y="4"/>
                      <a:pt x="96" y="6"/>
                    </a:cubicBezTo>
                    <a:cubicBezTo>
                      <a:pt x="92" y="11"/>
                      <a:pt x="89" y="16"/>
                      <a:pt x="85" y="20"/>
                    </a:cubicBezTo>
                    <a:cubicBezTo>
                      <a:pt x="84" y="21"/>
                      <a:pt x="84" y="22"/>
                      <a:pt x="85" y="23"/>
                    </a:cubicBezTo>
                    <a:cubicBezTo>
                      <a:pt x="91" y="26"/>
                      <a:pt x="96" y="30"/>
                      <a:pt x="100" y="33"/>
                    </a:cubicBezTo>
                    <a:cubicBezTo>
                      <a:pt x="101" y="34"/>
                      <a:pt x="102" y="34"/>
                      <a:pt x="102" y="33"/>
                    </a:cubicBezTo>
                    <a:cubicBezTo>
                      <a:pt x="105" y="30"/>
                      <a:pt x="108" y="26"/>
                      <a:pt x="111" y="22"/>
                    </a:cubicBezTo>
                    <a:cubicBezTo>
                      <a:pt x="112" y="21"/>
                      <a:pt x="113" y="20"/>
                      <a:pt x="115" y="18"/>
                    </a:cubicBezTo>
                    <a:cubicBezTo>
                      <a:pt x="116" y="17"/>
                      <a:pt x="118" y="17"/>
                      <a:pt x="119" y="18"/>
                    </a:cubicBezTo>
                    <a:cubicBezTo>
                      <a:pt x="120" y="19"/>
                      <a:pt x="120" y="21"/>
                      <a:pt x="119" y="23"/>
                    </a:cubicBezTo>
                    <a:cubicBezTo>
                      <a:pt x="118" y="25"/>
                      <a:pt x="116" y="27"/>
                      <a:pt x="114" y="29"/>
                    </a:cubicBezTo>
                    <a:cubicBezTo>
                      <a:pt x="112" y="31"/>
                      <a:pt x="110" y="34"/>
                      <a:pt x="107" y="36"/>
                    </a:cubicBezTo>
                    <a:cubicBezTo>
                      <a:pt x="107" y="37"/>
                      <a:pt x="107" y="38"/>
                      <a:pt x="108" y="39"/>
                    </a:cubicBezTo>
                    <a:cubicBezTo>
                      <a:pt x="111" y="41"/>
                      <a:pt x="114" y="44"/>
                      <a:pt x="118" y="47"/>
                    </a:cubicBezTo>
                    <a:cubicBezTo>
                      <a:pt x="119" y="48"/>
                      <a:pt x="120" y="49"/>
                      <a:pt x="122" y="50"/>
                    </a:cubicBezTo>
                    <a:cubicBezTo>
                      <a:pt x="122" y="51"/>
                      <a:pt x="123" y="51"/>
                      <a:pt x="124" y="50"/>
                    </a:cubicBezTo>
                    <a:cubicBezTo>
                      <a:pt x="127" y="46"/>
                      <a:pt x="131" y="42"/>
                      <a:pt x="135" y="38"/>
                    </a:cubicBezTo>
                    <a:cubicBezTo>
                      <a:pt x="136" y="38"/>
                      <a:pt x="136" y="37"/>
                      <a:pt x="137" y="36"/>
                    </a:cubicBezTo>
                    <a:cubicBezTo>
                      <a:pt x="138" y="35"/>
                      <a:pt x="140" y="35"/>
                      <a:pt x="141" y="36"/>
                    </a:cubicBezTo>
                    <a:cubicBezTo>
                      <a:pt x="142" y="37"/>
                      <a:pt x="143" y="39"/>
                      <a:pt x="141" y="40"/>
                    </a:cubicBezTo>
                    <a:cubicBezTo>
                      <a:pt x="139" y="43"/>
                      <a:pt x="136" y="46"/>
                      <a:pt x="133" y="49"/>
                    </a:cubicBezTo>
                    <a:cubicBezTo>
                      <a:pt x="132" y="51"/>
                      <a:pt x="130" y="53"/>
                      <a:pt x="128" y="55"/>
                    </a:cubicBezTo>
                    <a:cubicBezTo>
                      <a:pt x="127" y="55"/>
                      <a:pt x="128" y="56"/>
                      <a:pt x="128" y="56"/>
                    </a:cubicBezTo>
                    <a:cubicBezTo>
                      <a:pt x="133" y="60"/>
                      <a:pt x="137" y="65"/>
                      <a:pt x="142" y="69"/>
                    </a:cubicBezTo>
                    <a:cubicBezTo>
                      <a:pt x="142" y="70"/>
                      <a:pt x="143" y="70"/>
                      <a:pt x="144" y="69"/>
                    </a:cubicBezTo>
                    <a:cubicBezTo>
                      <a:pt x="148" y="65"/>
                      <a:pt x="152" y="61"/>
                      <a:pt x="156" y="57"/>
                    </a:cubicBezTo>
                    <a:cubicBezTo>
                      <a:pt x="157" y="56"/>
                      <a:pt x="158" y="56"/>
                      <a:pt x="159" y="55"/>
                    </a:cubicBezTo>
                    <a:cubicBezTo>
                      <a:pt x="160" y="55"/>
                      <a:pt x="162" y="55"/>
                      <a:pt x="162" y="57"/>
                    </a:cubicBezTo>
                    <a:cubicBezTo>
                      <a:pt x="163" y="58"/>
                      <a:pt x="163" y="59"/>
                      <a:pt x="162" y="60"/>
                    </a:cubicBezTo>
                    <a:cubicBezTo>
                      <a:pt x="159" y="63"/>
                      <a:pt x="156" y="66"/>
                      <a:pt x="153" y="69"/>
                    </a:cubicBezTo>
                    <a:cubicBezTo>
                      <a:pt x="151" y="70"/>
                      <a:pt x="149" y="72"/>
                      <a:pt x="148" y="74"/>
                    </a:cubicBezTo>
                    <a:cubicBezTo>
                      <a:pt x="147" y="74"/>
                      <a:pt x="147" y="74"/>
                      <a:pt x="148" y="75"/>
                    </a:cubicBezTo>
                    <a:cubicBezTo>
                      <a:pt x="152" y="79"/>
                      <a:pt x="156" y="84"/>
                      <a:pt x="160" y="89"/>
                    </a:cubicBezTo>
                    <a:cubicBezTo>
                      <a:pt x="161" y="90"/>
                      <a:pt x="161" y="90"/>
                      <a:pt x="162" y="89"/>
                    </a:cubicBezTo>
                    <a:cubicBezTo>
                      <a:pt x="165" y="86"/>
                      <a:pt x="168" y="84"/>
                      <a:pt x="171" y="81"/>
                    </a:cubicBezTo>
                    <a:cubicBezTo>
                      <a:pt x="173" y="80"/>
                      <a:pt x="175" y="78"/>
                      <a:pt x="177" y="77"/>
                    </a:cubicBezTo>
                    <a:cubicBezTo>
                      <a:pt x="178" y="76"/>
                      <a:pt x="179" y="76"/>
                      <a:pt x="180" y="77"/>
                    </a:cubicBezTo>
                    <a:cubicBezTo>
                      <a:pt x="181" y="77"/>
                      <a:pt x="182" y="78"/>
                      <a:pt x="181" y="80"/>
                    </a:cubicBezTo>
                    <a:cubicBezTo>
                      <a:pt x="181" y="81"/>
                      <a:pt x="181" y="82"/>
                      <a:pt x="180" y="82"/>
                    </a:cubicBezTo>
                    <a:cubicBezTo>
                      <a:pt x="175" y="86"/>
                      <a:pt x="171" y="90"/>
                      <a:pt x="166" y="93"/>
                    </a:cubicBezTo>
                    <a:cubicBezTo>
                      <a:pt x="165" y="94"/>
                      <a:pt x="165" y="95"/>
                      <a:pt x="166" y="96"/>
                    </a:cubicBezTo>
                    <a:cubicBezTo>
                      <a:pt x="170" y="101"/>
                      <a:pt x="173" y="105"/>
                      <a:pt x="177" y="110"/>
                    </a:cubicBezTo>
                    <a:cubicBezTo>
                      <a:pt x="177" y="111"/>
                      <a:pt x="178" y="111"/>
                      <a:pt x="179" y="110"/>
                    </a:cubicBezTo>
                    <a:cubicBezTo>
                      <a:pt x="181" y="109"/>
                      <a:pt x="184" y="107"/>
                      <a:pt x="186" y="105"/>
                    </a:cubicBezTo>
                    <a:cubicBezTo>
                      <a:pt x="189" y="103"/>
                      <a:pt x="191" y="101"/>
                      <a:pt x="194" y="99"/>
                    </a:cubicBezTo>
                    <a:cubicBezTo>
                      <a:pt x="196" y="98"/>
                      <a:pt x="197" y="99"/>
                      <a:pt x="198" y="100"/>
                    </a:cubicBezTo>
                    <a:cubicBezTo>
                      <a:pt x="199" y="101"/>
                      <a:pt x="199" y="103"/>
                      <a:pt x="198" y="104"/>
                    </a:cubicBezTo>
                    <a:cubicBezTo>
                      <a:pt x="194" y="107"/>
                      <a:pt x="190" y="110"/>
                      <a:pt x="186" y="113"/>
                    </a:cubicBezTo>
                    <a:cubicBezTo>
                      <a:pt x="185" y="114"/>
                      <a:pt x="184" y="115"/>
                      <a:pt x="182" y="115"/>
                    </a:cubicBezTo>
                    <a:cubicBezTo>
                      <a:pt x="181" y="116"/>
                      <a:pt x="181" y="117"/>
                      <a:pt x="182" y="117"/>
                    </a:cubicBezTo>
                    <a:cubicBezTo>
                      <a:pt x="185" y="122"/>
                      <a:pt x="187" y="126"/>
                      <a:pt x="190" y="130"/>
                    </a:cubicBezTo>
                    <a:cubicBezTo>
                      <a:pt x="191" y="131"/>
                      <a:pt x="192" y="132"/>
                      <a:pt x="192" y="133"/>
                    </a:cubicBezTo>
                    <a:cubicBezTo>
                      <a:pt x="192" y="134"/>
                      <a:pt x="193" y="134"/>
                      <a:pt x="194" y="133"/>
                    </a:cubicBezTo>
                    <a:cubicBezTo>
                      <a:pt x="199" y="130"/>
                      <a:pt x="204" y="126"/>
                      <a:pt x="209" y="123"/>
                    </a:cubicBezTo>
                    <a:cubicBezTo>
                      <a:pt x="211" y="122"/>
                      <a:pt x="213" y="122"/>
                      <a:pt x="214" y="124"/>
                    </a:cubicBezTo>
                    <a:cubicBezTo>
                      <a:pt x="215" y="125"/>
                      <a:pt x="214" y="127"/>
                      <a:pt x="213" y="128"/>
                    </a:cubicBezTo>
                    <a:cubicBezTo>
                      <a:pt x="207" y="132"/>
                      <a:pt x="202" y="135"/>
                      <a:pt x="197" y="138"/>
                    </a:cubicBezTo>
                    <a:cubicBezTo>
                      <a:pt x="196" y="139"/>
                      <a:pt x="196" y="139"/>
                      <a:pt x="196" y="140"/>
                    </a:cubicBezTo>
                    <a:cubicBezTo>
                      <a:pt x="200" y="145"/>
                      <a:pt x="203" y="151"/>
                      <a:pt x="205" y="156"/>
                    </a:cubicBezTo>
                    <a:cubicBezTo>
                      <a:pt x="206" y="157"/>
                      <a:pt x="206" y="157"/>
                      <a:pt x="207" y="157"/>
                    </a:cubicBezTo>
                    <a:cubicBezTo>
                      <a:pt x="212" y="154"/>
                      <a:pt x="217" y="151"/>
                      <a:pt x="222" y="149"/>
                    </a:cubicBezTo>
                    <a:cubicBezTo>
                      <a:pt x="223" y="148"/>
                      <a:pt x="225" y="147"/>
                      <a:pt x="227" y="148"/>
                    </a:cubicBezTo>
                    <a:cubicBezTo>
                      <a:pt x="229" y="149"/>
                      <a:pt x="229" y="152"/>
                      <a:pt x="227" y="153"/>
                    </a:cubicBezTo>
                    <a:cubicBezTo>
                      <a:pt x="223" y="155"/>
                      <a:pt x="218" y="158"/>
                      <a:pt x="214" y="160"/>
                    </a:cubicBezTo>
                    <a:cubicBezTo>
                      <a:pt x="213" y="161"/>
                      <a:pt x="211" y="162"/>
                      <a:pt x="210" y="162"/>
                    </a:cubicBezTo>
                    <a:cubicBezTo>
                      <a:pt x="209" y="163"/>
                      <a:pt x="209" y="164"/>
                      <a:pt x="210" y="164"/>
                    </a:cubicBezTo>
                    <a:cubicBezTo>
                      <a:pt x="212" y="170"/>
                      <a:pt x="215" y="175"/>
                      <a:pt x="217" y="181"/>
                    </a:cubicBezTo>
                    <a:cubicBezTo>
                      <a:pt x="218" y="182"/>
                      <a:pt x="218" y="182"/>
                      <a:pt x="219" y="182"/>
                    </a:cubicBezTo>
                    <a:cubicBezTo>
                      <a:pt x="224" y="179"/>
                      <a:pt x="229" y="177"/>
                      <a:pt x="233" y="175"/>
                    </a:cubicBezTo>
                    <a:cubicBezTo>
                      <a:pt x="235" y="174"/>
                      <a:pt x="236" y="173"/>
                      <a:pt x="238" y="173"/>
                    </a:cubicBezTo>
                    <a:cubicBezTo>
                      <a:pt x="239" y="174"/>
                      <a:pt x="240" y="175"/>
                      <a:pt x="240" y="176"/>
                    </a:cubicBezTo>
                    <a:cubicBezTo>
                      <a:pt x="240" y="178"/>
                      <a:pt x="240" y="179"/>
                      <a:pt x="238" y="179"/>
                    </a:cubicBezTo>
                    <a:cubicBezTo>
                      <a:pt x="233" y="182"/>
                      <a:pt x="227" y="184"/>
                      <a:pt x="222" y="187"/>
                    </a:cubicBezTo>
                    <a:cubicBezTo>
                      <a:pt x="220" y="188"/>
                      <a:pt x="220" y="188"/>
                      <a:pt x="221" y="190"/>
                    </a:cubicBezTo>
                    <a:cubicBezTo>
                      <a:pt x="223" y="195"/>
                      <a:pt x="225" y="200"/>
                      <a:pt x="227" y="206"/>
                    </a:cubicBezTo>
                    <a:cubicBezTo>
                      <a:pt x="227" y="208"/>
                      <a:pt x="227" y="208"/>
                      <a:pt x="230" y="207"/>
                    </a:cubicBezTo>
                    <a:cubicBezTo>
                      <a:pt x="235" y="205"/>
                      <a:pt x="240" y="203"/>
                      <a:pt x="245" y="201"/>
                    </a:cubicBezTo>
                    <a:cubicBezTo>
                      <a:pt x="245" y="201"/>
                      <a:pt x="246" y="201"/>
                      <a:pt x="246" y="200"/>
                    </a:cubicBezTo>
                    <a:cubicBezTo>
                      <a:pt x="248" y="200"/>
                      <a:pt x="249" y="201"/>
                      <a:pt x="250" y="202"/>
                    </a:cubicBezTo>
                    <a:cubicBezTo>
                      <a:pt x="251" y="204"/>
                      <a:pt x="250" y="205"/>
                      <a:pt x="248" y="206"/>
                    </a:cubicBezTo>
                    <a:cubicBezTo>
                      <a:pt x="245" y="208"/>
                      <a:pt x="241" y="209"/>
                      <a:pt x="238" y="210"/>
                    </a:cubicBezTo>
                    <a:cubicBezTo>
                      <a:pt x="235" y="211"/>
                      <a:pt x="233" y="213"/>
                      <a:pt x="230" y="214"/>
                    </a:cubicBezTo>
                    <a:cubicBezTo>
                      <a:pt x="229" y="214"/>
                      <a:pt x="229" y="215"/>
                      <a:pt x="229" y="215"/>
                    </a:cubicBezTo>
                    <a:cubicBezTo>
                      <a:pt x="231" y="222"/>
                      <a:pt x="231" y="228"/>
                      <a:pt x="230" y="235"/>
                    </a:cubicBezTo>
                    <a:cubicBezTo>
                      <a:pt x="229" y="246"/>
                      <a:pt x="225" y="256"/>
                      <a:pt x="218" y="265"/>
                    </a:cubicBezTo>
                    <a:cubicBezTo>
                      <a:pt x="212" y="273"/>
                      <a:pt x="204" y="278"/>
                      <a:pt x="194" y="280"/>
                    </a:cubicBezTo>
                    <a:cubicBezTo>
                      <a:pt x="186" y="282"/>
                      <a:pt x="177" y="281"/>
                      <a:pt x="169" y="278"/>
                    </a:cubicBezTo>
                    <a:cubicBezTo>
                      <a:pt x="160" y="275"/>
                      <a:pt x="153" y="269"/>
                      <a:pt x="147" y="262"/>
                    </a:cubicBezTo>
                    <a:cubicBezTo>
                      <a:pt x="144" y="258"/>
                      <a:pt x="142" y="255"/>
                      <a:pt x="140" y="251"/>
                    </a:cubicBezTo>
                    <a:cubicBezTo>
                      <a:pt x="139" y="250"/>
                      <a:pt x="139" y="250"/>
                      <a:pt x="138" y="250"/>
                    </a:cubicBezTo>
                    <a:cubicBezTo>
                      <a:pt x="133" y="252"/>
                      <a:pt x="129" y="254"/>
                      <a:pt x="124" y="256"/>
                    </a:cubicBezTo>
                    <a:cubicBezTo>
                      <a:pt x="124" y="256"/>
                      <a:pt x="123" y="256"/>
                      <a:pt x="122" y="256"/>
                    </a:cubicBezTo>
                    <a:cubicBezTo>
                      <a:pt x="121" y="257"/>
                      <a:pt x="119" y="256"/>
                      <a:pt x="119" y="255"/>
                    </a:cubicBezTo>
                    <a:cubicBezTo>
                      <a:pt x="118" y="253"/>
                      <a:pt x="119" y="251"/>
                      <a:pt x="120" y="251"/>
                    </a:cubicBezTo>
                    <a:cubicBezTo>
                      <a:pt x="125" y="249"/>
                      <a:pt x="130" y="247"/>
                      <a:pt x="135" y="245"/>
                    </a:cubicBezTo>
                    <a:cubicBezTo>
                      <a:pt x="136" y="244"/>
                      <a:pt x="137" y="244"/>
                      <a:pt x="136" y="243"/>
                    </a:cubicBezTo>
                    <a:cubicBezTo>
                      <a:pt x="135" y="239"/>
                      <a:pt x="134" y="235"/>
                      <a:pt x="132" y="231"/>
                    </a:cubicBezTo>
                    <a:cubicBezTo>
                      <a:pt x="132" y="230"/>
                      <a:pt x="131" y="230"/>
                      <a:pt x="130" y="230"/>
                    </a:cubicBezTo>
                    <a:cubicBezTo>
                      <a:pt x="125" y="233"/>
                      <a:pt x="121" y="235"/>
                      <a:pt x="116" y="237"/>
                    </a:cubicBezTo>
                    <a:cubicBezTo>
                      <a:pt x="114" y="238"/>
                      <a:pt x="112" y="237"/>
                      <a:pt x="111" y="235"/>
                    </a:cubicBezTo>
                    <a:cubicBezTo>
                      <a:pt x="111" y="234"/>
                      <a:pt x="112" y="232"/>
                      <a:pt x="114" y="231"/>
                    </a:cubicBezTo>
                    <a:cubicBezTo>
                      <a:pt x="118" y="229"/>
                      <a:pt x="123" y="227"/>
                      <a:pt x="128" y="225"/>
                    </a:cubicBezTo>
                    <a:cubicBezTo>
                      <a:pt x="129" y="224"/>
                      <a:pt x="129" y="224"/>
                      <a:pt x="129" y="223"/>
                    </a:cubicBezTo>
                    <a:cubicBezTo>
                      <a:pt x="127" y="219"/>
                      <a:pt x="125" y="215"/>
                      <a:pt x="124" y="212"/>
                    </a:cubicBezTo>
                    <a:cubicBezTo>
                      <a:pt x="123" y="210"/>
                      <a:pt x="123" y="210"/>
                      <a:pt x="121" y="211"/>
                    </a:cubicBezTo>
                    <a:cubicBezTo>
                      <a:pt x="117" y="214"/>
                      <a:pt x="113" y="216"/>
                      <a:pt x="108" y="218"/>
                    </a:cubicBezTo>
                    <a:cubicBezTo>
                      <a:pt x="106" y="219"/>
                      <a:pt x="104" y="219"/>
                      <a:pt x="103" y="218"/>
                    </a:cubicBezTo>
                    <a:cubicBezTo>
                      <a:pt x="102" y="216"/>
                      <a:pt x="103" y="214"/>
                      <a:pt x="105" y="213"/>
                    </a:cubicBezTo>
                    <a:cubicBezTo>
                      <a:pt x="109" y="211"/>
                      <a:pt x="114" y="208"/>
                      <a:pt x="118" y="206"/>
                    </a:cubicBezTo>
                    <a:cubicBezTo>
                      <a:pt x="118" y="206"/>
                      <a:pt x="119" y="206"/>
                      <a:pt x="119" y="205"/>
                    </a:cubicBezTo>
                    <a:cubicBezTo>
                      <a:pt x="120" y="205"/>
                      <a:pt x="120" y="205"/>
                      <a:pt x="120" y="204"/>
                    </a:cubicBezTo>
                    <a:cubicBezTo>
                      <a:pt x="120" y="204"/>
                      <a:pt x="120" y="203"/>
                      <a:pt x="119" y="203"/>
                    </a:cubicBezTo>
                    <a:close/>
                    <a:moveTo>
                      <a:pt x="225" y="227"/>
                    </a:moveTo>
                    <a:cubicBezTo>
                      <a:pt x="225" y="225"/>
                      <a:pt x="224" y="221"/>
                      <a:pt x="224" y="217"/>
                    </a:cubicBezTo>
                    <a:cubicBezTo>
                      <a:pt x="222" y="210"/>
                      <a:pt x="219" y="204"/>
                      <a:pt x="217" y="197"/>
                    </a:cubicBezTo>
                    <a:cubicBezTo>
                      <a:pt x="214" y="190"/>
                      <a:pt x="211" y="183"/>
                      <a:pt x="208" y="176"/>
                    </a:cubicBezTo>
                    <a:cubicBezTo>
                      <a:pt x="205" y="169"/>
                      <a:pt x="202" y="162"/>
                      <a:pt x="198" y="156"/>
                    </a:cubicBezTo>
                    <a:cubicBezTo>
                      <a:pt x="195" y="150"/>
                      <a:pt x="192" y="144"/>
                      <a:pt x="188" y="139"/>
                    </a:cubicBezTo>
                    <a:cubicBezTo>
                      <a:pt x="185" y="133"/>
                      <a:pt x="182" y="128"/>
                      <a:pt x="178" y="122"/>
                    </a:cubicBezTo>
                    <a:cubicBezTo>
                      <a:pt x="174" y="117"/>
                      <a:pt x="171" y="112"/>
                      <a:pt x="167" y="107"/>
                    </a:cubicBezTo>
                    <a:cubicBezTo>
                      <a:pt x="162" y="101"/>
                      <a:pt x="158" y="96"/>
                      <a:pt x="153" y="90"/>
                    </a:cubicBezTo>
                    <a:cubicBezTo>
                      <a:pt x="149" y="85"/>
                      <a:pt x="144" y="80"/>
                      <a:pt x="140" y="76"/>
                    </a:cubicBezTo>
                    <a:cubicBezTo>
                      <a:pt x="135" y="71"/>
                      <a:pt x="130" y="66"/>
                      <a:pt x="125" y="61"/>
                    </a:cubicBezTo>
                    <a:cubicBezTo>
                      <a:pt x="119" y="56"/>
                      <a:pt x="112" y="50"/>
                      <a:pt x="106" y="45"/>
                    </a:cubicBezTo>
                    <a:cubicBezTo>
                      <a:pt x="98" y="39"/>
                      <a:pt x="90" y="33"/>
                      <a:pt x="82" y="28"/>
                    </a:cubicBezTo>
                    <a:cubicBezTo>
                      <a:pt x="76" y="24"/>
                      <a:pt x="70" y="21"/>
                      <a:pt x="62" y="19"/>
                    </a:cubicBezTo>
                    <a:cubicBezTo>
                      <a:pt x="54" y="17"/>
                      <a:pt x="45" y="17"/>
                      <a:pt x="37" y="19"/>
                    </a:cubicBezTo>
                    <a:cubicBezTo>
                      <a:pt x="28" y="21"/>
                      <a:pt x="21" y="25"/>
                      <a:pt x="16" y="31"/>
                    </a:cubicBezTo>
                    <a:cubicBezTo>
                      <a:pt x="12" y="36"/>
                      <a:pt x="9" y="42"/>
                      <a:pt x="8" y="48"/>
                    </a:cubicBezTo>
                    <a:cubicBezTo>
                      <a:pt x="6" y="56"/>
                      <a:pt x="7" y="65"/>
                      <a:pt x="11" y="73"/>
                    </a:cubicBezTo>
                    <a:cubicBezTo>
                      <a:pt x="14" y="80"/>
                      <a:pt x="19" y="86"/>
                      <a:pt x="24" y="91"/>
                    </a:cubicBezTo>
                    <a:cubicBezTo>
                      <a:pt x="25" y="92"/>
                      <a:pt x="26" y="92"/>
                      <a:pt x="26" y="92"/>
                    </a:cubicBezTo>
                    <a:cubicBezTo>
                      <a:pt x="27" y="92"/>
                      <a:pt x="28" y="92"/>
                      <a:pt x="29" y="94"/>
                    </a:cubicBezTo>
                    <a:cubicBezTo>
                      <a:pt x="29" y="95"/>
                      <a:pt x="30" y="95"/>
                      <a:pt x="30" y="96"/>
                    </a:cubicBezTo>
                    <a:cubicBezTo>
                      <a:pt x="34" y="98"/>
                      <a:pt x="38" y="101"/>
                      <a:pt x="42" y="104"/>
                    </a:cubicBezTo>
                    <a:cubicBezTo>
                      <a:pt x="42" y="104"/>
                      <a:pt x="43" y="104"/>
                      <a:pt x="43" y="104"/>
                    </a:cubicBezTo>
                    <a:cubicBezTo>
                      <a:pt x="45" y="104"/>
                      <a:pt x="46" y="105"/>
                      <a:pt x="47" y="107"/>
                    </a:cubicBezTo>
                    <a:cubicBezTo>
                      <a:pt x="47" y="107"/>
                      <a:pt x="47" y="108"/>
                      <a:pt x="47" y="108"/>
                    </a:cubicBezTo>
                    <a:cubicBezTo>
                      <a:pt x="51" y="111"/>
                      <a:pt x="54" y="114"/>
                      <a:pt x="58" y="117"/>
                    </a:cubicBezTo>
                    <a:cubicBezTo>
                      <a:pt x="59" y="117"/>
                      <a:pt x="60" y="118"/>
                      <a:pt x="61" y="118"/>
                    </a:cubicBezTo>
                    <a:cubicBezTo>
                      <a:pt x="62" y="118"/>
                      <a:pt x="63" y="119"/>
                      <a:pt x="63" y="120"/>
                    </a:cubicBezTo>
                    <a:cubicBezTo>
                      <a:pt x="63" y="121"/>
                      <a:pt x="64" y="122"/>
                      <a:pt x="64" y="122"/>
                    </a:cubicBezTo>
                    <a:cubicBezTo>
                      <a:pt x="68" y="125"/>
                      <a:pt x="71" y="129"/>
                      <a:pt x="74" y="132"/>
                    </a:cubicBezTo>
                    <a:cubicBezTo>
                      <a:pt x="75" y="132"/>
                      <a:pt x="75" y="133"/>
                      <a:pt x="76" y="133"/>
                    </a:cubicBezTo>
                    <a:cubicBezTo>
                      <a:pt x="78" y="133"/>
                      <a:pt x="79" y="134"/>
                      <a:pt x="79" y="136"/>
                    </a:cubicBezTo>
                    <a:cubicBezTo>
                      <a:pt x="79" y="136"/>
                      <a:pt x="79" y="137"/>
                      <a:pt x="79" y="137"/>
                    </a:cubicBezTo>
                    <a:cubicBezTo>
                      <a:pt x="81" y="138"/>
                      <a:pt x="82" y="140"/>
                      <a:pt x="83" y="141"/>
                    </a:cubicBezTo>
                    <a:cubicBezTo>
                      <a:pt x="85" y="143"/>
                      <a:pt x="87" y="145"/>
                      <a:pt x="88" y="147"/>
                    </a:cubicBezTo>
                    <a:cubicBezTo>
                      <a:pt x="89" y="148"/>
                      <a:pt x="90" y="148"/>
                      <a:pt x="91" y="149"/>
                    </a:cubicBezTo>
                    <a:cubicBezTo>
                      <a:pt x="92" y="149"/>
                      <a:pt x="93" y="150"/>
                      <a:pt x="93" y="152"/>
                    </a:cubicBezTo>
                    <a:cubicBezTo>
                      <a:pt x="93" y="153"/>
                      <a:pt x="93" y="153"/>
                      <a:pt x="94" y="153"/>
                    </a:cubicBezTo>
                    <a:cubicBezTo>
                      <a:pt x="96" y="157"/>
                      <a:pt x="99" y="160"/>
                      <a:pt x="102" y="164"/>
                    </a:cubicBezTo>
                    <a:cubicBezTo>
                      <a:pt x="103" y="165"/>
                      <a:pt x="103" y="166"/>
                      <a:pt x="104" y="166"/>
                    </a:cubicBezTo>
                    <a:cubicBezTo>
                      <a:pt x="106" y="166"/>
                      <a:pt x="106" y="167"/>
                      <a:pt x="106" y="169"/>
                    </a:cubicBezTo>
                    <a:cubicBezTo>
                      <a:pt x="106" y="169"/>
                      <a:pt x="106" y="170"/>
                      <a:pt x="107" y="171"/>
                    </a:cubicBezTo>
                    <a:cubicBezTo>
                      <a:pt x="109" y="174"/>
                      <a:pt x="111" y="178"/>
                      <a:pt x="114" y="182"/>
                    </a:cubicBezTo>
                    <a:cubicBezTo>
                      <a:pt x="115" y="183"/>
                      <a:pt x="115" y="184"/>
                      <a:pt x="117" y="184"/>
                    </a:cubicBezTo>
                    <a:cubicBezTo>
                      <a:pt x="118" y="185"/>
                      <a:pt x="118" y="186"/>
                      <a:pt x="118" y="186"/>
                    </a:cubicBezTo>
                    <a:cubicBezTo>
                      <a:pt x="118" y="187"/>
                      <a:pt x="118" y="188"/>
                      <a:pt x="118" y="189"/>
                    </a:cubicBezTo>
                    <a:cubicBezTo>
                      <a:pt x="120" y="193"/>
                      <a:pt x="122" y="196"/>
                      <a:pt x="125" y="200"/>
                    </a:cubicBezTo>
                    <a:cubicBezTo>
                      <a:pt x="125" y="201"/>
                      <a:pt x="126" y="203"/>
                      <a:pt x="127" y="203"/>
                    </a:cubicBezTo>
                    <a:cubicBezTo>
                      <a:pt x="128" y="203"/>
                      <a:pt x="129" y="205"/>
                      <a:pt x="128" y="206"/>
                    </a:cubicBezTo>
                    <a:cubicBezTo>
                      <a:pt x="128" y="207"/>
                      <a:pt x="128" y="207"/>
                      <a:pt x="129" y="208"/>
                    </a:cubicBezTo>
                    <a:cubicBezTo>
                      <a:pt x="130" y="211"/>
                      <a:pt x="131" y="214"/>
                      <a:pt x="133" y="217"/>
                    </a:cubicBezTo>
                    <a:cubicBezTo>
                      <a:pt x="134" y="219"/>
                      <a:pt x="134" y="222"/>
                      <a:pt x="136" y="223"/>
                    </a:cubicBezTo>
                    <a:cubicBezTo>
                      <a:pt x="137" y="223"/>
                      <a:pt x="138" y="224"/>
                      <a:pt x="137" y="225"/>
                    </a:cubicBezTo>
                    <a:cubicBezTo>
                      <a:pt x="137" y="227"/>
                      <a:pt x="137" y="228"/>
                      <a:pt x="138" y="229"/>
                    </a:cubicBezTo>
                    <a:cubicBezTo>
                      <a:pt x="138" y="230"/>
                      <a:pt x="139" y="231"/>
                      <a:pt x="139" y="232"/>
                    </a:cubicBezTo>
                    <a:cubicBezTo>
                      <a:pt x="140" y="235"/>
                      <a:pt x="141" y="238"/>
                      <a:pt x="142" y="241"/>
                    </a:cubicBezTo>
                    <a:cubicBezTo>
                      <a:pt x="144" y="243"/>
                      <a:pt x="145" y="245"/>
                      <a:pt x="145" y="248"/>
                    </a:cubicBezTo>
                    <a:cubicBezTo>
                      <a:pt x="146" y="250"/>
                      <a:pt x="147" y="252"/>
                      <a:pt x="149" y="254"/>
                    </a:cubicBezTo>
                    <a:cubicBezTo>
                      <a:pt x="152" y="259"/>
                      <a:pt x="156" y="263"/>
                      <a:pt x="161" y="267"/>
                    </a:cubicBezTo>
                    <a:cubicBezTo>
                      <a:pt x="170" y="273"/>
                      <a:pt x="180" y="276"/>
                      <a:pt x="191" y="274"/>
                    </a:cubicBezTo>
                    <a:cubicBezTo>
                      <a:pt x="200" y="273"/>
                      <a:pt x="208" y="269"/>
                      <a:pt x="213" y="262"/>
                    </a:cubicBezTo>
                    <a:cubicBezTo>
                      <a:pt x="221" y="252"/>
                      <a:pt x="225" y="241"/>
                      <a:pt x="225" y="227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86" name="Freeform 225">
                <a:extLst>
                  <a:ext uri="{FF2B5EF4-FFF2-40B4-BE49-F238E27FC236}">
                    <a16:creationId xmlns:a16="http://schemas.microsoft.com/office/drawing/2014/main" id="{97A3171A-ED7D-41C2-89ED-C86A3E712E3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3000038" y="863600"/>
                <a:ext cx="1588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B6DB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87" name="Freeform 226">
                <a:extLst>
                  <a:ext uri="{FF2B5EF4-FFF2-40B4-BE49-F238E27FC236}">
                    <a16:creationId xmlns:a16="http://schemas.microsoft.com/office/drawing/2014/main" id="{084E1F05-D26D-4422-BE8F-C9EC3E6AED1C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3300075" y="1004888"/>
                <a:ext cx="131763" cy="153988"/>
              </a:xfrm>
              <a:custGeom>
                <a:avLst/>
                <a:gdLst>
                  <a:gd name="T0" fmla="*/ 54 w 54"/>
                  <a:gd name="T1" fmla="*/ 33 h 63"/>
                  <a:gd name="T2" fmla="*/ 48 w 54"/>
                  <a:gd name="T3" fmla="*/ 52 h 63"/>
                  <a:gd name="T4" fmla="*/ 24 w 54"/>
                  <a:gd name="T5" fmla="*/ 61 h 63"/>
                  <a:gd name="T6" fmla="*/ 6 w 54"/>
                  <a:gd name="T7" fmla="*/ 47 h 63"/>
                  <a:gd name="T8" fmla="*/ 1 w 54"/>
                  <a:gd name="T9" fmla="*/ 25 h 63"/>
                  <a:gd name="T10" fmla="*/ 7 w 54"/>
                  <a:gd name="T11" fmla="*/ 10 h 63"/>
                  <a:gd name="T12" fmla="*/ 18 w 54"/>
                  <a:gd name="T13" fmla="*/ 2 h 63"/>
                  <a:gd name="T14" fmla="*/ 34 w 54"/>
                  <a:gd name="T15" fmla="*/ 3 h 63"/>
                  <a:gd name="T16" fmla="*/ 52 w 54"/>
                  <a:gd name="T17" fmla="*/ 23 h 63"/>
                  <a:gd name="T18" fmla="*/ 54 w 54"/>
                  <a:gd name="T19" fmla="*/ 33 h 63"/>
                  <a:gd name="T20" fmla="*/ 7 w 54"/>
                  <a:gd name="T21" fmla="*/ 30 h 63"/>
                  <a:gd name="T22" fmla="*/ 8 w 54"/>
                  <a:gd name="T23" fmla="*/ 38 h 63"/>
                  <a:gd name="T24" fmla="*/ 20 w 54"/>
                  <a:gd name="T25" fmla="*/ 53 h 63"/>
                  <a:gd name="T26" fmla="*/ 40 w 54"/>
                  <a:gd name="T27" fmla="*/ 52 h 63"/>
                  <a:gd name="T28" fmla="*/ 48 w 54"/>
                  <a:gd name="T29" fmla="*/ 35 h 63"/>
                  <a:gd name="T30" fmla="*/ 34 w 54"/>
                  <a:gd name="T31" fmla="*/ 9 h 63"/>
                  <a:gd name="T32" fmla="*/ 13 w 54"/>
                  <a:gd name="T33" fmla="*/ 13 h 63"/>
                  <a:gd name="T34" fmla="*/ 7 w 54"/>
                  <a:gd name="T35" fmla="*/ 3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54" h="63">
                    <a:moveTo>
                      <a:pt x="54" y="33"/>
                    </a:moveTo>
                    <a:cubicBezTo>
                      <a:pt x="54" y="41"/>
                      <a:pt x="52" y="47"/>
                      <a:pt x="48" y="52"/>
                    </a:cubicBezTo>
                    <a:cubicBezTo>
                      <a:pt x="43" y="60"/>
                      <a:pt x="33" y="63"/>
                      <a:pt x="24" y="61"/>
                    </a:cubicBezTo>
                    <a:cubicBezTo>
                      <a:pt x="16" y="59"/>
                      <a:pt x="10" y="55"/>
                      <a:pt x="6" y="47"/>
                    </a:cubicBezTo>
                    <a:cubicBezTo>
                      <a:pt x="1" y="41"/>
                      <a:pt x="0" y="33"/>
                      <a:pt x="1" y="25"/>
                    </a:cubicBezTo>
                    <a:cubicBezTo>
                      <a:pt x="1" y="20"/>
                      <a:pt x="4" y="15"/>
                      <a:pt x="7" y="10"/>
                    </a:cubicBezTo>
                    <a:cubicBezTo>
                      <a:pt x="10" y="6"/>
                      <a:pt x="14" y="3"/>
                      <a:pt x="18" y="2"/>
                    </a:cubicBezTo>
                    <a:cubicBezTo>
                      <a:pt x="24" y="0"/>
                      <a:pt x="29" y="0"/>
                      <a:pt x="34" y="3"/>
                    </a:cubicBezTo>
                    <a:cubicBezTo>
                      <a:pt x="44" y="6"/>
                      <a:pt x="49" y="13"/>
                      <a:pt x="52" y="23"/>
                    </a:cubicBezTo>
                    <a:cubicBezTo>
                      <a:pt x="53" y="26"/>
                      <a:pt x="54" y="30"/>
                      <a:pt x="54" y="33"/>
                    </a:cubicBezTo>
                    <a:close/>
                    <a:moveTo>
                      <a:pt x="7" y="30"/>
                    </a:moveTo>
                    <a:cubicBezTo>
                      <a:pt x="7" y="32"/>
                      <a:pt x="7" y="35"/>
                      <a:pt x="8" y="38"/>
                    </a:cubicBezTo>
                    <a:cubicBezTo>
                      <a:pt x="10" y="45"/>
                      <a:pt x="14" y="50"/>
                      <a:pt x="20" y="53"/>
                    </a:cubicBezTo>
                    <a:cubicBezTo>
                      <a:pt x="26" y="57"/>
                      <a:pt x="35" y="57"/>
                      <a:pt x="40" y="52"/>
                    </a:cubicBezTo>
                    <a:cubicBezTo>
                      <a:pt x="45" y="48"/>
                      <a:pt x="48" y="42"/>
                      <a:pt x="48" y="35"/>
                    </a:cubicBezTo>
                    <a:cubicBezTo>
                      <a:pt x="48" y="24"/>
                      <a:pt x="44" y="15"/>
                      <a:pt x="34" y="9"/>
                    </a:cubicBezTo>
                    <a:cubicBezTo>
                      <a:pt x="27" y="5"/>
                      <a:pt x="19" y="6"/>
                      <a:pt x="13" y="13"/>
                    </a:cubicBezTo>
                    <a:cubicBezTo>
                      <a:pt x="9" y="17"/>
                      <a:pt x="7" y="23"/>
                      <a:pt x="7" y="30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88" name="Freeform 227">
                <a:extLst>
                  <a:ext uri="{FF2B5EF4-FFF2-40B4-BE49-F238E27FC236}">
                    <a16:creationId xmlns:a16="http://schemas.microsoft.com/office/drawing/2014/main" id="{3EA9C35C-E665-485E-93CC-3FC9A3DDF7B4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2984163" y="709613"/>
                <a:ext cx="115888" cy="107950"/>
              </a:xfrm>
              <a:custGeom>
                <a:avLst/>
                <a:gdLst>
                  <a:gd name="T0" fmla="*/ 0 w 47"/>
                  <a:gd name="T1" fmla="*/ 19 h 44"/>
                  <a:gd name="T2" fmla="*/ 16 w 47"/>
                  <a:gd name="T3" fmla="*/ 1 h 44"/>
                  <a:gd name="T4" fmla="*/ 40 w 47"/>
                  <a:gd name="T5" fmla="*/ 10 h 44"/>
                  <a:gd name="T6" fmla="*/ 43 w 47"/>
                  <a:gd name="T7" fmla="*/ 32 h 44"/>
                  <a:gd name="T8" fmla="*/ 34 w 47"/>
                  <a:gd name="T9" fmla="*/ 41 h 44"/>
                  <a:gd name="T10" fmla="*/ 9 w 47"/>
                  <a:gd name="T11" fmla="*/ 38 h 44"/>
                  <a:gd name="T12" fmla="*/ 0 w 47"/>
                  <a:gd name="T13" fmla="*/ 19 h 44"/>
                  <a:gd name="T14" fmla="*/ 25 w 47"/>
                  <a:gd name="T15" fmla="*/ 37 h 44"/>
                  <a:gd name="T16" fmla="*/ 30 w 47"/>
                  <a:gd name="T17" fmla="*/ 36 h 44"/>
                  <a:gd name="T18" fmla="*/ 37 w 47"/>
                  <a:gd name="T19" fmla="*/ 31 h 44"/>
                  <a:gd name="T20" fmla="*/ 37 w 47"/>
                  <a:gd name="T21" fmla="*/ 16 h 44"/>
                  <a:gd name="T22" fmla="*/ 19 w 47"/>
                  <a:gd name="T23" fmla="*/ 7 h 44"/>
                  <a:gd name="T24" fmla="*/ 7 w 47"/>
                  <a:gd name="T25" fmla="*/ 25 h 44"/>
                  <a:gd name="T26" fmla="*/ 25 w 47"/>
                  <a:gd name="T27" fmla="*/ 37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" h="44">
                    <a:moveTo>
                      <a:pt x="0" y="19"/>
                    </a:moveTo>
                    <a:cubicBezTo>
                      <a:pt x="0" y="10"/>
                      <a:pt x="7" y="3"/>
                      <a:pt x="16" y="1"/>
                    </a:cubicBezTo>
                    <a:cubicBezTo>
                      <a:pt x="26" y="0"/>
                      <a:pt x="34" y="3"/>
                      <a:pt x="40" y="10"/>
                    </a:cubicBezTo>
                    <a:cubicBezTo>
                      <a:pt x="46" y="16"/>
                      <a:pt x="47" y="24"/>
                      <a:pt x="43" y="32"/>
                    </a:cubicBezTo>
                    <a:cubicBezTo>
                      <a:pt x="42" y="36"/>
                      <a:pt x="38" y="39"/>
                      <a:pt x="34" y="41"/>
                    </a:cubicBezTo>
                    <a:cubicBezTo>
                      <a:pt x="25" y="44"/>
                      <a:pt x="17" y="43"/>
                      <a:pt x="9" y="38"/>
                    </a:cubicBezTo>
                    <a:cubicBezTo>
                      <a:pt x="4" y="34"/>
                      <a:pt x="0" y="28"/>
                      <a:pt x="0" y="19"/>
                    </a:cubicBezTo>
                    <a:close/>
                    <a:moveTo>
                      <a:pt x="25" y="37"/>
                    </a:moveTo>
                    <a:cubicBezTo>
                      <a:pt x="26" y="37"/>
                      <a:pt x="28" y="36"/>
                      <a:pt x="30" y="36"/>
                    </a:cubicBezTo>
                    <a:cubicBezTo>
                      <a:pt x="33" y="35"/>
                      <a:pt x="35" y="33"/>
                      <a:pt x="37" y="31"/>
                    </a:cubicBezTo>
                    <a:cubicBezTo>
                      <a:pt x="40" y="26"/>
                      <a:pt x="40" y="20"/>
                      <a:pt x="37" y="16"/>
                    </a:cubicBezTo>
                    <a:cubicBezTo>
                      <a:pt x="33" y="9"/>
                      <a:pt x="27" y="6"/>
                      <a:pt x="19" y="7"/>
                    </a:cubicBezTo>
                    <a:cubicBezTo>
                      <a:pt x="10" y="7"/>
                      <a:pt x="4" y="16"/>
                      <a:pt x="7" y="25"/>
                    </a:cubicBezTo>
                    <a:cubicBezTo>
                      <a:pt x="9" y="32"/>
                      <a:pt x="17" y="37"/>
                      <a:pt x="25" y="37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89" name="Freeform 228">
                <a:extLst>
                  <a:ext uri="{FF2B5EF4-FFF2-40B4-BE49-F238E27FC236}">
                    <a16:creationId xmlns:a16="http://schemas.microsoft.com/office/drawing/2014/main" id="{CA829223-599A-49AE-93C5-F19D879D002E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3228638" y="849313"/>
                <a:ext cx="93663" cy="98425"/>
              </a:xfrm>
              <a:custGeom>
                <a:avLst/>
                <a:gdLst>
                  <a:gd name="T0" fmla="*/ 0 w 38"/>
                  <a:gd name="T1" fmla="*/ 18 h 40"/>
                  <a:gd name="T2" fmla="*/ 6 w 38"/>
                  <a:gd name="T3" fmla="*/ 5 h 40"/>
                  <a:gd name="T4" fmla="*/ 23 w 38"/>
                  <a:gd name="T5" fmla="*/ 2 h 40"/>
                  <a:gd name="T6" fmla="*/ 37 w 38"/>
                  <a:gd name="T7" fmla="*/ 18 h 40"/>
                  <a:gd name="T8" fmla="*/ 31 w 38"/>
                  <a:gd name="T9" fmla="*/ 36 h 40"/>
                  <a:gd name="T10" fmla="*/ 18 w 38"/>
                  <a:gd name="T11" fmla="*/ 39 h 40"/>
                  <a:gd name="T12" fmla="*/ 3 w 38"/>
                  <a:gd name="T13" fmla="*/ 29 h 40"/>
                  <a:gd name="T14" fmla="*/ 0 w 38"/>
                  <a:gd name="T15" fmla="*/ 18 h 40"/>
                  <a:gd name="T16" fmla="*/ 27 w 38"/>
                  <a:gd name="T17" fmla="*/ 31 h 40"/>
                  <a:gd name="T18" fmla="*/ 27 w 38"/>
                  <a:gd name="T19" fmla="*/ 31 h 40"/>
                  <a:gd name="T20" fmla="*/ 30 w 38"/>
                  <a:gd name="T21" fmla="*/ 29 h 40"/>
                  <a:gd name="T22" fmla="*/ 30 w 38"/>
                  <a:gd name="T23" fmla="*/ 29 h 40"/>
                  <a:gd name="T24" fmla="*/ 31 w 38"/>
                  <a:gd name="T25" fmla="*/ 26 h 40"/>
                  <a:gd name="T26" fmla="*/ 31 w 38"/>
                  <a:gd name="T27" fmla="*/ 25 h 40"/>
                  <a:gd name="T28" fmla="*/ 31 w 38"/>
                  <a:gd name="T29" fmla="*/ 20 h 40"/>
                  <a:gd name="T30" fmla="*/ 31 w 38"/>
                  <a:gd name="T31" fmla="*/ 19 h 40"/>
                  <a:gd name="T32" fmla="*/ 31 w 38"/>
                  <a:gd name="T33" fmla="*/ 18 h 40"/>
                  <a:gd name="T34" fmla="*/ 31 w 38"/>
                  <a:gd name="T35" fmla="*/ 18 h 40"/>
                  <a:gd name="T36" fmla="*/ 30 w 38"/>
                  <a:gd name="T37" fmla="*/ 15 h 40"/>
                  <a:gd name="T38" fmla="*/ 29 w 38"/>
                  <a:gd name="T39" fmla="*/ 15 h 40"/>
                  <a:gd name="T40" fmla="*/ 27 w 38"/>
                  <a:gd name="T41" fmla="*/ 11 h 40"/>
                  <a:gd name="T42" fmla="*/ 27 w 38"/>
                  <a:gd name="T43" fmla="*/ 11 h 40"/>
                  <a:gd name="T44" fmla="*/ 26 w 38"/>
                  <a:gd name="T45" fmla="*/ 11 h 40"/>
                  <a:gd name="T46" fmla="*/ 25 w 38"/>
                  <a:gd name="T47" fmla="*/ 10 h 40"/>
                  <a:gd name="T48" fmla="*/ 21 w 38"/>
                  <a:gd name="T49" fmla="*/ 8 h 40"/>
                  <a:gd name="T50" fmla="*/ 21 w 38"/>
                  <a:gd name="T51" fmla="*/ 8 h 40"/>
                  <a:gd name="T52" fmla="*/ 20 w 38"/>
                  <a:gd name="T53" fmla="*/ 7 h 40"/>
                  <a:gd name="T54" fmla="*/ 20 w 38"/>
                  <a:gd name="T55" fmla="*/ 7 h 40"/>
                  <a:gd name="T56" fmla="*/ 17 w 38"/>
                  <a:gd name="T57" fmla="*/ 7 h 40"/>
                  <a:gd name="T58" fmla="*/ 15 w 38"/>
                  <a:gd name="T59" fmla="*/ 7 h 40"/>
                  <a:gd name="T60" fmla="*/ 8 w 38"/>
                  <a:gd name="T61" fmla="*/ 13 h 40"/>
                  <a:gd name="T62" fmla="*/ 8 w 38"/>
                  <a:gd name="T63" fmla="*/ 13 h 40"/>
                  <a:gd name="T64" fmla="*/ 7 w 38"/>
                  <a:gd name="T65" fmla="*/ 16 h 40"/>
                  <a:gd name="T66" fmla="*/ 7 w 38"/>
                  <a:gd name="T67" fmla="*/ 16 h 40"/>
                  <a:gd name="T68" fmla="*/ 7 w 38"/>
                  <a:gd name="T69" fmla="*/ 20 h 40"/>
                  <a:gd name="T70" fmla="*/ 7 w 38"/>
                  <a:gd name="T71" fmla="*/ 21 h 40"/>
                  <a:gd name="T72" fmla="*/ 7 w 38"/>
                  <a:gd name="T73" fmla="*/ 22 h 40"/>
                  <a:gd name="T74" fmla="*/ 7 w 38"/>
                  <a:gd name="T75" fmla="*/ 22 h 40"/>
                  <a:gd name="T76" fmla="*/ 7 w 38"/>
                  <a:gd name="T77" fmla="*/ 23 h 40"/>
                  <a:gd name="T78" fmla="*/ 7 w 38"/>
                  <a:gd name="T79" fmla="*/ 23 h 40"/>
                  <a:gd name="T80" fmla="*/ 8 w 38"/>
                  <a:gd name="T81" fmla="*/ 24 h 40"/>
                  <a:gd name="T82" fmla="*/ 8 w 38"/>
                  <a:gd name="T83" fmla="*/ 24 h 40"/>
                  <a:gd name="T84" fmla="*/ 10 w 38"/>
                  <a:gd name="T85" fmla="*/ 28 h 40"/>
                  <a:gd name="T86" fmla="*/ 10 w 38"/>
                  <a:gd name="T87" fmla="*/ 28 h 40"/>
                  <a:gd name="T88" fmla="*/ 13 w 38"/>
                  <a:gd name="T89" fmla="*/ 30 h 40"/>
                  <a:gd name="T90" fmla="*/ 13 w 38"/>
                  <a:gd name="T91" fmla="*/ 31 h 40"/>
                  <a:gd name="T92" fmla="*/ 16 w 38"/>
                  <a:gd name="T93" fmla="*/ 32 h 40"/>
                  <a:gd name="T94" fmla="*/ 24 w 38"/>
                  <a:gd name="T95" fmla="*/ 33 h 40"/>
                  <a:gd name="T96" fmla="*/ 26 w 38"/>
                  <a:gd name="T97" fmla="*/ 32 h 40"/>
                  <a:gd name="T98" fmla="*/ 27 w 38"/>
                  <a:gd name="T99" fmla="*/ 32 h 40"/>
                  <a:gd name="T100" fmla="*/ 27 w 38"/>
                  <a:gd name="T101" fmla="*/ 31 h 40"/>
                  <a:gd name="T102" fmla="*/ 27 w 38"/>
                  <a:gd name="T103" fmla="*/ 31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38" h="40">
                    <a:moveTo>
                      <a:pt x="0" y="18"/>
                    </a:moveTo>
                    <a:cubicBezTo>
                      <a:pt x="0" y="13"/>
                      <a:pt x="2" y="8"/>
                      <a:pt x="6" y="5"/>
                    </a:cubicBezTo>
                    <a:cubicBezTo>
                      <a:pt x="11" y="0"/>
                      <a:pt x="17" y="0"/>
                      <a:pt x="23" y="2"/>
                    </a:cubicBezTo>
                    <a:cubicBezTo>
                      <a:pt x="31" y="5"/>
                      <a:pt x="35" y="10"/>
                      <a:pt x="37" y="18"/>
                    </a:cubicBezTo>
                    <a:cubicBezTo>
                      <a:pt x="38" y="25"/>
                      <a:pt x="37" y="32"/>
                      <a:pt x="31" y="36"/>
                    </a:cubicBezTo>
                    <a:cubicBezTo>
                      <a:pt x="27" y="39"/>
                      <a:pt x="22" y="40"/>
                      <a:pt x="18" y="39"/>
                    </a:cubicBezTo>
                    <a:cubicBezTo>
                      <a:pt x="11" y="38"/>
                      <a:pt x="7" y="34"/>
                      <a:pt x="3" y="29"/>
                    </a:cubicBezTo>
                    <a:cubicBezTo>
                      <a:pt x="1" y="25"/>
                      <a:pt x="1" y="22"/>
                      <a:pt x="0" y="18"/>
                    </a:cubicBezTo>
                    <a:close/>
                    <a:moveTo>
                      <a:pt x="27" y="31"/>
                    </a:moveTo>
                    <a:cubicBezTo>
                      <a:pt x="27" y="31"/>
                      <a:pt x="27" y="31"/>
                      <a:pt x="27" y="31"/>
                    </a:cubicBezTo>
                    <a:cubicBezTo>
                      <a:pt x="29" y="31"/>
                      <a:pt x="29" y="30"/>
                      <a:pt x="30" y="29"/>
                    </a:cubicBezTo>
                    <a:cubicBezTo>
                      <a:pt x="30" y="29"/>
                      <a:pt x="30" y="29"/>
                      <a:pt x="30" y="29"/>
                    </a:cubicBezTo>
                    <a:cubicBezTo>
                      <a:pt x="30" y="28"/>
                      <a:pt x="31" y="27"/>
                      <a:pt x="31" y="26"/>
                    </a:cubicBezTo>
                    <a:cubicBezTo>
                      <a:pt x="31" y="26"/>
                      <a:pt x="31" y="25"/>
                      <a:pt x="31" y="25"/>
                    </a:cubicBezTo>
                    <a:cubicBezTo>
                      <a:pt x="31" y="23"/>
                      <a:pt x="32" y="21"/>
                      <a:pt x="31" y="20"/>
                    </a:cubicBezTo>
                    <a:cubicBezTo>
                      <a:pt x="31" y="19"/>
                      <a:pt x="31" y="19"/>
                      <a:pt x="31" y="19"/>
                    </a:cubicBezTo>
                    <a:cubicBezTo>
                      <a:pt x="31" y="19"/>
                      <a:pt x="31" y="19"/>
                      <a:pt x="31" y="18"/>
                    </a:cubicBezTo>
                    <a:cubicBezTo>
                      <a:pt x="31" y="18"/>
                      <a:pt x="31" y="18"/>
                      <a:pt x="31" y="18"/>
                    </a:cubicBezTo>
                    <a:cubicBezTo>
                      <a:pt x="31" y="17"/>
                      <a:pt x="30" y="16"/>
                      <a:pt x="30" y="15"/>
                    </a:cubicBezTo>
                    <a:cubicBezTo>
                      <a:pt x="29" y="15"/>
                      <a:pt x="29" y="15"/>
                      <a:pt x="29" y="15"/>
                    </a:cubicBezTo>
                    <a:cubicBezTo>
                      <a:pt x="29" y="14"/>
                      <a:pt x="28" y="12"/>
                      <a:pt x="27" y="11"/>
                    </a:cubicBezTo>
                    <a:cubicBezTo>
                      <a:pt x="27" y="11"/>
                      <a:pt x="27" y="11"/>
                      <a:pt x="27" y="11"/>
                    </a:cubicBezTo>
                    <a:cubicBezTo>
                      <a:pt x="26" y="11"/>
                      <a:pt x="26" y="11"/>
                      <a:pt x="26" y="11"/>
                    </a:cubicBezTo>
                    <a:cubicBezTo>
                      <a:pt x="26" y="10"/>
                      <a:pt x="26" y="10"/>
                      <a:pt x="25" y="10"/>
                    </a:cubicBezTo>
                    <a:cubicBezTo>
                      <a:pt x="24" y="9"/>
                      <a:pt x="23" y="8"/>
                      <a:pt x="21" y="8"/>
                    </a:cubicBezTo>
                    <a:cubicBezTo>
                      <a:pt x="21" y="8"/>
                      <a:pt x="21" y="8"/>
                      <a:pt x="21" y="8"/>
                    </a:cubicBezTo>
                    <a:cubicBezTo>
                      <a:pt x="20" y="8"/>
                      <a:pt x="20" y="8"/>
                      <a:pt x="20" y="7"/>
                    </a:cubicBezTo>
                    <a:cubicBezTo>
                      <a:pt x="20" y="7"/>
                      <a:pt x="20" y="7"/>
                      <a:pt x="20" y="7"/>
                    </a:cubicBezTo>
                    <a:cubicBezTo>
                      <a:pt x="19" y="7"/>
                      <a:pt x="18" y="7"/>
                      <a:pt x="17" y="7"/>
                    </a:cubicBezTo>
                    <a:cubicBezTo>
                      <a:pt x="16" y="7"/>
                      <a:pt x="16" y="7"/>
                      <a:pt x="15" y="7"/>
                    </a:cubicBezTo>
                    <a:cubicBezTo>
                      <a:pt x="11" y="8"/>
                      <a:pt x="9" y="9"/>
                      <a:pt x="8" y="13"/>
                    </a:cubicBezTo>
                    <a:cubicBezTo>
                      <a:pt x="8" y="13"/>
                      <a:pt x="8" y="13"/>
                      <a:pt x="8" y="13"/>
                    </a:cubicBezTo>
                    <a:cubicBezTo>
                      <a:pt x="7" y="14"/>
                      <a:pt x="7" y="15"/>
                      <a:pt x="7" y="16"/>
                    </a:cubicBezTo>
                    <a:cubicBezTo>
                      <a:pt x="7" y="16"/>
                      <a:pt x="7" y="16"/>
                      <a:pt x="7" y="16"/>
                    </a:cubicBezTo>
                    <a:cubicBezTo>
                      <a:pt x="6" y="17"/>
                      <a:pt x="6" y="19"/>
                      <a:pt x="7" y="20"/>
                    </a:cubicBezTo>
                    <a:cubicBezTo>
                      <a:pt x="7" y="20"/>
                      <a:pt x="7" y="20"/>
                      <a:pt x="7" y="21"/>
                    </a:cubicBezTo>
                    <a:cubicBezTo>
                      <a:pt x="7" y="21"/>
                      <a:pt x="7" y="21"/>
                      <a:pt x="7" y="22"/>
                    </a:cubicBezTo>
                    <a:cubicBezTo>
                      <a:pt x="7" y="22"/>
                      <a:pt x="7" y="22"/>
                      <a:pt x="7" y="22"/>
                    </a:cubicBezTo>
                    <a:cubicBezTo>
                      <a:pt x="7" y="22"/>
                      <a:pt x="7" y="23"/>
                      <a:pt x="7" y="23"/>
                    </a:cubicBezTo>
                    <a:cubicBezTo>
                      <a:pt x="7" y="23"/>
                      <a:pt x="7" y="23"/>
                      <a:pt x="7" y="23"/>
                    </a:cubicBezTo>
                    <a:cubicBezTo>
                      <a:pt x="7" y="23"/>
                      <a:pt x="7" y="23"/>
                      <a:pt x="8" y="24"/>
                    </a:cubicBezTo>
                    <a:cubicBezTo>
                      <a:pt x="8" y="24"/>
                      <a:pt x="8" y="24"/>
                      <a:pt x="8" y="24"/>
                    </a:cubicBezTo>
                    <a:cubicBezTo>
                      <a:pt x="8" y="26"/>
                      <a:pt x="9" y="27"/>
                      <a:pt x="10" y="28"/>
                    </a:cubicBezTo>
                    <a:cubicBezTo>
                      <a:pt x="10" y="28"/>
                      <a:pt x="10" y="28"/>
                      <a:pt x="10" y="28"/>
                    </a:cubicBezTo>
                    <a:cubicBezTo>
                      <a:pt x="11" y="29"/>
                      <a:pt x="12" y="30"/>
                      <a:pt x="13" y="30"/>
                    </a:cubicBezTo>
                    <a:cubicBezTo>
                      <a:pt x="13" y="31"/>
                      <a:pt x="13" y="31"/>
                      <a:pt x="13" y="31"/>
                    </a:cubicBezTo>
                    <a:cubicBezTo>
                      <a:pt x="14" y="32"/>
                      <a:pt x="15" y="32"/>
                      <a:pt x="16" y="32"/>
                    </a:cubicBezTo>
                    <a:cubicBezTo>
                      <a:pt x="19" y="34"/>
                      <a:pt x="21" y="34"/>
                      <a:pt x="24" y="33"/>
                    </a:cubicBezTo>
                    <a:cubicBezTo>
                      <a:pt x="25" y="33"/>
                      <a:pt x="26" y="32"/>
                      <a:pt x="26" y="32"/>
                    </a:cubicBezTo>
                    <a:cubicBezTo>
                      <a:pt x="26" y="32"/>
                      <a:pt x="27" y="32"/>
                      <a:pt x="27" y="32"/>
                    </a:cubicBezTo>
                    <a:cubicBezTo>
                      <a:pt x="27" y="32"/>
                      <a:pt x="27" y="32"/>
                      <a:pt x="27" y="31"/>
                    </a:cubicBezTo>
                    <a:cubicBezTo>
                      <a:pt x="27" y="31"/>
                      <a:pt x="27" y="31"/>
                      <a:pt x="27" y="31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90" name="Freeform 229">
                <a:extLst>
                  <a:ext uri="{FF2B5EF4-FFF2-40B4-BE49-F238E27FC236}">
                    <a16:creationId xmlns:a16="http://schemas.microsoft.com/office/drawing/2014/main" id="{73E91E1C-4449-4EAF-A6D1-E4D575119179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3136563" y="741363"/>
                <a:ext cx="69850" cy="68263"/>
              </a:xfrm>
              <a:custGeom>
                <a:avLst/>
                <a:gdLst>
                  <a:gd name="T0" fmla="*/ 0 w 28"/>
                  <a:gd name="T1" fmla="*/ 13 h 28"/>
                  <a:gd name="T2" fmla="*/ 14 w 28"/>
                  <a:gd name="T3" fmla="*/ 1 h 28"/>
                  <a:gd name="T4" fmla="*/ 27 w 28"/>
                  <a:gd name="T5" fmla="*/ 15 h 28"/>
                  <a:gd name="T6" fmla="*/ 17 w 28"/>
                  <a:gd name="T7" fmla="*/ 27 h 28"/>
                  <a:gd name="T8" fmla="*/ 0 w 28"/>
                  <a:gd name="T9" fmla="*/ 15 h 28"/>
                  <a:gd name="T10" fmla="*/ 0 w 28"/>
                  <a:gd name="T11" fmla="*/ 13 h 28"/>
                  <a:gd name="T12" fmla="*/ 15 w 28"/>
                  <a:gd name="T13" fmla="*/ 21 h 28"/>
                  <a:gd name="T14" fmla="*/ 21 w 28"/>
                  <a:gd name="T15" fmla="*/ 15 h 28"/>
                  <a:gd name="T16" fmla="*/ 10 w 28"/>
                  <a:gd name="T17" fmla="*/ 8 h 28"/>
                  <a:gd name="T18" fmla="*/ 6 w 28"/>
                  <a:gd name="T19" fmla="*/ 14 h 28"/>
                  <a:gd name="T20" fmla="*/ 15 w 28"/>
                  <a:gd name="T21" fmla="*/ 21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" h="28">
                    <a:moveTo>
                      <a:pt x="0" y="13"/>
                    </a:moveTo>
                    <a:cubicBezTo>
                      <a:pt x="0" y="5"/>
                      <a:pt x="6" y="0"/>
                      <a:pt x="14" y="1"/>
                    </a:cubicBezTo>
                    <a:cubicBezTo>
                      <a:pt x="21" y="3"/>
                      <a:pt x="26" y="8"/>
                      <a:pt x="27" y="15"/>
                    </a:cubicBezTo>
                    <a:cubicBezTo>
                      <a:pt x="28" y="21"/>
                      <a:pt x="24" y="27"/>
                      <a:pt x="17" y="27"/>
                    </a:cubicBezTo>
                    <a:cubicBezTo>
                      <a:pt x="9" y="28"/>
                      <a:pt x="2" y="23"/>
                      <a:pt x="0" y="15"/>
                    </a:cubicBezTo>
                    <a:cubicBezTo>
                      <a:pt x="0" y="15"/>
                      <a:pt x="0" y="14"/>
                      <a:pt x="0" y="13"/>
                    </a:cubicBezTo>
                    <a:close/>
                    <a:moveTo>
                      <a:pt x="15" y="21"/>
                    </a:moveTo>
                    <a:cubicBezTo>
                      <a:pt x="19" y="21"/>
                      <a:pt x="21" y="19"/>
                      <a:pt x="21" y="15"/>
                    </a:cubicBezTo>
                    <a:cubicBezTo>
                      <a:pt x="20" y="10"/>
                      <a:pt x="14" y="6"/>
                      <a:pt x="10" y="8"/>
                    </a:cubicBezTo>
                    <a:cubicBezTo>
                      <a:pt x="7" y="8"/>
                      <a:pt x="6" y="11"/>
                      <a:pt x="6" y="14"/>
                    </a:cubicBezTo>
                    <a:cubicBezTo>
                      <a:pt x="7" y="18"/>
                      <a:pt x="11" y="21"/>
                      <a:pt x="15" y="21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91" name="Freeform 230">
                <a:extLst>
                  <a:ext uri="{FF2B5EF4-FFF2-40B4-BE49-F238E27FC236}">
                    <a16:creationId xmlns:a16="http://schemas.microsoft.com/office/drawing/2014/main" id="{FBDECAE8-F97C-4330-9039-87FD26B09515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3219113" y="987425"/>
                <a:ext cx="55563" cy="61913"/>
              </a:xfrm>
              <a:custGeom>
                <a:avLst/>
                <a:gdLst>
                  <a:gd name="T0" fmla="*/ 12 w 23"/>
                  <a:gd name="T1" fmla="*/ 25 h 25"/>
                  <a:gd name="T2" fmla="*/ 0 w 23"/>
                  <a:gd name="T3" fmla="*/ 12 h 25"/>
                  <a:gd name="T4" fmla="*/ 11 w 23"/>
                  <a:gd name="T5" fmla="*/ 1 h 25"/>
                  <a:gd name="T6" fmla="*/ 23 w 23"/>
                  <a:gd name="T7" fmla="*/ 13 h 25"/>
                  <a:gd name="T8" fmla="*/ 12 w 23"/>
                  <a:gd name="T9" fmla="*/ 25 h 25"/>
                  <a:gd name="T10" fmla="*/ 17 w 23"/>
                  <a:gd name="T11" fmla="*/ 13 h 25"/>
                  <a:gd name="T12" fmla="*/ 11 w 23"/>
                  <a:gd name="T13" fmla="*/ 7 h 25"/>
                  <a:gd name="T14" fmla="*/ 6 w 23"/>
                  <a:gd name="T15" fmla="*/ 12 h 25"/>
                  <a:gd name="T16" fmla="*/ 12 w 23"/>
                  <a:gd name="T17" fmla="*/ 18 h 25"/>
                  <a:gd name="T18" fmla="*/ 17 w 23"/>
                  <a:gd name="T19" fmla="*/ 13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3" h="25">
                    <a:moveTo>
                      <a:pt x="12" y="25"/>
                    </a:moveTo>
                    <a:cubicBezTo>
                      <a:pt x="6" y="25"/>
                      <a:pt x="0" y="19"/>
                      <a:pt x="0" y="12"/>
                    </a:cubicBezTo>
                    <a:cubicBezTo>
                      <a:pt x="0" y="5"/>
                      <a:pt x="5" y="0"/>
                      <a:pt x="11" y="1"/>
                    </a:cubicBezTo>
                    <a:cubicBezTo>
                      <a:pt x="17" y="1"/>
                      <a:pt x="23" y="7"/>
                      <a:pt x="23" y="13"/>
                    </a:cubicBezTo>
                    <a:cubicBezTo>
                      <a:pt x="23" y="20"/>
                      <a:pt x="17" y="25"/>
                      <a:pt x="12" y="25"/>
                    </a:cubicBezTo>
                    <a:close/>
                    <a:moveTo>
                      <a:pt x="17" y="13"/>
                    </a:moveTo>
                    <a:cubicBezTo>
                      <a:pt x="17" y="10"/>
                      <a:pt x="14" y="7"/>
                      <a:pt x="11" y="7"/>
                    </a:cubicBezTo>
                    <a:cubicBezTo>
                      <a:pt x="8" y="7"/>
                      <a:pt x="6" y="9"/>
                      <a:pt x="6" y="12"/>
                    </a:cubicBezTo>
                    <a:cubicBezTo>
                      <a:pt x="6" y="16"/>
                      <a:pt x="9" y="18"/>
                      <a:pt x="12" y="18"/>
                    </a:cubicBezTo>
                    <a:cubicBezTo>
                      <a:pt x="15" y="18"/>
                      <a:pt x="17" y="16"/>
                      <a:pt x="17" y="13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92" name="Freeform 231">
                <a:extLst>
                  <a:ext uri="{FF2B5EF4-FFF2-40B4-BE49-F238E27FC236}">
                    <a16:creationId xmlns:a16="http://schemas.microsoft.com/office/drawing/2014/main" id="{14495C49-7429-487B-923F-237D01C1FA40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3122275" y="858838"/>
                <a:ext cx="57150" cy="57150"/>
              </a:xfrm>
              <a:custGeom>
                <a:avLst/>
                <a:gdLst>
                  <a:gd name="T0" fmla="*/ 12 w 23"/>
                  <a:gd name="T1" fmla="*/ 22 h 23"/>
                  <a:gd name="T2" fmla="*/ 0 w 23"/>
                  <a:gd name="T3" fmla="*/ 11 h 23"/>
                  <a:gd name="T4" fmla="*/ 10 w 23"/>
                  <a:gd name="T5" fmla="*/ 0 h 23"/>
                  <a:gd name="T6" fmla="*/ 23 w 23"/>
                  <a:gd name="T7" fmla="*/ 12 h 23"/>
                  <a:gd name="T8" fmla="*/ 12 w 23"/>
                  <a:gd name="T9" fmla="*/ 22 h 23"/>
                  <a:gd name="T10" fmla="*/ 12 w 23"/>
                  <a:gd name="T11" fmla="*/ 16 h 23"/>
                  <a:gd name="T12" fmla="*/ 17 w 23"/>
                  <a:gd name="T13" fmla="*/ 12 h 23"/>
                  <a:gd name="T14" fmla="*/ 11 w 23"/>
                  <a:gd name="T15" fmla="*/ 6 h 23"/>
                  <a:gd name="T16" fmla="*/ 6 w 23"/>
                  <a:gd name="T17" fmla="*/ 11 h 23"/>
                  <a:gd name="T18" fmla="*/ 12 w 23"/>
                  <a:gd name="T19" fmla="*/ 16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3" h="23">
                    <a:moveTo>
                      <a:pt x="12" y="22"/>
                    </a:moveTo>
                    <a:cubicBezTo>
                      <a:pt x="6" y="23"/>
                      <a:pt x="0" y="17"/>
                      <a:pt x="0" y="11"/>
                    </a:cubicBezTo>
                    <a:cubicBezTo>
                      <a:pt x="0" y="5"/>
                      <a:pt x="5" y="0"/>
                      <a:pt x="10" y="0"/>
                    </a:cubicBezTo>
                    <a:cubicBezTo>
                      <a:pt x="17" y="0"/>
                      <a:pt x="23" y="5"/>
                      <a:pt x="23" y="12"/>
                    </a:cubicBezTo>
                    <a:cubicBezTo>
                      <a:pt x="23" y="17"/>
                      <a:pt x="18" y="23"/>
                      <a:pt x="12" y="22"/>
                    </a:cubicBezTo>
                    <a:close/>
                    <a:moveTo>
                      <a:pt x="12" y="16"/>
                    </a:moveTo>
                    <a:cubicBezTo>
                      <a:pt x="15" y="16"/>
                      <a:pt x="16" y="14"/>
                      <a:pt x="17" y="12"/>
                    </a:cubicBezTo>
                    <a:cubicBezTo>
                      <a:pt x="17" y="9"/>
                      <a:pt x="14" y="6"/>
                      <a:pt x="11" y="6"/>
                    </a:cubicBezTo>
                    <a:cubicBezTo>
                      <a:pt x="8" y="6"/>
                      <a:pt x="6" y="8"/>
                      <a:pt x="6" y="11"/>
                    </a:cubicBezTo>
                    <a:cubicBezTo>
                      <a:pt x="6" y="14"/>
                      <a:pt x="9" y="16"/>
                      <a:pt x="12" y="16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93" name="Freeform 232">
                <a:extLst>
                  <a:ext uri="{FF2B5EF4-FFF2-40B4-BE49-F238E27FC236}">
                    <a16:creationId xmlns:a16="http://schemas.microsoft.com/office/drawing/2014/main" id="{29B85F66-C17E-4157-84C3-094F407C5E6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2885738" y="1065213"/>
                <a:ext cx="17463" cy="17463"/>
              </a:xfrm>
              <a:custGeom>
                <a:avLst/>
                <a:gdLst>
                  <a:gd name="T0" fmla="*/ 3 w 7"/>
                  <a:gd name="T1" fmla="*/ 7 h 7"/>
                  <a:gd name="T2" fmla="*/ 0 w 7"/>
                  <a:gd name="T3" fmla="*/ 3 h 7"/>
                  <a:gd name="T4" fmla="*/ 4 w 7"/>
                  <a:gd name="T5" fmla="*/ 0 h 7"/>
                  <a:gd name="T6" fmla="*/ 7 w 7"/>
                  <a:gd name="T7" fmla="*/ 3 h 7"/>
                  <a:gd name="T8" fmla="*/ 4 w 7"/>
                  <a:gd name="T9" fmla="*/ 7 h 7"/>
                  <a:gd name="T10" fmla="*/ 3 w 7"/>
                  <a:gd name="T11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" h="7">
                    <a:moveTo>
                      <a:pt x="3" y="7"/>
                    </a:moveTo>
                    <a:cubicBezTo>
                      <a:pt x="2" y="6"/>
                      <a:pt x="1" y="5"/>
                      <a:pt x="0" y="3"/>
                    </a:cubicBezTo>
                    <a:cubicBezTo>
                      <a:pt x="0" y="1"/>
                      <a:pt x="2" y="0"/>
                      <a:pt x="4" y="0"/>
                    </a:cubicBezTo>
                    <a:cubicBezTo>
                      <a:pt x="6" y="0"/>
                      <a:pt x="7" y="1"/>
                      <a:pt x="7" y="3"/>
                    </a:cubicBezTo>
                    <a:cubicBezTo>
                      <a:pt x="7" y="5"/>
                      <a:pt x="5" y="6"/>
                      <a:pt x="4" y="7"/>
                    </a:cubicBezTo>
                    <a:cubicBezTo>
                      <a:pt x="4" y="7"/>
                      <a:pt x="3" y="7"/>
                      <a:pt x="3" y="7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94" name="Freeform 233">
                <a:extLst>
                  <a:ext uri="{FF2B5EF4-FFF2-40B4-BE49-F238E27FC236}">
                    <a16:creationId xmlns:a16="http://schemas.microsoft.com/office/drawing/2014/main" id="{A94C80A2-AC2F-4E72-87D3-4BC0AFC3E80A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1177588" y="423863"/>
                <a:ext cx="1787525" cy="2012950"/>
              </a:xfrm>
              <a:custGeom>
                <a:avLst/>
                <a:gdLst>
                  <a:gd name="T0" fmla="*/ 323 w 727"/>
                  <a:gd name="T1" fmla="*/ 558 h 818"/>
                  <a:gd name="T2" fmla="*/ 274 w 727"/>
                  <a:gd name="T3" fmla="*/ 568 h 818"/>
                  <a:gd name="T4" fmla="*/ 290 w 727"/>
                  <a:gd name="T5" fmla="*/ 506 h 818"/>
                  <a:gd name="T6" fmla="*/ 277 w 727"/>
                  <a:gd name="T7" fmla="*/ 494 h 818"/>
                  <a:gd name="T8" fmla="*/ 218 w 727"/>
                  <a:gd name="T9" fmla="*/ 487 h 818"/>
                  <a:gd name="T10" fmla="*/ 242 w 727"/>
                  <a:gd name="T11" fmla="*/ 437 h 818"/>
                  <a:gd name="T12" fmla="*/ 171 w 727"/>
                  <a:gd name="T13" fmla="*/ 446 h 818"/>
                  <a:gd name="T14" fmla="*/ 198 w 727"/>
                  <a:gd name="T15" fmla="*/ 401 h 818"/>
                  <a:gd name="T16" fmla="*/ 139 w 727"/>
                  <a:gd name="T17" fmla="*/ 401 h 818"/>
                  <a:gd name="T18" fmla="*/ 154 w 727"/>
                  <a:gd name="T19" fmla="*/ 358 h 818"/>
                  <a:gd name="T20" fmla="*/ 140 w 727"/>
                  <a:gd name="T21" fmla="*/ 338 h 818"/>
                  <a:gd name="T22" fmla="*/ 115 w 727"/>
                  <a:gd name="T23" fmla="*/ 338 h 818"/>
                  <a:gd name="T24" fmla="*/ 77 w 727"/>
                  <a:gd name="T25" fmla="*/ 364 h 818"/>
                  <a:gd name="T26" fmla="*/ 79 w 727"/>
                  <a:gd name="T27" fmla="*/ 293 h 818"/>
                  <a:gd name="T28" fmla="*/ 30 w 727"/>
                  <a:gd name="T29" fmla="*/ 319 h 818"/>
                  <a:gd name="T30" fmla="*/ 6 w 727"/>
                  <a:gd name="T31" fmla="*/ 125 h 818"/>
                  <a:gd name="T32" fmla="*/ 223 w 727"/>
                  <a:gd name="T33" fmla="*/ 51 h 818"/>
                  <a:gd name="T34" fmla="*/ 277 w 727"/>
                  <a:gd name="T35" fmla="*/ 16 h 818"/>
                  <a:gd name="T36" fmla="*/ 296 w 727"/>
                  <a:gd name="T37" fmla="*/ 95 h 818"/>
                  <a:gd name="T38" fmla="*/ 345 w 727"/>
                  <a:gd name="T39" fmla="*/ 64 h 818"/>
                  <a:gd name="T40" fmla="*/ 341 w 727"/>
                  <a:gd name="T41" fmla="*/ 135 h 818"/>
                  <a:gd name="T42" fmla="*/ 397 w 727"/>
                  <a:gd name="T43" fmla="*/ 104 h 818"/>
                  <a:gd name="T44" fmla="*/ 371 w 727"/>
                  <a:gd name="T45" fmla="*/ 157 h 818"/>
                  <a:gd name="T46" fmla="*/ 453 w 727"/>
                  <a:gd name="T47" fmla="*/ 164 h 818"/>
                  <a:gd name="T48" fmla="*/ 443 w 727"/>
                  <a:gd name="T49" fmla="*/ 198 h 818"/>
                  <a:gd name="T50" fmla="*/ 469 w 727"/>
                  <a:gd name="T51" fmla="*/ 257 h 818"/>
                  <a:gd name="T52" fmla="*/ 526 w 727"/>
                  <a:gd name="T53" fmla="*/ 230 h 818"/>
                  <a:gd name="T54" fmla="*/ 513 w 727"/>
                  <a:gd name="T55" fmla="*/ 319 h 818"/>
                  <a:gd name="T56" fmla="*/ 575 w 727"/>
                  <a:gd name="T57" fmla="*/ 289 h 818"/>
                  <a:gd name="T58" fmla="*/ 528 w 727"/>
                  <a:gd name="T59" fmla="*/ 340 h 818"/>
                  <a:gd name="T60" fmla="*/ 607 w 727"/>
                  <a:gd name="T61" fmla="*/ 357 h 818"/>
                  <a:gd name="T62" fmla="*/ 570 w 727"/>
                  <a:gd name="T63" fmla="*/ 406 h 818"/>
                  <a:gd name="T64" fmla="*/ 657 w 727"/>
                  <a:gd name="T65" fmla="*/ 428 h 818"/>
                  <a:gd name="T66" fmla="*/ 608 w 727"/>
                  <a:gd name="T67" fmla="*/ 476 h 818"/>
                  <a:gd name="T68" fmla="*/ 691 w 727"/>
                  <a:gd name="T69" fmla="*/ 503 h 818"/>
                  <a:gd name="T70" fmla="*/ 640 w 727"/>
                  <a:gd name="T71" fmla="*/ 550 h 818"/>
                  <a:gd name="T72" fmla="*/ 715 w 727"/>
                  <a:gd name="T73" fmla="*/ 581 h 818"/>
                  <a:gd name="T74" fmla="*/ 667 w 727"/>
                  <a:gd name="T75" fmla="*/ 619 h 818"/>
                  <a:gd name="T76" fmla="*/ 563 w 727"/>
                  <a:gd name="T77" fmla="*/ 813 h 818"/>
                  <a:gd name="T78" fmla="*/ 400 w 727"/>
                  <a:gd name="T79" fmla="*/ 726 h 818"/>
                  <a:gd name="T80" fmla="*/ 349 w 727"/>
                  <a:gd name="T81" fmla="*/ 727 h 818"/>
                  <a:gd name="T82" fmla="*/ 376 w 727"/>
                  <a:gd name="T83" fmla="*/ 668 h 818"/>
                  <a:gd name="T84" fmla="*/ 370 w 727"/>
                  <a:gd name="T85" fmla="*/ 652 h 818"/>
                  <a:gd name="T86" fmla="*/ 313 w 727"/>
                  <a:gd name="T87" fmla="*/ 633 h 818"/>
                  <a:gd name="T88" fmla="*/ 344 w 727"/>
                  <a:gd name="T89" fmla="*/ 595 h 818"/>
                  <a:gd name="T90" fmla="*/ 649 w 727"/>
                  <a:gd name="T91" fmla="*/ 630 h 818"/>
                  <a:gd name="T92" fmla="*/ 547 w 727"/>
                  <a:gd name="T93" fmla="*/ 402 h 818"/>
                  <a:gd name="T94" fmla="*/ 404 w 727"/>
                  <a:gd name="T95" fmla="*/ 218 h 818"/>
                  <a:gd name="T96" fmla="*/ 180 w 727"/>
                  <a:gd name="T97" fmla="*/ 54 h 818"/>
                  <a:gd name="T98" fmla="*/ 30 w 727"/>
                  <a:gd name="T99" fmla="*/ 209 h 818"/>
                  <a:gd name="T100" fmla="*/ 87 w 727"/>
                  <a:gd name="T101" fmla="*/ 277 h 818"/>
                  <a:gd name="T102" fmla="*/ 136 w 727"/>
                  <a:gd name="T103" fmla="*/ 312 h 818"/>
                  <a:gd name="T104" fmla="*/ 186 w 727"/>
                  <a:gd name="T105" fmla="*/ 354 h 818"/>
                  <a:gd name="T106" fmla="*/ 230 w 727"/>
                  <a:gd name="T107" fmla="*/ 397 h 818"/>
                  <a:gd name="T108" fmla="*/ 269 w 727"/>
                  <a:gd name="T109" fmla="*/ 440 h 818"/>
                  <a:gd name="T110" fmla="*/ 307 w 727"/>
                  <a:gd name="T111" fmla="*/ 489 h 818"/>
                  <a:gd name="T112" fmla="*/ 341 w 727"/>
                  <a:gd name="T113" fmla="*/ 541 h 818"/>
                  <a:gd name="T114" fmla="*/ 372 w 727"/>
                  <a:gd name="T115" fmla="*/ 597 h 818"/>
                  <a:gd name="T116" fmla="*/ 398 w 727"/>
                  <a:gd name="T117" fmla="*/ 654 h 818"/>
                  <a:gd name="T118" fmla="*/ 421 w 727"/>
                  <a:gd name="T119" fmla="*/ 719 h 818"/>
                  <a:gd name="T120" fmla="*/ 619 w 727"/>
                  <a:gd name="T121" fmla="*/ 759 h 8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727" h="818">
                    <a:moveTo>
                      <a:pt x="343" y="587"/>
                    </a:moveTo>
                    <a:cubicBezTo>
                      <a:pt x="342" y="582"/>
                      <a:pt x="339" y="577"/>
                      <a:pt x="336" y="572"/>
                    </a:cubicBezTo>
                    <a:cubicBezTo>
                      <a:pt x="334" y="568"/>
                      <a:pt x="332" y="564"/>
                      <a:pt x="329" y="560"/>
                    </a:cubicBezTo>
                    <a:cubicBezTo>
                      <a:pt x="328" y="556"/>
                      <a:pt x="326" y="556"/>
                      <a:pt x="323" y="558"/>
                    </a:cubicBezTo>
                    <a:cubicBezTo>
                      <a:pt x="310" y="566"/>
                      <a:pt x="298" y="574"/>
                      <a:pt x="286" y="581"/>
                    </a:cubicBezTo>
                    <a:cubicBezTo>
                      <a:pt x="283" y="583"/>
                      <a:pt x="280" y="585"/>
                      <a:pt x="276" y="584"/>
                    </a:cubicBezTo>
                    <a:cubicBezTo>
                      <a:pt x="273" y="583"/>
                      <a:pt x="270" y="580"/>
                      <a:pt x="270" y="577"/>
                    </a:cubicBezTo>
                    <a:cubicBezTo>
                      <a:pt x="269" y="573"/>
                      <a:pt x="271" y="570"/>
                      <a:pt x="274" y="568"/>
                    </a:cubicBezTo>
                    <a:cubicBezTo>
                      <a:pt x="287" y="560"/>
                      <a:pt x="300" y="551"/>
                      <a:pt x="313" y="543"/>
                    </a:cubicBezTo>
                    <a:cubicBezTo>
                      <a:pt x="317" y="541"/>
                      <a:pt x="317" y="539"/>
                      <a:pt x="314" y="535"/>
                    </a:cubicBezTo>
                    <a:cubicBezTo>
                      <a:pt x="308" y="526"/>
                      <a:pt x="302" y="517"/>
                      <a:pt x="296" y="507"/>
                    </a:cubicBezTo>
                    <a:cubicBezTo>
                      <a:pt x="294" y="504"/>
                      <a:pt x="293" y="504"/>
                      <a:pt x="290" y="506"/>
                    </a:cubicBezTo>
                    <a:cubicBezTo>
                      <a:pt x="278" y="515"/>
                      <a:pt x="266" y="524"/>
                      <a:pt x="253" y="533"/>
                    </a:cubicBezTo>
                    <a:cubicBezTo>
                      <a:pt x="246" y="538"/>
                      <a:pt x="239" y="535"/>
                      <a:pt x="238" y="528"/>
                    </a:cubicBezTo>
                    <a:cubicBezTo>
                      <a:pt x="237" y="524"/>
                      <a:pt x="239" y="521"/>
                      <a:pt x="242" y="519"/>
                    </a:cubicBezTo>
                    <a:cubicBezTo>
                      <a:pt x="254" y="510"/>
                      <a:pt x="266" y="502"/>
                      <a:pt x="277" y="494"/>
                    </a:cubicBezTo>
                    <a:cubicBezTo>
                      <a:pt x="283" y="490"/>
                      <a:pt x="283" y="490"/>
                      <a:pt x="279" y="484"/>
                    </a:cubicBezTo>
                    <a:cubicBezTo>
                      <a:pt x="273" y="475"/>
                      <a:pt x="266" y="467"/>
                      <a:pt x="260" y="459"/>
                    </a:cubicBezTo>
                    <a:cubicBezTo>
                      <a:pt x="258" y="456"/>
                      <a:pt x="256" y="456"/>
                      <a:pt x="253" y="458"/>
                    </a:cubicBezTo>
                    <a:cubicBezTo>
                      <a:pt x="242" y="467"/>
                      <a:pt x="230" y="477"/>
                      <a:pt x="218" y="487"/>
                    </a:cubicBezTo>
                    <a:cubicBezTo>
                      <a:pt x="214" y="490"/>
                      <a:pt x="208" y="490"/>
                      <a:pt x="205" y="487"/>
                    </a:cubicBezTo>
                    <a:cubicBezTo>
                      <a:pt x="201" y="483"/>
                      <a:pt x="202" y="477"/>
                      <a:pt x="206" y="473"/>
                    </a:cubicBezTo>
                    <a:cubicBezTo>
                      <a:pt x="218" y="464"/>
                      <a:pt x="229" y="454"/>
                      <a:pt x="241" y="444"/>
                    </a:cubicBezTo>
                    <a:cubicBezTo>
                      <a:pt x="244" y="442"/>
                      <a:pt x="245" y="441"/>
                      <a:pt x="242" y="437"/>
                    </a:cubicBezTo>
                    <a:cubicBezTo>
                      <a:pt x="234" y="429"/>
                      <a:pt x="227" y="420"/>
                      <a:pt x="219" y="412"/>
                    </a:cubicBezTo>
                    <a:cubicBezTo>
                      <a:pt x="217" y="409"/>
                      <a:pt x="215" y="409"/>
                      <a:pt x="213" y="411"/>
                    </a:cubicBezTo>
                    <a:cubicBezTo>
                      <a:pt x="202" y="422"/>
                      <a:pt x="191" y="432"/>
                      <a:pt x="180" y="442"/>
                    </a:cubicBezTo>
                    <a:cubicBezTo>
                      <a:pt x="178" y="445"/>
                      <a:pt x="175" y="447"/>
                      <a:pt x="171" y="446"/>
                    </a:cubicBezTo>
                    <a:cubicBezTo>
                      <a:pt x="168" y="446"/>
                      <a:pt x="165" y="443"/>
                      <a:pt x="164" y="440"/>
                    </a:cubicBezTo>
                    <a:cubicBezTo>
                      <a:pt x="163" y="436"/>
                      <a:pt x="164" y="433"/>
                      <a:pt x="167" y="430"/>
                    </a:cubicBezTo>
                    <a:cubicBezTo>
                      <a:pt x="176" y="421"/>
                      <a:pt x="186" y="412"/>
                      <a:pt x="195" y="404"/>
                    </a:cubicBezTo>
                    <a:cubicBezTo>
                      <a:pt x="196" y="403"/>
                      <a:pt x="197" y="402"/>
                      <a:pt x="198" y="401"/>
                    </a:cubicBezTo>
                    <a:cubicBezTo>
                      <a:pt x="204" y="396"/>
                      <a:pt x="203" y="396"/>
                      <a:pt x="197" y="390"/>
                    </a:cubicBezTo>
                    <a:cubicBezTo>
                      <a:pt x="191" y="383"/>
                      <a:pt x="185" y="378"/>
                      <a:pt x="179" y="372"/>
                    </a:cubicBezTo>
                    <a:cubicBezTo>
                      <a:pt x="173" y="366"/>
                      <a:pt x="171" y="366"/>
                      <a:pt x="166" y="372"/>
                    </a:cubicBezTo>
                    <a:cubicBezTo>
                      <a:pt x="157" y="382"/>
                      <a:pt x="148" y="391"/>
                      <a:pt x="139" y="401"/>
                    </a:cubicBezTo>
                    <a:cubicBezTo>
                      <a:pt x="134" y="406"/>
                      <a:pt x="128" y="407"/>
                      <a:pt x="124" y="404"/>
                    </a:cubicBezTo>
                    <a:cubicBezTo>
                      <a:pt x="120" y="400"/>
                      <a:pt x="120" y="393"/>
                      <a:pt x="125" y="388"/>
                    </a:cubicBezTo>
                    <a:cubicBezTo>
                      <a:pt x="132" y="382"/>
                      <a:pt x="138" y="375"/>
                      <a:pt x="145" y="368"/>
                    </a:cubicBezTo>
                    <a:cubicBezTo>
                      <a:pt x="148" y="365"/>
                      <a:pt x="152" y="362"/>
                      <a:pt x="154" y="358"/>
                    </a:cubicBezTo>
                    <a:cubicBezTo>
                      <a:pt x="154" y="358"/>
                      <a:pt x="154" y="358"/>
                      <a:pt x="154" y="358"/>
                    </a:cubicBezTo>
                    <a:cubicBezTo>
                      <a:pt x="160" y="355"/>
                      <a:pt x="160" y="354"/>
                      <a:pt x="155" y="350"/>
                    </a:cubicBezTo>
                    <a:cubicBezTo>
                      <a:pt x="151" y="346"/>
                      <a:pt x="146" y="342"/>
                      <a:pt x="141" y="339"/>
                    </a:cubicBezTo>
                    <a:cubicBezTo>
                      <a:pt x="141" y="339"/>
                      <a:pt x="140" y="338"/>
                      <a:pt x="140" y="338"/>
                    </a:cubicBezTo>
                    <a:cubicBezTo>
                      <a:pt x="136" y="334"/>
                      <a:pt x="131" y="331"/>
                      <a:pt x="126" y="327"/>
                    </a:cubicBezTo>
                    <a:cubicBezTo>
                      <a:pt x="125" y="325"/>
                      <a:pt x="124" y="326"/>
                      <a:pt x="123" y="327"/>
                    </a:cubicBezTo>
                    <a:cubicBezTo>
                      <a:pt x="121" y="330"/>
                      <a:pt x="117" y="333"/>
                      <a:pt x="115" y="337"/>
                    </a:cubicBezTo>
                    <a:cubicBezTo>
                      <a:pt x="115" y="337"/>
                      <a:pt x="115" y="338"/>
                      <a:pt x="115" y="338"/>
                    </a:cubicBezTo>
                    <a:cubicBezTo>
                      <a:pt x="114" y="338"/>
                      <a:pt x="114" y="338"/>
                      <a:pt x="114" y="339"/>
                    </a:cubicBezTo>
                    <a:cubicBezTo>
                      <a:pt x="107" y="347"/>
                      <a:pt x="100" y="355"/>
                      <a:pt x="93" y="364"/>
                    </a:cubicBezTo>
                    <a:cubicBezTo>
                      <a:pt x="92" y="365"/>
                      <a:pt x="90" y="367"/>
                      <a:pt x="87" y="368"/>
                    </a:cubicBezTo>
                    <a:cubicBezTo>
                      <a:pt x="83" y="369"/>
                      <a:pt x="79" y="368"/>
                      <a:pt x="77" y="364"/>
                    </a:cubicBezTo>
                    <a:cubicBezTo>
                      <a:pt x="75" y="360"/>
                      <a:pt x="75" y="357"/>
                      <a:pt x="78" y="353"/>
                    </a:cubicBezTo>
                    <a:cubicBezTo>
                      <a:pt x="88" y="342"/>
                      <a:pt x="97" y="331"/>
                      <a:pt x="107" y="319"/>
                    </a:cubicBezTo>
                    <a:cubicBezTo>
                      <a:pt x="110" y="316"/>
                      <a:pt x="110" y="314"/>
                      <a:pt x="106" y="312"/>
                    </a:cubicBezTo>
                    <a:cubicBezTo>
                      <a:pt x="97" y="305"/>
                      <a:pt x="88" y="299"/>
                      <a:pt x="79" y="293"/>
                    </a:cubicBezTo>
                    <a:cubicBezTo>
                      <a:pt x="75" y="290"/>
                      <a:pt x="74" y="290"/>
                      <a:pt x="70" y="295"/>
                    </a:cubicBezTo>
                    <a:cubicBezTo>
                      <a:pt x="62" y="306"/>
                      <a:pt x="53" y="318"/>
                      <a:pt x="44" y="330"/>
                    </a:cubicBezTo>
                    <a:cubicBezTo>
                      <a:pt x="41" y="334"/>
                      <a:pt x="35" y="336"/>
                      <a:pt x="31" y="333"/>
                    </a:cubicBezTo>
                    <a:cubicBezTo>
                      <a:pt x="27" y="329"/>
                      <a:pt x="26" y="323"/>
                      <a:pt x="30" y="319"/>
                    </a:cubicBezTo>
                    <a:cubicBezTo>
                      <a:pt x="39" y="307"/>
                      <a:pt x="48" y="294"/>
                      <a:pt x="58" y="281"/>
                    </a:cubicBezTo>
                    <a:cubicBezTo>
                      <a:pt x="59" y="280"/>
                      <a:pt x="60" y="279"/>
                      <a:pt x="58" y="277"/>
                    </a:cubicBezTo>
                    <a:cubicBezTo>
                      <a:pt x="33" y="254"/>
                      <a:pt x="15" y="227"/>
                      <a:pt x="6" y="194"/>
                    </a:cubicBezTo>
                    <a:cubicBezTo>
                      <a:pt x="0" y="171"/>
                      <a:pt x="0" y="148"/>
                      <a:pt x="6" y="125"/>
                    </a:cubicBezTo>
                    <a:cubicBezTo>
                      <a:pt x="10" y="109"/>
                      <a:pt x="17" y="95"/>
                      <a:pt x="27" y="82"/>
                    </a:cubicBezTo>
                    <a:cubicBezTo>
                      <a:pt x="41" y="63"/>
                      <a:pt x="60" y="50"/>
                      <a:pt x="81" y="42"/>
                    </a:cubicBezTo>
                    <a:cubicBezTo>
                      <a:pt x="122" y="27"/>
                      <a:pt x="162" y="28"/>
                      <a:pt x="203" y="42"/>
                    </a:cubicBezTo>
                    <a:cubicBezTo>
                      <a:pt x="210" y="44"/>
                      <a:pt x="217" y="47"/>
                      <a:pt x="223" y="51"/>
                    </a:cubicBezTo>
                    <a:cubicBezTo>
                      <a:pt x="226" y="52"/>
                      <a:pt x="228" y="52"/>
                      <a:pt x="230" y="49"/>
                    </a:cubicBezTo>
                    <a:cubicBezTo>
                      <a:pt x="241" y="34"/>
                      <a:pt x="252" y="20"/>
                      <a:pt x="263" y="5"/>
                    </a:cubicBezTo>
                    <a:cubicBezTo>
                      <a:pt x="266" y="0"/>
                      <a:pt x="272" y="0"/>
                      <a:pt x="276" y="3"/>
                    </a:cubicBezTo>
                    <a:cubicBezTo>
                      <a:pt x="280" y="6"/>
                      <a:pt x="280" y="11"/>
                      <a:pt x="277" y="16"/>
                    </a:cubicBezTo>
                    <a:cubicBezTo>
                      <a:pt x="266" y="30"/>
                      <a:pt x="256" y="44"/>
                      <a:pt x="246" y="57"/>
                    </a:cubicBezTo>
                    <a:cubicBezTo>
                      <a:pt x="243" y="61"/>
                      <a:pt x="244" y="63"/>
                      <a:pt x="247" y="64"/>
                    </a:cubicBezTo>
                    <a:cubicBezTo>
                      <a:pt x="262" y="74"/>
                      <a:pt x="277" y="84"/>
                      <a:pt x="291" y="95"/>
                    </a:cubicBezTo>
                    <a:cubicBezTo>
                      <a:pt x="293" y="97"/>
                      <a:pt x="294" y="97"/>
                      <a:pt x="296" y="95"/>
                    </a:cubicBezTo>
                    <a:cubicBezTo>
                      <a:pt x="305" y="84"/>
                      <a:pt x="313" y="74"/>
                      <a:pt x="322" y="64"/>
                    </a:cubicBezTo>
                    <a:cubicBezTo>
                      <a:pt x="325" y="60"/>
                      <a:pt x="328" y="55"/>
                      <a:pt x="332" y="51"/>
                    </a:cubicBezTo>
                    <a:cubicBezTo>
                      <a:pt x="335" y="48"/>
                      <a:pt x="341" y="48"/>
                      <a:pt x="345" y="51"/>
                    </a:cubicBezTo>
                    <a:cubicBezTo>
                      <a:pt x="348" y="54"/>
                      <a:pt x="349" y="60"/>
                      <a:pt x="345" y="64"/>
                    </a:cubicBezTo>
                    <a:cubicBezTo>
                      <a:pt x="340" y="70"/>
                      <a:pt x="335" y="76"/>
                      <a:pt x="331" y="82"/>
                    </a:cubicBezTo>
                    <a:cubicBezTo>
                      <a:pt x="324" y="89"/>
                      <a:pt x="318" y="97"/>
                      <a:pt x="311" y="105"/>
                    </a:cubicBezTo>
                    <a:cubicBezTo>
                      <a:pt x="309" y="107"/>
                      <a:pt x="309" y="109"/>
                      <a:pt x="312" y="111"/>
                    </a:cubicBezTo>
                    <a:cubicBezTo>
                      <a:pt x="321" y="119"/>
                      <a:pt x="331" y="127"/>
                      <a:pt x="341" y="135"/>
                    </a:cubicBezTo>
                    <a:cubicBezTo>
                      <a:pt x="345" y="138"/>
                      <a:pt x="349" y="141"/>
                      <a:pt x="352" y="145"/>
                    </a:cubicBezTo>
                    <a:cubicBezTo>
                      <a:pt x="355" y="147"/>
                      <a:pt x="356" y="147"/>
                      <a:pt x="359" y="144"/>
                    </a:cubicBezTo>
                    <a:cubicBezTo>
                      <a:pt x="369" y="133"/>
                      <a:pt x="380" y="121"/>
                      <a:pt x="391" y="110"/>
                    </a:cubicBezTo>
                    <a:cubicBezTo>
                      <a:pt x="393" y="108"/>
                      <a:pt x="395" y="106"/>
                      <a:pt x="397" y="104"/>
                    </a:cubicBezTo>
                    <a:cubicBezTo>
                      <a:pt x="400" y="101"/>
                      <a:pt x="405" y="101"/>
                      <a:pt x="409" y="104"/>
                    </a:cubicBezTo>
                    <a:cubicBezTo>
                      <a:pt x="413" y="107"/>
                      <a:pt x="413" y="112"/>
                      <a:pt x="410" y="116"/>
                    </a:cubicBezTo>
                    <a:cubicBezTo>
                      <a:pt x="402" y="125"/>
                      <a:pt x="394" y="133"/>
                      <a:pt x="386" y="141"/>
                    </a:cubicBezTo>
                    <a:cubicBezTo>
                      <a:pt x="381" y="146"/>
                      <a:pt x="376" y="152"/>
                      <a:pt x="371" y="157"/>
                    </a:cubicBezTo>
                    <a:cubicBezTo>
                      <a:pt x="369" y="159"/>
                      <a:pt x="370" y="160"/>
                      <a:pt x="371" y="162"/>
                    </a:cubicBezTo>
                    <a:cubicBezTo>
                      <a:pt x="385" y="173"/>
                      <a:pt x="398" y="186"/>
                      <a:pt x="411" y="199"/>
                    </a:cubicBezTo>
                    <a:cubicBezTo>
                      <a:pt x="413" y="201"/>
                      <a:pt x="414" y="201"/>
                      <a:pt x="416" y="199"/>
                    </a:cubicBezTo>
                    <a:cubicBezTo>
                      <a:pt x="428" y="187"/>
                      <a:pt x="441" y="176"/>
                      <a:pt x="453" y="164"/>
                    </a:cubicBezTo>
                    <a:cubicBezTo>
                      <a:pt x="455" y="162"/>
                      <a:pt x="457" y="160"/>
                      <a:pt x="460" y="159"/>
                    </a:cubicBezTo>
                    <a:cubicBezTo>
                      <a:pt x="465" y="158"/>
                      <a:pt x="468" y="160"/>
                      <a:pt x="470" y="164"/>
                    </a:cubicBezTo>
                    <a:cubicBezTo>
                      <a:pt x="472" y="167"/>
                      <a:pt x="472" y="171"/>
                      <a:pt x="469" y="174"/>
                    </a:cubicBezTo>
                    <a:cubicBezTo>
                      <a:pt x="460" y="182"/>
                      <a:pt x="452" y="190"/>
                      <a:pt x="443" y="198"/>
                    </a:cubicBezTo>
                    <a:cubicBezTo>
                      <a:pt x="438" y="203"/>
                      <a:pt x="433" y="208"/>
                      <a:pt x="428" y="213"/>
                    </a:cubicBezTo>
                    <a:cubicBezTo>
                      <a:pt x="426" y="214"/>
                      <a:pt x="426" y="215"/>
                      <a:pt x="428" y="217"/>
                    </a:cubicBezTo>
                    <a:cubicBezTo>
                      <a:pt x="440" y="230"/>
                      <a:pt x="452" y="243"/>
                      <a:pt x="464" y="257"/>
                    </a:cubicBezTo>
                    <a:cubicBezTo>
                      <a:pt x="466" y="259"/>
                      <a:pt x="467" y="260"/>
                      <a:pt x="469" y="257"/>
                    </a:cubicBezTo>
                    <a:cubicBezTo>
                      <a:pt x="478" y="250"/>
                      <a:pt x="487" y="243"/>
                      <a:pt x="495" y="235"/>
                    </a:cubicBezTo>
                    <a:cubicBezTo>
                      <a:pt x="501" y="230"/>
                      <a:pt x="507" y="225"/>
                      <a:pt x="514" y="221"/>
                    </a:cubicBezTo>
                    <a:cubicBezTo>
                      <a:pt x="516" y="219"/>
                      <a:pt x="520" y="220"/>
                      <a:pt x="523" y="222"/>
                    </a:cubicBezTo>
                    <a:cubicBezTo>
                      <a:pt x="526" y="224"/>
                      <a:pt x="527" y="227"/>
                      <a:pt x="526" y="230"/>
                    </a:cubicBezTo>
                    <a:cubicBezTo>
                      <a:pt x="526" y="233"/>
                      <a:pt x="524" y="236"/>
                      <a:pt x="522" y="238"/>
                    </a:cubicBezTo>
                    <a:cubicBezTo>
                      <a:pt x="509" y="248"/>
                      <a:pt x="496" y="259"/>
                      <a:pt x="483" y="270"/>
                    </a:cubicBezTo>
                    <a:cubicBezTo>
                      <a:pt x="479" y="272"/>
                      <a:pt x="478" y="274"/>
                      <a:pt x="481" y="278"/>
                    </a:cubicBezTo>
                    <a:cubicBezTo>
                      <a:pt x="492" y="291"/>
                      <a:pt x="502" y="305"/>
                      <a:pt x="513" y="319"/>
                    </a:cubicBezTo>
                    <a:cubicBezTo>
                      <a:pt x="515" y="321"/>
                      <a:pt x="516" y="321"/>
                      <a:pt x="518" y="319"/>
                    </a:cubicBezTo>
                    <a:cubicBezTo>
                      <a:pt x="526" y="314"/>
                      <a:pt x="533" y="309"/>
                      <a:pt x="540" y="304"/>
                    </a:cubicBezTo>
                    <a:cubicBezTo>
                      <a:pt x="547" y="298"/>
                      <a:pt x="555" y="292"/>
                      <a:pt x="563" y="287"/>
                    </a:cubicBezTo>
                    <a:cubicBezTo>
                      <a:pt x="567" y="284"/>
                      <a:pt x="572" y="285"/>
                      <a:pt x="575" y="289"/>
                    </a:cubicBezTo>
                    <a:cubicBezTo>
                      <a:pt x="578" y="293"/>
                      <a:pt x="577" y="298"/>
                      <a:pt x="573" y="301"/>
                    </a:cubicBezTo>
                    <a:cubicBezTo>
                      <a:pt x="562" y="310"/>
                      <a:pt x="551" y="318"/>
                      <a:pt x="539" y="326"/>
                    </a:cubicBezTo>
                    <a:cubicBezTo>
                      <a:pt x="536" y="329"/>
                      <a:pt x="532" y="331"/>
                      <a:pt x="529" y="334"/>
                    </a:cubicBezTo>
                    <a:cubicBezTo>
                      <a:pt x="526" y="336"/>
                      <a:pt x="526" y="337"/>
                      <a:pt x="528" y="340"/>
                    </a:cubicBezTo>
                    <a:cubicBezTo>
                      <a:pt x="536" y="352"/>
                      <a:pt x="544" y="364"/>
                      <a:pt x="552" y="376"/>
                    </a:cubicBezTo>
                    <a:cubicBezTo>
                      <a:pt x="554" y="379"/>
                      <a:pt x="555" y="381"/>
                      <a:pt x="557" y="384"/>
                    </a:cubicBezTo>
                    <a:cubicBezTo>
                      <a:pt x="558" y="387"/>
                      <a:pt x="560" y="387"/>
                      <a:pt x="562" y="385"/>
                    </a:cubicBezTo>
                    <a:cubicBezTo>
                      <a:pt x="577" y="376"/>
                      <a:pt x="592" y="366"/>
                      <a:pt x="607" y="357"/>
                    </a:cubicBezTo>
                    <a:cubicBezTo>
                      <a:pt x="612" y="353"/>
                      <a:pt x="618" y="354"/>
                      <a:pt x="620" y="358"/>
                    </a:cubicBezTo>
                    <a:cubicBezTo>
                      <a:pt x="623" y="363"/>
                      <a:pt x="622" y="368"/>
                      <a:pt x="617" y="372"/>
                    </a:cubicBezTo>
                    <a:cubicBezTo>
                      <a:pt x="601" y="381"/>
                      <a:pt x="586" y="391"/>
                      <a:pt x="571" y="401"/>
                    </a:cubicBezTo>
                    <a:cubicBezTo>
                      <a:pt x="569" y="402"/>
                      <a:pt x="568" y="403"/>
                      <a:pt x="570" y="406"/>
                    </a:cubicBezTo>
                    <a:cubicBezTo>
                      <a:pt x="579" y="421"/>
                      <a:pt x="588" y="437"/>
                      <a:pt x="596" y="453"/>
                    </a:cubicBezTo>
                    <a:cubicBezTo>
                      <a:pt x="597" y="456"/>
                      <a:pt x="598" y="456"/>
                      <a:pt x="601" y="454"/>
                    </a:cubicBezTo>
                    <a:cubicBezTo>
                      <a:pt x="615" y="446"/>
                      <a:pt x="629" y="438"/>
                      <a:pt x="643" y="431"/>
                    </a:cubicBezTo>
                    <a:cubicBezTo>
                      <a:pt x="648" y="428"/>
                      <a:pt x="652" y="425"/>
                      <a:pt x="657" y="428"/>
                    </a:cubicBezTo>
                    <a:cubicBezTo>
                      <a:pt x="663" y="431"/>
                      <a:pt x="664" y="439"/>
                      <a:pt x="658" y="443"/>
                    </a:cubicBezTo>
                    <a:cubicBezTo>
                      <a:pt x="646" y="450"/>
                      <a:pt x="633" y="457"/>
                      <a:pt x="621" y="464"/>
                    </a:cubicBezTo>
                    <a:cubicBezTo>
                      <a:pt x="617" y="466"/>
                      <a:pt x="613" y="468"/>
                      <a:pt x="609" y="471"/>
                    </a:cubicBezTo>
                    <a:cubicBezTo>
                      <a:pt x="607" y="472"/>
                      <a:pt x="607" y="474"/>
                      <a:pt x="608" y="476"/>
                    </a:cubicBezTo>
                    <a:cubicBezTo>
                      <a:pt x="615" y="492"/>
                      <a:pt x="623" y="508"/>
                      <a:pt x="631" y="525"/>
                    </a:cubicBezTo>
                    <a:cubicBezTo>
                      <a:pt x="632" y="527"/>
                      <a:pt x="632" y="528"/>
                      <a:pt x="635" y="526"/>
                    </a:cubicBezTo>
                    <a:cubicBezTo>
                      <a:pt x="649" y="519"/>
                      <a:pt x="663" y="513"/>
                      <a:pt x="677" y="506"/>
                    </a:cubicBezTo>
                    <a:cubicBezTo>
                      <a:pt x="681" y="504"/>
                      <a:pt x="685" y="501"/>
                      <a:pt x="691" y="503"/>
                    </a:cubicBezTo>
                    <a:cubicBezTo>
                      <a:pt x="695" y="504"/>
                      <a:pt x="696" y="507"/>
                      <a:pt x="697" y="511"/>
                    </a:cubicBezTo>
                    <a:cubicBezTo>
                      <a:pt x="697" y="515"/>
                      <a:pt x="695" y="518"/>
                      <a:pt x="692" y="519"/>
                    </a:cubicBezTo>
                    <a:cubicBezTo>
                      <a:pt x="676" y="527"/>
                      <a:pt x="660" y="534"/>
                      <a:pt x="644" y="542"/>
                    </a:cubicBezTo>
                    <a:cubicBezTo>
                      <a:pt x="638" y="544"/>
                      <a:pt x="638" y="544"/>
                      <a:pt x="640" y="550"/>
                    </a:cubicBezTo>
                    <a:cubicBezTo>
                      <a:pt x="646" y="565"/>
                      <a:pt x="652" y="581"/>
                      <a:pt x="658" y="596"/>
                    </a:cubicBezTo>
                    <a:cubicBezTo>
                      <a:pt x="660" y="603"/>
                      <a:pt x="660" y="603"/>
                      <a:pt x="666" y="600"/>
                    </a:cubicBezTo>
                    <a:cubicBezTo>
                      <a:pt x="681" y="595"/>
                      <a:pt x="695" y="589"/>
                      <a:pt x="710" y="583"/>
                    </a:cubicBezTo>
                    <a:cubicBezTo>
                      <a:pt x="712" y="582"/>
                      <a:pt x="713" y="582"/>
                      <a:pt x="715" y="581"/>
                    </a:cubicBezTo>
                    <a:cubicBezTo>
                      <a:pt x="719" y="580"/>
                      <a:pt x="724" y="582"/>
                      <a:pt x="725" y="586"/>
                    </a:cubicBezTo>
                    <a:cubicBezTo>
                      <a:pt x="727" y="591"/>
                      <a:pt x="725" y="596"/>
                      <a:pt x="721" y="598"/>
                    </a:cubicBezTo>
                    <a:cubicBezTo>
                      <a:pt x="711" y="602"/>
                      <a:pt x="700" y="606"/>
                      <a:pt x="690" y="610"/>
                    </a:cubicBezTo>
                    <a:cubicBezTo>
                      <a:pt x="682" y="613"/>
                      <a:pt x="675" y="616"/>
                      <a:pt x="667" y="619"/>
                    </a:cubicBezTo>
                    <a:cubicBezTo>
                      <a:pt x="665" y="620"/>
                      <a:pt x="665" y="622"/>
                      <a:pt x="666" y="624"/>
                    </a:cubicBezTo>
                    <a:cubicBezTo>
                      <a:pt x="669" y="643"/>
                      <a:pt x="670" y="662"/>
                      <a:pt x="668" y="681"/>
                    </a:cubicBezTo>
                    <a:cubicBezTo>
                      <a:pt x="665" y="713"/>
                      <a:pt x="654" y="743"/>
                      <a:pt x="633" y="769"/>
                    </a:cubicBezTo>
                    <a:cubicBezTo>
                      <a:pt x="615" y="792"/>
                      <a:pt x="592" y="807"/>
                      <a:pt x="563" y="813"/>
                    </a:cubicBezTo>
                    <a:cubicBezTo>
                      <a:pt x="539" y="818"/>
                      <a:pt x="514" y="816"/>
                      <a:pt x="490" y="807"/>
                    </a:cubicBezTo>
                    <a:cubicBezTo>
                      <a:pt x="464" y="797"/>
                      <a:pt x="443" y="780"/>
                      <a:pt x="425" y="759"/>
                    </a:cubicBezTo>
                    <a:cubicBezTo>
                      <a:pt x="417" y="750"/>
                      <a:pt x="411" y="739"/>
                      <a:pt x="405" y="728"/>
                    </a:cubicBezTo>
                    <a:cubicBezTo>
                      <a:pt x="404" y="725"/>
                      <a:pt x="402" y="725"/>
                      <a:pt x="400" y="726"/>
                    </a:cubicBezTo>
                    <a:cubicBezTo>
                      <a:pt x="387" y="731"/>
                      <a:pt x="374" y="736"/>
                      <a:pt x="361" y="742"/>
                    </a:cubicBezTo>
                    <a:cubicBezTo>
                      <a:pt x="359" y="742"/>
                      <a:pt x="357" y="743"/>
                      <a:pt x="354" y="744"/>
                    </a:cubicBezTo>
                    <a:cubicBezTo>
                      <a:pt x="350" y="745"/>
                      <a:pt x="345" y="743"/>
                      <a:pt x="344" y="739"/>
                    </a:cubicBezTo>
                    <a:cubicBezTo>
                      <a:pt x="342" y="734"/>
                      <a:pt x="344" y="729"/>
                      <a:pt x="349" y="727"/>
                    </a:cubicBezTo>
                    <a:cubicBezTo>
                      <a:pt x="363" y="721"/>
                      <a:pt x="378" y="715"/>
                      <a:pt x="393" y="710"/>
                    </a:cubicBezTo>
                    <a:cubicBezTo>
                      <a:pt x="395" y="708"/>
                      <a:pt x="396" y="708"/>
                      <a:pt x="395" y="704"/>
                    </a:cubicBezTo>
                    <a:cubicBezTo>
                      <a:pt x="391" y="693"/>
                      <a:pt x="387" y="682"/>
                      <a:pt x="383" y="671"/>
                    </a:cubicBezTo>
                    <a:cubicBezTo>
                      <a:pt x="382" y="667"/>
                      <a:pt x="380" y="667"/>
                      <a:pt x="376" y="668"/>
                    </a:cubicBezTo>
                    <a:cubicBezTo>
                      <a:pt x="363" y="675"/>
                      <a:pt x="349" y="681"/>
                      <a:pt x="335" y="688"/>
                    </a:cubicBezTo>
                    <a:cubicBezTo>
                      <a:pt x="330" y="690"/>
                      <a:pt x="324" y="688"/>
                      <a:pt x="323" y="682"/>
                    </a:cubicBezTo>
                    <a:cubicBezTo>
                      <a:pt x="322" y="677"/>
                      <a:pt x="324" y="674"/>
                      <a:pt x="329" y="671"/>
                    </a:cubicBezTo>
                    <a:cubicBezTo>
                      <a:pt x="343" y="665"/>
                      <a:pt x="356" y="658"/>
                      <a:pt x="370" y="652"/>
                    </a:cubicBezTo>
                    <a:cubicBezTo>
                      <a:pt x="373" y="650"/>
                      <a:pt x="374" y="649"/>
                      <a:pt x="373" y="646"/>
                    </a:cubicBezTo>
                    <a:cubicBezTo>
                      <a:pt x="368" y="635"/>
                      <a:pt x="363" y="624"/>
                      <a:pt x="358" y="614"/>
                    </a:cubicBezTo>
                    <a:cubicBezTo>
                      <a:pt x="356" y="610"/>
                      <a:pt x="355" y="610"/>
                      <a:pt x="352" y="612"/>
                    </a:cubicBezTo>
                    <a:cubicBezTo>
                      <a:pt x="339" y="619"/>
                      <a:pt x="326" y="626"/>
                      <a:pt x="313" y="633"/>
                    </a:cubicBezTo>
                    <a:cubicBezTo>
                      <a:pt x="307" y="636"/>
                      <a:pt x="301" y="635"/>
                      <a:pt x="299" y="631"/>
                    </a:cubicBezTo>
                    <a:cubicBezTo>
                      <a:pt x="296" y="625"/>
                      <a:pt x="298" y="621"/>
                      <a:pt x="305" y="618"/>
                    </a:cubicBezTo>
                    <a:cubicBezTo>
                      <a:pt x="317" y="611"/>
                      <a:pt x="329" y="604"/>
                      <a:pt x="341" y="598"/>
                    </a:cubicBezTo>
                    <a:cubicBezTo>
                      <a:pt x="342" y="597"/>
                      <a:pt x="343" y="596"/>
                      <a:pt x="344" y="595"/>
                    </a:cubicBezTo>
                    <a:cubicBezTo>
                      <a:pt x="347" y="596"/>
                      <a:pt x="348" y="595"/>
                      <a:pt x="348" y="593"/>
                    </a:cubicBezTo>
                    <a:cubicBezTo>
                      <a:pt x="347" y="591"/>
                      <a:pt x="346" y="588"/>
                      <a:pt x="343" y="587"/>
                    </a:cubicBezTo>
                    <a:close/>
                    <a:moveTo>
                      <a:pt x="651" y="658"/>
                    </a:moveTo>
                    <a:cubicBezTo>
                      <a:pt x="652" y="651"/>
                      <a:pt x="651" y="640"/>
                      <a:pt x="649" y="630"/>
                    </a:cubicBezTo>
                    <a:cubicBezTo>
                      <a:pt x="645" y="609"/>
                      <a:pt x="637" y="590"/>
                      <a:pt x="630" y="571"/>
                    </a:cubicBezTo>
                    <a:cubicBezTo>
                      <a:pt x="622" y="550"/>
                      <a:pt x="613" y="530"/>
                      <a:pt x="603" y="509"/>
                    </a:cubicBezTo>
                    <a:cubicBezTo>
                      <a:pt x="594" y="489"/>
                      <a:pt x="585" y="470"/>
                      <a:pt x="575" y="451"/>
                    </a:cubicBezTo>
                    <a:cubicBezTo>
                      <a:pt x="566" y="434"/>
                      <a:pt x="556" y="418"/>
                      <a:pt x="547" y="402"/>
                    </a:cubicBezTo>
                    <a:cubicBezTo>
                      <a:pt x="537" y="386"/>
                      <a:pt x="527" y="370"/>
                      <a:pt x="516" y="354"/>
                    </a:cubicBezTo>
                    <a:cubicBezTo>
                      <a:pt x="506" y="339"/>
                      <a:pt x="495" y="325"/>
                      <a:pt x="484" y="310"/>
                    </a:cubicBezTo>
                    <a:cubicBezTo>
                      <a:pt x="471" y="293"/>
                      <a:pt x="457" y="277"/>
                      <a:pt x="443" y="261"/>
                    </a:cubicBezTo>
                    <a:cubicBezTo>
                      <a:pt x="431" y="246"/>
                      <a:pt x="418" y="232"/>
                      <a:pt x="404" y="218"/>
                    </a:cubicBezTo>
                    <a:cubicBezTo>
                      <a:pt x="391" y="204"/>
                      <a:pt x="376" y="190"/>
                      <a:pt x="362" y="177"/>
                    </a:cubicBezTo>
                    <a:cubicBezTo>
                      <a:pt x="344" y="160"/>
                      <a:pt x="325" y="144"/>
                      <a:pt x="306" y="129"/>
                    </a:cubicBezTo>
                    <a:cubicBezTo>
                      <a:pt x="284" y="112"/>
                      <a:pt x="261" y="95"/>
                      <a:pt x="238" y="80"/>
                    </a:cubicBezTo>
                    <a:cubicBezTo>
                      <a:pt x="220" y="68"/>
                      <a:pt x="201" y="59"/>
                      <a:pt x="180" y="54"/>
                    </a:cubicBezTo>
                    <a:cubicBezTo>
                      <a:pt x="155" y="48"/>
                      <a:pt x="130" y="47"/>
                      <a:pt x="105" y="53"/>
                    </a:cubicBezTo>
                    <a:cubicBezTo>
                      <a:pt x="81" y="60"/>
                      <a:pt x="61" y="71"/>
                      <a:pt x="44" y="89"/>
                    </a:cubicBezTo>
                    <a:cubicBezTo>
                      <a:pt x="32" y="103"/>
                      <a:pt x="25" y="120"/>
                      <a:pt x="22" y="138"/>
                    </a:cubicBezTo>
                    <a:cubicBezTo>
                      <a:pt x="17" y="163"/>
                      <a:pt x="20" y="187"/>
                      <a:pt x="30" y="209"/>
                    </a:cubicBezTo>
                    <a:cubicBezTo>
                      <a:pt x="39" y="230"/>
                      <a:pt x="53" y="248"/>
                      <a:pt x="70" y="264"/>
                    </a:cubicBezTo>
                    <a:cubicBezTo>
                      <a:pt x="71" y="265"/>
                      <a:pt x="73" y="265"/>
                      <a:pt x="75" y="266"/>
                    </a:cubicBezTo>
                    <a:cubicBezTo>
                      <a:pt x="78" y="266"/>
                      <a:pt x="81" y="267"/>
                      <a:pt x="82" y="271"/>
                    </a:cubicBezTo>
                    <a:cubicBezTo>
                      <a:pt x="83" y="274"/>
                      <a:pt x="85" y="275"/>
                      <a:pt x="87" y="277"/>
                    </a:cubicBezTo>
                    <a:cubicBezTo>
                      <a:pt x="98" y="284"/>
                      <a:pt x="109" y="292"/>
                      <a:pt x="120" y="300"/>
                    </a:cubicBezTo>
                    <a:cubicBezTo>
                      <a:pt x="122" y="301"/>
                      <a:pt x="123" y="302"/>
                      <a:pt x="125" y="302"/>
                    </a:cubicBezTo>
                    <a:cubicBezTo>
                      <a:pt x="130" y="302"/>
                      <a:pt x="134" y="304"/>
                      <a:pt x="135" y="310"/>
                    </a:cubicBezTo>
                    <a:cubicBezTo>
                      <a:pt x="135" y="311"/>
                      <a:pt x="135" y="311"/>
                      <a:pt x="136" y="312"/>
                    </a:cubicBezTo>
                    <a:cubicBezTo>
                      <a:pt x="146" y="320"/>
                      <a:pt x="157" y="328"/>
                      <a:pt x="167" y="338"/>
                    </a:cubicBezTo>
                    <a:cubicBezTo>
                      <a:pt x="170" y="340"/>
                      <a:pt x="172" y="342"/>
                      <a:pt x="177" y="342"/>
                    </a:cubicBezTo>
                    <a:cubicBezTo>
                      <a:pt x="180" y="342"/>
                      <a:pt x="182" y="345"/>
                      <a:pt x="182" y="348"/>
                    </a:cubicBezTo>
                    <a:cubicBezTo>
                      <a:pt x="183" y="351"/>
                      <a:pt x="184" y="353"/>
                      <a:pt x="186" y="354"/>
                    </a:cubicBezTo>
                    <a:cubicBezTo>
                      <a:pt x="196" y="363"/>
                      <a:pt x="206" y="372"/>
                      <a:pt x="215" y="382"/>
                    </a:cubicBezTo>
                    <a:cubicBezTo>
                      <a:pt x="216" y="384"/>
                      <a:pt x="218" y="385"/>
                      <a:pt x="220" y="385"/>
                    </a:cubicBezTo>
                    <a:cubicBezTo>
                      <a:pt x="225" y="385"/>
                      <a:pt x="227" y="389"/>
                      <a:pt x="228" y="393"/>
                    </a:cubicBezTo>
                    <a:cubicBezTo>
                      <a:pt x="228" y="395"/>
                      <a:pt x="229" y="396"/>
                      <a:pt x="230" y="397"/>
                    </a:cubicBezTo>
                    <a:cubicBezTo>
                      <a:pt x="234" y="401"/>
                      <a:pt x="237" y="405"/>
                      <a:pt x="241" y="409"/>
                    </a:cubicBezTo>
                    <a:cubicBezTo>
                      <a:pt x="246" y="415"/>
                      <a:pt x="251" y="420"/>
                      <a:pt x="256" y="426"/>
                    </a:cubicBezTo>
                    <a:cubicBezTo>
                      <a:pt x="258" y="428"/>
                      <a:pt x="260" y="430"/>
                      <a:pt x="262" y="431"/>
                    </a:cubicBezTo>
                    <a:cubicBezTo>
                      <a:pt x="267" y="432"/>
                      <a:pt x="270" y="435"/>
                      <a:pt x="269" y="440"/>
                    </a:cubicBezTo>
                    <a:cubicBezTo>
                      <a:pt x="269" y="442"/>
                      <a:pt x="270" y="443"/>
                      <a:pt x="271" y="444"/>
                    </a:cubicBezTo>
                    <a:cubicBezTo>
                      <a:pt x="279" y="454"/>
                      <a:pt x="288" y="465"/>
                      <a:pt x="295" y="476"/>
                    </a:cubicBezTo>
                    <a:cubicBezTo>
                      <a:pt x="297" y="478"/>
                      <a:pt x="299" y="480"/>
                      <a:pt x="302" y="481"/>
                    </a:cubicBezTo>
                    <a:cubicBezTo>
                      <a:pt x="306" y="482"/>
                      <a:pt x="308" y="485"/>
                      <a:pt x="307" y="489"/>
                    </a:cubicBezTo>
                    <a:cubicBezTo>
                      <a:pt x="307" y="491"/>
                      <a:pt x="308" y="493"/>
                      <a:pt x="309" y="494"/>
                    </a:cubicBezTo>
                    <a:cubicBezTo>
                      <a:pt x="316" y="505"/>
                      <a:pt x="323" y="516"/>
                      <a:pt x="330" y="526"/>
                    </a:cubicBezTo>
                    <a:cubicBezTo>
                      <a:pt x="332" y="530"/>
                      <a:pt x="334" y="533"/>
                      <a:pt x="338" y="534"/>
                    </a:cubicBezTo>
                    <a:cubicBezTo>
                      <a:pt x="341" y="535"/>
                      <a:pt x="342" y="538"/>
                      <a:pt x="341" y="541"/>
                    </a:cubicBezTo>
                    <a:cubicBezTo>
                      <a:pt x="341" y="543"/>
                      <a:pt x="342" y="546"/>
                      <a:pt x="343" y="548"/>
                    </a:cubicBezTo>
                    <a:cubicBezTo>
                      <a:pt x="349" y="559"/>
                      <a:pt x="355" y="569"/>
                      <a:pt x="361" y="580"/>
                    </a:cubicBezTo>
                    <a:cubicBezTo>
                      <a:pt x="363" y="583"/>
                      <a:pt x="364" y="587"/>
                      <a:pt x="369" y="589"/>
                    </a:cubicBezTo>
                    <a:cubicBezTo>
                      <a:pt x="372" y="590"/>
                      <a:pt x="373" y="594"/>
                      <a:pt x="372" y="597"/>
                    </a:cubicBezTo>
                    <a:cubicBezTo>
                      <a:pt x="371" y="599"/>
                      <a:pt x="372" y="602"/>
                      <a:pt x="373" y="604"/>
                    </a:cubicBezTo>
                    <a:cubicBezTo>
                      <a:pt x="377" y="613"/>
                      <a:pt x="381" y="622"/>
                      <a:pt x="385" y="630"/>
                    </a:cubicBezTo>
                    <a:cubicBezTo>
                      <a:pt x="388" y="636"/>
                      <a:pt x="389" y="643"/>
                      <a:pt x="395" y="646"/>
                    </a:cubicBezTo>
                    <a:cubicBezTo>
                      <a:pt x="398" y="648"/>
                      <a:pt x="399" y="651"/>
                      <a:pt x="398" y="654"/>
                    </a:cubicBezTo>
                    <a:cubicBezTo>
                      <a:pt x="397" y="657"/>
                      <a:pt x="398" y="661"/>
                      <a:pt x="399" y="664"/>
                    </a:cubicBezTo>
                    <a:cubicBezTo>
                      <a:pt x="401" y="667"/>
                      <a:pt x="402" y="670"/>
                      <a:pt x="403" y="673"/>
                    </a:cubicBezTo>
                    <a:cubicBezTo>
                      <a:pt x="406" y="682"/>
                      <a:pt x="408" y="691"/>
                      <a:pt x="413" y="699"/>
                    </a:cubicBezTo>
                    <a:cubicBezTo>
                      <a:pt x="416" y="705"/>
                      <a:pt x="419" y="712"/>
                      <a:pt x="421" y="719"/>
                    </a:cubicBezTo>
                    <a:cubicBezTo>
                      <a:pt x="423" y="725"/>
                      <a:pt x="427" y="731"/>
                      <a:pt x="431" y="737"/>
                    </a:cubicBezTo>
                    <a:cubicBezTo>
                      <a:pt x="441" y="751"/>
                      <a:pt x="453" y="764"/>
                      <a:pt x="468" y="774"/>
                    </a:cubicBezTo>
                    <a:cubicBezTo>
                      <a:pt x="494" y="793"/>
                      <a:pt x="522" y="800"/>
                      <a:pt x="554" y="796"/>
                    </a:cubicBezTo>
                    <a:cubicBezTo>
                      <a:pt x="581" y="793"/>
                      <a:pt x="602" y="779"/>
                      <a:pt x="619" y="759"/>
                    </a:cubicBezTo>
                    <a:cubicBezTo>
                      <a:pt x="641" y="731"/>
                      <a:pt x="652" y="698"/>
                      <a:pt x="651" y="658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95" name="Freeform 234">
                <a:extLst>
                  <a:ext uri="{FF2B5EF4-FFF2-40B4-BE49-F238E27FC236}">
                    <a16:creationId xmlns:a16="http://schemas.microsoft.com/office/drawing/2014/main" id="{DD24EA87-1A0A-4F16-ABE9-56A8A1D0F86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1456988" y="1255713"/>
                <a:ext cx="3175" cy="1588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0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0"/>
                      <a:pt x="0" y="0"/>
                      <a:pt x="1" y="0"/>
                    </a:cubicBezTo>
                    <a:cubicBezTo>
                      <a:pt x="0" y="0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B6DB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96" name="Freeform 235">
                <a:extLst>
                  <a:ext uri="{FF2B5EF4-FFF2-40B4-BE49-F238E27FC236}">
                    <a16:creationId xmlns:a16="http://schemas.microsoft.com/office/drawing/2014/main" id="{DD53AF79-D4F1-43D8-8893-36C21BF42D91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2325350" y="1663700"/>
                <a:ext cx="384175" cy="452438"/>
              </a:xfrm>
              <a:custGeom>
                <a:avLst/>
                <a:gdLst>
                  <a:gd name="T0" fmla="*/ 156 w 156"/>
                  <a:gd name="T1" fmla="*/ 97 h 184"/>
                  <a:gd name="T2" fmla="*/ 139 w 156"/>
                  <a:gd name="T3" fmla="*/ 153 h 184"/>
                  <a:gd name="T4" fmla="*/ 71 w 156"/>
                  <a:gd name="T5" fmla="*/ 178 h 184"/>
                  <a:gd name="T6" fmla="*/ 17 w 156"/>
                  <a:gd name="T7" fmla="*/ 138 h 184"/>
                  <a:gd name="T8" fmla="*/ 2 w 156"/>
                  <a:gd name="T9" fmla="*/ 73 h 184"/>
                  <a:gd name="T10" fmla="*/ 19 w 156"/>
                  <a:gd name="T11" fmla="*/ 30 h 184"/>
                  <a:gd name="T12" fmla="*/ 53 w 156"/>
                  <a:gd name="T13" fmla="*/ 6 h 184"/>
                  <a:gd name="T14" fmla="*/ 100 w 156"/>
                  <a:gd name="T15" fmla="*/ 8 h 184"/>
                  <a:gd name="T16" fmla="*/ 151 w 156"/>
                  <a:gd name="T17" fmla="*/ 66 h 184"/>
                  <a:gd name="T18" fmla="*/ 156 w 156"/>
                  <a:gd name="T19" fmla="*/ 97 h 184"/>
                  <a:gd name="T20" fmla="*/ 20 w 156"/>
                  <a:gd name="T21" fmla="*/ 88 h 184"/>
                  <a:gd name="T22" fmla="*/ 23 w 156"/>
                  <a:gd name="T23" fmla="*/ 109 h 184"/>
                  <a:gd name="T24" fmla="*/ 59 w 156"/>
                  <a:gd name="T25" fmla="*/ 155 h 184"/>
                  <a:gd name="T26" fmla="*/ 116 w 156"/>
                  <a:gd name="T27" fmla="*/ 152 h 184"/>
                  <a:gd name="T28" fmla="*/ 138 w 156"/>
                  <a:gd name="T29" fmla="*/ 102 h 184"/>
                  <a:gd name="T30" fmla="*/ 99 w 156"/>
                  <a:gd name="T31" fmla="*/ 27 h 184"/>
                  <a:gd name="T32" fmla="*/ 37 w 156"/>
                  <a:gd name="T33" fmla="*/ 37 h 184"/>
                  <a:gd name="T34" fmla="*/ 20 w 156"/>
                  <a:gd name="T35" fmla="*/ 88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56" h="184">
                    <a:moveTo>
                      <a:pt x="156" y="97"/>
                    </a:moveTo>
                    <a:cubicBezTo>
                      <a:pt x="156" y="119"/>
                      <a:pt x="151" y="137"/>
                      <a:pt x="139" y="153"/>
                    </a:cubicBezTo>
                    <a:cubicBezTo>
                      <a:pt x="124" y="174"/>
                      <a:pt x="96" y="184"/>
                      <a:pt x="71" y="178"/>
                    </a:cubicBezTo>
                    <a:cubicBezTo>
                      <a:pt x="47" y="173"/>
                      <a:pt x="30" y="159"/>
                      <a:pt x="17" y="138"/>
                    </a:cubicBezTo>
                    <a:cubicBezTo>
                      <a:pt x="4" y="118"/>
                      <a:pt x="0" y="96"/>
                      <a:pt x="2" y="73"/>
                    </a:cubicBezTo>
                    <a:cubicBezTo>
                      <a:pt x="4" y="57"/>
                      <a:pt x="10" y="43"/>
                      <a:pt x="19" y="30"/>
                    </a:cubicBezTo>
                    <a:cubicBezTo>
                      <a:pt x="28" y="18"/>
                      <a:pt x="39" y="10"/>
                      <a:pt x="53" y="6"/>
                    </a:cubicBezTo>
                    <a:cubicBezTo>
                      <a:pt x="69" y="0"/>
                      <a:pt x="84" y="1"/>
                      <a:pt x="100" y="8"/>
                    </a:cubicBezTo>
                    <a:cubicBezTo>
                      <a:pt x="126" y="19"/>
                      <a:pt x="142" y="40"/>
                      <a:pt x="151" y="66"/>
                    </a:cubicBezTo>
                    <a:cubicBezTo>
                      <a:pt x="155" y="77"/>
                      <a:pt x="156" y="87"/>
                      <a:pt x="156" y="97"/>
                    </a:cubicBezTo>
                    <a:close/>
                    <a:moveTo>
                      <a:pt x="20" y="88"/>
                    </a:moveTo>
                    <a:cubicBezTo>
                      <a:pt x="19" y="93"/>
                      <a:pt x="21" y="101"/>
                      <a:pt x="23" y="109"/>
                    </a:cubicBezTo>
                    <a:cubicBezTo>
                      <a:pt x="29" y="130"/>
                      <a:pt x="41" y="145"/>
                      <a:pt x="59" y="155"/>
                    </a:cubicBezTo>
                    <a:cubicBezTo>
                      <a:pt x="75" y="165"/>
                      <a:pt x="100" y="165"/>
                      <a:pt x="116" y="152"/>
                    </a:cubicBezTo>
                    <a:cubicBezTo>
                      <a:pt x="131" y="139"/>
                      <a:pt x="138" y="121"/>
                      <a:pt x="138" y="102"/>
                    </a:cubicBezTo>
                    <a:cubicBezTo>
                      <a:pt x="139" y="70"/>
                      <a:pt x="128" y="44"/>
                      <a:pt x="99" y="27"/>
                    </a:cubicBezTo>
                    <a:cubicBezTo>
                      <a:pt x="78" y="15"/>
                      <a:pt x="54" y="18"/>
                      <a:pt x="37" y="37"/>
                    </a:cubicBezTo>
                    <a:cubicBezTo>
                      <a:pt x="25" y="50"/>
                      <a:pt x="20" y="67"/>
                      <a:pt x="20" y="88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97" name="Freeform 236">
                <a:extLst>
                  <a:ext uri="{FF2B5EF4-FFF2-40B4-BE49-F238E27FC236}">
                    <a16:creationId xmlns:a16="http://schemas.microsoft.com/office/drawing/2014/main" id="{7F42A0D3-2C49-429C-AD06-15CF8C949A5C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1410950" y="803275"/>
                <a:ext cx="333375" cy="322263"/>
              </a:xfrm>
              <a:custGeom>
                <a:avLst/>
                <a:gdLst>
                  <a:gd name="T0" fmla="*/ 1 w 136"/>
                  <a:gd name="T1" fmla="*/ 58 h 131"/>
                  <a:gd name="T2" fmla="*/ 48 w 136"/>
                  <a:gd name="T3" fmla="*/ 5 h 131"/>
                  <a:gd name="T4" fmla="*/ 116 w 136"/>
                  <a:gd name="T5" fmla="*/ 29 h 131"/>
                  <a:gd name="T6" fmla="*/ 126 w 136"/>
                  <a:gd name="T7" fmla="*/ 94 h 131"/>
                  <a:gd name="T8" fmla="*/ 98 w 136"/>
                  <a:gd name="T9" fmla="*/ 120 h 131"/>
                  <a:gd name="T10" fmla="*/ 27 w 136"/>
                  <a:gd name="T11" fmla="*/ 111 h 131"/>
                  <a:gd name="T12" fmla="*/ 1 w 136"/>
                  <a:gd name="T13" fmla="*/ 58 h 131"/>
                  <a:gd name="T14" fmla="*/ 72 w 136"/>
                  <a:gd name="T15" fmla="*/ 108 h 131"/>
                  <a:gd name="T16" fmla="*/ 86 w 136"/>
                  <a:gd name="T17" fmla="*/ 105 h 131"/>
                  <a:gd name="T18" fmla="*/ 107 w 136"/>
                  <a:gd name="T19" fmla="*/ 90 h 131"/>
                  <a:gd name="T20" fmla="*/ 107 w 136"/>
                  <a:gd name="T21" fmla="*/ 47 h 131"/>
                  <a:gd name="T22" fmla="*/ 55 w 136"/>
                  <a:gd name="T23" fmla="*/ 22 h 131"/>
                  <a:gd name="T24" fmla="*/ 20 w 136"/>
                  <a:gd name="T25" fmla="*/ 73 h 131"/>
                  <a:gd name="T26" fmla="*/ 72 w 136"/>
                  <a:gd name="T27" fmla="*/ 108 h 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36" h="131">
                    <a:moveTo>
                      <a:pt x="1" y="58"/>
                    </a:moveTo>
                    <a:cubicBezTo>
                      <a:pt x="0" y="31"/>
                      <a:pt x="21" y="9"/>
                      <a:pt x="48" y="5"/>
                    </a:cubicBezTo>
                    <a:cubicBezTo>
                      <a:pt x="75" y="0"/>
                      <a:pt x="98" y="9"/>
                      <a:pt x="116" y="29"/>
                    </a:cubicBezTo>
                    <a:cubicBezTo>
                      <a:pt x="133" y="48"/>
                      <a:pt x="136" y="71"/>
                      <a:pt x="126" y="94"/>
                    </a:cubicBezTo>
                    <a:cubicBezTo>
                      <a:pt x="120" y="106"/>
                      <a:pt x="110" y="115"/>
                      <a:pt x="98" y="120"/>
                    </a:cubicBezTo>
                    <a:cubicBezTo>
                      <a:pt x="72" y="131"/>
                      <a:pt x="48" y="127"/>
                      <a:pt x="27" y="111"/>
                    </a:cubicBezTo>
                    <a:cubicBezTo>
                      <a:pt x="10" y="99"/>
                      <a:pt x="0" y="82"/>
                      <a:pt x="1" y="58"/>
                    </a:cubicBezTo>
                    <a:close/>
                    <a:moveTo>
                      <a:pt x="72" y="108"/>
                    </a:moveTo>
                    <a:cubicBezTo>
                      <a:pt x="76" y="109"/>
                      <a:pt x="81" y="106"/>
                      <a:pt x="86" y="105"/>
                    </a:cubicBezTo>
                    <a:cubicBezTo>
                      <a:pt x="96" y="104"/>
                      <a:pt x="103" y="98"/>
                      <a:pt x="107" y="90"/>
                    </a:cubicBezTo>
                    <a:cubicBezTo>
                      <a:pt x="117" y="76"/>
                      <a:pt x="116" y="61"/>
                      <a:pt x="107" y="47"/>
                    </a:cubicBezTo>
                    <a:cubicBezTo>
                      <a:pt x="95" y="29"/>
                      <a:pt x="77" y="20"/>
                      <a:pt x="55" y="22"/>
                    </a:cubicBezTo>
                    <a:cubicBezTo>
                      <a:pt x="29" y="23"/>
                      <a:pt x="12" y="48"/>
                      <a:pt x="20" y="73"/>
                    </a:cubicBezTo>
                    <a:cubicBezTo>
                      <a:pt x="27" y="94"/>
                      <a:pt x="48" y="109"/>
                      <a:pt x="72" y="108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98" name="Freeform 237">
                <a:extLst>
                  <a:ext uri="{FF2B5EF4-FFF2-40B4-BE49-F238E27FC236}">
                    <a16:creationId xmlns:a16="http://schemas.microsoft.com/office/drawing/2014/main" id="{AE51F482-E523-4CB9-8ED8-AF2C43873193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2118975" y="1211263"/>
                <a:ext cx="273050" cy="290513"/>
              </a:xfrm>
              <a:custGeom>
                <a:avLst/>
                <a:gdLst>
                  <a:gd name="T0" fmla="*/ 1 w 111"/>
                  <a:gd name="T1" fmla="*/ 54 h 118"/>
                  <a:gd name="T2" fmla="*/ 18 w 111"/>
                  <a:gd name="T3" fmla="*/ 15 h 118"/>
                  <a:gd name="T4" fmla="*/ 67 w 111"/>
                  <a:gd name="T5" fmla="*/ 7 h 118"/>
                  <a:gd name="T6" fmla="*/ 107 w 111"/>
                  <a:gd name="T7" fmla="*/ 54 h 118"/>
                  <a:gd name="T8" fmla="*/ 89 w 111"/>
                  <a:gd name="T9" fmla="*/ 107 h 118"/>
                  <a:gd name="T10" fmla="*/ 50 w 111"/>
                  <a:gd name="T11" fmla="*/ 115 h 118"/>
                  <a:gd name="T12" fmla="*/ 9 w 111"/>
                  <a:gd name="T13" fmla="*/ 85 h 118"/>
                  <a:gd name="T14" fmla="*/ 1 w 111"/>
                  <a:gd name="T15" fmla="*/ 54 h 118"/>
                  <a:gd name="T16" fmla="*/ 79 w 111"/>
                  <a:gd name="T17" fmla="*/ 92 h 118"/>
                  <a:gd name="T18" fmla="*/ 79 w 111"/>
                  <a:gd name="T19" fmla="*/ 92 h 118"/>
                  <a:gd name="T20" fmla="*/ 86 w 111"/>
                  <a:gd name="T21" fmla="*/ 85 h 118"/>
                  <a:gd name="T22" fmla="*/ 86 w 111"/>
                  <a:gd name="T23" fmla="*/ 84 h 118"/>
                  <a:gd name="T24" fmla="*/ 89 w 111"/>
                  <a:gd name="T25" fmla="*/ 76 h 118"/>
                  <a:gd name="T26" fmla="*/ 90 w 111"/>
                  <a:gd name="T27" fmla="*/ 74 h 118"/>
                  <a:gd name="T28" fmla="*/ 90 w 111"/>
                  <a:gd name="T29" fmla="*/ 58 h 118"/>
                  <a:gd name="T30" fmla="*/ 89 w 111"/>
                  <a:gd name="T31" fmla="*/ 57 h 118"/>
                  <a:gd name="T32" fmla="*/ 89 w 111"/>
                  <a:gd name="T33" fmla="*/ 54 h 118"/>
                  <a:gd name="T34" fmla="*/ 89 w 111"/>
                  <a:gd name="T35" fmla="*/ 54 h 118"/>
                  <a:gd name="T36" fmla="*/ 85 w 111"/>
                  <a:gd name="T37" fmla="*/ 46 h 118"/>
                  <a:gd name="T38" fmla="*/ 85 w 111"/>
                  <a:gd name="T39" fmla="*/ 45 h 118"/>
                  <a:gd name="T40" fmla="*/ 77 w 111"/>
                  <a:gd name="T41" fmla="*/ 34 h 118"/>
                  <a:gd name="T42" fmla="*/ 77 w 111"/>
                  <a:gd name="T43" fmla="*/ 34 h 118"/>
                  <a:gd name="T44" fmla="*/ 74 w 111"/>
                  <a:gd name="T45" fmla="*/ 32 h 118"/>
                  <a:gd name="T46" fmla="*/ 73 w 111"/>
                  <a:gd name="T47" fmla="*/ 31 h 118"/>
                  <a:gd name="T48" fmla="*/ 59 w 111"/>
                  <a:gd name="T49" fmla="*/ 23 h 118"/>
                  <a:gd name="T50" fmla="*/ 59 w 111"/>
                  <a:gd name="T51" fmla="*/ 23 h 118"/>
                  <a:gd name="T52" fmla="*/ 58 w 111"/>
                  <a:gd name="T53" fmla="*/ 23 h 118"/>
                  <a:gd name="T54" fmla="*/ 56 w 111"/>
                  <a:gd name="T55" fmla="*/ 22 h 118"/>
                  <a:gd name="T56" fmla="*/ 48 w 111"/>
                  <a:gd name="T57" fmla="*/ 22 h 118"/>
                  <a:gd name="T58" fmla="*/ 43 w 111"/>
                  <a:gd name="T59" fmla="*/ 22 h 118"/>
                  <a:gd name="T60" fmla="*/ 21 w 111"/>
                  <a:gd name="T61" fmla="*/ 39 h 118"/>
                  <a:gd name="T62" fmla="*/ 21 w 111"/>
                  <a:gd name="T63" fmla="*/ 39 h 118"/>
                  <a:gd name="T64" fmla="*/ 19 w 111"/>
                  <a:gd name="T65" fmla="*/ 46 h 118"/>
                  <a:gd name="T66" fmla="*/ 19 w 111"/>
                  <a:gd name="T67" fmla="*/ 48 h 118"/>
                  <a:gd name="T68" fmla="*/ 19 w 111"/>
                  <a:gd name="T69" fmla="*/ 59 h 118"/>
                  <a:gd name="T70" fmla="*/ 19 w 111"/>
                  <a:gd name="T71" fmla="*/ 61 h 118"/>
                  <a:gd name="T72" fmla="*/ 20 w 111"/>
                  <a:gd name="T73" fmla="*/ 64 h 118"/>
                  <a:gd name="T74" fmla="*/ 20 w 111"/>
                  <a:gd name="T75" fmla="*/ 66 h 118"/>
                  <a:gd name="T76" fmla="*/ 20 w 111"/>
                  <a:gd name="T77" fmla="*/ 67 h 118"/>
                  <a:gd name="T78" fmla="*/ 21 w 111"/>
                  <a:gd name="T79" fmla="*/ 69 h 118"/>
                  <a:gd name="T80" fmla="*/ 21 w 111"/>
                  <a:gd name="T81" fmla="*/ 70 h 118"/>
                  <a:gd name="T82" fmla="*/ 21 w 111"/>
                  <a:gd name="T83" fmla="*/ 70 h 118"/>
                  <a:gd name="T84" fmla="*/ 30 w 111"/>
                  <a:gd name="T85" fmla="*/ 84 h 118"/>
                  <a:gd name="T86" fmla="*/ 30 w 111"/>
                  <a:gd name="T87" fmla="*/ 84 h 118"/>
                  <a:gd name="T88" fmla="*/ 37 w 111"/>
                  <a:gd name="T89" fmla="*/ 90 h 118"/>
                  <a:gd name="T90" fmla="*/ 38 w 111"/>
                  <a:gd name="T91" fmla="*/ 91 h 118"/>
                  <a:gd name="T92" fmla="*/ 45 w 111"/>
                  <a:gd name="T93" fmla="*/ 95 h 118"/>
                  <a:gd name="T94" fmla="*/ 71 w 111"/>
                  <a:gd name="T95" fmla="*/ 96 h 118"/>
                  <a:gd name="T96" fmla="*/ 76 w 111"/>
                  <a:gd name="T97" fmla="*/ 94 h 118"/>
                  <a:gd name="T98" fmla="*/ 77 w 111"/>
                  <a:gd name="T99" fmla="*/ 93 h 118"/>
                  <a:gd name="T100" fmla="*/ 78 w 111"/>
                  <a:gd name="T101" fmla="*/ 93 h 118"/>
                  <a:gd name="T102" fmla="*/ 79 w 111"/>
                  <a:gd name="T103" fmla="*/ 92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11" h="118">
                    <a:moveTo>
                      <a:pt x="1" y="54"/>
                    </a:moveTo>
                    <a:cubicBezTo>
                      <a:pt x="0" y="38"/>
                      <a:pt x="6" y="24"/>
                      <a:pt x="18" y="15"/>
                    </a:cubicBezTo>
                    <a:cubicBezTo>
                      <a:pt x="32" y="2"/>
                      <a:pt x="49" y="0"/>
                      <a:pt x="67" y="7"/>
                    </a:cubicBezTo>
                    <a:cubicBezTo>
                      <a:pt x="88" y="16"/>
                      <a:pt x="102" y="31"/>
                      <a:pt x="107" y="54"/>
                    </a:cubicBezTo>
                    <a:cubicBezTo>
                      <a:pt x="111" y="75"/>
                      <a:pt x="106" y="94"/>
                      <a:pt x="89" y="107"/>
                    </a:cubicBezTo>
                    <a:cubicBezTo>
                      <a:pt x="78" y="115"/>
                      <a:pt x="64" y="118"/>
                      <a:pt x="50" y="115"/>
                    </a:cubicBezTo>
                    <a:cubicBezTo>
                      <a:pt x="32" y="111"/>
                      <a:pt x="18" y="100"/>
                      <a:pt x="9" y="85"/>
                    </a:cubicBezTo>
                    <a:cubicBezTo>
                      <a:pt x="3" y="75"/>
                      <a:pt x="1" y="65"/>
                      <a:pt x="1" y="54"/>
                    </a:cubicBezTo>
                    <a:close/>
                    <a:moveTo>
                      <a:pt x="79" y="92"/>
                    </a:moveTo>
                    <a:cubicBezTo>
                      <a:pt x="79" y="92"/>
                      <a:pt x="79" y="92"/>
                      <a:pt x="79" y="92"/>
                    </a:cubicBezTo>
                    <a:cubicBezTo>
                      <a:pt x="82" y="90"/>
                      <a:pt x="84" y="88"/>
                      <a:pt x="86" y="85"/>
                    </a:cubicBezTo>
                    <a:cubicBezTo>
                      <a:pt x="86" y="84"/>
                      <a:pt x="86" y="84"/>
                      <a:pt x="86" y="84"/>
                    </a:cubicBezTo>
                    <a:cubicBezTo>
                      <a:pt x="88" y="82"/>
                      <a:pt x="89" y="79"/>
                      <a:pt x="89" y="76"/>
                    </a:cubicBezTo>
                    <a:cubicBezTo>
                      <a:pt x="89" y="75"/>
                      <a:pt x="90" y="74"/>
                      <a:pt x="90" y="74"/>
                    </a:cubicBezTo>
                    <a:cubicBezTo>
                      <a:pt x="91" y="68"/>
                      <a:pt x="91" y="63"/>
                      <a:pt x="90" y="58"/>
                    </a:cubicBezTo>
                    <a:cubicBezTo>
                      <a:pt x="89" y="58"/>
                      <a:pt x="89" y="57"/>
                      <a:pt x="89" y="57"/>
                    </a:cubicBezTo>
                    <a:cubicBezTo>
                      <a:pt x="90" y="56"/>
                      <a:pt x="89" y="55"/>
                      <a:pt x="89" y="54"/>
                    </a:cubicBezTo>
                    <a:cubicBezTo>
                      <a:pt x="89" y="54"/>
                      <a:pt x="89" y="54"/>
                      <a:pt x="89" y="54"/>
                    </a:cubicBezTo>
                    <a:cubicBezTo>
                      <a:pt x="88" y="51"/>
                      <a:pt x="87" y="48"/>
                      <a:pt x="85" y="46"/>
                    </a:cubicBezTo>
                    <a:cubicBezTo>
                      <a:pt x="85" y="46"/>
                      <a:pt x="85" y="45"/>
                      <a:pt x="85" y="45"/>
                    </a:cubicBezTo>
                    <a:cubicBezTo>
                      <a:pt x="83" y="41"/>
                      <a:pt x="81" y="37"/>
                      <a:pt x="77" y="34"/>
                    </a:cubicBezTo>
                    <a:cubicBezTo>
                      <a:pt x="77" y="34"/>
                      <a:pt x="77" y="34"/>
                      <a:pt x="77" y="34"/>
                    </a:cubicBezTo>
                    <a:cubicBezTo>
                      <a:pt x="76" y="33"/>
                      <a:pt x="76" y="32"/>
                      <a:pt x="74" y="32"/>
                    </a:cubicBezTo>
                    <a:cubicBezTo>
                      <a:pt x="74" y="32"/>
                      <a:pt x="74" y="31"/>
                      <a:pt x="73" y="31"/>
                    </a:cubicBezTo>
                    <a:cubicBezTo>
                      <a:pt x="70" y="27"/>
                      <a:pt x="65" y="24"/>
                      <a:pt x="59" y="23"/>
                    </a:cubicBezTo>
                    <a:cubicBezTo>
                      <a:pt x="59" y="23"/>
                      <a:pt x="59" y="23"/>
                      <a:pt x="59" y="23"/>
                    </a:cubicBezTo>
                    <a:cubicBezTo>
                      <a:pt x="59" y="23"/>
                      <a:pt x="59" y="23"/>
                      <a:pt x="58" y="23"/>
                    </a:cubicBezTo>
                    <a:cubicBezTo>
                      <a:pt x="58" y="23"/>
                      <a:pt x="57" y="23"/>
                      <a:pt x="56" y="22"/>
                    </a:cubicBezTo>
                    <a:cubicBezTo>
                      <a:pt x="54" y="21"/>
                      <a:pt x="51" y="20"/>
                      <a:pt x="48" y="22"/>
                    </a:cubicBezTo>
                    <a:cubicBezTo>
                      <a:pt x="46" y="22"/>
                      <a:pt x="45" y="22"/>
                      <a:pt x="43" y="22"/>
                    </a:cubicBezTo>
                    <a:cubicBezTo>
                      <a:pt x="33" y="23"/>
                      <a:pt x="25" y="29"/>
                      <a:pt x="21" y="39"/>
                    </a:cubicBezTo>
                    <a:cubicBezTo>
                      <a:pt x="21" y="39"/>
                      <a:pt x="21" y="39"/>
                      <a:pt x="21" y="39"/>
                    </a:cubicBezTo>
                    <a:cubicBezTo>
                      <a:pt x="19" y="41"/>
                      <a:pt x="19" y="43"/>
                      <a:pt x="19" y="46"/>
                    </a:cubicBezTo>
                    <a:cubicBezTo>
                      <a:pt x="19" y="47"/>
                      <a:pt x="19" y="47"/>
                      <a:pt x="19" y="48"/>
                    </a:cubicBezTo>
                    <a:cubicBezTo>
                      <a:pt x="17" y="52"/>
                      <a:pt x="17" y="56"/>
                      <a:pt x="19" y="59"/>
                    </a:cubicBezTo>
                    <a:cubicBezTo>
                      <a:pt x="19" y="60"/>
                      <a:pt x="19" y="61"/>
                      <a:pt x="19" y="61"/>
                    </a:cubicBezTo>
                    <a:cubicBezTo>
                      <a:pt x="19" y="62"/>
                      <a:pt x="19" y="63"/>
                      <a:pt x="20" y="64"/>
                    </a:cubicBezTo>
                    <a:cubicBezTo>
                      <a:pt x="20" y="65"/>
                      <a:pt x="20" y="65"/>
                      <a:pt x="20" y="66"/>
                    </a:cubicBezTo>
                    <a:cubicBezTo>
                      <a:pt x="20" y="66"/>
                      <a:pt x="20" y="67"/>
                      <a:pt x="20" y="67"/>
                    </a:cubicBezTo>
                    <a:cubicBezTo>
                      <a:pt x="21" y="68"/>
                      <a:pt x="21" y="68"/>
                      <a:pt x="21" y="69"/>
                    </a:cubicBezTo>
                    <a:cubicBezTo>
                      <a:pt x="21" y="69"/>
                      <a:pt x="21" y="69"/>
                      <a:pt x="21" y="70"/>
                    </a:cubicBezTo>
                    <a:cubicBezTo>
                      <a:pt x="21" y="70"/>
                      <a:pt x="21" y="70"/>
                      <a:pt x="21" y="70"/>
                    </a:cubicBezTo>
                    <a:cubicBezTo>
                      <a:pt x="23" y="75"/>
                      <a:pt x="26" y="80"/>
                      <a:pt x="30" y="84"/>
                    </a:cubicBezTo>
                    <a:cubicBezTo>
                      <a:pt x="30" y="84"/>
                      <a:pt x="30" y="84"/>
                      <a:pt x="30" y="84"/>
                    </a:cubicBezTo>
                    <a:cubicBezTo>
                      <a:pt x="32" y="86"/>
                      <a:pt x="34" y="89"/>
                      <a:pt x="37" y="90"/>
                    </a:cubicBezTo>
                    <a:cubicBezTo>
                      <a:pt x="37" y="90"/>
                      <a:pt x="37" y="90"/>
                      <a:pt x="38" y="91"/>
                    </a:cubicBezTo>
                    <a:cubicBezTo>
                      <a:pt x="39" y="93"/>
                      <a:pt x="42" y="94"/>
                      <a:pt x="45" y="95"/>
                    </a:cubicBezTo>
                    <a:cubicBezTo>
                      <a:pt x="53" y="99"/>
                      <a:pt x="62" y="101"/>
                      <a:pt x="71" y="96"/>
                    </a:cubicBezTo>
                    <a:cubicBezTo>
                      <a:pt x="72" y="96"/>
                      <a:pt x="74" y="95"/>
                      <a:pt x="76" y="94"/>
                    </a:cubicBezTo>
                    <a:cubicBezTo>
                      <a:pt x="77" y="94"/>
                      <a:pt x="77" y="94"/>
                      <a:pt x="77" y="93"/>
                    </a:cubicBezTo>
                    <a:cubicBezTo>
                      <a:pt x="78" y="93"/>
                      <a:pt x="78" y="93"/>
                      <a:pt x="78" y="93"/>
                    </a:cubicBezTo>
                    <a:cubicBezTo>
                      <a:pt x="79" y="92"/>
                      <a:pt x="79" y="92"/>
                      <a:pt x="79" y="92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99" name="Freeform 238">
                <a:extLst>
                  <a:ext uri="{FF2B5EF4-FFF2-40B4-BE49-F238E27FC236}">
                    <a16:creationId xmlns:a16="http://schemas.microsoft.com/office/drawing/2014/main" id="{093B2F5F-A1CC-4705-92A2-959BD735FEBF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1850688" y="901700"/>
                <a:ext cx="201613" cy="198438"/>
              </a:xfrm>
              <a:custGeom>
                <a:avLst/>
                <a:gdLst>
                  <a:gd name="T0" fmla="*/ 1 w 82"/>
                  <a:gd name="T1" fmla="*/ 37 h 81"/>
                  <a:gd name="T2" fmla="*/ 42 w 82"/>
                  <a:gd name="T3" fmla="*/ 4 h 81"/>
                  <a:gd name="T4" fmla="*/ 79 w 82"/>
                  <a:gd name="T5" fmla="*/ 41 h 81"/>
                  <a:gd name="T6" fmla="*/ 50 w 82"/>
                  <a:gd name="T7" fmla="*/ 79 h 81"/>
                  <a:gd name="T8" fmla="*/ 2 w 82"/>
                  <a:gd name="T9" fmla="*/ 44 h 81"/>
                  <a:gd name="T10" fmla="*/ 1 w 82"/>
                  <a:gd name="T11" fmla="*/ 37 h 81"/>
                  <a:gd name="T12" fmla="*/ 45 w 82"/>
                  <a:gd name="T13" fmla="*/ 62 h 81"/>
                  <a:gd name="T14" fmla="*/ 62 w 82"/>
                  <a:gd name="T15" fmla="*/ 44 h 81"/>
                  <a:gd name="T16" fmla="*/ 29 w 82"/>
                  <a:gd name="T17" fmla="*/ 22 h 81"/>
                  <a:gd name="T18" fmla="*/ 18 w 82"/>
                  <a:gd name="T19" fmla="*/ 39 h 81"/>
                  <a:gd name="T20" fmla="*/ 45 w 82"/>
                  <a:gd name="T21" fmla="*/ 62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2" h="81">
                    <a:moveTo>
                      <a:pt x="1" y="37"/>
                    </a:moveTo>
                    <a:cubicBezTo>
                      <a:pt x="0" y="15"/>
                      <a:pt x="19" y="0"/>
                      <a:pt x="42" y="4"/>
                    </a:cubicBezTo>
                    <a:cubicBezTo>
                      <a:pt x="61" y="7"/>
                      <a:pt x="77" y="23"/>
                      <a:pt x="79" y="41"/>
                    </a:cubicBezTo>
                    <a:cubicBezTo>
                      <a:pt x="82" y="59"/>
                      <a:pt x="70" y="77"/>
                      <a:pt x="50" y="79"/>
                    </a:cubicBezTo>
                    <a:cubicBezTo>
                      <a:pt x="28" y="81"/>
                      <a:pt x="6" y="66"/>
                      <a:pt x="2" y="44"/>
                    </a:cubicBezTo>
                    <a:cubicBezTo>
                      <a:pt x="1" y="42"/>
                      <a:pt x="1" y="39"/>
                      <a:pt x="1" y="37"/>
                    </a:cubicBezTo>
                    <a:close/>
                    <a:moveTo>
                      <a:pt x="45" y="62"/>
                    </a:moveTo>
                    <a:cubicBezTo>
                      <a:pt x="56" y="62"/>
                      <a:pt x="62" y="54"/>
                      <a:pt x="62" y="44"/>
                    </a:cubicBezTo>
                    <a:cubicBezTo>
                      <a:pt x="60" y="29"/>
                      <a:pt x="43" y="17"/>
                      <a:pt x="29" y="22"/>
                    </a:cubicBezTo>
                    <a:cubicBezTo>
                      <a:pt x="22" y="24"/>
                      <a:pt x="17" y="32"/>
                      <a:pt x="18" y="39"/>
                    </a:cubicBezTo>
                    <a:cubicBezTo>
                      <a:pt x="20" y="51"/>
                      <a:pt x="32" y="62"/>
                      <a:pt x="45" y="62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00" name="Freeform 239">
                <a:extLst>
                  <a:ext uri="{FF2B5EF4-FFF2-40B4-BE49-F238E27FC236}">
                    <a16:creationId xmlns:a16="http://schemas.microsoft.com/office/drawing/2014/main" id="{859F2FEC-E138-4305-AFC5-3C15684C4B40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2084050" y="1617663"/>
                <a:ext cx="169863" cy="174625"/>
              </a:xfrm>
              <a:custGeom>
                <a:avLst/>
                <a:gdLst>
                  <a:gd name="T0" fmla="*/ 36 w 69"/>
                  <a:gd name="T1" fmla="*/ 70 h 71"/>
                  <a:gd name="T2" fmla="*/ 1 w 69"/>
                  <a:gd name="T3" fmla="*/ 33 h 71"/>
                  <a:gd name="T4" fmla="*/ 35 w 69"/>
                  <a:gd name="T5" fmla="*/ 0 h 71"/>
                  <a:gd name="T6" fmla="*/ 68 w 69"/>
                  <a:gd name="T7" fmla="*/ 38 h 71"/>
                  <a:gd name="T8" fmla="*/ 36 w 69"/>
                  <a:gd name="T9" fmla="*/ 70 h 71"/>
                  <a:gd name="T10" fmla="*/ 51 w 69"/>
                  <a:gd name="T11" fmla="*/ 37 h 71"/>
                  <a:gd name="T12" fmla="*/ 34 w 69"/>
                  <a:gd name="T13" fmla="*/ 18 h 71"/>
                  <a:gd name="T14" fmla="*/ 19 w 69"/>
                  <a:gd name="T15" fmla="*/ 35 h 71"/>
                  <a:gd name="T16" fmla="*/ 36 w 69"/>
                  <a:gd name="T17" fmla="*/ 53 h 71"/>
                  <a:gd name="T18" fmla="*/ 51 w 69"/>
                  <a:gd name="T19" fmla="*/ 37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9" h="71">
                    <a:moveTo>
                      <a:pt x="36" y="70"/>
                    </a:moveTo>
                    <a:cubicBezTo>
                      <a:pt x="18" y="71"/>
                      <a:pt x="0" y="54"/>
                      <a:pt x="1" y="33"/>
                    </a:cubicBezTo>
                    <a:cubicBezTo>
                      <a:pt x="2" y="14"/>
                      <a:pt x="16" y="0"/>
                      <a:pt x="35" y="0"/>
                    </a:cubicBezTo>
                    <a:cubicBezTo>
                      <a:pt x="53" y="1"/>
                      <a:pt x="69" y="18"/>
                      <a:pt x="68" y="38"/>
                    </a:cubicBezTo>
                    <a:cubicBezTo>
                      <a:pt x="68" y="56"/>
                      <a:pt x="53" y="71"/>
                      <a:pt x="36" y="70"/>
                    </a:cubicBezTo>
                    <a:close/>
                    <a:moveTo>
                      <a:pt x="51" y="37"/>
                    </a:moveTo>
                    <a:cubicBezTo>
                      <a:pt x="51" y="27"/>
                      <a:pt x="43" y="19"/>
                      <a:pt x="34" y="18"/>
                    </a:cubicBezTo>
                    <a:cubicBezTo>
                      <a:pt x="24" y="18"/>
                      <a:pt x="19" y="26"/>
                      <a:pt x="19" y="35"/>
                    </a:cubicBezTo>
                    <a:cubicBezTo>
                      <a:pt x="19" y="44"/>
                      <a:pt x="27" y="53"/>
                      <a:pt x="36" y="53"/>
                    </a:cubicBezTo>
                    <a:cubicBezTo>
                      <a:pt x="45" y="52"/>
                      <a:pt x="51" y="46"/>
                      <a:pt x="51" y="37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01" name="Freeform 240">
                <a:extLst>
                  <a:ext uri="{FF2B5EF4-FFF2-40B4-BE49-F238E27FC236}">
                    <a16:creationId xmlns:a16="http://schemas.microsoft.com/office/drawing/2014/main" id="{7CE44473-840A-47E7-BDEE-C3D314FB46EF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1811000" y="1239838"/>
                <a:ext cx="163513" cy="165100"/>
              </a:xfrm>
              <a:custGeom>
                <a:avLst/>
                <a:gdLst>
                  <a:gd name="T0" fmla="*/ 35 w 66"/>
                  <a:gd name="T1" fmla="*/ 65 h 67"/>
                  <a:gd name="T2" fmla="*/ 0 w 66"/>
                  <a:gd name="T3" fmla="*/ 33 h 67"/>
                  <a:gd name="T4" fmla="*/ 30 w 66"/>
                  <a:gd name="T5" fmla="*/ 1 h 67"/>
                  <a:gd name="T6" fmla="*/ 65 w 66"/>
                  <a:gd name="T7" fmla="*/ 36 h 67"/>
                  <a:gd name="T8" fmla="*/ 35 w 66"/>
                  <a:gd name="T9" fmla="*/ 65 h 67"/>
                  <a:gd name="T10" fmla="*/ 35 w 66"/>
                  <a:gd name="T11" fmla="*/ 48 h 67"/>
                  <a:gd name="T12" fmla="*/ 48 w 66"/>
                  <a:gd name="T13" fmla="*/ 36 h 67"/>
                  <a:gd name="T14" fmla="*/ 32 w 66"/>
                  <a:gd name="T15" fmla="*/ 19 h 67"/>
                  <a:gd name="T16" fmla="*/ 18 w 66"/>
                  <a:gd name="T17" fmla="*/ 31 h 67"/>
                  <a:gd name="T18" fmla="*/ 35 w 66"/>
                  <a:gd name="T19" fmla="*/ 48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6" h="67">
                    <a:moveTo>
                      <a:pt x="35" y="65"/>
                    </a:moveTo>
                    <a:cubicBezTo>
                      <a:pt x="17" y="67"/>
                      <a:pt x="0" y="50"/>
                      <a:pt x="0" y="33"/>
                    </a:cubicBezTo>
                    <a:cubicBezTo>
                      <a:pt x="0" y="16"/>
                      <a:pt x="13" y="2"/>
                      <a:pt x="30" y="1"/>
                    </a:cubicBezTo>
                    <a:cubicBezTo>
                      <a:pt x="49" y="0"/>
                      <a:pt x="66" y="16"/>
                      <a:pt x="65" y="36"/>
                    </a:cubicBezTo>
                    <a:cubicBezTo>
                      <a:pt x="65" y="51"/>
                      <a:pt x="53" y="66"/>
                      <a:pt x="35" y="65"/>
                    </a:cubicBezTo>
                    <a:close/>
                    <a:moveTo>
                      <a:pt x="35" y="48"/>
                    </a:moveTo>
                    <a:cubicBezTo>
                      <a:pt x="42" y="48"/>
                      <a:pt x="47" y="43"/>
                      <a:pt x="48" y="36"/>
                    </a:cubicBezTo>
                    <a:cubicBezTo>
                      <a:pt x="48" y="26"/>
                      <a:pt x="41" y="19"/>
                      <a:pt x="32" y="19"/>
                    </a:cubicBezTo>
                    <a:cubicBezTo>
                      <a:pt x="23" y="19"/>
                      <a:pt x="18" y="24"/>
                      <a:pt x="18" y="31"/>
                    </a:cubicBezTo>
                    <a:cubicBezTo>
                      <a:pt x="18" y="41"/>
                      <a:pt x="25" y="48"/>
                      <a:pt x="35" y="48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02" name="Freeform 241">
                <a:extLst>
                  <a:ext uri="{FF2B5EF4-FFF2-40B4-BE49-F238E27FC236}">
                    <a16:creationId xmlns:a16="http://schemas.microsoft.com/office/drawing/2014/main" id="{B971DC23-374F-45A1-947B-4A534AECDCD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1125200" y="1841500"/>
                <a:ext cx="52388" cy="53975"/>
              </a:xfrm>
              <a:custGeom>
                <a:avLst/>
                <a:gdLst>
                  <a:gd name="T0" fmla="*/ 8 w 21"/>
                  <a:gd name="T1" fmla="*/ 21 h 22"/>
                  <a:gd name="T2" fmla="*/ 1 w 21"/>
                  <a:gd name="T3" fmla="*/ 10 h 22"/>
                  <a:gd name="T4" fmla="*/ 10 w 21"/>
                  <a:gd name="T5" fmla="*/ 0 h 22"/>
                  <a:gd name="T6" fmla="*/ 20 w 21"/>
                  <a:gd name="T7" fmla="*/ 10 h 22"/>
                  <a:gd name="T8" fmla="*/ 12 w 21"/>
                  <a:gd name="T9" fmla="*/ 22 h 22"/>
                  <a:gd name="T10" fmla="*/ 8 w 21"/>
                  <a:gd name="T11" fmla="*/ 21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1" h="22">
                    <a:moveTo>
                      <a:pt x="8" y="21"/>
                    </a:moveTo>
                    <a:cubicBezTo>
                      <a:pt x="5" y="18"/>
                      <a:pt x="1" y="14"/>
                      <a:pt x="1" y="10"/>
                    </a:cubicBezTo>
                    <a:cubicBezTo>
                      <a:pt x="0" y="4"/>
                      <a:pt x="4" y="0"/>
                      <a:pt x="10" y="0"/>
                    </a:cubicBezTo>
                    <a:cubicBezTo>
                      <a:pt x="17" y="0"/>
                      <a:pt x="21" y="4"/>
                      <a:pt x="20" y="10"/>
                    </a:cubicBezTo>
                    <a:cubicBezTo>
                      <a:pt x="19" y="14"/>
                      <a:pt x="15" y="18"/>
                      <a:pt x="12" y="22"/>
                    </a:cubicBezTo>
                    <a:cubicBezTo>
                      <a:pt x="11" y="21"/>
                      <a:pt x="9" y="21"/>
                      <a:pt x="8" y="21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03" name="Freeform 242">
                <a:extLst>
                  <a:ext uri="{FF2B5EF4-FFF2-40B4-BE49-F238E27FC236}">
                    <a16:creationId xmlns:a16="http://schemas.microsoft.com/office/drawing/2014/main" id="{B8E2C104-3C03-41DB-B4F8-34EE5AA02280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2619038" y="3213100"/>
                <a:ext cx="717550" cy="809625"/>
              </a:xfrm>
              <a:custGeom>
                <a:avLst/>
                <a:gdLst>
                  <a:gd name="T0" fmla="*/ 129 w 292"/>
                  <a:gd name="T1" fmla="*/ 225 h 329"/>
                  <a:gd name="T2" fmla="*/ 110 w 292"/>
                  <a:gd name="T3" fmla="*/ 229 h 329"/>
                  <a:gd name="T4" fmla="*/ 116 w 292"/>
                  <a:gd name="T5" fmla="*/ 204 h 329"/>
                  <a:gd name="T6" fmla="*/ 111 w 292"/>
                  <a:gd name="T7" fmla="*/ 199 h 329"/>
                  <a:gd name="T8" fmla="*/ 87 w 292"/>
                  <a:gd name="T9" fmla="*/ 196 h 329"/>
                  <a:gd name="T10" fmla="*/ 97 w 292"/>
                  <a:gd name="T11" fmla="*/ 176 h 329"/>
                  <a:gd name="T12" fmla="*/ 68 w 292"/>
                  <a:gd name="T13" fmla="*/ 180 h 329"/>
                  <a:gd name="T14" fmla="*/ 79 w 292"/>
                  <a:gd name="T15" fmla="*/ 162 h 329"/>
                  <a:gd name="T16" fmla="*/ 56 w 292"/>
                  <a:gd name="T17" fmla="*/ 162 h 329"/>
                  <a:gd name="T18" fmla="*/ 62 w 292"/>
                  <a:gd name="T19" fmla="*/ 144 h 329"/>
                  <a:gd name="T20" fmla="*/ 56 w 292"/>
                  <a:gd name="T21" fmla="*/ 136 h 329"/>
                  <a:gd name="T22" fmla="*/ 46 w 292"/>
                  <a:gd name="T23" fmla="*/ 136 h 329"/>
                  <a:gd name="T24" fmla="*/ 31 w 292"/>
                  <a:gd name="T25" fmla="*/ 147 h 329"/>
                  <a:gd name="T26" fmla="*/ 32 w 292"/>
                  <a:gd name="T27" fmla="*/ 118 h 329"/>
                  <a:gd name="T28" fmla="*/ 12 w 292"/>
                  <a:gd name="T29" fmla="*/ 129 h 329"/>
                  <a:gd name="T30" fmla="*/ 2 w 292"/>
                  <a:gd name="T31" fmla="*/ 51 h 329"/>
                  <a:gd name="T32" fmla="*/ 89 w 292"/>
                  <a:gd name="T33" fmla="*/ 21 h 329"/>
                  <a:gd name="T34" fmla="*/ 111 w 292"/>
                  <a:gd name="T35" fmla="*/ 7 h 329"/>
                  <a:gd name="T36" fmla="*/ 119 w 292"/>
                  <a:gd name="T37" fmla="*/ 39 h 329"/>
                  <a:gd name="T38" fmla="*/ 138 w 292"/>
                  <a:gd name="T39" fmla="*/ 26 h 329"/>
                  <a:gd name="T40" fmla="*/ 136 w 292"/>
                  <a:gd name="T41" fmla="*/ 55 h 329"/>
                  <a:gd name="T42" fmla="*/ 159 w 292"/>
                  <a:gd name="T43" fmla="*/ 42 h 329"/>
                  <a:gd name="T44" fmla="*/ 149 w 292"/>
                  <a:gd name="T45" fmla="*/ 64 h 329"/>
                  <a:gd name="T46" fmla="*/ 182 w 292"/>
                  <a:gd name="T47" fmla="*/ 67 h 329"/>
                  <a:gd name="T48" fmla="*/ 178 w 292"/>
                  <a:gd name="T49" fmla="*/ 80 h 329"/>
                  <a:gd name="T50" fmla="*/ 188 w 292"/>
                  <a:gd name="T51" fmla="*/ 104 h 329"/>
                  <a:gd name="T52" fmla="*/ 211 w 292"/>
                  <a:gd name="T53" fmla="*/ 93 h 329"/>
                  <a:gd name="T54" fmla="*/ 206 w 292"/>
                  <a:gd name="T55" fmla="*/ 129 h 329"/>
                  <a:gd name="T56" fmla="*/ 231 w 292"/>
                  <a:gd name="T57" fmla="*/ 117 h 329"/>
                  <a:gd name="T58" fmla="*/ 212 w 292"/>
                  <a:gd name="T59" fmla="*/ 137 h 329"/>
                  <a:gd name="T60" fmla="*/ 244 w 292"/>
                  <a:gd name="T61" fmla="*/ 144 h 329"/>
                  <a:gd name="T62" fmla="*/ 228 w 292"/>
                  <a:gd name="T63" fmla="*/ 164 h 329"/>
                  <a:gd name="T64" fmla="*/ 264 w 292"/>
                  <a:gd name="T65" fmla="*/ 172 h 329"/>
                  <a:gd name="T66" fmla="*/ 244 w 292"/>
                  <a:gd name="T67" fmla="*/ 192 h 329"/>
                  <a:gd name="T68" fmla="*/ 277 w 292"/>
                  <a:gd name="T69" fmla="*/ 202 h 329"/>
                  <a:gd name="T70" fmla="*/ 257 w 292"/>
                  <a:gd name="T71" fmla="*/ 221 h 329"/>
                  <a:gd name="T72" fmla="*/ 287 w 292"/>
                  <a:gd name="T73" fmla="*/ 234 h 329"/>
                  <a:gd name="T74" fmla="*/ 268 w 292"/>
                  <a:gd name="T75" fmla="*/ 249 h 329"/>
                  <a:gd name="T76" fmla="*/ 226 w 292"/>
                  <a:gd name="T77" fmla="*/ 327 h 329"/>
                  <a:gd name="T78" fmla="*/ 160 w 292"/>
                  <a:gd name="T79" fmla="*/ 292 h 329"/>
                  <a:gd name="T80" fmla="*/ 140 w 292"/>
                  <a:gd name="T81" fmla="*/ 293 h 329"/>
                  <a:gd name="T82" fmla="*/ 151 w 292"/>
                  <a:gd name="T83" fmla="*/ 269 h 329"/>
                  <a:gd name="T84" fmla="*/ 148 w 292"/>
                  <a:gd name="T85" fmla="*/ 262 h 329"/>
                  <a:gd name="T86" fmla="*/ 125 w 292"/>
                  <a:gd name="T87" fmla="*/ 255 h 329"/>
                  <a:gd name="T88" fmla="*/ 138 w 292"/>
                  <a:gd name="T89" fmla="*/ 240 h 329"/>
                  <a:gd name="T90" fmla="*/ 260 w 292"/>
                  <a:gd name="T91" fmla="*/ 253 h 329"/>
                  <a:gd name="T92" fmla="*/ 219 w 292"/>
                  <a:gd name="T93" fmla="*/ 162 h 329"/>
                  <a:gd name="T94" fmla="*/ 162 w 292"/>
                  <a:gd name="T95" fmla="*/ 88 h 329"/>
                  <a:gd name="T96" fmla="*/ 72 w 292"/>
                  <a:gd name="T97" fmla="*/ 22 h 329"/>
                  <a:gd name="T98" fmla="*/ 12 w 292"/>
                  <a:gd name="T99" fmla="*/ 85 h 329"/>
                  <a:gd name="T100" fmla="*/ 35 w 292"/>
                  <a:gd name="T101" fmla="*/ 112 h 329"/>
                  <a:gd name="T102" fmla="*/ 54 w 292"/>
                  <a:gd name="T103" fmla="*/ 126 h 329"/>
                  <a:gd name="T104" fmla="*/ 74 w 292"/>
                  <a:gd name="T105" fmla="*/ 143 h 329"/>
                  <a:gd name="T106" fmla="*/ 92 w 292"/>
                  <a:gd name="T107" fmla="*/ 160 h 329"/>
                  <a:gd name="T108" fmla="*/ 108 w 292"/>
                  <a:gd name="T109" fmla="*/ 177 h 329"/>
                  <a:gd name="T110" fmla="*/ 123 w 292"/>
                  <a:gd name="T111" fmla="*/ 197 h 329"/>
                  <a:gd name="T112" fmla="*/ 137 w 292"/>
                  <a:gd name="T113" fmla="*/ 218 h 329"/>
                  <a:gd name="T114" fmla="*/ 149 w 292"/>
                  <a:gd name="T115" fmla="*/ 240 h 329"/>
                  <a:gd name="T116" fmla="*/ 159 w 292"/>
                  <a:gd name="T117" fmla="*/ 263 h 329"/>
                  <a:gd name="T118" fmla="*/ 169 w 292"/>
                  <a:gd name="T119" fmla="*/ 289 h 329"/>
                  <a:gd name="T120" fmla="*/ 248 w 292"/>
                  <a:gd name="T121" fmla="*/ 305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292" h="329">
                    <a:moveTo>
                      <a:pt x="138" y="236"/>
                    </a:moveTo>
                    <a:cubicBezTo>
                      <a:pt x="137" y="234"/>
                      <a:pt x="136" y="232"/>
                      <a:pt x="135" y="230"/>
                    </a:cubicBezTo>
                    <a:cubicBezTo>
                      <a:pt x="134" y="229"/>
                      <a:pt x="133" y="227"/>
                      <a:pt x="132" y="225"/>
                    </a:cubicBezTo>
                    <a:cubicBezTo>
                      <a:pt x="131" y="224"/>
                      <a:pt x="131" y="224"/>
                      <a:pt x="129" y="225"/>
                    </a:cubicBezTo>
                    <a:cubicBezTo>
                      <a:pt x="124" y="228"/>
                      <a:pt x="119" y="231"/>
                      <a:pt x="115" y="234"/>
                    </a:cubicBezTo>
                    <a:cubicBezTo>
                      <a:pt x="113" y="235"/>
                      <a:pt x="112" y="235"/>
                      <a:pt x="111" y="235"/>
                    </a:cubicBezTo>
                    <a:cubicBezTo>
                      <a:pt x="109" y="235"/>
                      <a:pt x="108" y="234"/>
                      <a:pt x="108" y="232"/>
                    </a:cubicBezTo>
                    <a:cubicBezTo>
                      <a:pt x="108" y="231"/>
                      <a:pt x="108" y="229"/>
                      <a:pt x="110" y="229"/>
                    </a:cubicBezTo>
                    <a:cubicBezTo>
                      <a:pt x="115" y="225"/>
                      <a:pt x="120" y="222"/>
                      <a:pt x="125" y="219"/>
                    </a:cubicBezTo>
                    <a:cubicBezTo>
                      <a:pt x="127" y="218"/>
                      <a:pt x="127" y="217"/>
                      <a:pt x="126" y="215"/>
                    </a:cubicBezTo>
                    <a:cubicBezTo>
                      <a:pt x="123" y="212"/>
                      <a:pt x="121" y="208"/>
                      <a:pt x="119" y="204"/>
                    </a:cubicBezTo>
                    <a:cubicBezTo>
                      <a:pt x="118" y="203"/>
                      <a:pt x="117" y="203"/>
                      <a:pt x="116" y="204"/>
                    </a:cubicBezTo>
                    <a:cubicBezTo>
                      <a:pt x="111" y="208"/>
                      <a:pt x="106" y="211"/>
                      <a:pt x="101" y="215"/>
                    </a:cubicBezTo>
                    <a:cubicBezTo>
                      <a:pt x="99" y="217"/>
                      <a:pt x="96" y="216"/>
                      <a:pt x="95" y="213"/>
                    </a:cubicBezTo>
                    <a:cubicBezTo>
                      <a:pt x="95" y="211"/>
                      <a:pt x="96" y="210"/>
                      <a:pt x="97" y="209"/>
                    </a:cubicBezTo>
                    <a:cubicBezTo>
                      <a:pt x="102" y="205"/>
                      <a:pt x="106" y="202"/>
                      <a:pt x="111" y="199"/>
                    </a:cubicBezTo>
                    <a:cubicBezTo>
                      <a:pt x="113" y="197"/>
                      <a:pt x="113" y="197"/>
                      <a:pt x="112" y="195"/>
                    </a:cubicBezTo>
                    <a:cubicBezTo>
                      <a:pt x="109" y="191"/>
                      <a:pt x="106" y="188"/>
                      <a:pt x="104" y="185"/>
                    </a:cubicBezTo>
                    <a:cubicBezTo>
                      <a:pt x="103" y="184"/>
                      <a:pt x="102" y="184"/>
                      <a:pt x="101" y="184"/>
                    </a:cubicBezTo>
                    <a:cubicBezTo>
                      <a:pt x="97" y="188"/>
                      <a:pt x="92" y="192"/>
                      <a:pt x="87" y="196"/>
                    </a:cubicBezTo>
                    <a:cubicBezTo>
                      <a:pt x="86" y="197"/>
                      <a:pt x="83" y="197"/>
                      <a:pt x="82" y="196"/>
                    </a:cubicBezTo>
                    <a:cubicBezTo>
                      <a:pt x="81" y="194"/>
                      <a:pt x="81" y="192"/>
                      <a:pt x="82" y="191"/>
                    </a:cubicBezTo>
                    <a:cubicBezTo>
                      <a:pt x="87" y="187"/>
                      <a:pt x="92" y="183"/>
                      <a:pt x="97" y="179"/>
                    </a:cubicBezTo>
                    <a:cubicBezTo>
                      <a:pt x="98" y="178"/>
                      <a:pt x="98" y="177"/>
                      <a:pt x="97" y="176"/>
                    </a:cubicBezTo>
                    <a:cubicBezTo>
                      <a:pt x="94" y="173"/>
                      <a:pt x="91" y="169"/>
                      <a:pt x="88" y="166"/>
                    </a:cubicBezTo>
                    <a:cubicBezTo>
                      <a:pt x="87" y="165"/>
                      <a:pt x="86" y="165"/>
                      <a:pt x="85" y="166"/>
                    </a:cubicBezTo>
                    <a:cubicBezTo>
                      <a:pt x="81" y="170"/>
                      <a:pt x="76" y="174"/>
                      <a:pt x="72" y="178"/>
                    </a:cubicBezTo>
                    <a:cubicBezTo>
                      <a:pt x="71" y="179"/>
                      <a:pt x="70" y="180"/>
                      <a:pt x="68" y="180"/>
                    </a:cubicBezTo>
                    <a:cubicBezTo>
                      <a:pt x="67" y="179"/>
                      <a:pt x="66" y="179"/>
                      <a:pt x="65" y="177"/>
                    </a:cubicBezTo>
                    <a:cubicBezTo>
                      <a:pt x="65" y="176"/>
                      <a:pt x="65" y="174"/>
                      <a:pt x="67" y="173"/>
                    </a:cubicBezTo>
                    <a:cubicBezTo>
                      <a:pt x="70" y="170"/>
                      <a:pt x="74" y="166"/>
                      <a:pt x="78" y="163"/>
                    </a:cubicBezTo>
                    <a:cubicBezTo>
                      <a:pt x="78" y="162"/>
                      <a:pt x="79" y="162"/>
                      <a:pt x="79" y="162"/>
                    </a:cubicBezTo>
                    <a:cubicBezTo>
                      <a:pt x="81" y="159"/>
                      <a:pt x="81" y="160"/>
                      <a:pt x="79" y="157"/>
                    </a:cubicBezTo>
                    <a:cubicBezTo>
                      <a:pt x="77" y="155"/>
                      <a:pt x="74" y="152"/>
                      <a:pt x="71" y="150"/>
                    </a:cubicBezTo>
                    <a:cubicBezTo>
                      <a:pt x="69" y="147"/>
                      <a:pt x="68" y="147"/>
                      <a:pt x="66" y="150"/>
                    </a:cubicBezTo>
                    <a:cubicBezTo>
                      <a:pt x="63" y="154"/>
                      <a:pt x="59" y="157"/>
                      <a:pt x="56" y="162"/>
                    </a:cubicBezTo>
                    <a:cubicBezTo>
                      <a:pt x="54" y="164"/>
                      <a:pt x="51" y="164"/>
                      <a:pt x="49" y="163"/>
                    </a:cubicBezTo>
                    <a:cubicBezTo>
                      <a:pt x="48" y="161"/>
                      <a:pt x="48" y="158"/>
                      <a:pt x="50" y="156"/>
                    </a:cubicBezTo>
                    <a:cubicBezTo>
                      <a:pt x="53" y="154"/>
                      <a:pt x="55" y="151"/>
                      <a:pt x="58" y="148"/>
                    </a:cubicBezTo>
                    <a:cubicBezTo>
                      <a:pt x="59" y="147"/>
                      <a:pt x="61" y="146"/>
                      <a:pt x="62" y="144"/>
                    </a:cubicBezTo>
                    <a:cubicBezTo>
                      <a:pt x="62" y="144"/>
                      <a:pt x="62" y="144"/>
                      <a:pt x="62" y="144"/>
                    </a:cubicBezTo>
                    <a:cubicBezTo>
                      <a:pt x="64" y="143"/>
                      <a:pt x="64" y="143"/>
                      <a:pt x="62" y="141"/>
                    </a:cubicBezTo>
                    <a:cubicBezTo>
                      <a:pt x="60" y="140"/>
                      <a:pt x="58" y="138"/>
                      <a:pt x="56" y="137"/>
                    </a:cubicBezTo>
                    <a:cubicBezTo>
                      <a:pt x="56" y="137"/>
                      <a:pt x="56" y="136"/>
                      <a:pt x="56" y="136"/>
                    </a:cubicBezTo>
                    <a:cubicBezTo>
                      <a:pt x="54" y="134"/>
                      <a:pt x="52" y="133"/>
                      <a:pt x="50" y="132"/>
                    </a:cubicBezTo>
                    <a:cubicBezTo>
                      <a:pt x="50" y="131"/>
                      <a:pt x="49" y="131"/>
                      <a:pt x="49" y="132"/>
                    </a:cubicBezTo>
                    <a:cubicBezTo>
                      <a:pt x="48" y="133"/>
                      <a:pt x="47" y="134"/>
                      <a:pt x="46" y="136"/>
                    </a:cubicBezTo>
                    <a:cubicBezTo>
                      <a:pt x="46" y="136"/>
                      <a:pt x="46" y="136"/>
                      <a:pt x="46" y="136"/>
                    </a:cubicBezTo>
                    <a:cubicBezTo>
                      <a:pt x="46" y="136"/>
                      <a:pt x="45" y="136"/>
                      <a:pt x="45" y="137"/>
                    </a:cubicBezTo>
                    <a:cubicBezTo>
                      <a:pt x="43" y="140"/>
                      <a:pt x="40" y="143"/>
                      <a:pt x="37" y="147"/>
                    </a:cubicBezTo>
                    <a:cubicBezTo>
                      <a:pt x="37" y="147"/>
                      <a:pt x="36" y="148"/>
                      <a:pt x="35" y="148"/>
                    </a:cubicBezTo>
                    <a:cubicBezTo>
                      <a:pt x="33" y="149"/>
                      <a:pt x="32" y="148"/>
                      <a:pt x="31" y="147"/>
                    </a:cubicBezTo>
                    <a:cubicBezTo>
                      <a:pt x="30" y="145"/>
                      <a:pt x="30" y="144"/>
                      <a:pt x="31" y="143"/>
                    </a:cubicBezTo>
                    <a:cubicBezTo>
                      <a:pt x="35" y="138"/>
                      <a:pt x="39" y="133"/>
                      <a:pt x="43" y="129"/>
                    </a:cubicBezTo>
                    <a:cubicBezTo>
                      <a:pt x="44" y="128"/>
                      <a:pt x="44" y="127"/>
                      <a:pt x="42" y="126"/>
                    </a:cubicBezTo>
                    <a:cubicBezTo>
                      <a:pt x="39" y="123"/>
                      <a:pt x="35" y="121"/>
                      <a:pt x="32" y="118"/>
                    </a:cubicBezTo>
                    <a:cubicBezTo>
                      <a:pt x="30" y="117"/>
                      <a:pt x="29" y="117"/>
                      <a:pt x="28" y="119"/>
                    </a:cubicBezTo>
                    <a:cubicBezTo>
                      <a:pt x="24" y="124"/>
                      <a:pt x="21" y="128"/>
                      <a:pt x="17" y="133"/>
                    </a:cubicBezTo>
                    <a:cubicBezTo>
                      <a:pt x="16" y="135"/>
                      <a:pt x="14" y="135"/>
                      <a:pt x="12" y="134"/>
                    </a:cubicBezTo>
                    <a:cubicBezTo>
                      <a:pt x="10" y="133"/>
                      <a:pt x="10" y="130"/>
                      <a:pt x="12" y="129"/>
                    </a:cubicBezTo>
                    <a:cubicBezTo>
                      <a:pt x="15" y="124"/>
                      <a:pt x="19" y="119"/>
                      <a:pt x="23" y="114"/>
                    </a:cubicBezTo>
                    <a:cubicBezTo>
                      <a:pt x="23" y="113"/>
                      <a:pt x="24" y="112"/>
                      <a:pt x="23" y="112"/>
                    </a:cubicBezTo>
                    <a:cubicBezTo>
                      <a:pt x="13" y="103"/>
                      <a:pt x="6" y="92"/>
                      <a:pt x="2" y="79"/>
                    </a:cubicBezTo>
                    <a:cubicBezTo>
                      <a:pt x="0" y="69"/>
                      <a:pt x="0" y="60"/>
                      <a:pt x="2" y="51"/>
                    </a:cubicBezTo>
                    <a:cubicBezTo>
                      <a:pt x="4" y="44"/>
                      <a:pt x="7" y="39"/>
                      <a:pt x="11" y="33"/>
                    </a:cubicBezTo>
                    <a:cubicBezTo>
                      <a:pt x="16" y="26"/>
                      <a:pt x="24" y="21"/>
                      <a:pt x="32" y="18"/>
                    </a:cubicBezTo>
                    <a:cubicBezTo>
                      <a:pt x="49" y="11"/>
                      <a:pt x="65" y="12"/>
                      <a:pt x="81" y="17"/>
                    </a:cubicBezTo>
                    <a:cubicBezTo>
                      <a:pt x="84" y="18"/>
                      <a:pt x="87" y="19"/>
                      <a:pt x="89" y="21"/>
                    </a:cubicBezTo>
                    <a:cubicBezTo>
                      <a:pt x="91" y="22"/>
                      <a:pt x="91" y="21"/>
                      <a:pt x="92" y="20"/>
                    </a:cubicBezTo>
                    <a:cubicBezTo>
                      <a:pt x="96" y="14"/>
                      <a:pt x="101" y="8"/>
                      <a:pt x="105" y="3"/>
                    </a:cubicBezTo>
                    <a:cubicBezTo>
                      <a:pt x="107" y="1"/>
                      <a:pt x="109" y="0"/>
                      <a:pt x="111" y="2"/>
                    </a:cubicBezTo>
                    <a:cubicBezTo>
                      <a:pt x="112" y="3"/>
                      <a:pt x="112" y="5"/>
                      <a:pt x="111" y="7"/>
                    </a:cubicBezTo>
                    <a:cubicBezTo>
                      <a:pt x="107" y="13"/>
                      <a:pt x="103" y="18"/>
                      <a:pt x="98" y="24"/>
                    </a:cubicBezTo>
                    <a:cubicBezTo>
                      <a:pt x="97" y="25"/>
                      <a:pt x="98" y="26"/>
                      <a:pt x="99" y="26"/>
                    </a:cubicBezTo>
                    <a:cubicBezTo>
                      <a:pt x="105" y="30"/>
                      <a:pt x="111" y="34"/>
                      <a:pt x="117" y="39"/>
                    </a:cubicBezTo>
                    <a:cubicBezTo>
                      <a:pt x="117" y="39"/>
                      <a:pt x="118" y="40"/>
                      <a:pt x="119" y="39"/>
                    </a:cubicBezTo>
                    <a:cubicBezTo>
                      <a:pt x="122" y="34"/>
                      <a:pt x="125" y="30"/>
                      <a:pt x="129" y="26"/>
                    </a:cubicBezTo>
                    <a:cubicBezTo>
                      <a:pt x="130" y="25"/>
                      <a:pt x="132" y="23"/>
                      <a:pt x="133" y="21"/>
                    </a:cubicBezTo>
                    <a:cubicBezTo>
                      <a:pt x="134" y="20"/>
                      <a:pt x="137" y="20"/>
                      <a:pt x="138" y="21"/>
                    </a:cubicBezTo>
                    <a:cubicBezTo>
                      <a:pt x="140" y="22"/>
                      <a:pt x="140" y="25"/>
                      <a:pt x="138" y="26"/>
                    </a:cubicBezTo>
                    <a:cubicBezTo>
                      <a:pt x="136" y="29"/>
                      <a:pt x="134" y="31"/>
                      <a:pt x="132" y="33"/>
                    </a:cubicBezTo>
                    <a:cubicBezTo>
                      <a:pt x="130" y="36"/>
                      <a:pt x="127" y="40"/>
                      <a:pt x="125" y="43"/>
                    </a:cubicBezTo>
                    <a:cubicBezTo>
                      <a:pt x="124" y="44"/>
                      <a:pt x="124" y="44"/>
                      <a:pt x="125" y="45"/>
                    </a:cubicBezTo>
                    <a:cubicBezTo>
                      <a:pt x="129" y="48"/>
                      <a:pt x="133" y="51"/>
                      <a:pt x="136" y="55"/>
                    </a:cubicBezTo>
                    <a:cubicBezTo>
                      <a:pt x="138" y="56"/>
                      <a:pt x="140" y="57"/>
                      <a:pt x="141" y="59"/>
                    </a:cubicBezTo>
                    <a:cubicBezTo>
                      <a:pt x="142" y="60"/>
                      <a:pt x="143" y="59"/>
                      <a:pt x="144" y="58"/>
                    </a:cubicBezTo>
                    <a:cubicBezTo>
                      <a:pt x="148" y="54"/>
                      <a:pt x="152" y="49"/>
                      <a:pt x="157" y="45"/>
                    </a:cubicBezTo>
                    <a:cubicBezTo>
                      <a:pt x="157" y="44"/>
                      <a:pt x="158" y="43"/>
                      <a:pt x="159" y="42"/>
                    </a:cubicBezTo>
                    <a:cubicBezTo>
                      <a:pt x="161" y="41"/>
                      <a:pt x="162" y="41"/>
                      <a:pt x="164" y="42"/>
                    </a:cubicBezTo>
                    <a:cubicBezTo>
                      <a:pt x="165" y="44"/>
                      <a:pt x="166" y="46"/>
                      <a:pt x="164" y="47"/>
                    </a:cubicBezTo>
                    <a:cubicBezTo>
                      <a:pt x="161" y="51"/>
                      <a:pt x="158" y="54"/>
                      <a:pt x="155" y="57"/>
                    </a:cubicBezTo>
                    <a:cubicBezTo>
                      <a:pt x="153" y="59"/>
                      <a:pt x="151" y="62"/>
                      <a:pt x="149" y="64"/>
                    </a:cubicBezTo>
                    <a:cubicBezTo>
                      <a:pt x="148" y="64"/>
                      <a:pt x="148" y="65"/>
                      <a:pt x="149" y="65"/>
                    </a:cubicBezTo>
                    <a:cubicBezTo>
                      <a:pt x="154" y="70"/>
                      <a:pt x="159" y="75"/>
                      <a:pt x="165" y="80"/>
                    </a:cubicBezTo>
                    <a:cubicBezTo>
                      <a:pt x="165" y="81"/>
                      <a:pt x="166" y="81"/>
                      <a:pt x="167" y="80"/>
                    </a:cubicBezTo>
                    <a:cubicBezTo>
                      <a:pt x="172" y="76"/>
                      <a:pt x="177" y="71"/>
                      <a:pt x="182" y="67"/>
                    </a:cubicBezTo>
                    <a:cubicBezTo>
                      <a:pt x="182" y="66"/>
                      <a:pt x="183" y="65"/>
                      <a:pt x="185" y="64"/>
                    </a:cubicBezTo>
                    <a:cubicBezTo>
                      <a:pt x="186" y="64"/>
                      <a:pt x="188" y="65"/>
                      <a:pt x="189" y="66"/>
                    </a:cubicBezTo>
                    <a:cubicBezTo>
                      <a:pt x="189" y="68"/>
                      <a:pt x="189" y="69"/>
                      <a:pt x="188" y="71"/>
                    </a:cubicBezTo>
                    <a:cubicBezTo>
                      <a:pt x="185" y="74"/>
                      <a:pt x="181" y="77"/>
                      <a:pt x="178" y="80"/>
                    </a:cubicBezTo>
                    <a:cubicBezTo>
                      <a:pt x="176" y="82"/>
                      <a:pt x="174" y="84"/>
                      <a:pt x="172" y="86"/>
                    </a:cubicBezTo>
                    <a:cubicBezTo>
                      <a:pt x="171" y="87"/>
                      <a:pt x="171" y="87"/>
                      <a:pt x="171" y="88"/>
                    </a:cubicBezTo>
                    <a:cubicBezTo>
                      <a:pt x="176" y="93"/>
                      <a:pt x="181" y="98"/>
                      <a:pt x="186" y="104"/>
                    </a:cubicBezTo>
                    <a:cubicBezTo>
                      <a:pt x="187" y="105"/>
                      <a:pt x="187" y="105"/>
                      <a:pt x="188" y="104"/>
                    </a:cubicBezTo>
                    <a:cubicBezTo>
                      <a:pt x="192" y="101"/>
                      <a:pt x="195" y="98"/>
                      <a:pt x="199" y="95"/>
                    </a:cubicBezTo>
                    <a:cubicBezTo>
                      <a:pt x="201" y="93"/>
                      <a:pt x="203" y="91"/>
                      <a:pt x="206" y="89"/>
                    </a:cubicBezTo>
                    <a:cubicBezTo>
                      <a:pt x="207" y="89"/>
                      <a:pt x="208" y="89"/>
                      <a:pt x="210" y="90"/>
                    </a:cubicBezTo>
                    <a:cubicBezTo>
                      <a:pt x="211" y="90"/>
                      <a:pt x="211" y="92"/>
                      <a:pt x="211" y="93"/>
                    </a:cubicBezTo>
                    <a:cubicBezTo>
                      <a:pt x="211" y="94"/>
                      <a:pt x="210" y="95"/>
                      <a:pt x="209" y="96"/>
                    </a:cubicBezTo>
                    <a:cubicBezTo>
                      <a:pt x="204" y="100"/>
                      <a:pt x="199" y="105"/>
                      <a:pt x="193" y="109"/>
                    </a:cubicBezTo>
                    <a:cubicBezTo>
                      <a:pt x="192" y="110"/>
                      <a:pt x="192" y="111"/>
                      <a:pt x="193" y="112"/>
                    </a:cubicBezTo>
                    <a:cubicBezTo>
                      <a:pt x="197" y="118"/>
                      <a:pt x="201" y="123"/>
                      <a:pt x="206" y="129"/>
                    </a:cubicBezTo>
                    <a:cubicBezTo>
                      <a:pt x="206" y="130"/>
                      <a:pt x="207" y="129"/>
                      <a:pt x="208" y="129"/>
                    </a:cubicBezTo>
                    <a:cubicBezTo>
                      <a:pt x="211" y="127"/>
                      <a:pt x="214" y="125"/>
                      <a:pt x="216" y="123"/>
                    </a:cubicBezTo>
                    <a:cubicBezTo>
                      <a:pt x="220" y="120"/>
                      <a:pt x="223" y="118"/>
                      <a:pt x="226" y="116"/>
                    </a:cubicBezTo>
                    <a:cubicBezTo>
                      <a:pt x="227" y="115"/>
                      <a:pt x="230" y="115"/>
                      <a:pt x="231" y="117"/>
                    </a:cubicBezTo>
                    <a:cubicBezTo>
                      <a:pt x="232" y="118"/>
                      <a:pt x="232" y="120"/>
                      <a:pt x="230" y="122"/>
                    </a:cubicBezTo>
                    <a:cubicBezTo>
                      <a:pt x="226" y="125"/>
                      <a:pt x="221" y="128"/>
                      <a:pt x="216" y="131"/>
                    </a:cubicBezTo>
                    <a:cubicBezTo>
                      <a:pt x="215" y="133"/>
                      <a:pt x="213" y="134"/>
                      <a:pt x="212" y="135"/>
                    </a:cubicBezTo>
                    <a:cubicBezTo>
                      <a:pt x="211" y="135"/>
                      <a:pt x="211" y="136"/>
                      <a:pt x="212" y="137"/>
                    </a:cubicBezTo>
                    <a:cubicBezTo>
                      <a:pt x="215" y="142"/>
                      <a:pt x="218" y="147"/>
                      <a:pt x="221" y="152"/>
                    </a:cubicBezTo>
                    <a:cubicBezTo>
                      <a:pt x="222" y="153"/>
                      <a:pt x="223" y="154"/>
                      <a:pt x="223" y="155"/>
                    </a:cubicBezTo>
                    <a:cubicBezTo>
                      <a:pt x="224" y="156"/>
                      <a:pt x="225" y="156"/>
                      <a:pt x="226" y="155"/>
                    </a:cubicBezTo>
                    <a:cubicBezTo>
                      <a:pt x="232" y="151"/>
                      <a:pt x="238" y="148"/>
                      <a:pt x="244" y="144"/>
                    </a:cubicBezTo>
                    <a:cubicBezTo>
                      <a:pt x="246" y="142"/>
                      <a:pt x="248" y="143"/>
                      <a:pt x="249" y="144"/>
                    </a:cubicBezTo>
                    <a:cubicBezTo>
                      <a:pt x="250" y="146"/>
                      <a:pt x="249" y="148"/>
                      <a:pt x="247" y="150"/>
                    </a:cubicBezTo>
                    <a:cubicBezTo>
                      <a:pt x="241" y="154"/>
                      <a:pt x="235" y="158"/>
                      <a:pt x="229" y="161"/>
                    </a:cubicBezTo>
                    <a:cubicBezTo>
                      <a:pt x="228" y="162"/>
                      <a:pt x="228" y="162"/>
                      <a:pt x="228" y="164"/>
                    </a:cubicBezTo>
                    <a:cubicBezTo>
                      <a:pt x="232" y="170"/>
                      <a:pt x="236" y="176"/>
                      <a:pt x="239" y="182"/>
                    </a:cubicBezTo>
                    <a:cubicBezTo>
                      <a:pt x="240" y="183"/>
                      <a:pt x="240" y="183"/>
                      <a:pt x="241" y="183"/>
                    </a:cubicBezTo>
                    <a:cubicBezTo>
                      <a:pt x="247" y="180"/>
                      <a:pt x="252" y="177"/>
                      <a:pt x="258" y="174"/>
                    </a:cubicBezTo>
                    <a:cubicBezTo>
                      <a:pt x="260" y="173"/>
                      <a:pt x="261" y="171"/>
                      <a:pt x="264" y="172"/>
                    </a:cubicBezTo>
                    <a:cubicBezTo>
                      <a:pt x="266" y="174"/>
                      <a:pt x="266" y="177"/>
                      <a:pt x="264" y="178"/>
                    </a:cubicBezTo>
                    <a:cubicBezTo>
                      <a:pt x="259" y="181"/>
                      <a:pt x="254" y="184"/>
                      <a:pt x="249" y="187"/>
                    </a:cubicBezTo>
                    <a:cubicBezTo>
                      <a:pt x="247" y="188"/>
                      <a:pt x="246" y="189"/>
                      <a:pt x="244" y="190"/>
                    </a:cubicBezTo>
                    <a:cubicBezTo>
                      <a:pt x="243" y="190"/>
                      <a:pt x="243" y="191"/>
                      <a:pt x="244" y="192"/>
                    </a:cubicBezTo>
                    <a:cubicBezTo>
                      <a:pt x="247" y="198"/>
                      <a:pt x="250" y="205"/>
                      <a:pt x="253" y="211"/>
                    </a:cubicBezTo>
                    <a:cubicBezTo>
                      <a:pt x="253" y="212"/>
                      <a:pt x="254" y="212"/>
                      <a:pt x="255" y="212"/>
                    </a:cubicBezTo>
                    <a:cubicBezTo>
                      <a:pt x="260" y="209"/>
                      <a:pt x="266" y="207"/>
                      <a:pt x="272" y="204"/>
                    </a:cubicBezTo>
                    <a:cubicBezTo>
                      <a:pt x="273" y="203"/>
                      <a:pt x="275" y="202"/>
                      <a:pt x="277" y="202"/>
                    </a:cubicBezTo>
                    <a:cubicBezTo>
                      <a:pt x="279" y="203"/>
                      <a:pt x="279" y="204"/>
                      <a:pt x="279" y="206"/>
                    </a:cubicBezTo>
                    <a:cubicBezTo>
                      <a:pt x="280" y="207"/>
                      <a:pt x="279" y="208"/>
                      <a:pt x="278" y="209"/>
                    </a:cubicBezTo>
                    <a:cubicBezTo>
                      <a:pt x="271" y="212"/>
                      <a:pt x="265" y="215"/>
                      <a:pt x="258" y="218"/>
                    </a:cubicBezTo>
                    <a:cubicBezTo>
                      <a:pt x="256" y="219"/>
                      <a:pt x="256" y="219"/>
                      <a:pt x="257" y="221"/>
                    </a:cubicBezTo>
                    <a:cubicBezTo>
                      <a:pt x="259" y="228"/>
                      <a:pt x="262" y="234"/>
                      <a:pt x="264" y="240"/>
                    </a:cubicBezTo>
                    <a:cubicBezTo>
                      <a:pt x="265" y="243"/>
                      <a:pt x="265" y="243"/>
                      <a:pt x="267" y="242"/>
                    </a:cubicBezTo>
                    <a:cubicBezTo>
                      <a:pt x="273" y="239"/>
                      <a:pt x="279" y="237"/>
                      <a:pt x="285" y="235"/>
                    </a:cubicBezTo>
                    <a:cubicBezTo>
                      <a:pt x="285" y="234"/>
                      <a:pt x="286" y="234"/>
                      <a:pt x="287" y="234"/>
                    </a:cubicBezTo>
                    <a:cubicBezTo>
                      <a:pt x="289" y="234"/>
                      <a:pt x="290" y="234"/>
                      <a:pt x="291" y="236"/>
                    </a:cubicBezTo>
                    <a:cubicBezTo>
                      <a:pt x="292" y="238"/>
                      <a:pt x="291" y="240"/>
                      <a:pt x="289" y="241"/>
                    </a:cubicBezTo>
                    <a:cubicBezTo>
                      <a:pt x="285" y="242"/>
                      <a:pt x="281" y="244"/>
                      <a:pt x="277" y="246"/>
                    </a:cubicBezTo>
                    <a:cubicBezTo>
                      <a:pt x="274" y="247"/>
                      <a:pt x="271" y="248"/>
                      <a:pt x="268" y="249"/>
                    </a:cubicBezTo>
                    <a:cubicBezTo>
                      <a:pt x="267" y="250"/>
                      <a:pt x="267" y="250"/>
                      <a:pt x="267" y="251"/>
                    </a:cubicBezTo>
                    <a:cubicBezTo>
                      <a:pt x="268" y="259"/>
                      <a:pt x="269" y="266"/>
                      <a:pt x="268" y="274"/>
                    </a:cubicBezTo>
                    <a:cubicBezTo>
                      <a:pt x="267" y="287"/>
                      <a:pt x="262" y="299"/>
                      <a:pt x="254" y="309"/>
                    </a:cubicBezTo>
                    <a:cubicBezTo>
                      <a:pt x="247" y="319"/>
                      <a:pt x="238" y="325"/>
                      <a:pt x="226" y="327"/>
                    </a:cubicBezTo>
                    <a:cubicBezTo>
                      <a:pt x="216" y="329"/>
                      <a:pt x="206" y="328"/>
                      <a:pt x="196" y="324"/>
                    </a:cubicBezTo>
                    <a:cubicBezTo>
                      <a:pt x="186" y="321"/>
                      <a:pt x="178" y="314"/>
                      <a:pt x="170" y="305"/>
                    </a:cubicBezTo>
                    <a:cubicBezTo>
                      <a:pt x="167" y="302"/>
                      <a:pt x="165" y="297"/>
                      <a:pt x="162" y="293"/>
                    </a:cubicBezTo>
                    <a:cubicBezTo>
                      <a:pt x="162" y="292"/>
                      <a:pt x="161" y="292"/>
                      <a:pt x="160" y="292"/>
                    </a:cubicBezTo>
                    <a:cubicBezTo>
                      <a:pt x="155" y="294"/>
                      <a:pt x="150" y="296"/>
                      <a:pt x="145" y="298"/>
                    </a:cubicBezTo>
                    <a:cubicBezTo>
                      <a:pt x="144" y="299"/>
                      <a:pt x="143" y="299"/>
                      <a:pt x="142" y="299"/>
                    </a:cubicBezTo>
                    <a:cubicBezTo>
                      <a:pt x="140" y="300"/>
                      <a:pt x="138" y="299"/>
                      <a:pt x="138" y="297"/>
                    </a:cubicBezTo>
                    <a:cubicBezTo>
                      <a:pt x="137" y="295"/>
                      <a:pt x="138" y="293"/>
                      <a:pt x="140" y="293"/>
                    </a:cubicBezTo>
                    <a:cubicBezTo>
                      <a:pt x="146" y="290"/>
                      <a:pt x="151" y="288"/>
                      <a:pt x="157" y="286"/>
                    </a:cubicBezTo>
                    <a:cubicBezTo>
                      <a:pt x="158" y="285"/>
                      <a:pt x="159" y="285"/>
                      <a:pt x="158" y="283"/>
                    </a:cubicBezTo>
                    <a:cubicBezTo>
                      <a:pt x="157" y="279"/>
                      <a:pt x="155" y="274"/>
                      <a:pt x="154" y="270"/>
                    </a:cubicBezTo>
                    <a:cubicBezTo>
                      <a:pt x="153" y="268"/>
                      <a:pt x="152" y="268"/>
                      <a:pt x="151" y="269"/>
                    </a:cubicBezTo>
                    <a:cubicBezTo>
                      <a:pt x="145" y="272"/>
                      <a:pt x="140" y="274"/>
                      <a:pt x="134" y="277"/>
                    </a:cubicBezTo>
                    <a:cubicBezTo>
                      <a:pt x="132" y="278"/>
                      <a:pt x="130" y="277"/>
                      <a:pt x="129" y="274"/>
                    </a:cubicBezTo>
                    <a:cubicBezTo>
                      <a:pt x="129" y="273"/>
                      <a:pt x="130" y="271"/>
                      <a:pt x="132" y="270"/>
                    </a:cubicBezTo>
                    <a:cubicBezTo>
                      <a:pt x="137" y="268"/>
                      <a:pt x="143" y="265"/>
                      <a:pt x="148" y="262"/>
                    </a:cubicBezTo>
                    <a:cubicBezTo>
                      <a:pt x="150" y="262"/>
                      <a:pt x="150" y="261"/>
                      <a:pt x="149" y="260"/>
                    </a:cubicBezTo>
                    <a:cubicBezTo>
                      <a:pt x="147" y="256"/>
                      <a:pt x="145" y="251"/>
                      <a:pt x="143" y="247"/>
                    </a:cubicBezTo>
                    <a:cubicBezTo>
                      <a:pt x="143" y="246"/>
                      <a:pt x="142" y="246"/>
                      <a:pt x="141" y="246"/>
                    </a:cubicBezTo>
                    <a:cubicBezTo>
                      <a:pt x="136" y="249"/>
                      <a:pt x="131" y="252"/>
                      <a:pt x="125" y="255"/>
                    </a:cubicBezTo>
                    <a:cubicBezTo>
                      <a:pt x="123" y="256"/>
                      <a:pt x="121" y="256"/>
                      <a:pt x="120" y="254"/>
                    </a:cubicBezTo>
                    <a:cubicBezTo>
                      <a:pt x="119" y="252"/>
                      <a:pt x="120" y="250"/>
                      <a:pt x="122" y="249"/>
                    </a:cubicBezTo>
                    <a:cubicBezTo>
                      <a:pt x="127" y="246"/>
                      <a:pt x="132" y="243"/>
                      <a:pt x="137" y="241"/>
                    </a:cubicBezTo>
                    <a:cubicBezTo>
                      <a:pt x="137" y="240"/>
                      <a:pt x="138" y="240"/>
                      <a:pt x="138" y="240"/>
                    </a:cubicBezTo>
                    <a:cubicBezTo>
                      <a:pt x="139" y="240"/>
                      <a:pt x="140" y="239"/>
                      <a:pt x="139" y="239"/>
                    </a:cubicBezTo>
                    <a:cubicBezTo>
                      <a:pt x="139" y="238"/>
                      <a:pt x="139" y="237"/>
                      <a:pt x="138" y="236"/>
                    </a:cubicBezTo>
                    <a:close/>
                    <a:moveTo>
                      <a:pt x="261" y="265"/>
                    </a:moveTo>
                    <a:cubicBezTo>
                      <a:pt x="261" y="262"/>
                      <a:pt x="261" y="258"/>
                      <a:pt x="260" y="253"/>
                    </a:cubicBezTo>
                    <a:cubicBezTo>
                      <a:pt x="259" y="245"/>
                      <a:pt x="255" y="238"/>
                      <a:pt x="253" y="230"/>
                    </a:cubicBezTo>
                    <a:cubicBezTo>
                      <a:pt x="249" y="221"/>
                      <a:pt x="246" y="213"/>
                      <a:pt x="242" y="205"/>
                    </a:cubicBezTo>
                    <a:cubicBezTo>
                      <a:pt x="238" y="197"/>
                      <a:pt x="235" y="189"/>
                      <a:pt x="230" y="182"/>
                    </a:cubicBezTo>
                    <a:cubicBezTo>
                      <a:pt x="227" y="175"/>
                      <a:pt x="223" y="168"/>
                      <a:pt x="219" y="162"/>
                    </a:cubicBezTo>
                    <a:cubicBezTo>
                      <a:pt x="215" y="155"/>
                      <a:pt x="211" y="149"/>
                      <a:pt x="207" y="143"/>
                    </a:cubicBezTo>
                    <a:cubicBezTo>
                      <a:pt x="203" y="137"/>
                      <a:pt x="198" y="131"/>
                      <a:pt x="194" y="125"/>
                    </a:cubicBezTo>
                    <a:cubicBezTo>
                      <a:pt x="189" y="118"/>
                      <a:pt x="183" y="112"/>
                      <a:pt x="178" y="105"/>
                    </a:cubicBezTo>
                    <a:cubicBezTo>
                      <a:pt x="173" y="99"/>
                      <a:pt x="167" y="94"/>
                      <a:pt x="162" y="88"/>
                    </a:cubicBezTo>
                    <a:cubicBezTo>
                      <a:pt x="157" y="82"/>
                      <a:pt x="151" y="77"/>
                      <a:pt x="145" y="72"/>
                    </a:cubicBezTo>
                    <a:cubicBezTo>
                      <a:pt x="138" y="65"/>
                      <a:pt x="130" y="59"/>
                      <a:pt x="123" y="52"/>
                    </a:cubicBezTo>
                    <a:cubicBezTo>
                      <a:pt x="114" y="45"/>
                      <a:pt x="105" y="39"/>
                      <a:pt x="95" y="33"/>
                    </a:cubicBezTo>
                    <a:cubicBezTo>
                      <a:pt x="88" y="28"/>
                      <a:pt x="80" y="24"/>
                      <a:pt x="72" y="22"/>
                    </a:cubicBezTo>
                    <a:cubicBezTo>
                      <a:pt x="62" y="20"/>
                      <a:pt x="52" y="19"/>
                      <a:pt x="42" y="22"/>
                    </a:cubicBezTo>
                    <a:cubicBezTo>
                      <a:pt x="32" y="24"/>
                      <a:pt x="24" y="29"/>
                      <a:pt x="18" y="36"/>
                    </a:cubicBezTo>
                    <a:cubicBezTo>
                      <a:pt x="13" y="42"/>
                      <a:pt x="10" y="49"/>
                      <a:pt x="8" y="56"/>
                    </a:cubicBezTo>
                    <a:cubicBezTo>
                      <a:pt x="7" y="66"/>
                      <a:pt x="8" y="75"/>
                      <a:pt x="12" y="85"/>
                    </a:cubicBezTo>
                    <a:cubicBezTo>
                      <a:pt x="15" y="93"/>
                      <a:pt x="21" y="100"/>
                      <a:pt x="28" y="106"/>
                    </a:cubicBezTo>
                    <a:cubicBezTo>
                      <a:pt x="28" y="107"/>
                      <a:pt x="29" y="107"/>
                      <a:pt x="30" y="107"/>
                    </a:cubicBezTo>
                    <a:cubicBezTo>
                      <a:pt x="31" y="107"/>
                      <a:pt x="32" y="108"/>
                      <a:pt x="33" y="109"/>
                    </a:cubicBezTo>
                    <a:cubicBezTo>
                      <a:pt x="33" y="110"/>
                      <a:pt x="34" y="111"/>
                      <a:pt x="35" y="112"/>
                    </a:cubicBezTo>
                    <a:cubicBezTo>
                      <a:pt x="39" y="115"/>
                      <a:pt x="44" y="118"/>
                      <a:pt x="48" y="121"/>
                    </a:cubicBezTo>
                    <a:cubicBezTo>
                      <a:pt x="48" y="121"/>
                      <a:pt x="49" y="122"/>
                      <a:pt x="50" y="122"/>
                    </a:cubicBezTo>
                    <a:cubicBezTo>
                      <a:pt x="52" y="122"/>
                      <a:pt x="53" y="123"/>
                      <a:pt x="54" y="125"/>
                    </a:cubicBezTo>
                    <a:cubicBezTo>
                      <a:pt x="54" y="125"/>
                      <a:pt x="54" y="126"/>
                      <a:pt x="54" y="126"/>
                    </a:cubicBezTo>
                    <a:cubicBezTo>
                      <a:pt x="58" y="129"/>
                      <a:pt x="63" y="132"/>
                      <a:pt x="67" y="136"/>
                    </a:cubicBezTo>
                    <a:cubicBezTo>
                      <a:pt x="68" y="137"/>
                      <a:pt x="69" y="138"/>
                      <a:pt x="71" y="138"/>
                    </a:cubicBezTo>
                    <a:cubicBezTo>
                      <a:pt x="72" y="138"/>
                      <a:pt x="73" y="139"/>
                      <a:pt x="73" y="140"/>
                    </a:cubicBezTo>
                    <a:cubicBezTo>
                      <a:pt x="73" y="142"/>
                      <a:pt x="74" y="142"/>
                      <a:pt x="74" y="143"/>
                    </a:cubicBezTo>
                    <a:cubicBezTo>
                      <a:pt x="78" y="146"/>
                      <a:pt x="82" y="150"/>
                      <a:pt x="86" y="154"/>
                    </a:cubicBezTo>
                    <a:cubicBezTo>
                      <a:pt x="87" y="155"/>
                      <a:pt x="87" y="155"/>
                      <a:pt x="88" y="155"/>
                    </a:cubicBezTo>
                    <a:cubicBezTo>
                      <a:pt x="90" y="155"/>
                      <a:pt x="91" y="157"/>
                      <a:pt x="91" y="159"/>
                    </a:cubicBezTo>
                    <a:cubicBezTo>
                      <a:pt x="91" y="159"/>
                      <a:pt x="92" y="159"/>
                      <a:pt x="92" y="160"/>
                    </a:cubicBezTo>
                    <a:cubicBezTo>
                      <a:pt x="93" y="162"/>
                      <a:pt x="95" y="163"/>
                      <a:pt x="97" y="165"/>
                    </a:cubicBezTo>
                    <a:cubicBezTo>
                      <a:pt x="99" y="167"/>
                      <a:pt x="101" y="169"/>
                      <a:pt x="103" y="172"/>
                    </a:cubicBezTo>
                    <a:cubicBezTo>
                      <a:pt x="103" y="173"/>
                      <a:pt x="104" y="173"/>
                      <a:pt x="105" y="174"/>
                    </a:cubicBezTo>
                    <a:cubicBezTo>
                      <a:pt x="107" y="174"/>
                      <a:pt x="108" y="175"/>
                      <a:pt x="108" y="177"/>
                    </a:cubicBezTo>
                    <a:cubicBezTo>
                      <a:pt x="108" y="178"/>
                      <a:pt x="108" y="178"/>
                      <a:pt x="109" y="179"/>
                    </a:cubicBezTo>
                    <a:cubicBezTo>
                      <a:pt x="112" y="183"/>
                      <a:pt x="115" y="187"/>
                      <a:pt x="118" y="192"/>
                    </a:cubicBezTo>
                    <a:cubicBezTo>
                      <a:pt x="119" y="193"/>
                      <a:pt x="120" y="193"/>
                      <a:pt x="121" y="194"/>
                    </a:cubicBezTo>
                    <a:cubicBezTo>
                      <a:pt x="122" y="194"/>
                      <a:pt x="123" y="195"/>
                      <a:pt x="123" y="197"/>
                    </a:cubicBezTo>
                    <a:cubicBezTo>
                      <a:pt x="123" y="198"/>
                      <a:pt x="123" y="198"/>
                      <a:pt x="124" y="199"/>
                    </a:cubicBezTo>
                    <a:cubicBezTo>
                      <a:pt x="127" y="203"/>
                      <a:pt x="129" y="208"/>
                      <a:pt x="132" y="212"/>
                    </a:cubicBezTo>
                    <a:cubicBezTo>
                      <a:pt x="133" y="213"/>
                      <a:pt x="134" y="215"/>
                      <a:pt x="136" y="215"/>
                    </a:cubicBezTo>
                    <a:cubicBezTo>
                      <a:pt x="137" y="215"/>
                      <a:pt x="137" y="217"/>
                      <a:pt x="137" y="218"/>
                    </a:cubicBezTo>
                    <a:cubicBezTo>
                      <a:pt x="137" y="219"/>
                      <a:pt x="137" y="220"/>
                      <a:pt x="137" y="221"/>
                    </a:cubicBezTo>
                    <a:cubicBezTo>
                      <a:pt x="140" y="225"/>
                      <a:pt x="142" y="229"/>
                      <a:pt x="145" y="233"/>
                    </a:cubicBezTo>
                    <a:cubicBezTo>
                      <a:pt x="145" y="235"/>
                      <a:pt x="146" y="236"/>
                      <a:pt x="148" y="237"/>
                    </a:cubicBezTo>
                    <a:cubicBezTo>
                      <a:pt x="149" y="237"/>
                      <a:pt x="149" y="239"/>
                      <a:pt x="149" y="240"/>
                    </a:cubicBezTo>
                    <a:cubicBezTo>
                      <a:pt x="149" y="241"/>
                      <a:pt x="149" y="242"/>
                      <a:pt x="149" y="243"/>
                    </a:cubicBezTo>
                    <a:cubicBezTo>
                      <a:pt x="151" y="247"/>
                      <a:pt x="153" y="250"/>
                      <a:pt x="154" y="254"/>
                    </a:cubicBezTo>
                    <a:cubicBezTo>
                      <a:pt x="156" y="256"/>
                      <a:pt x="156" y="259"/>
                      <a:pt x="159" y="260"/>
                    </a:cubicBezTo>
                    <a:cubicBezTo>
                      <a:pt x="159" y="261"/>
                      <a:pt x="160" y="262"/>
                      <a:pt x="159" y="263"/>
                    </a:cubicBezTo>
                    <a:cubicBezTo>
                      <a:pt x="159" y="265"/>
                      <a:pt x="159" y="266"/>
                      <a:pt x="160" y="267"/>
                    </a:cubicBezTo>
                    <a:cubicBezTo>
                      <a:pt x="161" y="268"/>
                      <a:pt x="161" y="270"/>
                      <a:pt x="162" y="271"/>
                    </a:cubicBezTo>
                    <a:cubicBezTo>
                      <a:pt x="163" y="274"/>
                      <a:pt x="164" y="278"/>
                      <a:pt x="165" y="281"/>
                    </a:cubicBezTo>
                    <a:cubicBezTo>
                      <a:pt x="167" y="284"/>
                      <a:pt x="168" y="286"/>
                      <a:pt x="169" y="289"/>
                    </a:cubicBezTo>
                    <a:cubicBezTo>
                      <a:pt x="169" y="292"/>
                      <a:pt x="171" y="294"/>
                      <a:pt x="173" y="297"/>
                    </a:cubicBezTo>
                    <a:cubicBezTo>
                      <a:pt x="177" y="302"/>
                      <a:pt x="182" y="307"/>
                      <a:pt x="188" y="312"/>
                    </a:cubicBezTo>
                    <a:cubicBezTo>
                      <a:pt x="198" y="319"/>
                      <a:pt x="209" y="322"/>
                      <a:pt x="222" y="320"/>
                    </a:cubicBezTo>
                    <a:cubicBezTo>
                      <a:pt x="233" y="319"/>
                      <a:pt x="241" y="314"/>
                      <a:pt x="248" y="305"/>
                    </a:cubicBezTo>
                    <a:cubicBezTo>
                      <a:pt x="257" y="294"/>
                      <a:pt x="261" y="281"/>
                      <a:pt x="261" y="265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04" name="Freeform 243">
                <a:extLst>
                  <a:ext uri="{FF2B5EF4-FFF2-40B4-BE49-F238E27FC236}">
                    <a16:creationId xmlns:a16="http://schemas.microsoft.com/office/drawing/2014/main" id="{AB7DF9E9-229D-49BC-B929-29E62F7A3DA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2728575" y="3548063"/>
                <a:ext cx="3175" cy="3175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0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B6DB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05" name="Freeform 244">
                <a:extLst>
                  <a:ext uri="{FF2B5EF4-FFF2-40B4-BE49-F238E27FC236}">
                    <a16:creationId xmlns:a16="http://schemas.microsoft.com/office/drawing/2014/main" id="{A450DB61-9EFC-459B-B5A7-004589E57E0C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3077825" y="3713163"/>
                <a:ext cx="155575" cy="182563"/>
              </a:xfrm>
              <a:custGeom>
                <a:avLst/>
                <a:gdLst>
                  <a:gd name="T0" fmla="*/ 63 w 63"/>
                  <a:gd name="T1" fmla="*/ 39 h 74"/>
                  <a:gd name="T2" fmla="*/ 56 w 63"/>
                  <a:gd name="T3" fmla="*/ 61 h 74"/>
                  <a:gd name="T4" fmla="*/ 29 w 63"/>
                  <a:gd name="T5" fmla="*/ 72 h 74"/>
                  <a:gd name="T6" fmla="*/ 7 w 63"/>
                  <a:gd name="T7" fmla="*/ 56 h 74"/>
                  <a:gd name="T8" fmla="*/ 1 w 63"/>
                  <a:gd name="T9" fmla="*/ 29 h 74"/>
                  <a:gd name="T10" fmla="*/ 8 w 63"/>
                  <a:gd name="T11" fmla="*/ 12 h 74"/>
                  <a:gd name="T12" fmla="*/ 22 w 63"/>
                  <a:gd name="T13" fmla="*/ 2 h 74"/>
                  <a:gd name="T14" fmla="*/ 40 w 63"/>
                  <a:gd name="T15" fmla="*/ 3 h 74"/>
                  <a:gd name="T16" fmla="*/ 61 w 63"/>
                  <a:gd name="T17" fmla="*/ 27 h 74"/>
                  <a:gd name="T18" fmla="*/ 63 w 63"/>
                  <a:gd name="T19" fmla="*/ 39 h 74"/>
                  <a:gd name="T20" fmla="*/ 8 w 63"/>
                  <a:gd name="T21" fmla="*/ 35 h 74"/>
                  <a:gd name="T22" fmla="*/ 10 w 63"/>
                  <a:gd name="T23" fmla="*/ 44 h 74"/>
                  <a:gd name="T24" fmla="*/ 24 w 63"/>
                  <a:gd name="T25" fmla="*/ 62 h 74"/>
                  <a:gd name="T26" fmla="*/ 47 w 63"/>
                  <a:gd name="T27" fmla="*/ 61 h 74"/>
                  <a:gd name="T28" fmla="*/ 56 w 63"/>
                  <a:gd name="T29" fmla="*/ 41 h 74"/>
                  <a:gd name="T30" fmla="*/ 40 w 63"/>
                  <a:gd name="T31" fmla="*/ 11 h 74"/>
                  <a:gd name="T32" fmla="*/ 15 w 63"/>
                  <a:gd name="T33" fmla="*/ 15 h 74"/>
                  <a:gd name="T34" fmla="*/ 8 w 63"/>
                  <a:gd name="T35" fmla="*/ 35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3" h="74">
                    <a:moveTo>
                      <a:pt x="63" y="39"/>
                    </a:moveTo>
                    <a:cubicBezTo>
                      <a:pt x="63" y="48"/>
                      <a:pt x="61" y="55"/>
                      <a:pt x="56" y="61"/>
                    </a:cubicBezTo>
                    <a:cubicBezTo>
                      <a:pt x="50" y="70"/>
                      <a:pt x="39" y="74"/>
                      <a:pt x="29" y="72"/>
                    </a:cubicBezTo>
                    <a:cubicBezTo>
                      <a:pt x="19" y="69"/>
                      <a:pt x="12" y="64"/>
                      <a:pt x="7" y="56"/>
                    </a:cubicBezTo>
                    <a:cubicBezTo>
                      <a:pt x="2" y="47"/>
                      <a:pt x="0" y="38"/>
                      <a:pt x="1" y="29"/>
                    </a:cubicBezTo>
                    <a:cubicBezTo>
                      <a:pt x="2" y="23"/>
                      <a:pt x="4" y="17"/>
                      <a:pt x="8" y="12"/>
                    </a:cubicBezTo>
                    <a:cubicBezTo>
                      <a:pt x="11" y="7"/>
                      <a:pt x="16" y="4"/>
                      <a:pt x="22" y="2"/>
                    </a:cubicBezTo>
                    <a:cubicBezTo>
                      <a:pt x="28" y="0"/>
                      <a:pt x="34" y="0"/>
                      <a:pt x="40" y="3"/>
                    </a:cubicBezTo>
                    <a:cubicBezTo>
                      <a:pt x="51" y="8"/>
                      <a:pt x="57" y="16"/>
                      <a:pt x="61" y="27"/>
                    </a:cubicBezTo>
                    <a:cubicBezTo>
                      <a:pt x="62" y="31"/>
                      <a:pt x="63" y="35"/>
                      <a:pt x="63" y="39"/>
                    </a:cubicBezTo>
                    <a:close/>
                    <a:moveTo>
                      <a:pt x="8" y="35"/>
                    </a:moveTo>
                    <a:cubicBezTo>
                      <a:pt x="8" y="37"/>
                      <a:pt x="9" y="41"/>
                      <a:pt x="10" y="44"/>
                    </a:cubicBezTo>
                    <a:cubicBezTo>
                      <a:pt x="12" y="52"/>
                      <a:pt x="17" y="58"/>
                      <a:pt x="24" y="62"/>
                    </a:cubicBezTo>
                    <a:cubicBezTo>
                      <a:pt x="30" y="66"/>
                      <a:pt x="41" y="66"/>
                      <a:pt x="47" y="61"/>
                    </a:cubicBezTo>
                    <a:cubicBezTo>
                      <a:pt x="53" y="56"/>
                      <a:pt x="56" y="49"/>
                      <a:pt x="56" y="41"/>
                    </a:cubicBezTo>
                    <a:cubicBezTo>
                      <a:pt x="56" y="28"/>
                      <a:pt x="51" y="18"/>
                      <a:pt x="40" y="11"/>
                    </a:cubicBezTo>
                    <a:cubicBezTo>
                      <a:pt x="32" y="6"/>
                      <a:pt x="22" y="7"/>
                      <a:pt x="15" y="15"/>
                    </a:cubicBezTo>
                    <a:cubicBezTo>
                      <a:pt x="10" y="20"/>
                      <a:pt x="8" y="27"/>
                      <a:pt x="8" y="35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06" name="Freeform 245">
                <a:extLst>
                  <a:ext uri="{FF2B5EF4-FFF2-40B4-BE49-F238E27FC236}">
                    <a16:creationId xmlns:a16="http://schemas.microsoft.com/office/drawing/2014/main" id="{DF0F7545-4CE1-4CA2-AE8D-2DD8792B4D68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2711113" y="3367088"/>
                <a:ext cx="136525" cy="130175"/>
              </a:xfrm>
              <a:custGeom>
                <a:avLst/>
                <a:gdLst>
                  <a:gd name="T0" fmla="*/ 0 w 55"/>
                  <a:gd name="T1" fmla="*/ 24 h 53"/>
                  <a:gd name="T2" fmla="*/ 19 w 55"/>
                  <a:gd name="T3" fmla="*/ 2 h 53"/>
                  <a:gd name="T4" fmla="*/ 47 w 55"/>
                  <a:gd name="T5" fmla="*/ 12 h 53"/>
                  <a:gd name="T6" fmla="*/ 50 w 55"/>
                  <a:gd name="T7" fmla="*/ 38 h 53"/>
                  <a:gd name="T8" fmla="*/ 39 w 55"/>
                  <a:gd name="T9" fmla="*/ 49 h 53"/>
                  <a:gd name="T10" fmla="*/ 11 w 55"/>
                  <a:gd name="T11" fmla="*/ 45 h 53"/>
                  <a:gd name="T12" fmla="*/ 0 w 55"/>
                  <a:gd name="T13" fmla="*/ 24 h 53"/>
                  <a:gd name="T14" fmla="*/ 29 w 55"/>
                  <a:gd name="T15" fmla="*/ 44 h 53"/>
                  <a:gd name="T16" fmla="*/ 34 w 55"/>
                  <a:gd name="T17" fmla="*/ 43 h 53"/>
                  <a:gd name="T18" fmla="*/ 43 w 55"/>
                  <a:gd name="T19" fmla="*/ 37 h 53"/>
                  <a:gd name="T20" fmla="*/ 43 w 55"/>
                  <a:gd name="T21" fmla="*/ 19 h 53"/>
                  <a:gd name="T22" fmla="*/ 22 w 55"/>
                  <a:gd name="T23" fmla="*/ 9 h 53"/>
                  <a:gd name="T24" fmla="*/ 8 w 55"/>
                  <a:gd name="T25" fmla="*/ 30 h 53"/>
                  <a:gd name="T26" fmla="*/ 29 w 55"/>
                  <a:gd name="T27" fmla="*/ 44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5" h="53">
                    <a:moveTo>
                      <a:pt x="0" y="24"/>
                    </a:moveTo>
                    <a:cubicBezTo>
                      <a:pt x="0" y="13"/>
                      <a:pt x="8" y="4"/>
                      <a:pt x="19" y="2"/>
                    </a:cubicBezTo>
                    <a:cubicBezTo>
                      <a:pt x="30" y="0"/>
                      <a:pt x="39" y="4"/>
                      <a:pt x="47" y="12"/>
                    </a:cubicBezTo>
                    <a:cubicBezTo>
                      <a:pt x="53" y="20"/>
                      <a:pt x="55" y="29"/>
                      <a:pt x="50" y="38"/>
                    </a:cubicBezTo>
                    <a:cubicBezTo>
                      <a:pt x="48" y="43"/>
                      <a:pt x="44" y="47"/>
                      <a:pt x="39" y="49"/>
                    </a:cubicBezTo>
                    <a:cubicBezTo>
                      <a:pt x="29" y="53"/>
                      <a:pt x="19" y="51"/>
                      <a:pt x="11" y="45"/>
                    </a:cubicBezTo>
                    <a:cubicBezTo>
                      <a:pt x="4" y="40"/>
                      <a:pt x="0" y="33"/>
                      <a:pt x="0" y="24"/>
                    </a:cubicBezTo>
                    <a:close/>
                    <a:moveTo>
                      <a:pt x="29" y="44"/>
                    </a:moveTo>
                    <a:cubicBezTo>
                      <a:pt x="30" y="44"/>
                      <a:pt x="32" y="43"/>
                      <a:pt x="34" y="43"/>
                    </a:cubicBezTo>
                    <a:cubicBezTo>
                      <a:pt x="38" y="42"/>
                      <a:pt x="41" y="40"/>
                      <a:pt x="43" y="37"/>
                    </a:cubicBezTo>
                    <a:cubicBezTo>
                      <a:pt x="47" y="31"/>
                      <a:pt x="46" y="25"/>
                      <a:pt x="43" y="19"/>
                    </a:cubicBezTo>
                    <a:cubicBezTo>
                      <a:pt x="38" y="12"/>
                      <a:pt x="31" y="9"/>
                      <a:pt x="22" y="9"/>
                    </a:cubicBezTo>
                    <a:cubicBezTo>
                      <a:pt x="11" y="10"/>
                      <a:pt x="5" y="20"/>
                      <a:pt x="8" y="30"/>
                    </a:cubicBezTo>
                    <a:cubicBezTo>
                      <a:pt x="11" y="38"/>
                      <a:pt x="19" y="44"/>
                      <a:pt x="29" y="44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07" name="Freeform 246">
                <a:extLst>
                  <a:ext uri="{FF2B5EF4-FFF2-40B4-BE49-F238E27FC236}">
                    <a16:creationId xmlns:a16="http://schemas.microsoft.com/office/drawing/2014/main" id="{4C271B26-5A82-4682-A43E-BFB95773EB65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2996863" y="3530600"/>
                <a:ext cx="107950" cy="115888"/>
              </a:xfrm>
              <a:custGeom>
                <a:avLst/>
                <a:gdLst>
                  <a:gd name="T0" fmla="*/ 0 w 44"/>
                  <a:gd name="T1" fmla="*/ 22 h 47"/>
                  <a:gd name="T2" fmla="*/ 7 w 44"/>
                  <a:gd name="T3" fmla="*/ 6 h 47"/>
                  <a:gd name="T4" fmla="*/ 27 w 44"/>
                  <a:gd name="T5" fmla="*/ 3 h 47"/>
                  <a:gd name="T6" fmla="*/ 42 w 44"/>
                  <a:gd name="T7" fmla="*/ 22 h 47"/>
                  <a:gd name="T8" fmla="*/ 35 w 44"/>
                  <a:gd name="T9" fmla="*/ 43 h 47"/>
                  <a:gd name="T10" fmla="*/ 20 w 44"/>
                  <a:gd name="T11" fmla="*/ 46 h 47"/>
                  <a:gd name="T12" fmla="*/ 3 w 44"/>
                  <a:gd name="T13" fmla="*/ 34 h 47"/>
                  <a:gd name="T14" fmla="*/ 0 w 44"/>
                  <a:gd name="T15" fmla="*/ 22 h 47"/>
                  <a:gd name="T16" fmla="*/ 31 w 44"/>
                  <a:gd name="T17" fmla="*/ 37 h 47"/>
                  <a:gd name="T18" fmla="*/ 31 w 44"/>
                  <a:gd name="T19" fmla="*/ 37 h 47"/>
                  <a:gd name="T20" fmla="*/ 34 w 44"/>
                  <a:gd name="T21" fmla="*/ 34 h 47"/>
                  <a:gd name="T22" fmla="*/ 34 w 44"/>
                  <a:gd name="T23" fmla="*/ 34 h 47"/>
                  <a:gd name="T24" fmla="*/ 35 w 44"/>
                  <a:gd name="T25" fmla="*/ 31 h 47"/>
                  <a:gd name="T26" fmla="*/ 36 w 44"/>
                  <a:gd name="T27" fmla="*/ 30 h 47"/>
                  <a:gd name="T28" fmla="*/ 35 w 44"/>
                  <a:gd name="T29" fmla="*/ 24 h 47"/>
                  <a:gd name="T30" fmla="*/ 35 w 44"/>
                  <a:gd name="T31" fmla="*/ 23 h 47"/>
                  <a:gd name="T32" fmla="*/ 35 w 44"/>
                  <a:gd name="T33" fmla="*/ 22 h 47"/>
                  <a:gd name="T34" fmla="*/ 35 w 44"/>
                  <a:gd name="T35" fmla="*/ 22 h 47"/>
                  <a:gd name="T36" fmla="*/ 34 w 44"/>
                  <a:gd name="T37" fmla="*/ 18 h 47"/>
                  <a:gd name="T38" fmla="*/ 34 w 44"/>
                  <a:gd name="T39" fmla="*/ 18 h 47"/>
                  <a:gd name="T40" fmla="*/ 30 w 44"/>
                  <a:gd name="T41" fmla="*/ 14 h 47"/>
                  <a:gd name="T42" fmla="*/ 30 w 44"/>
                  <a:gd name="T43" fmla="*/ 14 h 47"/>
                  <a:gd name="T44" fmla="*/ 29 w 44"/>
                  <a:gd name="T45" fmla="*/ 13 h 47"/>
                  <a:gd name="T46" fmla="*/ 29 w 44"/>
                  <a:gd name="T47" fmla="*/ 13 h 47"/>
                  <a:gd name="T48" fmla="*/ 23 w 44"/>
                  <a:gd name="T49" fmla="*/ 9 h 47"/>
                  <a:gd name="T50" fmla="*/ 23 w 44"/>
                  <a:gd name="T51" fmla="*/ 9 h 47"/>
                  <a:gd name="T52" fmla="*/ 23 w 44"/>
                  <a:gd name="T53" fmla="*/ 9 h 47"/>
                  <a:gd name="T54" fmla="*/ 22 w 44"/>
                  <a:gd name="T55" fmla="*/ 9 h 47"/>
                  <a:gd name="T56" fmla="*/ 19 w 44"/>
                  <a:gd name="T57" fmla="*/ 9 h 47"/>
                  <a:gd name="T58" fmla="*/ 17 w 44"/>
                  <a:gd name="T59" fmla="*/ 9 h 47"/>
                  <a:gd name="T60" fmla="*/ 8 w 44"/>
                  <a:gd name="T61" fmla="*/ 16 h 47"/>
                  <a:gd name="T62" fmla="*/ 8 w 44"/>
                  <a:gd name="T63" fmla="*/ 16 h 47"/>
                  <a:gd name="T64" fmla="*/ 7 w 44"/>
                  <a:gd name="T65" fmla="*/ 19 h 47"/>
                  <a:gd name="T66" fmla="*/ 7 w 44"/>
                  <a:gd name="T67" fmla="*/ 19 h 47"/>
                  <a:gd name="T68" fmla="*/ 7 w 44"/>
                  <a:gd name="T69" fmla="*/ 24 h 47"/>
                  <a:gd name="T70" fmla="*/ 7 w 44"/>
                  <a:gd name="T71" fmla="*/ 25 h 47"/>
                  <a:gd name="T72" fmla="*/ 7 w 44"/>
                  <a:gd name="T73" fmla="*/ 26 h 47"/>
                  <a:gd name="T74" fmla="*/ 8 w 44"/>
                  <a:gd name="T75" fmla="*/ 27 h 47"/>
                  <a:gd name="T76" fmla="*/ 8 w 44"/>
                  <a:gd name="T77" fmla="*/ 27 h 47"/>
                  <a:gd name="T78" fmla="*/ 8 w 44"/>
                  <a:gd name="T79" fmla="*/ 28 h 47"/>
                  <a:gd name="T80" fmla="*/ 8 w 44"/>
                  <a:gd name="T81" fmla="*/ 28 h 47"/>
                  <a:gd name="T82" fmla="*/ 8 w 44"/>
                  <a:gd name="T83" fmla="*/ 28 h 47"/>
                  <a:gd name="T84" fmla="*/ 12 w 44"/>
                  <a:gd name="T85" fmla="*/ 34 h 47"/>
                  <a:gd name="T86" fmla="*/ 12 w 44"/>
                  <a:gd name="T87" fmla="*/ 34 h 47"/>
                  <a:gd name="T88" fmla="*/ 14 w 44"/>
                  <a:gd name="T89" fmla="*/ 36 h 47"/>
                  <a:gd name="T90" fmla="*/ 15 w 44"/>
                  <a:gd name="T91" fmla="*/ 36 h 47"/>
                  <a:gd name="T92" fmla="*/ 18 w 44"/>
                  <a:gd name="T93" fmla="*/ 38 h 47"/>
                  <a:gd name="T94" fmla="*/ 28 w 44"/>
                  <a:gd name="T95" fmla="*/ 39 h 47"/>
                  <a:gd name="T96" fmla="*/ 30 w 44"/>
                  <a:gd name="T97" fmla="*/ 38 h 47"/>
                  <a:gd name="T98" fmla="*/ 31 w 44"/>
                  <a:gd name="T99" fmla="*/ 38 h 47"/>
                  <a:gd name="T100" fmla="*/ 31 w 44"/>
                  <a:gd name="T101" fmla="*/ 37 h 47"/>
                  <a:gd name="T102" fmla="*/ 31 w 44"/>
                  <a:gd name="T103" fmla="*/ 3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44" h="47">
                    <a:moveTo>
                      <a:pt x="0" y="22"/>
                    </a:moveTo>
                    <a:cubicBezTo>
                      <a:pt x="0" y="15"/>
                      <a:pt x="2" y="10"/>
                      <a:pt x="7" y="6"/>
                    </a:cubicBezTo>
                    <a:cubicBezTo>
                      <a:pt x="12" y="1"/>
                      <a:pt x="19" y="0"/>
                      <a:pt x="27" y="3"/>
                    </a:cubicBezTo>
                    <a:cubicBezTo>
                      <a:pt x="35" y="6"/>
                      <a:pt x="41" y="13"/>
                      <a:pt x="42" y="22"/>
                    </a:cubicBezTo>
                    <a:cubicBezTo>
                      <a:pt x="44" y="30"/>
                      <a:pt x="42" y="38"/>
                      <a:pt x="35" y="43"/>
                    </a:cubicBezTo>
                    <a:cubicBezTo>
                      <a:pt x="31" y="46"/>
                      <a:pt x="25" y="47"/>
                      <a:pt x="20" y="46"/>
                    </a:cubicBezTo>
                    <a:cubicBezTo>
                      <a:pt x="12" y="45"/>
                      <a:pt x="7" y="40"/>
                      <a:pt x="3" y="34"/>
                    </a:cubicBezTo>
                    <a:cubicBezTo>
                      <a:pt x="1" y="30"/>
                      <a:pt x="0" y="26"/>
                      <a:pt x="0" y="22"/>
                    </a:cubicBezTo>
                    <a:close/>
                    <a:moveTo>
                      <a:pt x="31" y="37"/>
                    </a:moveTo>
                    <a:cubicBezTo>
                      <a:pt x="31" y="37"/>
                      <a:pt x="31" y="37"/>
                      <a:pt x="31" y="37"/>
                    </a:cubicBezTo>
                    <a:cubicBezTo>
                      <a:pt x="33" y="36"/>
                      <a:pt x="33" y="35"/>
                      <a:pt x="34" y="34"/>
                    </a:cubicBezTo>
                    <a:cubicBezTo>
                      <a:pt x="34" y="34"/>
                      <a:pt x="34" y="34"/>
                      <a:pt x="34" y="34"/>
                    </a:cubicBezTo>
                    <a:cubicBezTo>
                      <a:pt x="35" y="33"/>
                      <a:pt x="35" y="32"/>
                      <a:pt x="35" y="31"/>
                    </a:cubicBezTo>
                    <a:cubicBezTo>
                      <a:pt x="35" y="30"/>
                      <a:pt x="35" y="30"/>
                      <a:pt x="36" y="30"/>
                    </a:cubicBezTo>
                    <a:cubicBezTo>
                      <a:pt x="36" y="28"/>
                      <a:pt x="36" y="26"/>
                      <a:pt x="35" y="24"/>
                    </a:cubicBezTo>
                    <a:cubicBezTo>
                      <a:pt x="35" y="23"/>
                      <a:pt x="35" y="23"/>
                      <a:pt x="35" y="23"/>
                    </a:cubicBezTo>
                    <a:cubicBezTo>
                      <a:pt x="36" y="22"/>
                      <a:pt x="35" y="22"/>
                      <a:pt x="35" y="22"/>
                    </a:cubicBezTo>
                    <a:cubicBezTo>
                      <a:pt x="35" y="22"/>
                      <a:pt x="35" y="22"/>
                      <a:pt x="35" y="22"/>
                    </a:cubicBezTo>
                    <a:cubicBezTo>
                      <a:pt x="35" y="20"/>
                      <a:pt x="35" y="19"/>
                      <a:pt x="34" y="18"/>
                    </a:cubicBezTo>
                    <a:cubicBezTo>
                      <a:pt x="34" y="18"/>
                      <a:pt x="34" y="18"/>
                      <a:pt x="34" y="18"/>
                    </a:cubicBezTo>
                    <a:cubicBezTo>
                      <a:pt x="33" y="16"/>
                      <a:pt x="32" y="15"/>
                      <a:pt x="30" y="14"/>
                    </a:cubicBezTo>
                    <a:cubicBezTo>
                      <a:pt x="30" y="14"/>
                      <a:pt x="30" y="14"/>
                      <a:pt x="30" y="14"/>
                    </a:cubicBezTo>
                    <a:cubicBezTo>
                      <a:pt x="30" y="13"/>
                      <a:pt x="30" y="13"/>
                      <a:pt x="29" y="13"/>
                    </a:cubicBezTo>
                    <a:cubicBezTo>
                      <a:pt x="29" y="13"/>
                      <a:pt x="29" y="13"/>
                      <a:pt x="29" y="13"/>
                    </a:cubicBezTo>
                    <a:cubicBezTo>
                      <a:pt x="27" y="11"/>
                      <a:pt x="26" y="10"/>
                      <a:pt x="23" y="9"/>
                    </a:cubicBezTo>
                    <a:cubicBezTo>
                      <a:pt x="23" y="9"/>
                      <a:pt x="23" y="9"/>
                      <a:pt x="23" y="9"/>
                    </a:cubicBezTo>
                    <a:cubicBezTo>
                      <a:pt x="23" y="9"/>
                      <a:pt x="23" y="9"/>
                      <a:pt x="23" y="9"/>
                    </a:cubicBezTo>
                    <a:cubicBezTo>
                      <a:pt x="23" y="9"/>
                      <a:pt x="22" y="9"/>
                      <a:pt x="22" y="9"/>
                    </a:cubicBezTo>
                    <a:cubicBezTo>
                      <a:pt x="21" y="9"/>
                      <a:pt x="20" y="8"/>
                      <a:pt x="19" y="9"/>
                    </a:cubicBezTo>
                    <a:cubicBezTo>
                      <a:pt x="18" y="9"/>
                      <a:pt x="18" y="9"/>
                      <a:pt x="17" y="9"/>
                    </a:cubicBezTo>
                    <a:cubicBezTo>
                      <a:pt x="13" y="9"/>
                      <a:pt x="10" y="12"/>
                      <a:pt x="8" y="16"/>
                    </a:cubicBezTo>
                    <a:cubicBezTo>
                      <a:pt x="8" y="16"/>
                      <a:pt x="8" y="16"/>
                      <a:pt x="8" y="16"/>
                    </a:cubicBezTo>
                    <a:cubicBezTo>
                      <a:pt x="7" y="16"/>
                      <a:pt x="7" y="18"/>
                      <a:pt x="7" y="19"/>
                    </a:cubicBezTo>
                    <a:cubicBezTo>
                      <a:pt x="7" y="19"/>
                      <a:pt x="7" y="19"/>
                      <a:pt x="7" y="19"/>
                    </a:cubicBezTo>
                    <a:cubicBezTo>
                      <a:pt x="6" y="21"/>
                      <a:pt x="6" y="22"/>
                      <a:pt x="7" y="24"/>
                    </a:cubicBezTo>
                    <a:cubicBezTo>
                      <a:pt x="7" y="24"/>
                      <a:pt x="7" y="24"/>
                      <a:pt x="7" y="25"/>
                    </a:cubicBezTo>
                    <a:cubicBezTo>
                      <a:pt x="7" y="25"/>
                      <a:pt x="7" y="25"/>
                      <a:pt x="7" y="26"/>
                    </a:cubicBezTo>
                    <a:cubicBezTo>
                      <a:pt x="7" y="26"/>
                      <a:pt x="7" y="26"/>
                      <a:pt x="8" y="27"/>
                    </a:cubicBezTo>
                    <a:cubicBezTo>
                      <a:pt x="8" y="27"/>
                      <a:pt x="8" y="27"/>
                      <a:pt x="8" y="27"/>
                    </a:cubicBezTo>
                    <a:cubicBezTo>
                      <a:pt x="8" y="27"/>
                      <a:pt x="8" y="27"/>
                      <a:pt x="8" y="28"/>
                    </a:cubicBezTo>
                    <a:cubicBezTo>
                      <a:pt x="8" y="28"/>
                      <a:pt x="8" y="28"/>
                      <a:pt x="8" y="28"/>
                    </a:cubicBezTo>
                    <a:cubicBezTo>
                      <a:pt x="8" y="28"/>
                      <a:pt x="8" y="28"/>
                      <a:pt x="8" y="28"/>
                    </a:cubicBezTo>
                    <a:cubicBezTo>
                      <a:pt x="9" y="30"/>
                      <a:pt x="10" y="32"/>
                      <a:pt x="12" y="34"/>
                    </a:cubicBezTo>
                    <a:cubicBezTo>
                      <a:pt x="12" y="34"/>
                      <a:pt x="12" y="34"/>
                      <a:pt x="12" y="34"/>
                    </a:cubicBezTo>
                    <a:cubicBezTo>
                      <a:pt x="12" y="35"/>
                      <a:pt x="13" y="36"/>
                      <a:pt x="14" y="36"/>
                    </a:cubicBezTo>
                    <a:cubicBezTo>
                      <a:pt x="14" y="36"/>
                      <a:pt x="14" y="36"/>
                      <a:pt x="15" y="36"/>
                    </a:cubicBezTo>
                    <a:cubicBezTo>
                      <a:pt x="15" y="37"/>
                      <a:pt x="17" y="38"/>
                      <a:pt x="18" y="38"/>
                    </a:cubicBezTo>
                    <a:cubicBezTo>
                      <a:pt x="21" y="40"/>
                      <a:pt x="24" y="40"/>
                      <a:pt x="28" y="39"/>
                    </a:cubicBezTo>
                    <a:cubicBezTo>
                      <a:pt x="29" y="38"/>
                      <a:pt x="29" y="38"/>
                      <a:pt x="30" y="38"/>
                    </a:cubicBezTo>
                    <a:cubicBezTo>
                      <a:pt x="30" y="38"/>
                      <a:pt x="30" y="38"/>
                      <a:pt x="31" y="38"/>
                    </a:cubicBezTo>
                    <a:cubicBezTo>
                      <a:pt x="31" y="37"/>
                      <a:pt x="31" y="37"/>
                      <a:pt x="31" y="37"/>
                    </a:cubicBezTo>
                    <a:cubicBezTo>
                      <a:pt x="31" y="37"/>
                      <a:pt x="31" y="37"/>
                      <a:pt x="31" y="37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08" name="Freeform 247">
                <a:extLst>
                  <a:ext uri="{FF2B5EF4-FFF2-40B4-BE49-F238E27FC236}">
                    <a16:creationId xmlns:a16="http://schemas.microsoft.com/office/drawing/2014/main" id="{C9F302B1-3919-48B0-939D-F133980B2F2D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2888913" y="3405188"/>
                <a:ext cx="79375" cy="80963"/>
              </a:xfrm>
              <a:custGeom>
                <a:avLst/>
                <a:gdLst>
                  <a:gd name="T0" fmla="*/ 0 w 32"/>
                  <a:gd name="T1" fmla="*/ 15 h 33"/>
                  <a:gd name="T2" fmla="*/ 16 w 32"/>
                  <a:gd name="T3" fmla="*/ 2 h 33"/>
                  <a:gd name="T4" fmla="*/ 32 w 32"/>
                  <a:gd name="T5" fmla="*/ 17 h 33"/>
                  <a:gd name="T6" fmla="*/ 20 w 32"/>
                  <a:gd name="T7" fmla="*/ 32 h 33"/>
                  <a:gd name="T8" fmla="*/ 0 w 32"/>
                  <a:gd name="T9" fmla="*/ 18 h 33"/>
                  <a:gd name="T10" fmla="*/ 0 w 32"/>
                  <a:gd name="T11" fmla="*/ 15 h 33"/>
                  <a:gd name="T12" fmla="*/ 18 w 32"/>
                  <a:gd name="T13" fmla="*/ 25 h 33"/>
                  <a:gd name="T14" fmla="*/ 24 w 32"/>
                  <a:gd name="T15" fmla="*/ 18 h 33"/>
                  <a:gd name="T16" fmla="*/ 11 w 32"/>
                  <a:gd name="T17" fmla="*/ 9 h 33"/>
                  <a:gd name="T18" fmla="*/ 7 w 32"/>
                  <a:gd name="T19" fmla="*/ 16 h 33"/>
                  <a:gd name="T20" fmla="*/ 18 w 32"/>
                  <a:gd name="T21" fmla="*/ 25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2" h="33">
                    <a:moveTo>
                      <a:pt x="0" y="15"/>
                    </a:moveTo>
                    <a:cubicBezTo>
                      <a:pt x="0" y="7"/>
                      <a:pt x="7" y="0"/>
                      <a:pt x="16" y="2"/>
                    </a:cubicBezTo>
                    <a:cubicBezTo>
                      <a:pt x="24" y="3"/>
                      <a:pt x="30" y="10"/>
                      <a:pt x="32" y="17"/>
                    </a:cubicBezTo>
                    <a:cubicBezTo>
                      <a:pt x="32" y="24"/>
                      <a:pt x="28" y="31"/>
                      <a:pt x="20" y="32"/>
                    </a:cubicBezTo>
                    <a:cubicBezTo>
                      <a:pt x="11" y="33"/>
                      <a:pt x="2" y="27"/>
                      <a:pt x="0" y="18"/>
                    </a:cubicBezTo>
                    <a:cubicBezTo>
                      <a:pt x="0" y="17"/>
                      <a:pt x="0" y="16"/>
                      <a:pt x="0" y="15"/>
                    </a:cubicBezTo>
                    <a:close/>
                    <a:moveTo>
                      <a:pt x="18" y="25"/>
                    </a:moveTo>
                    <a:cubicBezTo>
                      <a:pt x="22" y="25"/>
                      <a:pt x="25" y="22"/>
                      <a:pt x="24" y="18"/>
                    </a:cubicBezTo>
                    <a:cubicBezTo>
                      <a:pt x="24" y="12"/>
                      <a:pt x="17" y="7"/>
                      <a:pt x="11" y="9"/>
                    </a:cubicBezTo>
                    <a:cubicBezTo>
                      <a:pt x="9" y="10"/>
                      <a:pt x="7" y="13"/>
                      <a:pt x="7" y="16"/>
                    </a:cubicBezTo>
                    <a:cubicBezTo>
                      <a:pt x="8" y="21"/>
                      <a:pt x="13" y="25"/>
                      <a:pt x="18" y="25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09" name="Freeform 248">
                <a:extLst>
                  <a:ext uri="{FF2B5EF4-FFF2-40B4-BE49-F238E27FC236}">
                    <a16:creationId xmlns:a16="http://schemas.microsoft.com/office/drawing/2014/main" id="{760ACE13-CB6C-433A-8ED0-43A8E03E6DAD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2982575" y="3694113"/>
                <a:ext cx="68263" cy="71438"/>
              </a:xfrm>
              <a:custGeom>
                <a:avLst/>
                <a:gdLst>
                  <a:gd name="T0" fmla="*/ 14 w 28"/>
                  <a:gd name="T1" fmla="*/ 29 h 29"/>
                  <a:gd name="T2" fmla="*/ 0 w 28"/>
                  <a:gd name="T3" fmla="*/ 14 h 29"/>
                  <a:gd name="T4" fmla="*/ 14 w 28"/>
                  <a:gd name="T5" fmla="*/ 0 h 29"/>
                  <a:gd name="T6" fmla="*/ 27 w 28"/>
                  <a:gd name="T7" fmla="*/ 15 h 29"/>
                  <a:gd name="T8" fmla="*/ 14 w 28"/>
                  <a:gd name="T9" fmla="*/ 29 h 29"/>
                  <a:gd name="T10" fmla="*/ 20 w 28"/>
                  <a:gd name="T11" fmla="*/ 15 h 29"/>
                  <a:gd name="T12" fmla="*/ 13 w 28"/>
                  <a:gd name="T13" fmla="*/ 8 h 29"/>
                  <a:gd name="T14" fmla="*/ 7 w 28"/>
                  <a:gd name="T15" fmla="*/ 14 h 29"/>
                  <a:gd name="T16" fmla="*/ 14 w 28"/>
                  <a:gd name="T17" fmla="*/ 21 h 29"/>
                  <a:gd name="T18" fmla="*/ 20 w 28"/>
                  <a:gd name="T19" fmla="*/ 15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8" h="29">
                    <a:moveTo>
                      <a:pt x="14" y="29"/>
                    </a:moveTo>
                    <a:cubicBezTo>
                      <a:pt x="7" y="29"/>
                      <a:pt x="0" y="22"/>
                      <a:pt x="0" y="14"/>
                    </a:cubicBezTo>
                    <a:cubicBezTo>
                      <a:pt x="1" y="6"/>
                      <a:pt x="6" y="0"/>
                      <a:pt x="14" y="0"/>
                    </a:cubicBezTo>
                    <a:cubicBezTo>
                      <a:pt x="21" y="1"/>
                      <a:pt x="28" y="8"/>
                      <a:pt x="27" y="15"/>
                    </a:cubicBezTo>
                    <a:cubicBezTo>
                      <a:pt x="27" y="23"/>
                      <a:pt x="21" y="29"/>
                      <a:pt x="14" y="29"/>
                    </a:cubicBezTo>
                    <a:close/>
                    <a:moveTo>
                      <a:pt x="20" y="15"/>
                    </a:moveTo>
                    <a:cubicBezTo>
                      <a:pt x="20" y="11"/>
                      <a:pt x="17" y="8"/>
                      <a:pt x="13" y="8"/>
                    </a:cubicBezTo>
                    <a:cubicBezTo>
                      <a:pt x="10" y="8"/>
                      <a:pt x="7" y="11"/>
                      <a:pt x="7" y="14"/>
                    </a:cubicBezTo>
                    <a:cubicBezTo>
                      <a:pt x="7" y="18"/>
                      <a:pt x="11" y="21"/>
                      <a:pt x="14" y="21"/>
                    </a:cubicBezTo>
                    <a:cubicBezTo>
                      <a:pt x="18" y="21"/>
                      <a:pt x="20" y="19"/>
                      <a:pt x="20" y="15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10" name="Freeform 249">
                <a:extLst>
                  <a:ext uri="{FF2B5EF4-FFF2-40B4-BE49-F238E27FC236}">
                    <a16:creationId xmlns:a16="http://schemas.microsoft.com/office/drawing/2014/main" id="{A6C18CA8-11CC-475B-86C3-FE119B664793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2871450" y="3543300"/>
                <a:ext cx="66675" cy="66675"/>
              </a:xfrm>
              <a:custGeom>
                <a:avLst/>
                <a:gdLst>
                  <a:gd name="T0" fmla="*/ 14 w 27"/>
                  <a:gd name="T1" fmla="*/ 26 h 27"/>
                  <a:gd name="T2" fmla="*/ 0 w 27"/>
                  <a:gd name="T3" fmla="*/ 13 h 27"/>
                  <a:gd name="T4" fmla="*/ 12 w 27"/>
                  <a:gd name="T5" fmla="*/ 0 h 27"/>
                  <a:gd name="T6" fmla="*/ 27 w 27"/>
                  <a:gd name="T7" fmla="*/ 14 h 27"/>
                  <a:gd name="T8" fmla="*/ 14 w 27"/>
                  <a:gd name="T9" fmla="*/ 26 h 27"/>
                  <a:gd name="T10" fmla="*/ 14 w 27"/>
                  <a:gd name="T11" fmla="*/ 19 h 27"/>
                  <a:gd name="T12" fmla="*/ 19 w 27"/>
                  <a:gd name="T13" fmla="*/ 14 h 27"/>
                  <a:gd name="T14" fmla="*/ 13 w 27"/>
                  <a:gd name="T15" fmla="*/ 8 h 27"/>
                  <a:gd name="T16" fmla="*/ 8 w 27"/>
                  <a:gd name="T17" fmla="*/ 13 h 27"/>
                  <a:gd name="T18" fmla="*/ 14 w 27"/>
                  <a:gd name="T19" fmla="*/ 19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7" h="27">
                    <a:moveTo>
                      <a:pt x="14" y="26"/>
                    </a:moveTo>
                    <a:cubicBezTo>
                      <a:pt x="7" y="27"/>
                      <a:pt x="0" y="20"/>
                      <a:pt x="0" y="13"/>
                    </a:cubicBezTo>
                    <a:cubicBezTo>
                      <a:pt x="0" y="6"/>
                      <a:pt x="6" y="1"/>
                      <a:pt x="12" y="0"/>
                    </a:cubicBezTo>
                    <a:cubicBezTo>
                      <a:pt x="20" y="0"/>
                      <a:pt x="27" y="6"/>
                      <a:pt x="27" y="14"/>
                    </a:cubicBezTo>
                    <a:cubicBezTo>
                      <a:pt x="26" y="20"/>
                      <a:pt x="22" y="26"/>
                      <a:pt x="14" y="26"/>
                    </a:cubicBezTo>
                    <a:close/>
                    <a:moveTo>
                      <a:pt x="14" y="19"/>
                    </a:moveTo>
                    <a:cubicBezTo>
                      <a:pt x="17" y="19"/>
                      <a:pt x="19" y="17"/>
                      <a:pt x="19" y="14"/>
                    </a:cubicBezTo>
                    <a:cubicBezTo>
                      <a:pt x="19" y="10"/>
                      <a:pt x="17" y="8"/>
                      <a:pt x="13" y="8"/>
                    </a:cubicBezTo>
                    <a:cubicBezTo>
                      <a:pt x="10" y="7"/>
                      <a:pt x="8" y="9"/>
                      <a:pt x="8" y="13"/>
                    </a:cubicBezTo>
                    <a:cubicBezTo>
                      <a:pt x="8" y="16"/>
                      <a:pt x="10" y="19"/>
                      <a:pt x="14" y="19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11" name="Freeform 250">
                <a:extLst>
                  <a:ext uri="{FF2B5EF4-FFF2-40B4-BE49-F238E27FC236}">
                    <a16:creationId xmlns:a16="http://schemas.microsoft.com/office/drawing/2014/main" id="{BD5DD6EB-8C4B-498E-A977-7336B4757B7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2596813" y="3784600"/>
                <a:ext cx="22225" cy="22225"/>
              </a:xfrm>
              <a:custGeom>
                <a:avLst/>
                <a:gdLst>
                  <a:gd name="T0" fmla="*/ 3 w 9"/>
                  <a:gd name="T1" fmla="*/ 8 h 9"/>
                  <a:gd name="T2" fmla="*/ 1 w 9"/>
                  <a:gd name="T3" fmla="*/ 4 h 9"/>
                  <a:gd name="T4" fmla="*/ 4 w 9"/>
                  <a:gd name="T5" fmla="*/ 0 h 9"/>
                  <a:gd name="T6" fmla="*/ 8 w 9"/>
                  <a:gd name="T7" fmla="*/ 4 h 9"/>
                  <a:gd name="T8" fmla="*/ 5 w 9"/>
                  <a:gd name="T9" fmla="*/ 9 h 9"/>
                  <a:gd name="T10" fmla="*/ 3 w 9"/>
                  <a:gd name="T11" fmla="*/ 8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" h="9">
                    <a:moveTo>
                      <a:pt x="3" y="8"/>
                    </a:moveTo>
                    <a:cubicBezTo>
                      <a:pt x="2" y="7"/>
                      <a:pt x="1" y="6"/>
                      <a:pt x="1" y="4"/>
                    </a:cubicBezTo>
                    <a:cubicBezTo>
                      <a:pt x="0" y="2"/>
                      <a:pt x="2" y="0"/>
                      <a:pt x="4" y="0"/>
                    </a:cubicBezTo>
                    <a:cubicBezTo>
                      <a:pt x="7" y="0"/>
                      <a:pt x="9" y="2"/>
                      <a:pt x="8" y="4"/>
                    </a:cubicBezTo>
                    <a:cubicBezTo>
                      <a:pt x="8" y="6"/>
                      <a:pt x="6" y="7"/>
                      <a:pt x="5" y="9"/>
                    </a:cubicBezTo>
                    <a:cubicBezTo>
                      <a:pt x="5" y="9"/>
                      <a:pt x="4" y="9"/>
                      <a:pt x="3" y="8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</p:grpSp>
        <p:grpSp>
          <p:nvGrpSpPr>
            <p:cNvPr id="14" name="Grupo 13">
              <a:extLst>
                <a:ext uri="{FF2B5EF4-FFF2-40B4-BE49-F238E27FC236}">
                  <a16:creationId xmlns:a16="http://schemas.microsoft.com/office/drawing/2014/main" id="{AF6CA056-2AD4-4CC8-A508-8F7CCCD43BA8}"/>
                </a:ext>
              </a:extLst>
            </p:cNvPr>
            <p:cNvGrpSpPr/>
            <p:nvPr userDrawn="1"/>
          </p:nvGrpSpPr>
          <p:grpSpPr>
            <a:xfrm>
              <a:off x="-502804" y="1131590"/>
              <a:ext cx="5537200" cy="3878285"/>
              <a:chOff x="11125200" y="-1249363"/>
              <a:chExt cx="10571163" cy="7404101"/>
            </a:xfrm>
          </p:grpSpPr>
          <p:sp>
            <p:nvSpPr>
              <p:cNvPr id="16" name="Freeform 5">
                <a:extLst>
                  <a:ext uri="{FF2B5EF4-FFF2-40B4-BE49-F238E27FC236}">
                    <a16:creationId xmlns:a16="http://schemas.microsoft.com/office/drawing/2014/main" id="{C6423C7B-54E5-426A-BB12-8E748DA579F4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0321588" y="3425825"/>
                <a:ext cx="1173163" cy="1320800"/>
              </a:xfrm>
              <a:custGeom>
                <a:avLst/>
                <a:gdLst>
                  <a:gd name="T0" fmla="*/ 212 w 477"/>
                  <a:gd name="T1" fmla="*/ 366 h 537"/>
                  <a:gd name="T2" fmla="*/ 180 w 477"/>
                  <a:gd name="T3" fmla="*/ 373 h 537"/>
                  <a:gd name="T4" fmla="*/ 190 w 477"/>
                  <a:gd name="T5" fmla="*/ 332 h 537"/>
                  <a:gd name="T6" fmla="*/ 182 w 477"/>
                  <a:gd name="T7" fmla="*/ 324 h 537"/>
                  <a:gd name="T8" fmla="*/ 143 w 477"/>
                  <a:gd name="T9" fmla="*/ 319 h 537"/>
                  <a:gd name="T10" fmla="*/ 159 w 477"/>
                  <a:gd name="T11" fmla="*/ 287 h 537"/>
                  <a:gd name="T12" fmla="*/ 112 w 477"/>
                  <a:gd name="T13" fmla="*/ 293 h 537"/>
                  <a:gd name="T14" fmla="*/ 130 w 477"/>
                  <a:gd name="T15" fmla="*/ 263 h 537"/>
                  <a:gd name="T16" fmla="*/ 91 w 477"/>
                  <a:gd name="T17" fmla="*/ 263 h 537"/>
                  <a:gd name="T18" fmla="*/ 101 w 477"/>
                  <a:gd name="T19" fmla="*/ 235 h 537"/>
                  <a:gd name="T20" fmla="*/ 92 w 477"/>
                  <a:gd name="T21" fmla="*/ 222 h 537"/>
                  <a:gd name="T22" fmla="*/ 75 w 477"/>
                  <a:gd name="T23" fmla="*/ 222 h 537"/>
                  <a:gd name="T24" fmla="*/ 51 w 477"/>
                  <a:gd name="T25" fmla="*/ 239 h 537"/>
                  <a:gd name="T26" fmla="*/ 52 w 477"/>
                  <a:gd name="T27" fmla="*/ 193 h 537"/>
                  <a:gd name="T28" fmla="*/ 20 w 477"/>
                  <a:gd name="T29" fmla="*/ 209 h 537"/>
                  <a:gd name="T30" fmla="*/ 4 w 477"/>
                  <a:gd name="T31" fmla="*/ 82 h 537"/>
                  <a:gd name="T32" fmla="*/ 147 w 477"/>
                  <a:gd name="T33" fmla="*/ 33 h 537"/>
                  <a:gd name="T34" fmla="*/ 182 w 477"/>
                  <a:gd name="T35" fmla="*/ 11 h 537"/>
                  <a:gd name="T36" fmla="*/ 194 w 477"/>
                  <a:gd name="T37" fmla="*/ 62 h 537"/>
                  <a:gd name="T38" fmla="*/ 227 w 477"/>
                  <a:gd name="T39" fmla="*/ 42 h 537"/>
                  <a:gd name="T40" fmla="*/ 224 w 477"/>
                  <a:gd name="T41" fmla="*/ 88 h 537"/>
                  <a:gd name="T42" fmla="*/ 260 w 477"/>
                  <a:gd name="T43" fmla="*/ 69 h 537"/>
                  <a:gd name="T44" fmla="*/ 243 w 477"/>
                  <a:gd name="T45" fmla="*/ 103 h 537"/>
                  <a:gd name="T46" fmla="*/ 297 w 477"/>
                  <a:gd name="T47" fmla="*/ 108 h 537"/>
                  <a:gd name="T48" fmla="*/ 291 w 477"/>
                  <a:gd name="T49" fmla="*/ 130 h 537"/>
                  <a:gd name="T50" fmla="*/ 308 w 477"/>
                  <a:gd name="T51" fmla="*/ 169 h 537"/>
                  <a:gd name="T52" fmla="*/ 345 w 477"/>
                  <a:gd name="T53" fmla="*/ 151 h 537"/>
                  <a:gd name="T54" fmla="*/ 337 w 477"/>
                  <a:gd name="T55" fmla="*/ 209 h 537"/>
                  <a:gd name="T56" fmla="*/ 377 w 477"/>
                  <a:gd name="T57" fmla="*/ 190 h 537"/>
                  <a:gd name="T58" fmla="*/ 346 w 477"/>
                  <a:gd name="T59" fmla="*/ 223 h 537"/>
                  <a:gd name="T60" fmla="*/ 398 w 477"/>
                  <a:gd name="T61" fmla="*/ 234 h 537"/>
                  <a:gd name="T62" fmla="*/ 374 w 477"/>
                  <a:gd name="T63" fmla="*/ 267 h 537"/>
                  <a:gd name="T64" fmla="*/ 431 w 477"/>
                  <a:gd name="T65" fmla="*/ 281 h 537"/>
                  <a:gd name="T66" fmla="*/ 399 w 477"/>
                  <a:gd name="T67" fmla="*/ 313 h 537"/>
                  <a:gd name="T68" fmla="*/ 453 w 477"/>
                  <a:gd name="T69" fmla="*/ 330 h 537"/>
                  <a:gd name="T70" fmla="*/ 420 w 477"/>
                  <a:gd name="T71" fmla="*/ 361 h 537"/>
                  <a:gd name="T72" fmla="*/ 469 w 477"/>
                  <a:gd name="T73" fmla="*/ 381 h 537"/>
                  <a:gd name="T74" fmla="*/ 438 w 477"/>
                  <a:gd name="T75" fmla="*/ 406 h 537"/>
                  <a:gd name="T76" fmla="*/ 370 w 477"/>
                  <a:gd name="T77" fmla="*/ 534 h 537"/>
                  <a:gd name="T78" fmla="*/ 262 w 477"/>
                  <a:gd name="T79" fmla="*/ 476 h 537"/>
                  <a:gd name="T80" fmla="*/ 229 w 477"/>
                  <a:gd name="T81" fmla="*/ 477 h 537"/>
                  <a:gd name="T82" fmla="*/ 247 w 477"/>
                  <a:gd name="T83" fmla="*/ 439 h 537"/>
                  <a:gd name="T84" fmla="*/ 243 w 477"/>
                  <a:gd name="T85" fmla="*/ 428 h 537"/>
                  <a:gd name="T86" fmla="*/ 205 w 477"/>
                  <a:gd name="T87" fmla="*/ 416 h 537"/>
                  <a:gd name="T88" fmla="*/ 226 w 477"/>
                  <a:gd name="T89" fmla="*/ 391 h 537"/>
                  <a:gd name="T90" fmla="*/ 426 w 477"/>
                  <a:gd name="T91" fmla="*/ 413 h 537"/>
                  <a:gd name="T92" fmla="*/ 359 w 477"/>
                  <a:gd name="T93" fmla="*/ 264 h 537"/>
                  <a:gd name="T94" fmla="*/ 265 w 477"/>
                  <a:gd name="T95" fmla="*/ 143 h 537"/>
                  <a:gd name="T96" fmla="*/ 118 w 477"/>
                  <a:gd name="T97" fmla="*/ 35 h 537"/>
                  <a:gd name="T98" fmla="*/ 20 w 477"/>
                  <a:gd name="T99" fmla="*/ 138 h 537"/>
                  <a:gd name="T100" fmla="*/ 57 w 477"/>
                  <a:gd name="T101" fmla="*/ 182 h 537"/>
                  <a:gd name="T102" fmla="*/ 89 w 477"/>
                  <a:gd name="T103" fmla="*/ 205 h 537"/>
                  <a:gd name="T104" fmla="*/ 122 w 477"/>
                  <a:gd name="T105" fmla="*/ 233 h 537"/>
                  <a:gd name="T106" fmla="*/ 151 w 477"/>
                  <a:gd name="T107" fmla="*/ 260 h 537"/>
                  <a:gd name="T108" fmla="*/ 177 w 477"/>
                  <a:gd name="T109" fmla="*/ 289 h 537"/>
                  <a:gd name="T110" fmla="*/ 202 w 477"/>
                  <a:gd name="T111" fmla="*/ 321 h 537"/>
                  <a:gd name="T112" fmla="*/ 224 w 477"/>
                  <a:gd name="T113" fmla="*/ 355 h 537"/>
                  <a:gd name="T114" fmla="*/ 244 w 477"/>
                  <a:gd name="T115" fmla="*/ 392 h 537"/>
                  <a:gd name="T116" fmla="*/ 261 w 477"/>
                  <a:gd name="T117" fmla="*/ 429 h 537"/>
                  <a:gd name="T118" fmla="*/ 276 w 477"/>
                  <a:gd name="T119" fmla="*/ 472 h 537"/>
                  <a:gd name="T120" fmla="*/ 406 w 477"/>
                  <a:gd name="T121" fmla="*/ 498 h 5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477" h="537">
                    <a:moveTo>
                      <a:pt x="225" y="385"/>
                    </a:moveTo>
                    <a:cubicBezTo>
                      <a:pt x="225" y="382"/>
                      <a:pt x="222" y="379"/>
                      <a:pt x="221" y="376"/>
                    </a:cubicBezTo>
                    <a:cubicBezTo>
                      <a:pt x="219" y="373"/>
                      <a:pt x="218" y="370"/>
                      <a:pt x="216" y="367"/>
                    </a:cubicBezTo>
                    <a:cubicBezTo>
                      <a:pt x="215" y="365"/>
                      <a:pt x="214" y="365"/>
                      <a:pt x="212" y="366"/>
                    </a:cubicBezTo>
                    <a:cubicBezTo>
                      <a:pt x="204" y="371"/>
                      <a:pt x="196" y="376"/>
                      <a:pt x="188" y="382"/>
                    </a:cubicBezTo>
                    <a:cubicBezTo>
                      <a:pt x="186" y="383"/>
                      <a:pt x="184" y="384"/>
                      <a:pt x="181" y="383"/>
                    </a:cubicBezTo>
                    <a:cubicBezTo>
                      <a:pt x="179" y="383"/>
                      <a:pt x="177" y="381"/>
                      <a:pt x="177" y="378"/>
                    </a:cubicBezTo>
                    <a:cubicBezTo>
                      <a:pt x="177" y="376"/>
                      <a:pt x="178" y="374"/>
                      <a:pt x="180" y="373"/>
                    </a:cubicBezTo>
                    <a:cubicBezTo>
                      <a:pt x="188" y="367"/>
                      <a:pt x="197" y="362"/>
                      <a:pt x="205" y="357"/>
                    </a:cubicBezTo>
                    <a:cubicBezTo>
                      <a:pt x="208" y="355"/>
                      <a:pt x="208" y="354"/>
                      <a:pt x="206" y="351"/>
                    </a:cubicBezTo>
                    <a:cubicBezTo>
                      <a:pt x="202" y="345"/>
                      <a:pt x="198" y="339"/>
                      <a:pt x="194" y="333"/>
                    </a:cubicBezTo>
                    <a:cubicBezTo>
                      <a:pt x="193" y="331"/>
                      <a:pt x="192" y="331"/>
                      <a:pt x="190" y="332"/>
                    </a:cubicBezTo>
                    <a:cubicBezTo>
                      <a:pt x="182" y="338"/>
                      <a:pt x="174" y="344"/>
                      <a:pt x="166" y="350"/>
                    </a:cubicBezTo>
                    <a:cubicBezTo>
                      <a:pt x="162" y="353"/>
                      <a:pt x="157" y="352"/>
                      <a:pt x="156" y="347"/>
                    </a:cubicBezTo>
                    <a:cubicBezTo>
                      <a:pt x="156" y="344"/>
                      <a:pt x="157" y="342"/>
                      <a:pt x="159" y="340"/>
                    </a:cubicBezTo>
                    <a:cubicBezTo>
                      <a:pt x="167" y="335"/>
                      <a:pt x="174" y="330"/>
                      <a:pt x="182" y="324"/>
                    </a:cubicBezTo>
                    <a:cubicBezTo>
                      <a:pt x="186" y="321"/>
                      <a:pt x="186" y="322"/>
                      <a:pt x="183" y="318"/>
                    </a:cubicBezTo>
                    <a:cubicBezTo>
                      <a:pt x="179" y="312"/>
                      <a:pt x="174" y="307"/>
                      <a:pt x="171" y="301"/>
                    </a:cubicBezTo>
                    <a:cubicBezTo>
                      <a:pt x="169" y="299"/>
                      <a:pt x="168" y="299"/>
                      <a:pt x="166" y="301"/>
                    </a:cubicBezTo>
                    <a:cubicBezTo>
                      <a:pt x="159" y="307"/>
                      <a:pt x="151" y="313"/>
                      <a:pt x="143" y="319"/>
                    </a:cubicBezTo>
                    <a:cubicBezTo>
                      <a:pt x="140" y="322"/>
                      <a:pt x="137" y="322"/>
                      <a:pt x="134" y="320"/>
                    </a:cubicBezTo>
                    <a:cubicBezTo>
                      <a:pt x="132" y="317"/>
                      <a:pt x="132" y="313"/>
                      <a:pt x="135" y="311"/>
                    </a:cubicBezTo>
                    <a:cubicBezTo>
                      <a:pt x="143" y="304"/>
                      <a:pt x="151" y="298"/>
                      <a:pt x="158" y="292"/>
                    </a:cubicBezTo>
                    <a:cubicBezTo>
                      <a:pt x="160" y="290"/>
                      <a:pt x="161" y="289"/>
                      <a:pt x="159" y="287"/>
                    </a:cubicBezTo>
                    <a:cubicBezTo>
                      <a:pt x="154" y="281"/>
                      <a:pt x="149" y="276"/>
                      <a:pt x="144" y="270"/>
                    </a:cubicBezTo>
                    <a:cubicBezTo>
                      <a:pt x="142" y="269"/>
                      <a:pt x="141" y="269"/>
                      <a:pt x="140" y="270"/>
                    </a:cubicBezTo>
                    <a:cubicBezTo>
                      <a:pt x="133" y="277"/>
                      <a:pt x="126" y="284"/>
                      <a:pt x="118" y="290"/>
                    </a:cubicBezTo>
                    <a:cubicBezTo>
                      <a:pt x="117" y="292"/>
                      <a:pt x="115" y="293"/>
                      <a:pt x="112" y="293"/>
                    </a:cubicBezTo>
                    <a:cubicBezTo>
                      <a:pt x="110" y="292"/>
                      <a:pt x="108" y="291"/>
                      <a:pt x="108" y="289"/>
                    </a:cubicBezTo>
                    <a:cubicBezTo>
                      <a:pt x="107" y="286"/>
                      <a:pt x="108" y="284"/>
                      <a:pt x="110" y="282"/>
                    </a:cubicBezTo>
                    <a:cubicBezTo>
                      <a:pt x="116" y="277"/>
                      <a:pt x="122" y="271"/>
                      <a:pt x="128" y="265"/>
                    </a:cubicBezTo>
                    <a:cubicBezTo>
                      <a:pt x="129" y="264"/>
                      <a:pt x="129" y="264"/>
                      <a:pt x="130" y="263"/>
                    </a:cubicBezTo>
                    <a:cubicBezTo>
                      <a:pt x="134" y="260"/>
                      <a:pt x="133" y="260"/>
                      <a:pt x="130" y="256"/>
                    </a:cubicBezTo>
                    <a:cubicBezTo>
                      <a:pt x="126" y="252"/>
                      <a:pt x="121" y="248"/>
                      <a:pt x="117" y="244"/>
                    </a:cubicBezTo>
                    <a:cubicBezTo>
                      <a:pt x="113" y="240"/>
                      <a:pt x="112" y="240"/>
                      <a:pt x="109" y="244"/>
                    </a:cubicBezTo>
                    <a:cubicBezTo>
                      <a:pt x="103" y="251"/>
                      <a:pt x="97" y="257"/>
                      <a:pt x="91" y="263"/>
                    </a:cubicBezTo>
                    <a:cubicBezTo>
                      <a:pt x="88" y="267"/>
                      <a:pt x="84" y="267"/>
                      <a:pt x="81" y="265"/>
                    </a:cubicBezTo>
                    <a:cubicBezTo>
                      <a:pt x="79" y="262"/>
                      <a:pt x="79" y="258"/>
                      <a:pt x="82" y="255"/>
                    </a:cubicBezTo>
                    <a:cubicBezTo>
                      <a:pt x="87" y="251"/>
                      <a:pt x="91" y="246"/>
                      <a:pt x="95" y="242"/>
                    </a:cubicBezTo>
                    <a:cubicBezTo>
                      <a:pt x="98" y="240"/>
                      <a:pt x="100" y="238"/>
                      <a:pt x="101" y="235"/>
                    </a:cubicBezTo>
                    <a:cubicBezTo>
                      <a:pt x="101" y="235"/>
                      <a:pt x="101" y="235"/>
                      <a:pt x="101" y="235"/>
                    </a:cubicBezTo>
                    <a:cubicBezTo>
                      <a:pt x="105" y="233"/>
                      <a:pt x="105" y="232"/>
                      <a:pt x="102" y="230"/>
                    </a:cubicBezTo>
                    <a:cubicBezTo>
                      <a:pt x="99" y="227"/>
                      <a:pt x="96" y="225"/>
                      <a:pt x="92" y="222"/>
                    </a:cubicBezTo>
                    <a:cubicBezTo>
                      <a:pt x="92" y="222"/>
                      <a:pt x="92" y="222"/>
                      <a:pt x="92" y="222"/>
                    </a:cubicBezTo>
                    <a:cubicBezTo>
                      <a:pt x="90" y="219"/>
                      <a:pt x="86" y="217"/>
                      <a:pt x="83" y="214"/>
                    </a:cubicBezTo>
                    <a:cubicBezTo>
                      <a:pt x="82" y="214"/>
                      <a:pt x="82" y="214"/>
                      <a:pt x="81" y="215"/>
                    </a:cubicBezTo>
                    <a:cubicBezTo>
                      <a:pt x="79" y="217"/>
                      <a:pt x="77" y="219"/>
                      <a:pt x="76" y="221"/>
                    </a:cubicBezTo>
                    <a:cubicBezTo>
                      <a:pt x="76" y="221"/>
                      <a:pt x="75" y="222"/>
                      <a:pt x="75" y="222"/>
                    </a:cubicBezTo>
                    <a:cubicBezTo>
                      <a:pt x="75" y="222"/>
                      <a:pt x="75" y="222"/>
                      <a:pt x="75" y="222"/>
                    </a:cubicBezTo>
                    <a:cubicBezTo>
                      <a:pt x="70" y="228"/>
                      <a:pt x="66" y="233"/>
                      <a:pt x="61" y="239"/>
                    </a:cubicBezTo>
                    <a:cubicBezTo>
                      <a:pt x="60" y="240"/>
                      <a:pt x="59" y="241"/>
                      <a:pt x="57" y="242"/>
                    </a:cubicBezTo>
                    <a:cubicBezTo>
                      <a:pt x="55" y="242"/>
                      <a:pt x="52" y="241"/>
                      <a:pt x="51" y="239"/>
                    </a:cubicBezTo>
                    <a:cubicBezTo>
                      <a:pt x="49" y="237"/>
                      <a:pt x="50" y="234"/>
                      <a:pt x="51" y="232"/>
                    </a:cubicBezTo>
                    <a:cubicBezTo>
                      <a:pt x="58" y="225"/>
                      <a:pt x="64" y="217"/>
                      <a:pt x="70" y="210"/>
                    </a:cubicBezTo>
                    <a:cubicBezTo>
                      <a:pt x="72" y="208"/>
                      <a:pt x="72" y="206"/>
                      <a:pt x="70" y="205"/>
                    </a:cubicBezTo>
                    <a:cubicBezTo>
                      <a:pt x="64" y="201"/>
                      <a:pt x="58" y="197"/>
                      <a:pt x="52" y="193"/>
                    </a:cubicBezTo>
                    <a:cubicBezTo>
                      <a:pt x="49" y="191"/>
                      <a:pt x="48" y="191"/>
                      <a:pt x="46" y="194"/>
                    </a:cubicBezTo>
                    <a:cubicBezTo>
                      <a:pt x="41" y="201"/>
                      <a:pt x="35" y="209"/>
                      <a:pt x="29" y="216"/>
                    </a:cubicBezTo>
                    <a:cubicBezTo>
                      <a:pt x="27" y="219"/>
                      <a:pt x="23" y="221"/>
                      <a:pt x="20" y="218"/>
                    </a:cubicBezTo>
                    <a:cubicBezTo>
                      <a:pt x="18" y="216"/>
                      <a:pt x="17" y="212"/>
                      <a:pt x="20" y="209"/>
                    </a:cubicBezTo>
                    <a:cubicBezTo>
                      <a:pt x="26" y="201"/>
                      <a:pt x="32" y="193"/>
                      <a:pt x="38" y="185"/>
                    </a:cubicBezTo>
                    <a:cubicBezTo>
                      <a:pt x="39" y="184"/>
                      <a:pt x="39" y="183"/>
                      <a:pt x="38" y="182"/>
                    </a:cubicBezTo>
                    <a:cubicBezTo>
                      <a:pt x="22" y="167"/>
                      <a:pt x="10" y="149"/>
                      <a:pt x="4" y="128"/>
                    </a:cubicBezTo>
                    <a:cubicBezTo>
                      <a:pt x="0" y="113"/>
                      <a:pt x="0" y="97"/>
                      <a:pt x="4" y="82"/>
                    </a:cubicBezTo>
                    <a:cubicBezTo>
                      <a:pt x="7" y="72"/>
                      <a:pt x="12" y="62"/>
                      <a:pt x="18" y="54"/>
                    </a:cubicBezTo>
                    <a:cubicBezTo>
                      <a:pt x="27" y="42"/>
                      <a:pt x="39" y="33"/>
                      <a:pt x="54" y="28"/>
                    </a:cubicBezTo>
                    <a:cubicBezTo>
                      <a:pt x="80" y="18"/>
                      <a:pt x="107" y="19"/>
                      <a:pt x="133" y="28"/>
                    </a:cubicBezTo>
                    <a:cubicBezTo>
                      <a:pt x="138" y="29"/>
                      <a:pt x="142" y="31"/>
                      <a:pt x="147" y="33"/>
                    </a:cubicBezTo>
                    <a:cubicBezTo>
                      <a:pt x="149" y="34"/>
                      <a:pt x="150" y="34"/>
                      <a:pt x="151" y="32"/>
                    </a:cubicBezTo>
                    <a:cubicBezTo>
                      <a:pt x="158" y="23"/>
                      <a:pt x="165" y="13"/>
                      <a:pt x="172" y="4"/>
                    </a:cubicBezTo>
                    <a:cubicBezTo>
                      <a:pt x="175" y="1"/>
                      <a:pt x="178" y="0"/>
                      <a:pt x="181" y="2"/>
                    </a:cubicBezTo>
                    <a:cubicBezTo>
                      <a:pt x="184" y="4"/>
                      <a:pt x="184" y="8"/>
                      <a:pt x="182" y="11"/>
                    </a:cubicBezTo>
                    <a:cubicBezTo>
                      <a:pt x="175" y="20"/>
                      <a:pt x="168" y="29"/>
                      <a:pt x="161" y="38"/>
                    </a:cubicBezTo>
                    <a:cubicBezTo>
                      <a:pt x="160" y="40"/>
                      <a:pt x="160" y="41"/>
                      <a:pt x="162" y="43"/>
                    </a:cubicBezTo>
                    <a:cubicBezTo>
                      <a:pt x="172" y="49"/>
                      <a:pt x="182" y="56"/>
                      <a:pt x="191" y="63"/>
                    </a:cubicBezTo>
                    <a:cubicBezTo>
                      <a:pt x="192" y="64"/>
                      <a:pt x="193" y="64"/>
                      <a:pt x="194" y="62"/>
                    </a:cubicBezTo>
                    <a:cubicBezTo>
                      <a:pt x="200" y="56"/>
                      <a:pt x="206" y="49"/>
                      <a:pt x="211" y="42"/>
                    </a:cubicBezTo>
                    <a:cubicBezTo>
                      <a:pt x="214" y="39"/>
                      <a:pt x="216" y="37"/>
                      <a:pt x="218" y="34"/>
                    </a:cubicBezTo>
                    <a:cubicBezTo>
                      <a:pt x="220" y="32"/>
                      <a:pt x="224" y="32"/>
                      <a:pt x="226" y="34"/>
                    </a:cubicBezTo>
                    <a:cubicBezTo>
                      <a:pt x="229" y="36"/>
                      <a:pt x="229" y="40"/>
                      <a:pt x="227" y="42"/>
                    </a:cubicBezTo>
                    <a:cubicBezTo>
                      <a:pt x="224" y="46"/>
                      <a:pt x="220" y="50"/>
                      <a:pt x="217" y="54"/>
                    </a:cubicBezTo>
                    <a:cubicBezTo>
                      <a:pt x="213" y="59"/>
                      <a:pt x="209" y="64"/>
                      <a:pt x="204" y="69"/>
                    </a:cubicBezTo>
                    <a:cubicBezTo>
                      <a:pt x="203" y="71"/>
                      <a:pt x="203" y="72"/>
                      <a:pt x="205" y="73"/>
                    </a:cubicBezTo>
                    <a:cubicBezTo>
                      <a:pt x="211" y="78"/>
                      <a:pt x="217" y="83"/>
                      <a:pt x="224" y="88"/>
                    </a:cubicBezTo>
                    <a:cubicBezTo>
                      <a:pt x="226" y="91"/>
                      <a:pt x="229" y="93"/>
                      <a:pt x="231" y="95"/>
                    </a:cubicBezTo>
                    <a:cubicBezTo>
                      <a:pt x="233" y="97"/>
                      <a:pt x="234" y="96"/>
                      <a:pt x="235" y="95"/>
                    </a:cubicBezTo>
                    <a:cubicBezTo>
                      <a:pt x="242" y="87"/>
                      <a:pt x="250" y="80"/>
                      <a:pt x="257" y="72"/>
                    </a:cubicBezTo>
                    <a:cubicBezTo>
                      <a:pt x="258" y="71"/>
                      <a:pt x="259" y="70"/>
                      <a:pt x="260" y="69"/>
                    </a:cubicBezTo>
                    <a:cubicBezTo>
                      <a:pt x="263" y="66"/>
                      <a:pt x="266" y="66"/>
                      <a:pt x="268" y="68"/>
                    </a:cubicBezTo>
                    <a:cubicBezTo>
                      <a:pt x="271" y="71"/>
                      <a:pt x="271" y="74"/>
                      <a:pt x="269" y="76"/>
                    </a:cubicBezTo>
                    <a:cubicBezTo>
                      <a:pt x="264" y="82"/>
                      <a:pt x="259" y="87"/>
                      <a:pt x="254" y="93"/>
                    </a:cubicBezTo>
                    <a:cubicBezTo>
                      <a:pt x="250" y="96"/>
                      <a:pt x="247" y="100"/>
                      <a:pt x="243" y="103"/>
                    </a:cubicBezTo>
                    <a:cubicBezTo>
                      <a:pt x="242" y="104"/>
                      <a:pt x="243" y="105"/>
                      <a:pt x="244" y="106"/>
                    </a:cubicBezTo>
                    <a:cubicBezTo>
                      <a:pt x="253" y="114"/>
                      <a:pt x="261" y="122"/>
                      <a:pt x="270" y="131"/>
                    </a:cubicBezTo>
                    <a:cubicBezTo>
                      <a:pt x="271" y="132"/>
                      <a:pt x="272" y="132"/>
                      <a:pt x="273" y="131"/>
                    </a:cubicBezTo>
                    <a:cubicBezTo>
                      <a:pt x="281" y="123"/>
                      <a:pt x="289" y="116"/>
                      <a:pt x="297" y="108"/>
                    </a:cubicBezTo>
                    <a:cubicBezTo>
                      <a:pt x="299" y="107"/>
                      <a:pt x="300" y="105"/>
                      <a:pt x="302" y="105"/>
                    </a:cubicBezTo>
                    <a:cubicBezTo>
                      <a:pt x="305" y="104"/>
                      <a:pt x="307" y="105"/>
                      <a:pt x="309" y="107"/>
                    </a:cubicBezTo>
                    <a:cubicBezTo>
                      <a:pt x="310" y="110"/>
                      <a:pt x="310" y="113"/>
                      <a:pt x="308" y="115"/>
                    </a:cubicBezTo>
                    <a:cubicBezTo>
                      <a:pt x="302" y="120"/>
                      <a:pt x="297" y="125"/>
                      <a:pt x="291" y="130"/>
                    </a:cubicBezTo>
                    <a:cubicBezTo>
                      <a:pt x="288" y="133"/>
                      <a:pt x="284" y="137"/>
                      <a:pt x="281" y="140"/>
                    </a:cubicBezTo>
                    <a:cubicBezTo>
                      <a:pt x="280" y="141"/>
                      <a:pt x="280" y="141"/>
                      <a:pt x="281" y="142"/>
                    </a:cubicBezTo>
                    <a:cubicBezTo>
                      <a:pt x="289" y="151"/>
                      <a:pt x="297" y="160"/>
                      <a:pt x="304" y="169"/>
                    </a:cubicBezTo>
                    <a:cubicBezTo>
                      <a:pt x="306" y="170"/>
                      <a:pt x="307" y="171"/>
                      <a:pt x="308" y="169"/>
                    </a:cubicBezTo>
                    <a:cubicBezTo>
                      <a:pt x="314" y="164"/>
                      <a:pt x="320" y="160"/>
                      <a:pt x="325" y="154"/>
                    </a:cubicBezTo>
                    <a:cubicBezTo>
                      <a:pt x="329" y="151"/>
                      <a:pt x="333" y="148"/>
                      <a:pt x="337" y="145"/>
                    </a:cubicBezTo>
                    <a:cubicBezTo>
                      <a:pt x="339" y="144"/>
                      <a:pt x="341" y="144"/>
                      <a:pt x="343" y="146"/>
                    </a:cubicBezTo>
                    <a:cubicBezTo>
                      <a:pt x="345" y="147"/>
                      <a:pt x="346" y="149"/>
                      <a:pt x="345" y="151"/>
                    </a:cubicBezTo>
                    <a:cubicBezTo>
                      <a:pt x="345" y="153"/>
                      <a:pt x="344" y="155"/>
                      <a:pt x="342" y="156"/>
                    </a:cubicBezTo>
                    <a:cubicBezTo>
                      <a:pt x="334" y="163"/>
                      <a:pt x="325" y="170"/>
                      <a:pt x="317" y="177"/>
                    </a:cubicBezTo>
                    <a:cubicBezTo>
                      <a:pt x="314" y="179"/>
                      <a:pt x="314" y="180"/>
                      <a:pt x="316" y="183"/>
                    </a:cubicBezTo>
                    <a:cubicBezTo>
                      <a:pt x="323" y="191"/>
                      <a:pt x="330" y="200"/>
                      <a:pt x="337" y="209"/>
                    </a:cubicBezTo>
                    <a:cubicBezTo>
                      <a:pt x="338" y="211"/>
                      <a:pt x="339" y="211"/>
                      <a:pt x="340" y="210"/>
                    </a:cubicBezTo>
                    <a:cubicBezTo>
                      <a:pt x="345" y="206"/>
                      <a:pt x="350" y="203"/>
                      <a:pt x="354" y="199"/>
                    </a:cubicBezTo>
                    <a:cubicBezTo>
                      <a:pt x="359" y="196"/>
                      <a:pt x="364" y="192"/>
                      <a:pt x="370" y="189"/>
                    </a:cubicBezTo>
                    <a:cubicBezTo>
                      <a:pt x="372" y="187"/>
                      <a:pt x="376" y="187"/>
                      <a:pt x="377" y="190"/>
                    </a:cubicBezTo>
                    <a:cubicBezTo>
                      <a:pt x="379" y="193"/>
                      <a:pt x="379" y="196"/>
                      <a:pt x="376" y="198"/>
                    </a:cubicBezTo>
                    <a:cubicBezTo>
                      <a:pt x="369" y="204"/>
                      <a:pt x="361" y="209"/>
                      <a:pt x="354" y="214"/>
                    </a:cubicBezTo>
                    <a:cubicBezTo>
                      <a:pt x="352" y="216"/>
                      <a:pt x="349" y="218"/>
                      <a:pt x="347" y="219"/>
                    </a:cubicBezTo>
                    <a:cubicBezTo>
                      <a:pt x="345" y="220"/>
                      <a:pt x="345" y="221"/>
                      <a:pt x="346" y="223"/>
                    </a:cubicBezTo>
                    <a:cubicBezTo>
                      <a:pt x="352" y="231"/>
                      <a:pt x="357" y="239"/>
                      <a:pt x="362" y="247"/>
                    </a:cubicBezTo>
                    <a:cubicBezTo>
                      <a:pt x="363" y="249"/>
                      <a:pt x="365" y="250"/>
                      <a:pt x="365" y="252"/>
                    </a:cubicBezTo>
                    <a:cubicBezTo>
                      <a:pt x="366" y="254"/>
                      <a:pt x="368" y="254"/>
                      <a:pt x="369" y="253"/>
                    </a:cubicBezTo>
                    <a:cubicBezTo>
                      <a:pt x="379" y="247"/>
                      <a:pt x="389" y="240"/>
                      <a:pt x="398" y="234"/>
                    </a:cubicBezTo>
                    <a:cubicBezTo>
                      <a:pt x="402" y="232"/>
                      <a:pt x="406" y="232"/>
                      <a:pt x="407" y="235"/>
                    </a:cubicBezTo>
                    <a:cubicBezTo>
                      <a:pt x="409" y="238"/>
                      <a:pt x="408" y="242"/>
                      <a:pt x="405" y="244"/>
                    </a:cubicBezTo>
                    <a:cubicBezTo>
                      <a:pt x="395" y="250"/>
                      <a:pt x="385" y="257"/>
                      <a:pt x="375" y="263"/>
                    </a:cubicBezTo>
                    <a:cubicBezTo>
                      <a:pt x="374" y="264"/>
                      <a:pt x="373" y="265"/>
                      <a:pt x="374" y="267"/>
                    </a:cubicBezTo>
                    <a:cubicBezTo>
                      <a:pt x="380" y="276"/>
                      <a:pt x="386" y="287"/>
                      <a:pt x="391" y="297"/>
                    </a:cubicBezTo>
                    <a:cubicBezTo>
                      <a:pt x="392" y="299"/>
                      <a:pt x="393" y="299"/>
                      <a:pt x="394" y="298"/>
                    </a:cubicBezTo>
                    <a:cubicBezTo>
                      <a:pt x="404" y="293"/>
                      <a:pt x="413" y="288"/>
                      <a:pt x="422" y="283"/>
                    </a:cubicBezTo>
                    <a:cubicBezTo>
                      <a:pt x="425" y="281"/>
                      <a:pt x="428" y="279"/>
                      <a:pt x="431" y="281"/>
                    </a:cubicBezTo>
                    <a:cubicBezTo>
                      <a:pt x="435" y="283"/>
                      <a:pt x="436" y="288"/>
                      <a:pt x="432" y="291"/>
                    </a:cubicBezTo>
                    <a:cubicBezTo>
                      <a:pt x="424" y="295"/>
                      <a:pt x="416" y="300"/>
                      <a:pt x="407" y="305"/>
                    </a:cubicBezTo>
                    <a:cubicBezTo>
                      <a:pt x="405" y="306"/>
                      <a:pt x="402" y="307"/>
                      <a:pt x="400" y="309"/>
                    </a:cubicBezTo>
                    <a:cubicBezTo>
                      <a:pt x="398" y="310"/>
                      <a:pt x="398" y="311"/>
                      <a:pt x="399" y="313"/>
                    </a:cubicBezTo>
                    <a:cubicBezTo>
                      <a:pt x="404" y="323"/>
                      <a:pt x="409" y="334"/>
                      <a:pt x="414" y="344"/>
                    </a:cubicBezTo>
                    <a:cubicBezTo>
                      <a:pt x="414" y="346"/>
                      <a:pt x="415" y="346"/>
                      <a:pt x="417" y="346"/>
                    </a:cubicBezTo>
                    <a:cubicBezTo>
                      <a:pt x="426" y="341"/>
                      <a:pt x="435" y="337"/>
                      <a:pt x="444" y="332"/>
                    </a:cubicBezTo>
                    <a:cubicBezTo>
                      <a:pt x="447" y="331"/>
                      <a:pt x="450" y="329"/>
                      <a:pt x="453" y="330"/>
                    </a:cubicBezTo>
                    <a:cubicBezTo>
                      <a:pt x="456" y="331"/>
                      <a:pt x="457" y="333"/>
                      <a:pt x="457" y="335"/>
                    </a:cubicBezTo>
                    <a:cubicBezTo>
                      <a:pt x="457" y="338"/>
                      <a:pt x="456" y="340"/>
                      <a:pt x="454" y="341"/>
                    </a:cubicBezTo>
                    <a:cubicBezTo>
                      <a:pt x="443" y="346"/>
                      <a:pt x="433" y="351"/>
                      <a:pt x="422" y="356"/>
                    </a:cubicBezTo>
                    <a:cubicBezTo>
                      <a:pt x="419" y="357"/>
                      <a:pt x="419" y="357"/>
                      <a:pt x="420" y="361"/>
                    </a:cubicBezTo>
                    <a:cubicBezTo>
                      <a:pt x="424" y="371"/>
                      <a:pt x="428" y="381"/>
                      <a:pt x="432" y="391"/>
                    </a:cubicBezTo>
                    <a:cubicBezTo>
                      <a:pt x="433" y="396"/>
                      <a:pt x="433" y="396"/>
                      <a:pt x="437" y="394"/>
                    </a:cubicBezTo>
                    <a:cubicBezTo>
                      <a:pt x="447" y="390"/>
                      <a:pt x="456" y="386"/>
                      <a:pt x="466" y="383"/>
                    </a:cubicBezTo>
                    <a:cubicBezTo>
                      <a:pt x="467" y="382"/>
                      <a:pt x="468" y="382"/>
                      <a:pt x="469" y="381"/>
                    </a:cubicBezTo>
                    <a:cubicBezTo>
                      <a:pt x="472" y="381"/>
                      <a:pt x="475" y="382"/>
                      <a:pt x="476" y="385"/>
                    </a:cubicBezTo>
                    <a:cubicBezTo>
                      <a:pt x="477" y="388"/>
                      <a:pt x="476" y="391"/>
                      <a:pt x="473" y="392"/>
                    </a:cubicBezTo>
                    <a:cubicBezTo>
                      <a:pt x="466" y="395"/>
                      <a:pt x="459" y="398"/>
                      <a:pt x="453" y="400"/>
                    </a:cubicBezTo>
                    <a:cubicBezTo>
                      <a:pt x="448" y="402"/>
                      <a:pt x="443" y="404"/>
                      <a:pt x="438" y="406"/>
                    </a:cubicBezTo>
                    <a:cubicBezTo>
                      <a:pt x="436" y="407"/>
                      <a:pt x="437" y="408"/>
                      <a:pt x="437" y="410"/>
                    </a:cubicBezTo>
                    <a:cubicBezTo>
                      <a:pt x="439" y="422"/>
                      <a:pt x="440" y="434"/>
                      <a:pt x="439" y="447"/>
                    </a:cubicBezTo>
                    <a:cubicBezTo>
                      <a:pt x="436" y="468"/>
                      <a:pt x="429" y="488"/>
                      <a:pt x="416" y="505"/>
                    </a:cubicBezTo>
                    <a:cubicBezTo>
                      <a:pt x="404" y="520"/>
                      <a:pt x="389" y="530"/>
                      <a:pt x="370" y="534"/>
                    </a:cubicBezTo>
                    <a:cubicBezTo>
                      <a:pt x="353" y="537"/>
                      <a:pt x="337" y="535"/>
                      <a:pt x="321" y="529"/>
                    </a:cubicBezTo>
                    <a:cubicBezTo>
                      <a:pt x="304" y="523"/>
                      <a:pt x="291" y="512"/>
                      <a:pt x="279" y="498"/>
                    </a:cubicBezTo>
                    <a:cubicBezTo>
                      <a:pt x="274" y="492"/>
                      <a:pt x="270" y="485"/>
                      <a:pt x="266" y="478"/>
                    </a:cubicBezTo>
                    <a:cubicBezTo>
                      <a:pt x="265" y="476"/>
                      <a:pt x="264" y="476"/>
                      <a:pt x="262" y="476"/>
                    </a:cubicBezTo>
                    <a:cubicBezTo>
                      <a:pt x="254" y="480"/>
                      <a:pt x="245" y="483"/>
                      <a:pt x="237" y="487"/>
                    </a:cubicBezTo>
                    <a:cubicBezTo>
                      <a:pt x="235" y="487"/>
                      <a:pt x="234" y="488"/>
                      <a:pt x="233" y="488"/>
                    </a:cubicBezTo>
                    <a:cubicBezTo>
                      <a:pt x="230" y="489"/>
                      <a:pt x="227" y="488"/>
                      <a:pt x="226" y="485"/>
                    </a:cubicBezTo>
                    <a:cubicBezTo>
                      <a:pt x="224" y="482"/>
                      <a:pt x="226" y="479"/>
                      <a:pt x="229" y="477"/>
                    </a:cubicBezTo>
                    <a:cubicBezTo>
                      <a:pt x="238" y="473"/>
                      <a:pt x="248" y="470"/>
                      <a:pt x="258" y="466"/>
                    </a:cubicBezTo>
                    <a:cubicBezTo>
                      <a:pt x="260" y="465"/>
                      <a:pt x="260" y="464"/>
                      <a:pt x="260" y="462"/>
                    </a:cubicBezTo>
                    <a:cubicBezTo>
                      <a:pt x="257" y="455"/>
                      <a:pt x="254" y="448"/>
                      <a:pt x="251" y="440"/>
                    </a:cubicBezTo>
                    <a:cubicBezTo>
                      <a:pt x="251" y="438"/>
                      <a:pt x="249" y="438"/>
                      <a:pt x="247" y="439"/>
                    </a:cubicBezTo>
                    <a:cubicBezTo>
                      <a:pt x="238" y="443"/>
                      <a:pt x="229" y="447"/>
                      <a:pt x="220" y="451"/>
                    </a:cubicBezTo>
                    <a:cubicBezTo>
                      <a:pt x="216" y="453"/>
                      <a:pt x="213" y="451"/>
                      <a:pt x="212" y="447"/>
                    </a:cubicBezTo>
                    <a:cubicBezTo>
                      <a:pt x="211" y="445"/>
                      <a:pt x="213" y="442"/>
                      <a:pt x="216" y="441"/>
                    </a:cubicBezTo>
                    <a:cubicBezTo>
                      <a:pt x="225" y="436"/>
                      <a:pt x="234" y="432"/>
                      <a:pt x="243" y="428"/>
                    </a:cubicBezTo>
                    <a:cubicBezTo>
                      <a:pt x="245" y="427"/>
                      <a:pt x="246" y="426"/>
                      <a:pt x="245" y="424"/>
                    </a:cubicBezTo>
                    <a:cubicBezTo>
                      <a:pt x="241" y="417"/>
                      <a:pt x="238" y="410"/>
                      <a:pt x="235" y="403"/>
                    </a:cubicBezTo>
                    <a:cubicBezTo>
                      <a:pt x="234" y="401"/>
                      <a:pt x="233" y="400"/>
                      <a:pt x="231" y="402"/>
                    </a:cubicBezTo>
                    <a:cubicBezTo>
                      <a:pt x="223" y="406"/>
                      <a:pt x="214" y="411"/>
                      <a:pt x="205" y="416"/>
                    </a:cubicBezTo>
                    <a:cubicBezTo>
                      <a:pt x="202" y="418"/>
                      <a:pt x="198" y="417"/>
                      <a:pt x="196" y="414"/>
                    </a:cubicBezTo>
                    <a:cubicBezTo>
                      <a:pt x="195" y="411"/>
                      <a:pt x="196" y="408"/>
                      <a:pt x="200" y="405"/>
                    </a:cubicBezTo>
                    <a:cubicBezTo>
                      <a:pt x="208" y="401"/>
                      <a:pt x="216" y="397"/>
                      <a:pt x="224" y="392"/>
                    </a:cubicBezTo>
                    <a:cubicBezTo>
                      <a:pt x="225" y="392"/>
                      <a:pt x="225" y="391"/>
                      <a:pt x="226" y="391"/>
                    </a:cubicBezTo>
                    <a:cubicBezTo>
                      <a:pt x="228" y="391"/>
                      <a:pt x="229" y="390"/>
                      <a:pt x="228" y="389"/>
                    </a:cubicBezTo>
                    <a:cubicBezTo>
                      <a:pt x="228" y="388"/>
                      <a:pt x="227" y="386"/>
                      <a:pt x="225" y="385"/>
                    </a:cubicBezTo>
                    <a:close/>
                    <a:moveTo>
                      <a:pt x="428" y="432"/>
                    </a:moveTo>
                    <a:cubicBezTo>
                      <a:pt x="428" y="427"/>
                      <a:pt x="427" y="420"/>
                      <a:pt x="426" y="413"/>
                    </a:cubicBezTo>
                    <a:cubicBezTo>
                      <a:pt x="423" y="400"/>
                      <a:pt x="418" y="388"/>
                      <a:pt x="413" y="375"/>
                    </a:cubicBezTo>
                    <a:cubicBezTo>
                      <a:pt x="408" y="361"/>
                      <a:pt x="402" y="348"/>
                      <a:pt x="396" y="334"/>
                    </a:cubicBezTo>
                    <a:cubicBezTo>
                      <a:pt x="390" y="321"/>
                      <a:pt x="384" y="308"/>
                      <a:pt x="377" y="296"/>
                    </a:cubicBezTo>
                    <a:cubicBezTo>
                      <a:pt x="371" y="285"/>
                      <a:pt x="365" y="274"/>
                      <a:pt x="359" y="264"/>
                    </a:cubicBezTo>
                    <a:cubicBezTo>
                      <a:pt x="352" y="253"/>
                      <a:pt x="346" y="243"/>
                      <a:pt x="339" y="233"/>
                    </a:cubicBezTo>
                    <a:cubicBezTo>
                      <a:pt x="332" y="223"/>
                      <a:pt x="325" y="213"/>
                      <a:pt x="318" y="204"/>
                    </a:cubicBezTo>
                    <a:cubicBezTo>
                      <a:pt x="309" y="193"/>
                      <a:pt x="300" y="182"/>
                      <a:pt x="291" y="171"/>
                    </a:cubicBezTo>
                    <a:cubicBezTo>
                      <a:pt x="283" y="162"/>
                      <a:pt x="274" y="152"/>
                      <a:pt x="265" y="143"/>
                    </a:cubicBezTo>
                    <a:cubicBezTo>
                      <a:pt x="256" y="134"/>
                      <a:pt x="247" y="125"/>
                      <a:pt x="237" y="116"/>
                    </a:cubicBezTo>
                    <a:cubicBezTo>
                      <a:pt x="226" y="105"/>
                      <a:pt x="213" y="95"/>
                      <a:pt x="201" y="85"/>
                    </a:cubicBezTo>
                    <a:cubicBezTo>
                      <a:pt x="186" y="74"/>
                      <a:pt x="172" y="63"/>
                      <a:pt x="156" y="53"/>
                    </a:cubicBezTo>
                    <a:cubicBezTo>
                      <a:pt x="145" y="45"/>
                      <a:pt x="132" y="39"/>
                      <a:pt x="118" y="35"/>
                    </a:cubicBezTo>
                    <a:cubicBezTo>
                      <a:pt x="102" y="32"/>
                      <a:pt x="86" y="31"/>
                      <a:pt x="69" y="35"/>
                    </a:cubicBezTo>
                    <a:cubicBezTo>
                      <a:pt x="53" y="39"/>
                      <a:pt x="40" y="46"/>
                      <a:pt x="29" y="59"/>
                    </a:cubicBezTo>
                    <a:cubicBezTo>
                      <a:pt x="21" y="68"/>
                      <a:pt x="17" y="79"/>
                      <a:pt x="14" y="91"/>
                    </a:cubicBezTo>
                    <a:cubicBezTo>
                      <a:pt x="12" y="107"/>
                      <a:pt x="13" y="123"/>
                      <a:pt x="20" y="138"/>
                    </a:cubicBezTo>
                    <a:cubicBezTo>
                      <a:pt x="26" y="151"/>
                      <a:pt x="35" y="163"/>
                      <a:pt x="46" y="173"/>
                    </a:cubicBezTo>
                    <a:cubicBezTo>
                      <a:pt x="47" y="174"/>
                      <a:pt x="48" y="174"/>
                      <a:pt x="49" y="174"/>
                    </a:cubicBezTo>
                    <a:cubicBezTo>
                      <a:pt x="51" y="175"/>
                      <a:pt x="54" y="175"/>
                      <a:pt x="54" y="178"/>
                    </a:cubicBezTo>
                    <a:cubicBezTo>
                      <a:pt x="54" y="180"/>
                      <a:pt x="56" y="181"/>
                      <a:pt x="57" y="182"/>
                    </a:cubicBezTo>
                    <a:cubicBezTo>
                      <a:pt x="65" y="187"/>
                      <a:pt x="72" y="192"/>
                      <a:pt x="79" y="197"/>
                    </a:cubicBezTo>
                    <a:cubicBezTo>
                      <a:pt x="80" y="198"/>
                      <a:pt x="81" y="198"/>
                      <a:pt x="82" y="198"/>
                    </a:cubicBezTo>
                    <a:cubicBezTo>
                      <a:pt x="86" y="198"/>
                      <a:pt x="88" y="200"/>
                      <a:pt x="88" y="204"/>
                    </a:cubicBezTo>
                    <a:cubicBezTo>
                      <a:pt x="89" y="204"/>
                      <a:pt x="89" y="204"/>
                      <a:pt x="89" y="205"/>
                    </a:cubicBezTo>
                    <a:cubicBezTo>
                      <a:pt x="96" y="210"/>
                      <a:pt x="103" y="216"/>
                      <a:pt x="110" y="222"/>
                    </a:cubicBezTo>
                    <a:cubicBezTo>
                      <a:pt x="111" y="223"/>
                      <a:pt x="113" y="225"/>
                      <a:pt x="116" y="225"/>
                    </a:cubicBezTo>
                    <a:cubicBezTo>
                      <a:pt x="118" y="224"/>
                      <a:pt x="120" y="226"/>
                      <a:pt x="120" y="229"/>
                    </a:cubicBezTo>
                    <a:cubicBezTo>
                      <a:pt x="120" y="230"/>
                      <a:pt x="121" y="232"/>
                      <a:pt x="122" y="233"/>
                    </a:cubicBezTo>
                    <a:cubicBezTo>
                      <a:pt x="129" y="239"/>
                      <a:pt x="135" y="244"/>
                      <a:pt x="141" y="251"/>
                    </a:cubicBezTo>
                    <a:cubicBezTo>
                      <a:pt x="142" y="252"/>
                      <a:pt x="143" y="253"/>
                      <a:pt x="144" y="253"/>
                    </a:cubicBezTo>
                    <a:cubicBezTo>
                      <a:pt x="148" y="253"/>
                      <a:pt x="149" y="255"/>
                      <a:pt x="150" y="258"/>
                    </a:cubicBezTo>
                    <a:cubicBezTo>
                      <a:pt x="150" y="259"/>
                      <a:pt x="150" y="260"/>
                      <a:pt x="151" y="260"/>
                    </a:cubicBezTo>
                    <a:cubicBezTo>
                      <a:pt x="153" y="263"/>
                      <a:pt x="156" y="266"/>
                      <a:pt x="159" y="269"/>
                    </a:cubicBezTo>
                    <a:cubicBezTo>
                      <a:pt x="162" y="272"/>
                      <a:pt x="165" y="276"/>
                      <a:pt x="168" y="280"/>
                    </a:cubicBezTo>
                    <a:cubicBezTo>
                      <a:pt x="169" y="281"/>
                      <a:pt x="170" y="282"/>
                      <a:pt x="172" y="283"/>
                    </a:cubicBezTo>
                    <a:cubicBezTo>
                      <a:pt x="175" y="284"/>
                      <a:pt x="177" y="286"/>
                      <a:pt x="177" y="289"/>
                    </a:cubicBezTo>
                    <a:cubicBezTo>
                      <a:pt x="177" y="290"/>
                      <a:pt x="177" y="291"/>
                      <a:pt x="178" y="292"/>
                    </a:cubicBezTo>
                    <a:cubicBezTo>
                      <a:pt x="183" y="298"/>
                      <a:pt x="189" y="305"/>
                      <a:pt x="194" y="312"/>
                    </a:cubicBezTo>
                    <a:cubicBezTo>
                      <a:pt x="195" y="314"/>
                      <a:pt x="196" y="315"/>
                      <a:pt x="198" y="316"/>
                    </a:cubicBezTo>
                    <a:cubicBezTo>
                      <a:pt x="201" y="317"/>
                      <a:pt x="202" y="318"/>
                      <a:pt x="202" y="321"/>
                    </a:cubicBezTo>
                    <a:cubicBezTo>
                      <a:pt x="202" y="322"/>
                      <a:pt x="202" y="323"/>
                      <a:pt x="203" y="325"/>
                    </a:cubicBezTo>
                    <a:cubicBezTo>
                      <a:pt x="207" y="331"/>
                      <a:pt x="212" y="338"/>
                      <a:pt x="216" y="345"/>
                    </a:cubicBezTo>
                    <a:cubicBezTo>
                      <a:pt x="218" y="348"/>
                      <a:pt x="219" y="350"/>
                      <a:pt x="222" y="351"/>
                    </a:cubicBezTo>
                    <a:cubicBezTo>
                      <a:pt x="224" y="351"/>
                      <a:pt x="224" y="353"/>
                      <a:pt x="224" y="355"/>
                    </a:cubicBezTo>
                    <a:cubicBezTo>
                      <a:pt x="224" y="357"/>
                      <a:pt x="224" y="358"/>
                      <a:pt x="225" y="360"/>
                    </a:cubicBezTo>
                    <a:cubicBezTo>
                      <a:pt x="229" y="367"/>
                      <a:pt x="233" y="374"/>
                      <a:pt x="237" y="381"/>
                    </a:cubicBezTo>
                    <a:cubicBezTo>
                      <a:pt x="238" y="383"/>
                      <a:pt x="239" y="386"/>
                      <a:pt x="242" y="387"/>
                    </a:cubicBezTo>
                    <a:cubicBezTo>
                      <a:pt x="244" y="387"/>
                      <a:pt x="245" y="390"/>
                      <a:pt x="244" y="392"/>
                    </a:cubicBezTo>
                    <a:cubicBezTo>
                      <a:pt x="244" y="393"/>
                      <a:pt x="244" y="395"/>
                      <a:pt x="245" y="396"/>
                    </a:cubicBezTo>
                    <a:cubicBezTo>
                      <a:pt x="248" y="402"/>
                      <a:pt x="250" y="408"/>
                      <a:pt x="253" y="414"/>
                    </a:cubicBezTo>
                    <a:cubicBezTo>
                      <a:pt x="255" y="417"/>
                      <a:pt x="255" y="422"/>
                      <a:pt x="260" y="424"/>
                    </a:cubicBezTo>
                    <a:cubicBezTo>
                      <a:pt x="261" y="425"/>
                      <a:pt x="262" y="427"/>
                      <a:pt x="261" y="429"/>
                    </a:cubicBezTo>
                    <a:cubicBezTo>
                      <a:pt x="260" y="431"/>
                      <a:pt x="261" y="434"/>
                      <a:pt x="262" y="436"/>
                    </a:cubicBezTo>
                    <a:cubicBezTo>
                      <a:pt x="263" y="438"/>
                      <a:pt x="264" y="440"/>
                      <a:pt x="265" y="442"/>
                    </a:cubicBezTo>
                    <a:cubicBezTo>
                      <a:pt x="267" y="448"/>
                      <a:pt x="268" y="454"/>
                      <a:pt x="271" y="459"/>
                    </a:cubicBezTo>
                    <a:cubicBezTo>
                      <a:pt x="273" y="463"/>
                      <a:pt x="275" y="467"/>
                      <a:pt x="276" y="472"/>
                    </a:cubicBezTo>
                    <a:cubicBezTo>
                      <a:pt x="277" y="476"/>
                      <a:pt x="280" y="480"/>
                      <a:pt x="283" y="484"/>
                    </a:cubicBezTo>
                    <a:cubicBezTo>
                      <a:pt x="290" y="493"/>
                      <a:pt x="297" y="501"/>
                      <a:pt x="307" y="508"/>
                    </a:cubicBezTo>
                    <a:cubicBezTo>
                      <a:pt x="324" y="520"/>
                      <a:pt x="343" y="525"/>
                      <a:pt x="363" y="523"/>
                    </a:cubicBezTo>
                    <a:cubicBezTo>
                      <a:pt x="381" y="520"/>
                      <a:pt x="395" y="512"/>
                      <a:pt x="406" y="498"/>
                    </a:cubicBezTo>
                    <a:cubicBezTo>
                      <a:pt x="421" y="480"/>
                      <a:pt x="428" y="458"/>
                      <a:pt x="428" y="432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7" name="Freeform 6">
                <a:extLst>
                  <a:ext uri="{FF2B5EF4-FFF2-40B4-BE49-F238E27FC236}">
                    <a16:creationId xmlns:a16="http://schemas.microsoft.com/office/drawing/2014/main" id="{94F61227-31AF-4730-A080-4B72D326F14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0505738" y="397192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B6DB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8" name="Freeform 7">
                <a:extLst>
                  <a:ext uri="{FF2B5EF4-FFF2-40B4-BE49-F238E27FC236}">
                    <a16:creationId xmlns:a16="http://schemas.microsoft.com/office/drawing/2014/main" id="{0126AB5A-58D9-4AA2-80D7-46698FC5C85A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1077238" y="4240212"/>
                <a:ext cx="250825" cy="296863"/>
              </a:xfrm>
              <a:custGeom>
                <a:avLst/>
                <a:gdLst>
                  <a:gd name="T0" fmla="*/ 102 w 102"/>
                  <a:gd name="T1" fmla="*/ 64 h 121"/>
                  <a:gd name="T2" fmla="*/ 91 w 102"/>
                  <a:gd name="T3" fmla="*/ 100 h 121"/>
                  <a:gd name="T4" fmla="*/ 46 w 102"/>
                  <a:gd name="T5" fmla="*/ 117 h 121"/>
                  <a:gd name="T6" fmla="*/ 11 w 102"/>
                  <a:gd name="T7" fmla="*/ 91 h 121"/>
                  <a:gd name="T8" fmla="*/ 1 w 102"/>
                  <a:gd name="T9" fmla="*/ 47 h 121"/>
                  <a:gd name="T10" fmla="*/ 12 w 102"/>
                  <a:gd name="T11" fmla="*/ 20 h 121"/>
                  <a:gd name="T12" fmla="*/ 34 w 102"/>
                  <a:gd name="T13" fmla="*/ 3 h 121"/>
                  <a:gd name="T14" fmla="*/ 65 w 102"/>
                  <a:gd name="T15" fmla="*/ 5 h 121"/>
                  <a:gd name="T16" fmla="*/ 99 w 102"/>
                  <a:gd name="T17" fmla="*/ 43 h 121"/>
                  <a:gd name="T18" fmla="*/ 102 w 102"/>
                  <a:gd name="T19" fmla="*/ 64 h 121"/>
                  <a:gd name="T20" fmla="*/ 12 w 102"/>
                  <a:gd name="T21" fmla="*/ 58 h 121"/>
                  <a:gd name="T22" fmla="*/ 15 w 102"/>
                  <a:gd name="T23" fmla="*/ 72 h 121"/>
                  <a:gd name="T24" fmla="*/ 38 w 102"/>
                  <a:gd name="T25" fmla="*/ 102 h 121"/>
                  <a:gd name="T26" fmla="*/ 76 w 102"/>
                  <a:gd name="T27" fmla="*/ 99 h 121"/>
                  <a:gd name="T28" fmla="*/ 90 w 102"/>
                  <a:gd name="T29" fmla="*/ 67 h 121"/>
                  <a:gd name="T30" fmla="*/ 65 w 102"/>
                  <a:gd name="T31" fmla="*/ 18 h 121"/>
                  <a:gd name="T32" fmla="*/ 24 w 102"/>
                  <a:gd name="T33" fmla="*/ 24 h 121"/>
                  <a:gd name="T34" fmla="*/ 12 w 102"/>
                  <a:gd name="T35" fmla="*/ 58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02" h="121">
                    <a:moveTo>
                      <a:pt x="102" y="64"/>
                    </a:moveTo>
                    <a:cubicBezTo>
                      <a:pt x="102" y="78"/>
                      <a:pt x="99" y="89"/>
                      <a:pt x="91" y="100"/>
                    </a:cubicBezTo>
                    <a:cubicBezTo>
                      <a:pt x="81" y="114"/>
                      <a:pt x="63" y="121"/>
                      <a:pt x="46" y="117"/>
                    </a:cubicBezTo>
                    <a:cubicBezTo>
                      <a:pt x="30" y="113"/>
                      <a:pt x="19" y="104"/>
                      <a:pt x="11" y="91"/>
                    </a:cubicBezTo>
                    <a:cubicBezTo>
                      <a:pt x="2" y="77"/>
                      <a:pt x="0" y="63"/>
                      <a:pt x="1" y="47"/>
                    </a:cubicBezTo>
                    <a:cubicBezTo>
                      <a:pt x="2" y="37"/>
                      <a:pt x="6" y="28"/>
                      <a:pt x="12" y="20"/>
                    </a:cubicBezTo>
                    <a:cubicBezTo>
                      <a:pt x="18" y="12"/>
                      <a:pt x="25" y="6"/>
                      <a:pt x="34" y="3"/>
                    </a:cubicBezTo>
                    <a:cubicBezTo>
                      <a:pt x="45" y="0"/>
                      <a:pt x="55" y="1"/>
                      <a:pt x="65" y="5"/>
                    </a:cubicBezTo>
                    <a:cubicBezTo>
                      <a:pt x="82" y="12"/>
                      <a:pt x="93" y="26"/>
                      <a:pt x="99" y="43"/>
                    </a:cubicBezTo>
                    <a:cubicBezTo>
                      <a:pt x="101" y="50"/>
                      <a:pt x="102" y="57"/>
                      <a:pt x="102" y="64"/>
                    </a:cubicBezTo>
                    <a:close/>
                    <a:moveTo>
                      <a:pt x="12" y="58"/>
                    </a:moveTo>
                    <a:cubicBezTo>
                      <a:pt x="12" y="61"/>
                      <a:pt x="13" y="66"/>
                      <a:pt x="15" y="72"/>
                    </a:cubicBezTo>
                    <a:cubicBezTo>
                      <a:pt x="19" y="85"/>
                      <a:pt x="27" y="95"/>
                      <a:pt x="38" y="102"/>
                    </a:cubicBezTo>
                    <a:cubicBezTo>
                      <a:pt x="49" y="108"/>
                      <a:pt x="65" y="108"/>
                      <a:pt x="76" y="99"/>
                    </a:cubicBezTo>
                    <a:cubicBezTo>
                      <a:pt x="86" y="91"/>
                      <a:pt x="90" y="80"/>
                      <a:pt x="90" y="67"/>
                    </a:cubicBezTo>
                    <a:cubicBezTo>
                      <a:pt x="91" y="46"/>
                      <a:pt x="83" y="29"/>
                      <a:pt x="65" y="18"/>
                    </a:cubicBezTo>
                    <a:cubicBezTo>
                      <a:pt x="51" y="10"/>
                      <a:pt x="35" y="12"/>
                      <a:pt x="24" y="24"/>
                    </a:cubicBezTo>
                    <a:cubicBezTo>
                      <a:pt x="16" y="33"/>
                      <a:pt x="12" y="44"/>
                      <a:pt x="12" y="58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9" name="Freeform 8">
                <a:extLst>
                  <a:ext uri="{FF2B5EF4-FFF2-40B4-BE49-F238E27FC236}">
                    <a16:creationId xmlns:a16="http://schemas.microsoft.com/office/drawing/2014/main" id="{94C588CA-82FE-412A-BA40-38668F0C17C0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0473988" y="3673475"/>
                <a:ext cx="222250" cy="212725"/>
              </a:xfrm>
              <a:custGeom>
                <a:avLst/>
                <a:gdLst>
                  <a:gd name="T0" fmla="*/ 1 w 90"/>
                  <a:gd name="T1" fmla="*/ 38 h 86"/>
                  <a:gd name="T2" fmla="*/ 32 w 90"/>
                  <a:gd name="T3" fmla="*/ 3 h 86"/>
                  <a:gd name="T4" fmla="*/ 77 w 90"/>
                  <a:gd name="T5" fmla="*/ 20 h 86"/>
                  <a:gd name="T6" fmla="*/ 83 w 90"/>
                  <a:gd name="T7" fmla="*/ 62 h 86"/>
                  <a:gd name="T8" fmla="*/ 65 w 90"/>
                  <a:gd name="T9" fmla="*/ 79 h 86"/>
                  <a:gd name="T10" fmla="*/ 18 w 90"/>
                  <a:gd name="T11" fmla="*/ 73 h 86"/>
                  <a:gd name="T12" fmla="*/ 1 w 90"/>
                  <a:gd name="T13" fmla="*/ 38 h 86"/>
                  <a:gd name="T14" fmla="*/ 48 w 90"/>
                  <a:gd name="T15" fmla="*/ 71 h 86"/>
                  <a:gd name="T16" fmla="*/ 57 w 90"/>
                  <a:gd name="T17" fmla="*/ 69 h 86"/>
                  <a:gd name="T18" fmla="*/ 71 w 90"/>
                  <a:gd name="T19" fmla="*/ 59 h 86"/>
                  <a:gd name="T20" fmla="*/ 71 w 90"/>
                  <a:gd name="T21" fmla="*/ 31 h 86"/>
                  <a:gd name="T22" fmla="*/ 37 w 90"/>
                  <a:gd name="T23" fmla="*/ 14 h 86"/>
                  <a:gd name="T24" fmla="*/ 14 w 90"/>
                  <a:gd name="T25" fmla="*/ 48 h 86"/>
                  <a:gd name="T26" fmla="*/ 48 w 90"/>
                  <a:gd name="T27" fmla="*/ 71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90" h="86">
                    <a:moveTo>
                      <a:pt x="1" y="38"/>
                    </a:moveTo>
                    <a:cubicBezTo>
                      <a:pt x="0" y="20"/>
                      <a:pt x="14" y="6"/>
                      <a:pt x="32" y="3"/>
                    </a:cubicBezTo>
                    <a:cubicBezTo>
                      <a:pt x="50" y="0"/>
                      <a:pt x="65" y="6"/>
                      <a:pt x="77" y="20"/>
                    </a:cubicBezTo>
                    <a:cubicBezTo>
                      <a:pt x="88" y="32"/>
                      <a:pt x="90" y="47"/>
                      <a:pt x="83" y="62"/>
                    </a:cubicBezTo>
                    <a:cubicBezTo>
                      <a:pt x="80" y="70"/>
                      <a:pt x="73" y="76"/>
                      <a:pt x="65" y="79"/>
                    </a:cubicBezTo>
                    <a:cubicBezTo>
                      <a:pt x="48" y="86"/>
                      <a:pt x="32" y="84"/>
                      <a:pt x="18" y="73"/>
                    </a:cubicBezTo>
                    <a:cubicBezTo>
                      <a:pt x="7" y="65"/>
                      <a:pt x="1" y="54"/>
                      <a:pt x="1" y="38"/>
                    </a:cubicBezTo>
                    <a:close/>
                    <a:moveTo>
                      <a:pt x="48" y="71"/>
                    </a:moveTo>
                    <a:cubicBezTo>
                      <a:pt x="51" y="72"/>
                      <a:pt x="54" y="70"/>
                      <a:pt x="57" y="69"/>
                    </a:cubicBezTo>
                    <a:cubicBezTo>
                      <a:pt x="63" y="68"/>
                      <a:pt x="68" y="64"/>
                      <a:pt x="71" y="59"/>
                    </a:cubicBezTo>
                    <a:cubicBezTo>
                      <a:pt x="77" y="50"/>
                      <a:pt x="77" y="40"/>
                      <a:pt x="71" y="31"/>
                    </a:cubicBezTo>
                    <a:cubicBezTo>
                      <a:pt x="63" y="19"/>
                      <a:pt x="51" y="14"/>
                      <a:pt x="37" y="14"/>
                    </a:cubicBezTo>
                    <a:cubicBezTo>
                      <a:pt x="19" y="15"/>
                      <a:pt x="8" y="32"/>
                      <a:pt x="14" y="48"/>
                    </a:cubicBezTo>
                    <a:cubicBezTo>
                      <a:pt x="18" y="62"/>
                      <a:pt x="32" y="71"/>
                      <a:pt x="48" y="71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0" name="Freeform 9">
                <a:extLst>
                  <a:ext uri="{FF2B5EF4-FFF2-40B4-BE49-F238E27FC236}">
                    <a16:creationId xmlns:a16="http://schemas.microsoft.com/office/drawing/2014/main" id="{365180B5-CA1F-4544-B6DE-EA93242D89E3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0942300" y="3941762"/>
                <a:ext cx="176213" cy="190500"/>
              </a:xfrm>
              <a:custGeom>
                <a:avLst/>
                <a:gdLst>
                  <a:gd name="T0" fmla="*/ 0 w 72"/>
                  <a:gd name="T1" fmla="*/ 35 h 77"/>
                  <a:gd name="T2" fmla="*/ 11 w 72"/>
                  <a:gd name="T3" fmla="*/ 10 h 77"/>
                  <a:gd name="T4" fmla="*/ 44 w 72"/>
                  <a:gd name="T5" fmla="*/ 5 h 77"/>
                  <a:gd name="T6" fmla="*/ 70 w 72"/>
                  <a:gd name="T7" fmla="*/ 36 h 77"/>
                  <a:gd name="T8" fmla="*/ 58 w 72"/>
                  <a:gd name="T9" fmla="*/ 70 h 77"/>
                  <a:gd name="T10" fmla="*/ 32 w 72"/>
                  <a:gd name="T11" fmla="*/ 76 h 77"/>
                  <a:gd name="T12" fmla="*/ 5 w 72"/>
                  <a:gd name="T13" fmla="*/ 56 h 77"/>
                  <a:gd name="T14" fmla="*/ 0 w 72"/>
                  <a:gd name="T15" fmla="*/ 35 h 77"/>
                  <a:gd name="T16" fmla="*/ 51 w 72"/>
                  <a:gd name="T17" fmla="*/ 60 h 77"/>
                  <a:gd name="T18" fmla="*/ 51 w 72"/>
                  <a:gd name="T19" fmla="*/ 60 h 77"/>
                  <a:gd name="T20" fmla="*/ 56 w 72"/>
                  <a:gd name="T21" fmla="*/ 56 h 77"/>
                  <a:gd name="T22" fmla="*/ 56 w 72"/>
                  <a:gd name="T23" fmla="*/ 55 h 77"/>
                  <a:gd name="T24" fmla="*/ 58 w 72"/>
                  <a:gd name="T25" fmla="*/ 50 h 77"/>
                  <a:gd name="T26" fmla="*/ 58 w 72"/>
                  <a:gd name="T27" fmla="*/ 48 h 77"/>
                  <a:gd name="T28" fmla="*/ 58 w 72"/>
                  <a:gd name="T29" fmla="*/ 38 h 77"/>
                  <a:gd name="T30" fmla="*/ 58 w 72"/>
                  <a:gd name="T31" fmla="*/ 37 h 77"/>
                  <a:gd name="T32" fmla="*/ 58 w 72"/>
                  <a:gd name="T33" fmla="*/ 36 h 77"/>
                  <a:gd name="T34" fmla="*/ 58 w 72"/>
                  <a:gd name="T35" fmla="*/ 35 h 77"/>
                  <a:gd name="T36" fmla="*/ 55 w 72"/>
                  <a:gd name="T37" fmla="*/ 30 h 77"/>
                  <a:gd name="T38" fmla="*/ 55 w 72"/>
                  <a:gd name="T39" fmla="*/ 30 h 77"/>
                  <a:gd name="T40" fmla="*/ 50 w 72"/>
                  <a:gd name="T41" fmla="*/ 23 h 77"/>
                  <a:gd name="T42" fmla="*/ 50 w 72"/>
                  <a:gd name="T43" fmla="*/ 23 h 77"/>
                  <a:gd name="T44" fmla="*/ 48 w 72"/>
                  <a:gd name="T45" fmla="*/ 21 h 77"/>
                  <a:gd name="T46" fmla="*/ 48 w 72"/>
                  <a:gd name="T47" fmla="*/ 20 h 77"/>
                  <a:gd name="T48" fmla="*/ 38 w 72"/>
                  <a:gd name="T49" fmla="*/ 16 h 77"/>
                  <a:gd name="T50" fmla="*/ 38 w 72"/>
                  <a:gd name="T51" fmla="*/ 16 h 77"/>
                  <a:gd name="T52" fmla="*/ 38 w 72"/>
                  <a:gd name="T53" fmla="*/ 15 h 77"/>
                  <a:gd name="T54" fmla="*/ 36 w 72"/>
                  <a:gd name="T55" fmla="*/ 15 h 77"/>
                  <a:gd name="T56" fmla="*/ 31 w 72"/>
                  <a:gd name="T57" fmla="*/ 14 h 77"/>
                  <a:gd name="T58" fmla="*/ 28 w 72"/>
                  <a:gd name="T59" fmla="*/ 14 h 77"/>
                  <a:gd name="T60" fmla="*/ 14 w 72"/>
                  <a:gd name="T61" fmla="*/ 25 h 77"/>
                  <a:gd name="T62" fmla="*/ 14 w 72"/>
                  <a:gd name="T63" fmla="*/ 25 h 77"/>
                  <a:gd name="T64" fmla="*/ 12 w 72"/>
                  <a:gd name="T65" fmla="*/ 31 h 77"/>
                  <a:gd name="T66" fmla="*/ 12 w 72"/>
                  <a:gd name="T67" fmla="*/ 32 h 77"/>
                  <a:gd name="T68" fmla="*/ 12 w 72"/>
                  <a:gd name="T69" fmla="*/ 39 h 77"/>
                  <a:gd name="T70" fmla="*/ 12 w 72"/>
                  <a:gd name="T71" fmla="*/ 40 h 77"/>
                  <a:gd name="T72" fmla="*/ 12 w 72"/>
                  <a:gd name="T73" fmla="*/ 42 h 77"/>
                  <a:gd name="T74" fmla="*/ 13 w 72"/>
                  <a:gd name="T75" fmla="*/ 43 h 77"/>
                  <a:gd name="T76" fmla="*/ 13 w 72"/>
                  <a:gd name="T77" fmla="*/ 44 h 77"/>
                  <a:gd name="T78" fmla="*/ 13 w 72"/>
                  <a:gd name="T79" fmla="*/ 45 h 77"/>
                  <a:gd name="T80" fmla="*/ 13 w 72"/>
                  <a:gd name="T81" fmla="*/ 46 h 77"/>
                  <a:gd name="T82" fmla="*/ 13 w 72"/>
                  <a:gd name="T83" fmla="*/ 46 h 77"/>
                  <a:gd name="T84" fmla="*/ 19 w 72"/>
                  <a:gd name="T85" fmla="*/ 55 h 77"/>
                  <a:gd name="T86" fmla="*/ 19 w 72"/>
                  <a:gd name="T87" fmla="*/ 55 h 77"/>
                  <a:gd name="T88" fmla="*/ 23 w 72"/>
                  <a:gd name="T89" fmla="*/ 59 h 77"/>
                  <a:gd name="T90" fmla="*/ 24 w 72"/>
                  <a:gd name="T91" fmla="*/ 60 h 77"/>
                  <a:gd name="T92" fmla="*/ 29 w 72"/>
                  <a:gd name="T93" fmla="*/ 63 h 77"/>
                  <a:gd name="T94" fmla="*/ 46 w 72"/>
                  <a:gd name="T95" fmla="*/ 63 h 77"/>
                  <a:gd name="T96" fmla="*/ 49 w 72"/>
                  <a:gd name="T97" fmla="*/ 62 h 77"/>
                  <a:gd name="T98" fmla="*/ 50 w 72"/>
                  <a:gd name="T99" fmla="*/ 61 h 77"/>
                  <a:gd name="T100" fmla="*/ 51 w 72"/>
                  <a:gd name="T101" fmla="*/ 61 h 77"/>
                  <a:gd name="T102" fmla="*/ 51 w 72"/>
                  <a:gd name="T103" fmla="*/ 6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72" h="77">
                    <a:moveTo>
                      <a:pt x="0" y="35"/>
                    </a:moveTo>
                    <a:cubicBezTo>
                      <a:pt x="0" y="25"/>
                      <a:pt x="3" y="16"/>
                      <a:pt x="11" y="10"/>
                    </a:cubicBezTo>
                    <a:cubicBezTo>
                      <a:pt x="21" y="2"/>
                      <a:pt x="32" y="0"/>
                      <a:pt x="44" y="5"/>
                    </a:cubicBezTo>
                    <a:cubicBezTo>
                      <a:pt x="57" y="11"/>
                      <a:pt x="66" y="21"/>
                      <a:pt x="70" y="36"/>
                    </a:cubicBezTo>
                    <a:cubicBezTo>
                      <a:pt x="72" y="49"/>
                      <a:pt x="69" y="61"/>
                      <a:pt x="58" y="70"/>
                    </a:cubicBezTo>
                    <a:cubicBezTo>
                      <a:pt x="50" y="76"/>
                      <a:pt x="42" y="77"/>
                      <a:pt x="32" y="76"/>
                    </a:cubicBezTo>
                    <a:cubicBezTo>
                      <a:pt x="20" y="73"/>
                      <a:pt x="12" y="66"/>
                      <a:pt x="5" y="56"/>
                    </a:cubicBezTo>
                    <a:cubicBezTo>
                      <a:pt x="1" y="49"/>
                      <a:pt x="0" y="43"/>
                      <a:pt x="0" y="35"/>
                    </a:cubicBezTo>
                    <a:close/>
                    <a:moveTo>
                      <a:pt x="51" y="60"/>
                    </a:moveTo>
                    <a:cubicBezTo>
                      <a:pt x="51" y="60"/>
                      <a:pt x="51" y="60"/>
                      <a:pt x="51" y="60"/>
                    </a:cubicBezTo>
                    <a:cubicBezTo>
                      <a:pt x="53" y="59"/>
                      <a:pt x="55" y="58"/>
                      <a:pt x="56" y="56"/>
                    </a:cubicBezTo>
                    <a:cubicBezTo>
                      <a:pt x="56" y="56"/>
                      <a:pt x="56" y="55"/>
                      <a:pt x="56" y="55"/>
                    </a:cubicBezTo>
                    <a:cubicBezTo>
                      <a:pt x="57" y="54"/>
                      <a:pt x="58" y="52"/>
                      <a:pt x="58" y="50"/>
                    </a:cubicBezTo>
                    <a:cubicBezTo>
                      <a:pt x="58" y="50"/>
                      <a:pt x="58" y="49"/>
                      <a:pt x="58" y="48"/>
                    </a:cubicBezTo>
                    <a:cubicBezTo>
                      <a:pt x="59" y="45"/>
                      <a:pt x="59" y="42"/>
                      <a:pt x="58" y="38"/>
                    </a:cubicBezTo>
                    <a:cubicBezTo>
                      <a:pt x="58" y="38"/>
                      <a:pt x="58" y="38"/>
                      <a:pt x="58" y="37"/>
                    </a:cubicBezTo>
                    <a:cubicBezTo>
                      <a:pt x="58" y="37"/>
                      <a:pt x="58" y="36"/>
                      <a:pt x="58" y="36"/>
                    </a:cubicBezTo>
                    <a:cubicBezTo>
                      <a:pt x="58" y="36"/>
                      <a:pt x="58" y="36"/>
                      <a:pt x="58" y="35"/>
                    </a:cubicBezTo>
                    <a:cubicBezTo>
                      <a:pt x="57" y="33"/>
                      <a:pt x="57" y="32"/>
                      <a:pt x="55" y="30"/>
                    </a:cubicBezTo>
                    <a:cubicBezTo>
                      <a:pt x="55" y="30"/>
                      <a:pt x="55" y="30"/>
                      <a:pt x="55" y="30"/>
                    </a:cubicBezTo>
                    <a:cubicBezTo>
                      <a:pt x="54" y="27"/>
                      <a:pt x="52" y="25"/>
                      <a:pt x="50" y="23"/>
                    </a:cubicBezTo>
                    <a:cubicBezTo>
                      <a:pt x="50" y="23"/>
                      <a:pt x="50" y="23"/>
                      <a:pt x="50" y="23"/>
                    </a:cubicBezTo>
                    <a:cubicBezTo>
                      <a:pt x="49" y="22"/>
                      <a:pt x="49" y="21"/>
                      <a:pt x="48" y="21"/>
                    </a:cubicBezTo>
                    <a:cubicBezTo>
                      <a:pt x="48" y="21"/>
                      <a:pt x="48" y="21"/>
                      <a:pt x="48" y="20"/>
                    </a:cubicBezTo>
                    <a:cubicBezTo>
                      <a:pt x="45" y="18"/>
                      <a:pt x="42" y="16"/>
                      <a:pt x="38" y="16"/>
                    </a:cubicBezTo>
                    <a:cubicBezTo>
                      <a:pt x="38" y="16"/>
                      <a:pt x="38" y="16"/>
                      <a:pt x="38" y="16"/>
                    </a:cubicBezTo>
                    <a:cubicBezTo>
                      <a:pt x="38" y="15"/>
                      <a:pt x="38" y="15"/>
                      <a:pt x="38" y="15"/>
                    </a:cubicBezTo>
                    <a:cubicBezTo>
                      <a:pt x="37" y="15"/>
                      <a:pt x="37" y="15"/>
                      <a:pt x="36" y="15"/>
                    </a:cubicBezTo>
                    <a:cubicBezTo>
                      <a:pt x="35" y="14"/>
                      <a:pt x="33" y="13"/>
                      <a:pt x="31" y="14"/>
                    </a:cubicBezTo>
                    <a:cubicBezTo>
                      <a:pt x="30" y="14"/>
                      <a:pt x="29" y="14"/>
                      <a:pt x="28" y="14"/>
                    </a:cubicBezTo>
                    <a:cubicBezTo>
                      <a:pt x="21" y="15"/>
                      <a:pt x="16" y="19"/>
                      <a:pt x="14" y="25"/>
                    </a:cubicBezTo>
                    <a:cubicBezTo>
                      <a:pt x="14" y="25"/>
                      <a:pt x="14" y="25"/>
                      <a:pt x="14" y="25"/>
                    </a:cubicBezTo>
                    <a:cubicBezTo>
                      <a:pt x="12" y="27"/>
                      <a:pt x="12" y="29"/>
                      <a:pt x="12" y="31"/>
                    </a:cubicBezTo>
                    <a:cubicBezTo>
                      <a:pt x="12" y="31"/>
                      <a:pt x="12" y="31"/>
                      <a:pt x="12" y="32"/>
                    </a:cubicBezTo>
                    <a:cubicBezTo>
                      <a:pt x="11" y="34"/>
                      <a:pt x="11" y="37"/>
                      <a:pt x="12" y="39"/>
                    </a:cubicBezTo>
                    <a:cubicBezTo>
                      <a:pt x="12" y="39"/>
                      <a:pt x="12" y="40"/>
                      <a:pt x="12" y="40"/>
                    </a:cubicBezTo>
                    <a:cubicBezTo>
                      <a:pt x="12" y="41"/>
                      <a:pt x="12" y="42"/>
                      <a:pt x="12" y="42"/>
                    </a:cubicBezTo>
                    <a:cubicBezTo>
                      <a:pt x="12" y="43"/>
                      <a:pt x="12" y="43"/>
                      <a:pt x="13" y="43"/>
                    </a:cubicBezTo>
                    <a:cubicBezTo>
                      <a:pt x="13" y="44"/>
                      <a:pt x="13" y="44"/>
                      <a:pt x="13" y="44"/>
                    </a:cubicBezTo>
                    <a:cubicBezTo>
                      <a:pt x="13" y="44"/>
                      <a:pt x="13" y="45"/>
                      <a:pt x="13" y="45"/>
                    </a:cubicBezTo>
                    <a:cubicBezTo>
                      <a:pt x="13" y="45"/>
                      <a:pt x="13" y="46"/>
                      <a:pt x="13" y="46"/>
                    </a:cubicBezTo>
                    <a:cubicBezTo>
                      <a:pt x="13" y="46"/>
                      <a:pt x="13" y="46"/>
                      <a:pt x="13" y="46"/>
                    </a:cubicBezTo>
                    <a:cubicBezTo>
                      <a:pt x="14" y="50"/>
                      <a:pt x="17" y="53"/>
                      <a:pt x="19" y="55"/>
                    </a:cubicBezTo>
                    <a:cubicBezTo>
                      <a:pt x="19" y="55"/>
                      <a:pt x="19" y="55"/>
                      <a:pt x="19" y="55"/>
                    </a:cubicBezTo>
                    <a:cubicBezTo>
                      <a:pt x="20" y="57"/>
                      <a:pt x="21" y="58"/>
                      <a:pt x="23" y="59"/>
                    </a:cubicBezTo>
                    <a:cubicBezTo>
                      <a:pt x="24" y="59"/>
                      <a:pt x="24" y="59"/>
                      <a:pt x="24" y="60"/>
                    </a:cubicBezTo>
                    <a:cubicBezTo>
                      <a:pt x="25" y="61"/>
                      <a:pt x="27" y="62"/>
                      <a:pt x="29" y="63"/>
                    </a:cubicBezTo>
                    <a:cubicBezTo>
                      <a:pt x="34" y="65"/>
                      <a:pt x="40" y="66"/>
                      <a:pt x="46" y="63"/>
                    </a:cubicBezTo>
                    <a:cubicBezTo>
                      <a:pt x="47" y="63"/>
                      <a:pt x="48" y="62"/>
                      <a:pt x="49" y="62"/>
                    </a:cubicBezTo>
                    <a:cubicBezTo>
                      <a:pt x="50" y="62"/>
                      <a:pt x="50" y="62"/>
                      <a:pt x="50" y="61"/>
                    </a:cubicBezTo>
                    <a:cubicBezTo>
                      <a:pt x="50" y="61"/>
                      <a:pt x="51" y="61"/>
                      <a:pt x="51" y="61"/>
                    </a:cubicBezTo>
                    <a:cubicBezTo>
                      <a:pt x="51" y="61"/>
                      <a:pt x="51" y="60"/>
                      <a:pt x="51" y="60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1" name="Freeform 10">
                <a:extLst>
                  <a:ext uri="{FF2B5EF4-FFF2-40B4-BE49-F238E27FC236}">
                    <a16:creationId xmlns:a16="http://schemas.microsoft.com/office/drawing/2014/main" id="{9C1B1881-14DA-4F03-8335-442899935633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0764500" y="3738562"/>
                <a:ext cx="130175" cy="131763"/>
              </a:xfrm>
              <a:custGeom>
                <a:avLst/>
                <a:gdLst>
                  <a:gd name="T0" fmla="*/ 1 w 53"/>
                  <a:gd name="T1" fmla="*/ 25 h 54"/>
                  <a:gd name="T2" fmla="*/ 27 w 53"/>
                  <a:gd name="T3" fmla="*/ 3 h 54"/>
                  <a:gd name="T4" fmla="*/ 52 w 53"/>
                  <a:gd name="T5" fmla="*/ 28 h 54"/>
                  <a:gd name="T6" fmla="*/ 33 w 53"/>
                  <a:gd name="T7" fmla="*/ 52 h 54"/>
                  <a:gd name="T8" fmla="*/ 1 w 53"/>
                  <a:gd name="T9" fmla="*/ 29 h 54"/>
                  <a:gd name="T10" fmla="*/ 1 w 53"/>
                  <a:gd name="T11" fmla="*/ 25 h 54"/>
                  <a:gd name="T12" fmla="*/ 29 w 53"/>
                  <a:gd name="T13" fmla="*/ 41 h 54"/>
                  <a:gd name="T14" fmla="*/ 40 w 53"/>
                  <a:gd name="T15" fmla="*/ 29 h 54"/>
                  <a:gd name="T16" fmla="*/ 19 w 53"/>
                  <a:gd name="T17" fmla="*/ 15 h 54"/>
                  <a:gd name="T18" fmla="*/ 12 w 53"/>
                  <a:gd name="T19" fmla="*/ 26 h 54"/>
                  <a:gd name="T20" fmla="*/ 29 w 53"/>
                  <a:gd name="T21" fmla="*/ 4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3" h="54">
                    <a:moveTo>
                      <a:pt x="1" y="25"/>
                    </a:moveTo>
                    <a:cubicBezTo>
                      <a:pt x="0" y="10"/>
                      <a:pt x="13" y="0"/>
                      <a:pt x="27" y="3"/>
                    </a:cubicBezTo>
                    <a:cubicBezTo>
                      <a:pt x="40" y="5"/>
                      <a:pt x="50" y="16"/>
                      <a:pt x="52" y="28"/>
                    </a:cubicBezTo>
                    <a:cubicBezTo>
                      <a:pt x="53" y="39"/>
                      <a:pt x="46" y="51"/>
                      <a:pt x="33" y="52"/>
                    </a:cubicBezTo>
                    <a:cubicBezTo>
                      <a:pt x="18" y="54"/>
                      <a:pt x="4" y="44"/>
                      <a:pt x="1" y="29"/>
                    </a:cubicBezTo>
                    <a:cubicBezTo>
                      <a:pt x="1" y="28"/>
                      <a:pt x="1" y="26"/>
                      <a:pt x="1" y="25"/>
                    </a:cubicBezTo>
                    <a:close/>
                    <a:moveTo>
                      <a:pt x="29" y="41"/>
                    </a:moveTo>
                    <a:cubicBezTo>
                      <a:pt x="36" y="41"/>
                      <a:pt x="41" y="36"/>
                      <a:pt x="40" y="29"/>
                    </a:cubicBezTo>
                    <a:cubicBezTo>
                      <a:pt x="39" y="20"/>
                      <a:pt x="28" y="12"/>
                      <a:pt x="19" y="15"/>
                    </a:cubicBezTo>
                    <a:cubicBezTo>
                      <a:pt x="14" y="16"/>
                      <a:pt x="11" y="21"/>
                      <a:pt x="12" y="26"/>
                    </a:cubicBezTo>
                    <a:cubicBezTo>
                      <a:pt x="13" y="34"/>
                      <a:pt x="21" y="41"/>
                      <a:pt x="29" y="41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2" name="Freeform 11">
                <a:extLst>
                  <a:ext uri="{FF2B5EF4-FFF2-40B4-BE49-F238E27FC236}">
                    <a16:creationId xmlns:a16="http://schemas.microsoft.com/office/drawing/2014/main" id="{C291473A-FF39-4E09-A059-6C1B6B7D20A3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0920075" y="4210050"/>
                <a:ext cx="107950" cy="112713"/>
              </a:xfrm>
              <a:custGeom>
                <a:avLst/>
                <a:gdLst>
                  <a:gd name="T0" fmla="*/ 23 w 44"/>
                  <a:gd name="T1" fmla="*/ 46 h 46"/>
                  <a:gd name="T2" fmla="*/ 0 w 44"/>
                  <a:gd name="T3" fmla="*/ 21 h 46"/>
                  <a:gd name="T4" fmla="*/ 22 w 44"/>
                  <a:gd name="T5" fmla="*/ 0 h 46"/>
                  <a:gd name="T6" fmla="*/ 44 w 44"/>
                  <a:gd name="T7" fmla="*/ 24 h 46"/>
                  <a:gd name="T8" fmla="*/ 23 w 44"/>
                  <a:gd name="T9" fmla="*/ 46 h 46"/>
                  <a:gd name="T10" fmla="*/ 32 w 44"/>
                  <a:gd name="T11" fmla="*/ 24 h 46"/>
                  <a:gd name="T12" fmla="*/ 21 w 44"/>
                  <a:gd name="T13" fmla="*/ 11 h 46"/>
                  <a:gd name="T14" fmla="*/ 12 w 44"/>
                  <a:gd name="T15" fmla="*/ 22 h 46"/>
                  <a:gd name="T16" fmla="*/ 23 w 44"/>
                  <a:gd name="T17" fmla="*/ 34 h 46"/>
                  <a:gd name="T18" fmla="*/ 32 w 44"/>
                  <a:gd name="T19" fmla="*/ 24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4" h="46">
                    <a:moveTo>
                      <a:pt x="23" y="46"/>
                    </a:moveTo>
                    <a:cubicBezTo>
                      <a:pt x="11" y="46"/>
                      <a:pt x="0" y="35"/>
                      <a:pt x="0" y="21"/>
                    </a:cubicBezTo>
                    <a:cubicBezTo>
                      <a:pt x="1" y="9"/>
                      <a:pt x="10" y="0"/>
                      <a:pt x="22" y="0"/>
                    </a:cubicBezTo>
                    <a:cubicBezTo>
                      <a:pt x="34" y="0"/>
                      <a:pt x="44" y="11"/>
                      <a:pt x="44" y="24"/>
                    </a:cubicBezTo>
                    <a:cubicBezTo>
                      <a:pt x="44" y="36"/>
                      <a:pt x="34" y="46"/>
                      <a:pt x="23" y="46"/>
                    </a:cubicBezTo>
                    <a:close/>
                    <a:moveTo>
                      <a:pt x="32" y="24"/>
                    </a:moveTo>
                    <a:cubicBezTo>
                      <a:pt x="32" y="17"/>
                      <a:pt x="27" y="12"/>
                      <a:pt x="21" y="11"/>
                    </a:cubicBezTo>
                    <a:cubicBezTo>
                      <a:pt x="15" y="11"/>
                      <a:pt x="12" y="16"/>
                      <a:pt x="12" y="22"/>
                    </a:cubicBezTo>
                    <a:cubicBezTo>
                      <a:pt x="12" y="29"/>
                      <a:pt x="17" y="34"/>
                      <a:pt x="23" y="34"/>
                    </a:cubicBezTo>
                    <a:cubicBezTo>
                      <a:pt x="29" y="34"/>
                      <a:pt x="32" y="30"/>
                      <a:pt x="32" y="24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3" name="Freeform 12">
                <a:extLst>
                  <a:ext uri="{FF2B5EF4-FFF2-40B4-BE49-F238E27FC236}">
                    <a16:creationId xmlns:a16="http://schemas.microsoft.com/office/drawing/2014/main" id="{39727E18-6CF3-486E-8CED-D413019A3476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0737513" y="3962400"/>
                <a:ext cx="107950" cy="107950"/>
              </a:xfrm>
              <a:custGeom>
                <a:avLst/>
                <a:gdLst>
                  <a:gd name="T0" fmla="*/ 23 w 44"/>
                  <a:gd name="T1" fmla="*/ 43 h 44"/>
                  <a:gd name="T2" fmla="*/ 0 w 44"/>
                  <a:gd name="T3" fmla="*/ 21 h 44"/>
                  <a:gd name="T4" fmla="*/ 20 w 44"/>
                  <a:gd name="T5" fmla="*/ 1 h 44"/>
                  <a:gd name="T6" fmla="*/ 43 w 44"/>
                  <a:gd name="T7" fmla="*/ 24 h 44"/>
                  <a:gd name="T8" fmla="*/ 23 w 44"/>
                  <a:gd name="T9" fmla="*/ 43 h 44"/>
                  <a:gd name="T10" fmla="*/ 23 w 44"/>
                  <a:gd name="T11" fmla="*/ 31 h 44"/>
                  <a:gd name="T12" fmla="*/ 32 w 44"/>
                  <a:gd name="T13" fmla="*/ 23 h 44"/>
                  <a:gd name="T14" fmla="*/ 21 w 44"/>
                  <a:gd name="T15" fmla="*/ 12 h 44"/>
                  <a:gd name="T16" fmla="*/ 12 w 44"/>
                  <a:gd name="T17" fmla="*/ 21 h 44"/>
                  <a:gd name="T18" fmla="*/ 23 w 44"/>
                  <a:gd name="T19" fmla="*/ 31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4" h="44">
                    <a:moveTo>
                      <a:pt x="23" y="43"/>
                    </a:moveTo>
                    <a:cubicBezTo>
                      <a:pt x="12" y="44"/>
                      <a:pt x="1" y="33"/>
                      <a:pt x="0" y="21"/>
                    </a:cubicBezTo>
                    <a:cubicBezTo>
                      <a:pt x="0" y="10"/>
                      <a:pt x="9" y="1"/>
                      <a:pt x="20" y="1"/>
                    </a:cubicBezTo>
                    <a:cubicBezTo>
                      <a:pt x="33" y="0"/>
                      <a:pt x="44" y="11"/>
                      <a:pt x="43" y="24"/>
                    </a:cubicBezTo>
                    <a:cubicBezTo>
                      <a:pt x="43" y="33"/>
                      <a:pt x="35" y="43"/>
                      <a:pt x="23" y="43"/>
                    </a:cubicBezTo>
                    <a:close/>
                    <a:moveTo>
                      <a:pt x="23" y="31"/>
                    </a:moveTo>
                    <a:cubicBezTo>
                      <a:pt x="28" y="31"/>
                      <a:pt x="32" y="28"/>
                      <a:pt x="32" y="23"/>
                    </a:cubicBezTo>
                    <a:cubicBezTo>
                      <a:pt x="32" y="17"/>
                      <a:pt x="27" y="13"/>
                      <a:pt x="21" y="12"/>
                    </a:cubicBezTo>
                    <a:cubicBezTo>
                      <a:pt x="16" y="12"/>
                      <a:pt x="12" y="16"/>
                      <a:pt x="12" y="21"/>
                    </a:cubicBezTo>
                    <a:cubicBezTo>
                      <a:pt x="12" y="27"/>
                      <a:pt x="17" y="31"/>
                      <a:pt x="23" y="31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4" name="Freeform 13">
                <a:extLst>
                  <a:ext uri="{FF2B5EF4-FFF2-40B4-BE49-F238E27FC236}">
                    <a16:creationId xmlns:a16="http://schemas.microsoft.com/office/drawing/2014/main" id="{309A72A6-4934-4341-82EB-EE85EEC8C62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0286663" y="4356100"/>
                <a:ext cx="34925" cy="33338"/>
              </a:xfrm>
              <a:custGeom>
                <a:avLst/>
                <a:gdLst>
                  <a:gd name="T0" fmla="*/ 6 w 14"/>
                  <a:gd name="T1" fmla="*/ 14 h 14"/>
                  <a:gd name="T2" fmla="*/ 1 w 14"/>
                  <a:gd name="T3" fmla="*/ 7 h 14"/>
                  <a:gd name="T4" fmla="*/ 7 w 14"/>
                  <a:gd name="T5" fmla="*/ 0 h 14"/>
                  <a:gd name="T6" fmla="*/ 14 w 14"/>
                  <a:gd name="T7" fmla="*/ 7 h 14"/>
                  <a:gd name="T8" fmla="*/ 8 w 14"/>
                  <a:gd name="T9" fmla="*/ 14 h 14"/>
                  <a:gd name="T10" fmla="*/ 6 w 14"/>
                  <a:gd name="T11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" h="14">
                    <a:moveTo>
                      <a:pt x="6" y="14"/>
                    </a:moveTo>
                    <a:cubicBezTo>
                      <a:pt x="4" y="12"/>
                      <a:pt x="1" y="9"/>
                      <a:pt x="1" y="7"/>
                    </a:cubicBezTo>
                    <a:cubicBezTo>
                      <a:pt x="0" y="3"/>
                      <a:pt x="3" y="0"/>
                      <a:pt x="7" y="0"/>
                    </a:cubicBezTo>
                    <a:cubicBezTo>
                      <a:pt x="11" y="0"/>
                      <a:pt x="14" y="3"/>
                      <a:pt x="14" y="7"/>
                    </a:cubicBezTo>
                    <a:cubicBezTo>
                      <a:pt x="13" y="10"/>
                      <a:pt x="10" y="12"/>
                      <a:pt x="8" y="14"/>
                    </a:cubicBezTo>
                    <a:cubicBezTo>
                      <a:pt x="8" y="14"/>
                      <a:pt x="7" y="14"/>
                      <a:pt x="6" y="14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5" name="Freeform 14">
                <a:extLst>
                  <a:ext uri="{FF2B5EF4-FFF2-40B4-BE49-F238E27FC236}">
                    <a16:creationId xmlns:a16="http://schemas.microsoft.com/office/drawing/2014/main" id="{D700B812-B395-425D-9C20-442E4DC935BA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0437475" y="-950913"/>
                <a:ext cx="93663" cy="95250"/>
              </a:xfrm>
              <a:custGeom>
                <a:avLst/>
                <a:gdLst>
                  <a:gd name="T0" fmla="*/ 19 w 38"/>
                  <a:gd name="T1" fmla="*/ 1 h 39"/>
                  <a:gd name="T2" fmla="*/ 38 w 38"/>
                  <a:gd name="T3" fmla="*/ 20 h 39"/>
                  <a:gd name="T4" fmla="*/ 19 w 38"/>
                  <a:gd name="T5" fmla="*/ 39 h 39"/>
                  <a:gd name="T6" fmla="*/ 0 w 38"/>
                  <a:gd name="T7" fmla="*/ 19 h 39"/>
                  <a:gd name="T8" fmla="*/ 19 w 38"/>
                  <a:gd name="T9" fmla="*/ 1 h 39"/>
                  <a:gd name="T10" fmla="*/ 31 w 38"/>
                  <a:gd name="T11" fmla="*/ 19 h 39"/>
                  <a:gd name="T12" fmla="*/ 19 w 38"/>
                  <a:gd name="T13" fmla="*/ 8 h 39"/>
                  <a:gd name="T14" fmla="*/ 7 w 38"/>
                  <a:gd name="T15" fmla="*/ 19 h 39"/>
                  <a:gd name="T16" fmla="*/ 20 w 38"/>
                  <a:gd name="T17" fmla="*/ 31 h 39"/>
                  <a:gd name="T18" fmla="*/ 31 w 38"/>
                  <a:gd name="T19" fmla="*/ 19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8" h="39">
                    <a:moveTo>
                      <a:pt x="19" y="1"/>
                    </a:moveTo>
                    <a:cubicBezTo>
                      <a:pt x="30" y="1"/>
                      <a:pt x="38" y="9"/>
                      <a:pt x="38" y="20"/>
                    </a:cubicBezTo>
                    <a:cubicBezTo>
                      <a:pt x="38" y="30"/>
                      <a:pt x="29" y="38"/>
                      <a:pt x="19" y="39"/>
                    </a:cubicBezTo>
                    <a:cubicBezTo>
                      <a:pt x="9" y="39"/>
                      <a:pt x="0" y="30"/>
                      <a:pt x="0" y="19"/>
                    </a:cubicBezTo>
                    <a:cubicBezTo>
                      <a:pt x="0" y="9"/>
                      <a:pt x="9" y="0"/>
                      <a:pt x="19" y="1"/>
                    </a:cubicBezTo>
                    <a:close/>
                    <a:moveTo>
                      <a:pt x="31" y="19"/>
                    </a:moveTo>
                    <a:cubicBezTo>
                      <a:pt x="31" y="13"/>
                      <a:pt x="25" y="8"/>
                      <a:pt x="19" y="8"/>
                    </a:cubicBezTo>
                    <a:cubicBezTo>
                      <a:pt x="13" y="8"/>
                      <a:pt x="7" y="13"/>
                      <a:pt x="7" y="19"/>
                    </a:cubicBezTo>
                    <a:cubicBezTo>
                      <a:pt x="7" y="26"/>
                      <a:pt x="13" y="32"/>
                      <a:pt x="20" y="31"/>
                    </a:cubicBezTo>
                    <a:cubicBezTo>
                      <a:pt x="26" y="31"/>
                      <a:pt x="31" y="25"/>
                      <a:pt x="31" y="19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6" name="Freeform 15">
                <a:extLst>
                  <a:ext uri="{FF2B5EF4-FFF2-40B4-BE49-F238E27FC236}">
                    <a16:creationId xmlns:a16="http://schemas.microsoft.com/office/drawing/2014/main" id="{800FBF96-E438-4C1A-A2A0-214D4C2A1D0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0469225" y="-904876"/>
                <a:ext cx="22225" cy="30163"/>
              </a:xfrm>
              <a:custGeom>
                <a:avLst/>
                <a:gdLst>
                  <a:gd name="T0" fmla="*/ 5 w 9"/>
                  <a:gd name="T1" fmla="*/ 12 h 12"/>
                  <a:gd name="T2" fmla="*/ 0 w 9"/>
                  <a:gd name="T3" fmla="*/ 4 h 12"/>
                  <a:gd name="T4" fmla="*/ 4 w 9"/>
                  <a:gd name="T5" fmla="*/ 0 h 12"/>
                  <a:gd name="T6" fmla="*/ 9 w 9"/>
                  <a:gd name="T7" fmla="*/ 4 h 12"/>
                  <a:gd name="T8" fmla="*/ 5 w 9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12">
                    <a:moveTo>
                      <a:pt x="5" y="12"/>
                    </a:moveTo>
                    <a:cubicBezTo>
                      <a:pt x="2" y="8"/>
                      <a:pt x="0" y="6"/>
                      <a:pt x="0" y="4"/>
                    </a:cubicBezTo>
                    <a:cubicBezTo>
                      <a:pt x="0" y="3"/>
                      <a:pt x="2" y="0"/>
                      <a:pt x="4" y="0"/>
                    </a:cubicBezTo>
                    <a:cubicBezTo>
                      <a:pt x="6" y="0"/>
                      <a:pt x="9" y="2"/>
                      <a:pt x="9" y="4"/>
                    </a:cubicBezTo>
                    <a:cubicBezTo>
                      <a:pt x="9" y="6"/>
                      <a:pt x="7" y="8"/>
                      <a:pt x="5" y="12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7" name="Freeform 16">
                <a:extLst>
                  <a:ext uri="{FF2B5EF4-FFF2-40B4-BE49-F238E27FC236}">
                    <a16:creationId xmlns:a16="http://schemas.microsoft.com/office/drawing/2014/main" id="{E94C6C0F-CA44-42E9-A196-DAB763EB8586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0620038" y="1973262"/>
                <a:ext cx="717550" cy="808038"/>
              </a:xfrm>
              <a:custGeom>
                <a:avLst/>
                <a:gdLst>
                  <a:gd name="T0" fmla="*/ 130 w 292"/>
                  <a:gd name="T1" fmla="*/ 224 h 328"/>
                  <a:gd name="T2" fmla="*/ 110 w 292"/>
                  <a:gd name="T3" fmla="*/ 228 h 328"/>
                  <a:gd name="T4" fmla="*/ 117 w 292"/>
                  <a:gd name="T5" fmla="*/ 203 h 328"/>
                  <a:gd name="T6" fmla="*/ 112 w 292"/>
                  <a:gd name="T7" fmla="*/ 198 h 328"/>
                  <a:gd name="T8" fmla="*/ 88 w 292"/>
                  <a:gd name="T9" fmla="*/ 195 h 328"/>
                  <a:gd name="T10" fmla="*/ 97 w 292"/>
                  <a:gd name="T11" fmla="*/ 175 h 328"/>
                  <a:gd name="T12" fmla="*/ 69 w 292"/>
                  <a:gd name="T13" fmla="*/ 179 h 328"/>
                  <a:gd name="T14" fmla="*/ 80 w 292"/>
                  <a:gd name="T15" fmla="*/ 161 h 328"/>
                  <a:gd name="T16" fmla="*/ 56 w 292"/>
                  <a:gd name="T17" fmla="*/ 161 h 328"/>
                  <a:gd name="T18" fmla="*/ 62 w 292"/>
                  <a:gd name="T19" fmla="*/ 144 h 328"/>
                  <a:gd name="T20" fmla="*/ 57 w 292"/>
                  <a:gd name="T21" fmla="*/ 136 h 328"/>
                  <a:gd name="T22" fmla="*/ 46 w 292"/>
                  <a:gd name="T23" fmla="*/ 136 h 328"/>
                  <a:gd name="T24" fmla="*/ 31 w 292"/>
                  <a:gd name="T25" fmla="*/ 146 h 328"/>
                  <a:gd name="T26" fmla="*/ 32 w 292"/>
                  <a:gd name="T27" fmla="*/ 118 h 328"/>
                  <a:gd name="T28" fmla="*/ 12 w 292"/>
                  <a:gd name="T29" fmla="*/ 128 h 328"/>
                  <a:gd name="T30" fmla="*/ 3 w 292"/>
                  <a:gd name="T31" fmla="*/ 50 h 328"/>
                  <a:gd name="T32" fmla="*/ 90 w 292"/>
                  <a:gd name="T33" fmla="*/ 20 h 328"/>
                  <a:gd name="T34" fmla="*/ 111 w 292"/>
                  <a:gd name="T35" fmla="*/ 6 h 328"/>
                  <a:gd name="T36" fmla="*/ 119 w 292"/>
                  <a:gd name="T37" fmla="*/ 38 h 328"/>
                  <a:gd name="T38" fmla="*/ 139 w 292"/>
                  <a:gd name="T39" fmla="*/ 26 h 328"/>
                  <a:gd name="T40" fmla="*/ 137 w 292"/>
                  <a:gd name="T41" fmla="*/ 54 h 328"/>
                  <a:gd name="T42" fmla="*/ 160 w 292"/>
                  <a:gd name="T43" fmla="*/ 42 h 328"/>
                  <a:gd name="T44" fmla="*/ 149 w 292"/>
                  <a:gd name="T45" fmla="*/ 63 h 328"/>
                  <a:gd name="T46" fmla="*/ 182 w 292"/>
                  <a:gd name="T47" fmla="*/ 66 h 328"/>
                  <a:gd name="T48" fmla="*/ 178 w 292"/>
                  <a:gd name="T49" fmla="*/ 79 h 328"/>
                  <a:gd name="T50" fmla="*/ 189 w 292"/>
                  <a:gd name="T51" fmla="*/ 103 h 328"/>
                  <a:gd name="T52" fmla="*/ 212 w 292"/>
                  <a:gd name="T53" fmla="*/ 92 h 328"/>
                  <a:gd name="T54" fmla="*/ 206 w 292"/>
                  <a:gd name="T55" fmla="*/ 128 h 328"/>
                  <a:gd name="T56" fmla="*/ 231 w 292"/>
                  <a:gd name="T57" fmla="*/ 116 h 328"/>
                  <a:gd name="T58" fmla="*/ 212 w 292"/>
                  <a:gd name="T59" fmla="*/ 136 h 328"/>
                  <a:gd name="T60" fmla="*/ 244 w 292"/>
                  <a:gd name="T61" fmla="*/ 143 h 328"/>
                  <a:gd name="T62" fmla="*/ 229 w 292"/>
                  <a:gd name="T63" fmla="*/ 163 h 328"/>
                  <a:gd name="T64" fmla="*/ 264 w 292"/>
                  <a:gd name="T65" fmla="*/ 172 h 328"/>
                  <a:gd name="T66" fmla="*/ 244 w 292"/>
                  <a:gd name="T67" fmla="*/ 191 h 328"/>
                  <a:gd name="T68" fmla="*/ 278 w 292"/>
                  <a:gd name="T69" fmla="*/ 202 h 328"/>
                  <a:gd name="T70" fmla="*/ 257 w 292"/>
                  <a:gd name="T71" fmla="*/ 221 h 328"/>
                  <a:gd name="T72" fmla="*/ 287 w 292"/>
                  <a:gd name="T73" fmla="*/ 233 h 328"/>
                  <a:gd name="T74" fmla="*/ 268 w 292"/>
                  <a:gd name="T75" fmla="*/ 248 h 328"/>
                  <a:gd name="T76" fmla="*/ 227 w 292"/>
                  <a:gd name="T77" fmla="*/ 326 h 328"/>
                  <a:gd name="T78" fmla="*/ 161 w 292"/>
                  <a:gd name="T79" fmla="*/ 291 h 328"/>
                  <a:gd name="T80" fmla="*/ 140 w 292"/>
                  <a:gd name="T81" fmla="*/ 292 h 328"/>
                  <a:gd name="T82" fmla="*/ 151 w 292"/>
                  <a:gd name="T83" fmla="*/ 268 h 328"/>
                  <a:gd name="T84" fmla="*/ 149 w 292"/>
                  <a:gd name="T85" fmla="*/ 262 h 328"/>
                  <a:gd name="T86" fmla="*/ 126 w 292"/>
                  <a:gd name="T87" fmla="*/ 254 h 328"/>
                  <a:gd name="T88" fmla="*/ 139 w 292"/>
                  <a:gd name="T89" fmla="*/ 239 h 328"/>
                  <a:gd name="T90" fmla="*/ 261 w 292"/>
                  <a:gd name="T91" fmla="*/ 253 h 328"/>
                  <a:gd name="T92" fmla="*/ 220 w 292"/>
                  <a:gd name="T93" fmla="*/ 161 h 328"/>
                  <a:gd name="T94" fmla="*/ 163 w 292"/>
                  <a:gd name="T95" fmla="*/ 87 h 328"/>
                  <a:gd name="T96" fmla="*/ 73 w 292"/>
                  <a:gd name="T97" fmla="*/ 21 h 328"/>
                  <a:gd name="T98" fmla="*/ 12 w 292"/>
                  <a:gd name="T99" fmla="*/ 84 h 328"/>
                  <a:gd name="T100" fmla="*/ 35 w 292"/>
                  <a:gd name="T101" fmla="*/ 111 h 328"/>
                  <a:gd name="T102" fmla="*/ 55 w 292"/>
                  <a:gd name="T103" fmla="*/ 125 h 328"/>
                  <a:gd name="T104" fmla="*/ 75 w 292"/>
                  <a:gd name="T105" fmla="*/ 142 h 328"/>
                  <a:gd name="T106" fmla="*/ 92 w 292"/>
                  <a:gd name="T107" fmla="*/ 159 h 328"/>
                  <a:gd name="T108" fmla="*/ 108 w 292"/>
                  <a:gd name="T109" fmla="*/ 177 h 328"/>
                  <a:gd name="T110" fmla="*/ 124 w 292"/>
                  <a:gd name="T111" fmla="*/ 196 h 328"/>
                  <a:gd name="T112" fmla="*/ 137 w 292"/>
                  <a:gd name="T113" fmla="*/ 217 h 328"/>
                  <a:gd name="T114" fmla="*/ 150 w 292"/>
                  <a:gd name="T115" fmla="*/ 239 h 328"/>
                  <a:gd name="T116" fmla="*/ 160 w 292"/>
                  <a:gd name="T117" fmla="*/ 262 h 328"/>
                  <a:gd name="T118" fmla="*/ 169 w 292"/>
                  <a:gd name="T119" fmla="*/ 289 h 328"/>
                  <a:gd name="T120" fmla="*/ 249 w 292"/>
                  <a:gd name="T121" fmla="*/ 305 h 3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292" h="328">
                    <a:moveTo>
                      <a:pt x="138" y="236"/>
                    </a:moveTo>
                    <a:cubicBezTo>
                      <a:pt x="138" y="233"/>
                      <a:pt x="136" y="232"/>
                      <a:pt x="135" y="230"/>
                    </a:cubicBezTo>
                    <a:cubicBezTo>
                      <a:pt x="134" y="228"/>
                      <a:pt x="133" y="226"/>
                      <a:pt x="132" y="225"/>
                    </a:cubicBezTo>
                    <a:cubicBezTo>
                      <a:pt x="132" y="223"/>
                      <a:pt x="131" y="223"/>
                      <a:pt x="130" y="224"/>
                    </a:cubicBezTo>
                    <a:cubicBezTo>
                      <a:pt x="125" y="227"/>
                      <a:pt x="120" y="230"/>
                      <a:pt x="115" y="233"/>
                    </a:cubicBezTo>
                    <a:cubicBezTo>
                      <a:pt x="114" y="234"/>
                      <a:pt x="113" y="235"/>
                      <a:pt x="111" y="234"/>
                    </a:cubicBezTo>
                    <a:cubicBezTo>
                      <a:pt x="110" y="234"/>
                      <a:pt x="109" y="233"/>
                      <a:pt x="109" y="231"/>
                    </a:cubicBezTo>
                    <a:cubicBezTo>
                      <a:pt x="108" y="230"/>
                      <a:pt x="109" y="229"/>
                      <a:pt x="110" y="228"/>
                    </a:cubicBezTo>
                    <a:cubicBezTo>
                      <a:pt x="115" y="225"/>
                      <a:pt x="121" y="221"/>
                      <a:pt x="126" y="218"/>
                    </a:cubicBezTo>
                    <a:cubicBezTo>
                      <a:pt x="127" y="217"/>
                      <a:pt x="128" y="216"/>
                      <a:pt x="126" y="215"/>
                    </a:cubicBezTo>
                    <a:cubicBezTo>
                      <a:pt x="124" y="211"/>
                      <a:pt x="122" y="207"/>
                      <a:pt x="119" y="204"/>
                    </a:cubicBezTo>
                    <a:cubicBezTo>
                      <a:pt x="118" y="202"/>
                      <a:pt x="118" y="202"/>
                      <a:pt x="117" y="203"/>
                    </a:cubicBezTo>
                    <a:cubicBezTo>
                      <a:pt x="112" y="207"/>
                      <a:pt x="107" y="210"/>
                      <a:pt x="102" y="214"/>
                    </a:cubicBezTo>
                    <a:cubicBezTo>
                      <a:pt x="99" y="216"/>
                      <a:pt x="96" y="215"/>
                      <a:pt x="96" y="212"/>
                    </a:cubicBezTo>
                    <a:cubicBezTo>
                      <a:pt x="95" y="210"/>
                      <a:pt x="96" y="209"/>
                      <a:pt x="98" y="208"/>
                    </a:cubicBezTo>
                    <a:cubicBezTo>
                      <a:pt x="102" y="205"/>
                      <a:pt x="107" y="201"/>
                      <a:pt x="112" y="198"/>
                    </a:cubicBezTo>
                    <a:cubicBezTo>
                      <a:pt x="114" y="196"/>
                      <a:pt x="114" y="197"/>
                      <a:pt x="112" y="194"/>
                    </a:cubicBezTo>
                    <a:cubicBezTo>
                      <a:pt x="110" y="191"/>
                      <a:pt x="107" y="188"/>
                      <a:pt x="105" y="184"/>
                    </a:cubicBezTo>
                    <a:cubicBezTo>
                      <a:pt x="104" y="183"/>
                      <a:pt x="103" y="183"/>
                      <a:pt x="102" y="184"/>
                    </a:cubicBezTo>
                    <a:cubicBezTo>
                      <a:pt x="97" y="188"/>
                      <a:pt x="93" y="191"/>
                      <a:pt x="88" y="195"/>
                    </a:cubicBezTo>
                    <a:cubicBezTo>
                      <a:pt x="86" y="197"/>
                      <a:pt x="84" y="197"/>
                      <a:pt x="82" y="195"/>
                    </a:cubicBezTo>
                    <a:cubicBezTo>
                      <a:pt x="81" y="194"/>
                      <a:pt x="81" y="191"/>
                      <a:pt x="83" y="190"/>
                    </a:cubicBezTo>
                    <a:cubicBezTo>
                      <a:pt x="88" y="186"/>
                      <a:pt x="92" y="182"/>
                      <a:pt x="97" y="178"/>
                    </a:cubicBezTo>
                    <a:cubicBezTo>
                      <a:pt x="98" y="177"/>
                      <a:pt x="99" y="177"/>
                      <a:pt x="97" y="175"/>
                    </a:cubicBezTo>
                    <a:cubicBezTo>
                      <a:pt x="94" y="172"/>
                      <a:pt x="91" y="168"/>
                      <a:pt x="88" y="165"/>
                    </a:cubicBezTo>
                    <a:cubicBezTo>
                      <a:pt x="87" y="164"/>
                      <a:pt x="87" y="164"/>
                      <a:pt x="86" y="165"/>
                    </a:cubicBezTo>
                    <a:cubicBezTo>
                      <a:pt x="82" y="169"/>
                      <a:pt x="77" y="173"/>
                      <a:pt x="73" y="177"/>
                    </a:cubicBezTo>
                    <a:cubicBezTo>
                      <a:pt x="72" y="178"/>
                      <a:pt x="70" y="179"/>
                      <a:pt x="69" y="179"/>
                    </a:cubicBezTo>
                    <a:cubicBezTo>
                      <a:pt x="68" y="179"/>
                      <a:pt x="66" y="178"/>
                      <a:pt x="66" y="177"/>
                    </a:cubicBezTo>
                    <a:cubicBezTo>
                      <a:pt x="66" y="175"/>
                      <a:pt x="66" y="174"/>
                      <a:pt x="67" y="173"/>
                    </a:cubicBezTo>
                    <a:cubicBezTo>
                      <a:pt x="71" y="169"/>
                      <a:pt x="75" y="165"/>
                      <a:pt x="79" y="162"/>
                    </a:cubicBezTo>
                    <a:cubicBezTo>
                      <a:pt x="79" y="162"/>
                      <a:pt x="79" y="161"/>
                      <a:pt x="80" y="161"/>
                    </a:cubicBezTo>
                    <a:cubicBezTo>
                      <a:pt x="82" y="159"/>
                      <a:pt x="82" y="159"/>
                      <a:pt x="80" y="156"/>
                    </a:cubicBezTo>
                    <a:cubicBezTo>
                      <a:pt x="77" y="154"/>
                      <a:pt x="74" y="152"/>
                      <a:pt x="72" y="149"/>
                    </a:cubicBezTo>
                    <a:cubicBezTo>
                      <a:pt x="70" y="147"/>
                      <a:pt x="69" y="147"/>
                      <a:pt x="67" y="149"/>
                    </a:cubicBezTo>
                    <a:cubicBezTo>
                      <a:pt x="64" y="153"/>
                      <a:pt x="60" y="157"/>
                      <a:pt x="56" y="161"/>
                    </a:cubicBezTo>
                    <a:cubicBezTo>
                      <a:pt x="54" y="163"/>
                      <a:pt x="52" y="163"/>
                      <a:pt x="50" y="162"/>
                    </a:cubicBezTo>
                    <a:cubicBezTo>
                      <a:pt x="48" y="160"/>
                      <a:pt x="48" y="158"/>
                      <a:pt x="51" y="156"/>
                    </a:cubicBezTo>
                    <a:cubicBezTo>
                      <a:pt x="53" y="153"/>
                      <a:pt x="56" y="150"/>
                      <a:pt x="58" y="148"/>
                    </a:cubicBezTo>
                    <a:cubicBezTo>
                      <a:pt x="60" y="146"/>
                      <a:pt x="61" y="145"/>
                      <a:pt x="62" y="144"/>
                    </a:cubicBezTo>
                    <a:cubicBezTo>
                      <a:pt x="62" y="144"/>
                      <a:pt x="62" y="144"/>
                      <a:pt x="62" y="144"/>
                    </a:cubicBezTo>
                    <a:cubicBezTo>
                      <a:pt x="64" y="142"/>
                      <a:pt x="64" y="142"/>
                      <a:pt x="63" y="141"/>
                    </a:cubicBezTo>
                    <a:cubicBezTo>
                      <a:pt x="61" y="139"/>
                      <a:pt x="59" y="137"/>
                      <a:pt x="57" y="136"/>
                    </a:cubicBezTo>
                    <a:cubicBezTo>
                      <a:pt x="57" y="136"/>
                      <a:pt x="57" y="136"/>
                      <a:pt x="57" y="136"/>
                    </a:cubicBezTo>
                    <a:cubicBezTo>
                      <a:pt x="55" y="134"/>
                      <a:pt x="53" y="133"/>
                      <a:pt x="51" y="131"/>
                    </a:cubicBezTo>
                    <a:cubicBezTo>
                      <a:pt x="50" y="130"/>
                      <a:pt x="50" y="131"/>
                      <a:pt x="50" y="131"/>
                    </a:cubicBezTo>
                    <a:cubicBezTo>
                      <a:pt x="49" y="132"/>
                      <a:pt x="47" y="134"/>
                      <a:pt x="47" y="135"/>
                    </a:cubicBezTo>
                    <a:cubicBezTo>
                      <a:pt x="46" y="135"/>
                      <a:pt x="46" y="135"/>
                      <a:pt x="46" y="136"/>
                    </a:cubicBezTo>
                    <a:cubicBezTo>
                      <a:pt x="46" y="136"/>
                      <a:pt x="46" y="136"/>
                      <a:pt x="46" y="136"/>
                    </a:cubicBezTo>
                    <a:cubicBezTo>
                      <a:pt x="43" y="139"/>
                      <a:pt x="40" y="143"/>
                      <a:pt x="38" y="146"/>
                    </a:cubicBezTo>
                    <a:cubicBezTo>
                      <a:pt x="37" y="147"/>
                      <a:pt x="36" y="147"/>
                      <a:pt x="35" y="148"/>
                    </a:cubicBezTo>
                    <a:cubicBezTo>
                      <a:pt x="34" y="148"/>
                      <a:pt x="32" y="147"/>
                      <a:pt x="31" y="146"/>
                    </a:cubicBezTo>
                    <a:cubicBezTo>
                      <a:pt x="30" y="145"/>
                      <a:pt x="31" y="143"/>
                      <a:pt x="32" y="142"/>
                    </a:cubicBezTo>
                    <a:cubicBezTo>
                      <a:pt x="35" y="137"/>
                      <a:pt x="39" y="133"/>
                      <a:pt x="43" y="128"/>
                    </a:cubicBezTo>
                    <a:cubicBezTo>
                      <a:pt x="44" y="127"/>
                      <a:pt x="44" y="126"/>
                      <a:pt x="43" y="125"/>
                    </a:cubicBezTo>
                    <a:cubicBezTo>
                      <a:pt x="39" y="122"/>
                      <a:pt x="36" y="120"/>
                      <a:pt x="32" y="118"/>
                    </a:cubicBezTo>
                    <a:cubicBezTo>
                      <a:pt x="30" y="116"/>
                      <a:pt x="30" y="116"/>
                      <a:pt x="28" y="118"/>
                    </a:cubicBezTo>
                    <a:cubicBezTo>
                      <a:pt x="25" y="123"/>
                      <a:pt x="21" y="128"/>
                      <a:pt x="18" y="132"/>
                    </a:cubicBezTo>
                    <a:cubicBezTo>
                      <a:pt x="17" y="134"/>
                      <a:pt x="14" y="135"/>
                      <a:pt x="13" y="133"/>
                    </a:cubicBezTo>
                    <a:cubicBezTo>
                      <a:pt x="11" y="132"/>
                      <a:pt x="11" y="130"/>
                      <a:pt x="12" y="128"/>
                    </a:cubicBezTo>
                    <a:cubicBezTo>
                      <a:pt x="16" y="123"/>
                      <a:pt x="20" y="118"/>
                      <a:pt x="23" y="113"/>
                    </a:cubicBezTo>
                    <a:cubicBezTo>
                      <a:pt x="24" y="112"/>
                      <a:pt x="24" y="112"/>
                      <a:pt x="23" y="111"/>
                    </a:cubicBezTo>
                    <a:cubicBezTo>
                      <a:pt x="13" y="102"/>
                      <a:pt x="6" y="91"/>
                      <a:pt x="3" y="78"/>
                    </a:cubicBezTo>
                    <a:cubicBezTo>
                      <a:pt x="0" y="69"/>
                      <a:pt x="0" y="59"/>
                      <a:pt x="3" y="50"/>
                    </a:cubicBezTo>
                    <a:cubicBezTo>
                      <a:pt x="4" y="44"/>
                      <a:pt x="7" y="38"/>
                      <a:pt x="11" y="33"/>
                    </a:cubicBezTo>
                    <a:cubicBezTo>
                      <a:pt x="17" y="25"/>
                      <a:pt x="24" y="20"/>
                      <a:pt x="33" y="17"/>
                    </a:cubicBezTo>
                    <a:cubicBezTo>
                      <a:pt x="49" y="11"/>
                      <a:pt x="65" y="11"/>
                      <a:pt x="82" y="17"/>
                    </a:cubicBezTo>
                    <a:cubicBezTo>
                      <a:pt x="85" y="18"/>
                      <a:pt x="87" y="19"/>
                      <a:pt x="90" y="20"/>
                    </a:cubicBezTo>
                    <a:cubicBezTo>
                      <a:pt x="91" y="21"/>
                      <a:pt x="92" y="21"/>
                      <a:pt x="93" y="19"/>
                    </a:cubicBezTo>
                    <a:cubicBezTo>
                      <a:pt x="97" y="14"/>
                      <a:pt x="101" y="8"/>
                      <a:pt x="106" y="2"/>
                    </a:cubicBezTo>
                    <a:cubicBezTo>
                      <a:pt x="107" y="0"/>
                      <a:pt x="109" y="0"/>
                      <a:pt x="111" y="1"/>
                    </a:cubicBezTo>
                    <a:cubicBezTo>
                      <a:pt x="113" y="2"/>
                      <a:pt x="113" y="4"/>
                      <a:pt x="111" y="6"/>
                    </a:cubicBezTo>
                    <a:cubicBezTo>
                      <a:pt x="107" y="12"/>
                      <a:pt x="103" y="17"/>
                      <a:pt x="99" y="23"/>
                    </a:cubicBezTo>
                    <a:cubicBezTo>
                      <a:pt x="98" y="24"/>
                      <a:pt x="98" y="25"/>
                      <a:pt x="99" y="26"/>
                    </a:cubicBezTo>
                    <a:cubicBezTo>
                      <a:pt x="105" y="30"/>
                      <a:pt x="111" y="34"/>
                      <a:pt x="117" y="38"/>
                    </a:cubicBezTo>
                    <a:cubicBezTo>
                      <a:pt x="118" y="39"/>
                      <a:pt x="118" y="39"/>
                      <a:pt x="119" y="38"/>
                    </a:cubicBezTo>
                    <a:cubicBezTo>
                      <a:pt x="123" y="34"/>
                      <a:pt x="126" y="30"/>
                      <a:pt x="130" y="25"/>
                    </a:cubicBezTo>
                    <a:cubicBezTo>
                      <a:pt x="131" y="24"/>
                      <a:pt x="132" y="22"/>
                      <a:pt x="134" y="20"/>
                    </a:cubicBezTo>
                    <a:cubicBezTo>
                      <a:pt x="135" y="19"/>
                      <a:pt x="137" y="19"/>
                      <a:pt x="139" y="20"/>
                    </a:cubicBezTo>
                    <a:cubicBezTo>
                      <a:pt x="140" y="22"/>
                      <a:pt x="140" y="24"/>
                      <a:pt x="139" y="26"/>
                    </a:cubicBezTo>
                    <a:cubicBezTo>
                      <a:pt x="137" y="28"/>
                      <a:pt x="135" y="30"/>
                      <a:pt x="133" y="33"/>
                    </a:cubicBezTo>
                    <a:cubicBezTo>
                      <a:pt x="130" y="36"/>
                      <a:pt x="128" y="39"/>
                      <a:pt x="125" y="42"/>
                    </a:cubicBezTo>
                    <a:cubicBezTo>
                      <a:pt x="124" y="43"/>
                      <a:pt x="124" y="44"/>
                      <a:pt x="125" y="44"/>
                    </a:cubicBezTo>
                    <a:cubicBezTo>
                      <a:pt x="129" y="48"/>
                      <a:pt x="133" y="51"/>
                      <a:pt x="137" y="54"/>
                    </a:cubicBezTo>
                    <a:cubicBezTo>
                      <a:pt x="139" y="55"/>
                      <a:pt x="140" y="56"/>
                      <a:pt x="142" y="58"/>
                    </a:cubicBezTo>
                    <a:cubicBezTo>
                      <a:pt x="143" y="59"/>
                      <a:pt x="143" y="59"/>
                      <a:pt x="144" y="58"/>
                    </a:cubicBezTo>
                    <a:cubicBezTo>
                      <a:pt x="149" y="53"/>
                      <a:pt x="153" y="49"/>
                      <a:pt x="157" y="44"/>
                    </a:cubicBezTo>
                    <a:cubicBezTo>
                      <a:pt x="158" y="43"/>
                      <a:pt x="159" y="42"/>
                      <a:pt x="160" y="42"/>
                    </a:cubicBezTo>
                    <a:cubicBezTo>
                      <a:pt x="161" y="40"/>
                      <a:pt x="163" y="40"/>
                      <a:pt x="164" y="42"/>
                    </a:cubicBezTo>
                    <a:cubicBezTo>
                      <a:pt x="166" y="43"/>
                      <a:pt x="166" y="45"/>
                      <a:pt x="165" y="46"/>
                    </a:cubicBezTo>
                    <a:cubicBezTo>
                      <a:pt x="162" y="50"/>
                      <a:pt x="159" y="53"/>
                      <a:pt x="155" y="56"/>
                    </a:cubicBezTo>
                    <a:cubicBezTo>
                      <a:pt x="153" y="59"/>
                      <a:pt x="151" y="61"/>
                      <a:pt x="149" y="63"/>
                    </a:cubicBezTo>
                    <a:cubicBezTo>
                      <a:pt x="149" y="64"/>
                      <a:pt x="149" y="64"/>
                      <a:pt x="149" y="65"/>
                    </a:cubicBezTo>
                    <a:cubicBezTo>
                      <a:pt x="155" y="69"/>
                      <a:pt x="160" y="75"/>
                      <a:pt x="165" y="80"/>
                    </a:cubicBezTo>
                    <a:cubicBezTo>
                      <a:pt x="166" y="80"/>
                      <a:pt x="167" y="80"/>
                      <a:pt x="167" y="80"/>
                    </a:cubicBezTo>
                    <a:cubicBezTo>
                      <a:pt x="172" y="75"/>
                      <a:pt x="177" y="70"/>
                      <a:pt x="182" y="66"/>
                    </a:cubicBezTo>
                    <a:cubicBezTo>
                      <a:pt x="183" y="65"/>
                      <a:pt x="184" y="64"/>
                      <a:pt x="185" y="64"/>
                    </a:cubicBezTo>
                    <a:cubicBezTo>
                      <a:pt x="187" y="63"/>
                      <a:pt x="188" y="64"/>
                      <a:pt x="189" y="65"/>
                    </a:cubicBezTo>
                    <a:cubicBezTo>
                      <a:pt x="190" y="67"/>
                      <a:pt x="190" y="69"/>
                      <a:pt x="189" y="70"/>
                    </a:cubicBezTo>
                    <a:cubicBezTo>
                      <a:pt x="185" y="73"/>
                      <a:pt x="182" y="76"/>
                      <a:pt x="178" y="79"/>
                    </a:cubicBezTo>
                    <a:cubicBezTo>
                      <a:pt x="176" y="81"/>
                      <a:pt x="174" y="83"/>
                      <a:pt x="172" y="85"/>
                    </a:cubicBezTo>
                    <a:cubicBezTo>
                      <a:pt x="171" y="86"/>
                      <a:pt x="171" y="86"/>
                      <a:pt x="172" y="87"/>
                    </a:cubicBezTo>
                    <a:cubicBezTo>
                      <a:pt x="177" y="92"/>
                      <a:pt x="182" y="97"/>
                      <a:pt x="186" y="103"/>
                    </a:cubicBezTo>
                    <a:cubicBezTo>
                      <a:pt x="187" y="104"/>
                      <a:pt x="188" y="104"/>
                      <a:pt x="189" y="103"/>
                    </a:cubicBezTo>
                    <a:cubicBezTo>
                      <a:pt x="192" y="100"/>
                      <a:pt x="196" y="97"/>
                      <a:pt x="199" y="94"/>
                    </a:cubicBezTo>
                    <a:cubicBezTo>
                      <a:pt x="201" y="92"/>
                      <a:pt x="204" y="90"/>
                      <a:pt x="207" y="89"/>
                    </a:cubicBezTo>
                    <a:cubicBezTo>
                      <a:pt x="208" y="88"/>
                      <a:pt x="209" y="88"/>
                      <a:pt x="210" y="89"/>
                    </a:cubicBezTo>
                    <a:cubicBezTo>
                      <a:pt x="211" y="90"/>
                      <a:pt x="212" y="91"/>
                      <a:pt x="212" y="92"/>
                    </a:cubicBezTo>
                    <a:cubicBezTo>
                      <a:pt x="211" y="93"/>
                      <a:pt x="211" y="95"/>
                      <a:pt x="210" y="95"/>
                    </a:cubicBezTo>
                    <a:cubicBezTo>
                      <a:pt x="205" y="100"/>
                      <a:pt x="199" y="104"/>
                      <a:pt x="194" y="108"/>
                    </a:cubicBezTo>
                    <a:cubicBezTo>
                      <a:pt x="193" y="109"/>
                      <a:pt x="192" y="110"/>
                      <a:pt x="194" y="112"/>
                    </a:cubicBezTo>
                    <a:cubicBezTo>
                      <a:pt x="198" y="117"/>
                      <a:pt x="202" y="122"/>
                      <a:pt x="206" y="128"/>
                    </a:cubicBezTo>
                    <a:cubicBezTo>
                      <a:pt x="207" y="129"/>
                      <a:pt x="208" y="129"/>
                      <a:pt x="208" y="128"/>
                    </a:cubicBezTo>
                    <a:cubicBezTo>
                      <a:pt x="211" y="126"/>
                      <a:pt x="214" y="124"/>
                      <a:pt x="217" y="122"/>
                    </a:cubicBezTo>
                    <a:cubicBezTo>
                      <a:pt x="220" y="120"/>
                      <a:pt x="223" y="117"/>
                      <a:pt x="226" y="115"/>
                    </a:cubicBezTo>
                    <a:cubicBezTo>
                      <a:pt x="228" y="114"/>
                      <a:pt x="230" y="114"/>
                      <a:pt x="231" y="116"/>
                    </a:cubicBezTo>
                    <a:cubicBezTo>
                      <a:pt x="232" y="118"/>
                      <a:pt x="232" y="119"/>
                      <a:pt x="230" y="121"/>
                    </a:cubicBezTo>
                    <a:cubicBezTo>
                      <a:pt x="226" y="124"/>
                      <a:pt x="221" y="127"/>
                      <a:pt x="217" y="131"/>
                    </a:cubicBezTo>
                    <a:cubicBezTo>
                      <a:pt x="215" y="132"/>
                      <a:pt x="214" y="133"/>
                      <a:pt x="213" y="134"/>
                    </a:cubicBezTo>
                    <a:cubicBezTo>
                      <a:pt x="211" y="135"/>
                      <a:pt x="211" y="135"/>
                      <a:pt x="212" y="136"/>
                    </a:cubicBezTo>
                    <a:cubicBezTo>
                      <a:pt x="215" y="141"/>
                      <a:pt x="219" y="146"/>
                      <a:pt x="222" y="151"/>
                    </a:cubicBezTo>
                    <a:cubicBezTo>
                      <a:pt x="223" y="152"/>
                      <a:pt x="223" y="153"/>
                      <a:pt x="224" y="154"/>
                    </a:cubicBezTo>
                    <a:cubicBezTo>
                      <a:pt x="224" y="155"/>
                      <a:pt x="225" y="155"/>
                      <a:pt x="226" y="155"/>
                    </a:cubicBezTo>
                    <a:cubicBezTo>
                      <a:pt x="232" y="151"/>
                      <a:pt x="238" y="147"/>
                      <a:pt x="244" y="143"/>
                    </a:cubicBezTo>
                    <a:cubicBezTo>
                      <a:pt x="246" y="142"/>
                      <a:pt x="248" y="142"/>
                      <a:pt x="249" y="144"/>
                    </a:cubicBezTo>
                    <a:cubicBezTo>
                      <a:pt x="251" y="146"/>
                      <a:pt x="250" y="148"/>
                      <a:pt x="248" y="149"/>
                    </a:cubicBezTo>
                    <a:cubicBezTo>
                      <a:pt x="242" y="153"/>
                      <a:pt x="236" y="157"/>
                      <a:pt x="230" y="161"/>
                    </a:cubicBezTo>
                    <a:cubicBezTo>
                      <a:pt x="229" y="161"/>
                      <a:pt x="228" y="162"/>
                      <a:pt x="229" y="163"/>
                    </a:cubicBezTo>
                    <a:cubicBezTo>
                      <a:pt x="233" y="169"/>
                      <a:pt x="236" y="175"/>
                      <a:pt x="240" y="182"/>
                    </a:cubicBezTo>
                    <a:cubicBezTo>
                      <a:pt x="240" y="183"/>
                      <a:pt x="241" y="183"/>
                      <a:pt x="242" y="182"/>
                    </a:cubicBezTo>
                    <a:cubicBezTo>
                      <a:pt x="247" y="179"/>
                      <a:pt x="253" y="176"/>
                      <a:pt x="259" y="173"/>
                    </a:cubicBezTo>
                    <a:cubicBezTo>
                      <a:pt x="260" y="172"/>
                      <a:pt x="262" y="170"/>
                      <a:pt x="264" y="172"/>
                    </a:cubicBezTo>
                    <a:cubicBezTo>
                      <a:pt x="267" y="173"/>
                      <a:pt x="267" y="176"/>
                      <a:pt x="265" y="178"/>
                    </a:cubicBezTo>
                    <a:cubicBezTo>
                      <a:pt x="260" y="181"/>
                      <a:pt x="255" y="183"/>
                      <a:pt x="250" y="186"/>
                    </a:cubicBezTo>
                    <a:cubicBezTo>
                      <a:pt x="248" y="187"/>
                      <a:pt x="246" y="188"/>
                      <a:pt x="245" y="189"/>
                    </a:cubicBezTo>
                    <a:cubicBezTo>
                      <a:pt x="244" y="189"/>
                      <a:pt x="244" y="190"/>
                      <a:pt x="244" y="191"/>
                    </a:cubicBezTo>
                    <a:cubicBezTo>
                      <a:pt x="247" y="197"/>
                      <a:pt x="251" y="204"/>
                      <a:pt x="253" y="210"/>
                    </a:cubicBezTo>
                    <a:cubicBezTo>
                      <a:pt x="254" y="211"/>
                      <a:pt x="254" y="212"/>
                      <a:pt x="255" y="211"/>
                    </a:cubicBezTo>
                    <a:cubicBezTo>
                      <a:pt x="261" y="208"/>
                      <a:pt x="267" y="206"/>
                      <a:pt x="272" y="203"/>
                    </a:cubicBezTo>
                    <a:cubicBezTo>
                      <a:pt x="274" y="202"/>
                      <a:pt x="275" y="201"/>
                      <a:pt x="278" y="202"/>
                    </a:cubicBezTo>
                    <a:cubicBezTo>
                      <a:pt x="279" y="202"/>
                      <a:pt x="280" y="203"/>
                      <a:pt x="280" y="205"/>
                    </a:cubicBezTo>
                    <a:cubicBezTo>
                      <a:pt x="280" y="207"/>
                      <a:pt x="279" y="208"/>
                      <a:pt x="278" y="208"/>
                    </a:cubicBezTo>
                    <a:cubicBezTo>
                      <a:pt x="272" y="211"/>
                      <a:pt x="265" y="214"/>
                      <a:pt x="259" y="217"/>
                    </a:cubicBezTo>
                    <a:cubicBezTo>
                      <a:pt x="257" y="218"/>
                      <a:pt x="257" y="218"/>
                      <a:pt x="257" y="221"/>
                    </a:cubicBezTo>
                    <a:cubicBezTo>
                      <a:pt x="260" y="227"/>
                      <a:pt x="262" y="233"/>
                      <a:pt x="264" y="239"/>
                    </a:cubicBezTo>
                    <a:cubicBezTo>
                      <a:pt x="265" y="242"/>
                      <a:pt x="265" y="242"/>
                      <a:pt x="268" y="241"/>
                    </a:cubicBezTo>
                    <a:cubicBezTo>
                      <a:pt x="274" y="239"/>
                      <a:pt x="280" y="236"/>
                      <a:pt x="285" y="234"/>
                    </a:cubicBezTo>
                    <a:cubicBezTo>
                      <a:pt x="286" y="234"/>
                      <a:pt x="287" y="233"/>
                      <a:pt x="287" y="233"/>
                    </a:cubicBezTo>
                    <a:cubicBezTo>
                      <a:pt x="289" y="233"/>
                      <a:pt x="291" y="234"/>
                      <a:pt x="292" y="235"/>
                    </a:cubicBezTo>
                    <a:cubicBezTo>
                      <a:pt x="292" y="237"/>
                      <a:pt x="292" y="239"/>
                      <a:pt x="290" y="240"/>
                    </a:cubicBezTo>
                    <a:cubicBezTo>
                      <a:pt x="286" y="242"/>
                      <a:pt x="281" y="243"/>
                      <a:pt x="277" y="245"/>
                    </a:cubicBezTo>
                    <a:cubicBezTo>
                      <a:pt x="274" y="246"/>
                      <a:pt x="271" y="247"/>
                      <a:pt x="268" y="248"/>
                    </a:cubicBezTo>
                    <a:cubicBezTo>
                      <a:pt x="267" y="249"/>
                      <a:pt x="267" y="250"/>
                      <a:pt x="268" y="251"/>
                    </a:cubicBezTo>
                    <a:cubicBezTo>
                      <a:pt x="269" y="258"/>
                      <a:pt x="269" y="266"/>
                      <a:pt x="269" y="273"/>
                    </a:cubicBezTo>
                    <a:cubicBezTo>
                      <a:pt x="267" y="286"/>
                      <a:pt x="263" y="298"/>
                      <a:pt x="255" y="309"/>
                    </a:cubicBezTo>
                    <a:cubicBezTo>
                      <a:pt x="247" y="318"/>
                      <a:pt x="238" y="324"/>
                      <a:pt x="227" y="326"/>
                    </a:cubicBezTo>
                    <a:cubicBezTo>
                      <a:pt x="217" y="328"/>
                      <a:pt x="207" y="327"/>
                      <a:pt x="197" y="324"/>
                    </a:cubicBezTo>
                    <a:cubicBezTo>
                      <a:pt x="186" y="320"/>
                      <a:pt x="178" y="313"/>
                      <a:pt x="171" y="305"/>
                    </a:cubicBezTo>
                    <a:cubicBezTo>
                      <a:pt x="168" y="301"/>
                      <a:pt x="165" y="297"/>
                      <a:pt x="163" y="292"/>
                    </a:cubicBezTo>
                    <a:cubicBezTo>
                      <a:pt x="162" y="291"/>
                      <a:pt x="162" y="291"/>
                      <a:pt x="161" y="291"/>
                    </a:cubicBezTo>
                    <a:cubicBezTo>
                      <a:pt x="156" y="294"/>
                      <a:pt x="150" y="296"/>
                      <a:pt x="145" y="298"/>
                    </a:cubicBezTo>
                    <a:cubicBezTo>
                      <a:pt x="144" y="298"/>
                      <a:pt x="143" y="298"/>
                      <a:pt x="143" y="299"/>
                    </a:cubicBezTo>
                    <a:cubicBezTo>
                      <a:pt x="141" y="299"/>
                      <a:pt x="139" y="298"/>
                      <a:pt x="138" y="296"/>
                    </a:cubicBezTo>
                    <a:cubicBezTo>
                      <a:pt x="138" y="295"/>
                      <a:pt x="138" y="293"/>
                      <a:pt x="140" y="292"/>
                    </a:cubicBezTo>
                    <a:cubicBezTo>
                      <a:pt x="146" y="290"/>
                      <a:pt x="152" y="287"/>
                      <a:pt x="158" y="285"/>
                    </a:cubicBezTo>
                    <a:cubicBezTo>
                      <a:pt x="159" y="284"/>
                      <a:pt x="159" y="284"/>
                      <a:pt x="159" y="283"/>
                    </a:cubicBezTo>
                    <a:cubicBezTo>
                      <a:pt x="157" y="278"/>
                      <a:pt x="156" y="274"/>
                      <a:pt x="154" y="269"/>
                    </a:cubicBezTo>
                    <a:cubicBezTo>
                      <a:pt x="154" y="268"/>
                      <a:pt x="153" y="268"/>
                      <a:pt x="151" y="268"/>
                    </a:cubicBezTo>
                    <a:cubicBezTo>
                      <a:pt x="146" y="271"/>
                      <a:pt x="141" y="273"/>
                      <a:pt x="135" y="276"/>
                    </a:cubicBezTo>
                    <a:cubicBezTo>
                      <a:pt x="133" y="277"/>
                      <a:pt x="130" y="276"/>
                      <a:pt x="130" y="274"/>
                    </a:cubicBezTo>
                    <a:cubicBezTo>
                      <a:pt x="129" y="272"/>
                      <a:pt x="130" y="270"/>
                      <a:pt x="132" y="269"/>
                    </a:cubicBezTo>
                    <a:cubicBezTo>
                      <a:pt x="138" y="267"/>
                      <a:pt x="143" y="264"/>
                      <a:pt x="149" y="262"/>
                    </a:cubicBezTo>
                    <a:cubicBezTo>
                      <a:pt x="150" y="261"/>
                      <a:pt x="151" y="260"/>
                      <a:pt x="150" y="259"/>
                    </a:cubicBezTo>
                    <a:cubicBezTo>
                      <a:pt x="148" y="255"/>
                      <a:pt x="146" y="251"/>
                      <a:pt x="144" y="246"/>
                    </a:cubicBezTo>
                    <a:cubicBezTo>
                      <a:pt x="143" y="245"/>
                      <a:pt x="143" y="245"/>
                      <a:pt x="142" y="246"/>
                    </a:cubicBezTo>
                    <a:cubicBezTo>
                      <a:pt x="136" y="248"/>
                      <a:pt x="131" y="251"/>
                      <a:pt x="126" y="254"/>
                    </a:cubicBezTo>
                    <a:cubicBezTo>
                      <a:pt x="124" y="255"/>
                      <a:pt x="121" y="255"/>
                      <a:pt x="120" y="253"/>
                    </a:cubicBezTo>
                    <a:cubicBezTo>
                      <a:pt x="119" y="251"/>
                      <a:pt x="120" y="249"/>
                      <a:pt x="123" y="248"/>
                    </a:cubicBezTo>
                    <a:cubicBezTo>
                      <a:pt x="128" y="245"/>
                      <a:pt x="132" y="242"/>
                      <a:pt x="137" y="240"/>
                    </a:cubicBezTo>
                    <a:cubicBezTo>
                      <a:pt x="138" y="240"/>
                      <a:pt x="138" y="239"/>
                      <a:pt x="139" y="239"/>
                    </a:cubicBezTo>
                    <a:cubicBezTo>
                      <a:pt x="139" y="239"/>
                      <a:pt x="140" y="239"/>
                      <a:pt x="140" y="238"/>
                    </a:cubicBezTo>
                    <a:cubicBezTo>
                      <a:pt x="140" y="237"/>
                      <a:pt x="139" y="236"/>
                      <a:pt x="138" y="236"/>
                    </a:cubicBezTo>
                    <a:close/>
                    <a:moveTo>
                      <a:pt x="262" y="264"/>
                    </a:moveTo>
                    <a:cubicBezTo>
                      <a:pt x="262" y="261"/>
                      <a:pt x="262" y="257"/>
                      <a:pt x="261" y="253"/>
                    </a:cubicBezTo>
                    <a:cubicBezTo>
                      <a:pt x="259" y="245"/>
                      <a:pt x="256" y="237"/>
                      <a:pt x="253" y="229"/>
                    </a:cubicBezTo>
                    <a:cubicBezTo>
                      <a:pt x="250" y="221"/>
                      <a:pt x="246" y="212"/>
                      <a:pt x="243" y="204"/>
                    </a:cubicBezTo>
                    <a:cubicBezTo>
                      <a:pt x="239" y="196"/>
                      <a:pt x="235" y="189"/>
                      <a:pt x="231" y="181"/>
                    </a:cubicBezTo>
                    <a:cubicBezTo>
                      <a:pt x="228" y="174"/>
                      <a:pt x="224" y="168"/>
                      <a:pt x="220" y="161"/>
                    </a:cubicBezTo>
                    <a:cubicBezTo>
                      <a:pt x="216" y="155"/>
                      <a:pt x="212" y="148"/>
                      <a:pt x="207" y="142"/>
                    </a:cubicBezTo>
                    <a:cubicBezTo>
                      <a:pt x="203" y="136"/>
                      <a:pt x="199" y="130"/>
                      <a:pt x="195" y="124"/>
                    </a:cubicBezTo>
                    <a:cubicBezTo>
                      <a:pt x="189" y="118"/>
                      <a:pt x="184" y="111"/>
                      <a:pt x="178" y="105"/>
                    </a:cubicBezTo>
                    <a:cubicBezTo>
                      <a:pt x="173" y="99"/>
                      <a:pt x="168" y="93"/>
                      <a:pt x="163" y="87"/>
                    </a:cubicBezTo>
                    <a:cubicBezTo>
                      <a:pt x="157" y="82"/>
                      <a:pt x="151" y="76"/>
                      <a:pt x="145" y="71"/>
                    </a:cubicBezTo>
                    <a:cubicBezTo>
                      <a:pt x="138" y="64"/>
                      <a:pt x="131" y="58"/>
                      <a:pt x="123" y="52"/>
                    </a:cubicBezTo>
                    <a:cubicBezTo>
                      <a:pt x="114" y="45"/>
                      <a:pt x="105" y="38"/>
                      <a:pt x="96" y="32"/>
                    </a:cubicBezTo>
                    <a:cubicBezTo>
                      <a:pt x="89" y="27"/>
                      <a:pt x="81" y="23"/>
                      <a:pt x="73" y="21"/>
                    </a:cubicBezTo>
                    <a:cubicBezTo>
                      <a:pt x="63" y="19"/>
                      <a:pt x="53" y="19"/>
                      <a:pt x="42" y="21"/>
                    </a:cubicBezTo>
                    <a:cubicBezTo>
                      <a:pt x="33" y="24"/>
                      <a:pt x="25" y="28"/>
                      <a:pt x="18" y="36"/>
                    </a:cubicBezTo>
                    <a:cubicBezTo>
                      <a:pt x="13" y="41"/>
                      <a:pt x="10" y="48"/>
                      <a:pt x="9" y="55"/>
                    </a:cubicBezTo>
                    <a:cubicBezTo>
                      <a:pt x="7" y="65"/>
                      <a:pt x="8" y="75"/>
                      <a:pt x="12" y="84"/>
                    </a:cubicBezTo>
                    <a:cubicBezTo>
                      <a:pt x="16" y="92"/>
                      <a:pt x="21" y="100"/>
                      <a:pt x="28" y="106"/>
                    </a:cubicBezTo>
                    <a:cubicBezTo>
                      <a:pt x="29" y="106"/>
                      <a:pt x="30" y="106"/>
                      <a:pt x="30" y="106"/>
                    </a:cubicBezTo>
                    <a:cubicBezTo>
                      <a:pt x="32" y="107"/>
                      <a:pt x="33" y="107"/>
                      <a:pt x="33" y="108"/>
                    </a:cubicBezTo>
                    <a:cubicBezTo>
                      <a:pt x="33" y="110"/>
                      <a:pt x="34" y="110"/>
                      <a:pt x="35" y="111"/>
                    </a:cubicBezTo>
                    <a:cubicBezTo>
                      <a:pt x="40" y="114"/>
                      <a:pt x="44" y="117"/>
                      <a:pt x="49" y="120"/>
                    </a:cubicBezTo>
                    <a:cubicBezTo>
                      <a:pt x="49" y="121"/>
                      <a:pt x="50" y="121"/>
                      <a:pt x="50" y="121"/>
                    </a:cubicBezTo>
                    <a:cubicBezTo>
                      <a:pt x="53" y="121"/>
                      <a:pt x="54" y="122"/>
                      <a:pt x="54" y="124"/>
                    </a:cubicBezTo>
                    <a:cubicBezTo>
                      <a:pt x="54" y="125"/>
                      <a:pt x="55" y="125"/>
                      <a:pt x="55" y="125"/>
                    </a:cubicBezTo>
                    <a:cubicBezTo>
                      <a:pt x="59" y="128"/>
                      <a:pt x="63" y="132"/>
                      <a:pt x="67" y="135"/>
                    </a:cubicBezTo>
                    <a:cubicBezTo>
                      <a:pt x="68" y="136"/>
                      <a:pt x="69" y="137"/>
                      <a:pt x="71" y="137"/>
                    </a:cubicBezTo>
                    <a:cubicBezTo>
                      <a:pt x="73" y="137"/>
                      <a:pt x="73" y="138"/>
                      <a:pt x="74" y="140"/>
                    </a:cubicBezTo>
                    <a:cubicBezTo>
                      <a:pt x="74" y="141"/>
                      <a:pt x="74" y="141"/>
                      <a:pt x="75" y="142"/>
                    </a:cubicBezTo>
                    <a:cubicBezTo>
                      <a:pt x="79" y="146"/>
                      <a:pt x="83" y="149"/>
                      <a:pt x="87" y="153"/>
                    </a:cubicBezTo>
                    <a:cubicBezTo>
                      <a:pt x="87" y="154"/>
                      <a:pt x="88" y="154"/>
                      <a:pt x="89" y="154"/>
                    </a:cubicBezTo>
                    <a:cubicBezTo>
                      <a:pt x="91" y="155"/>
                      <a:pt x="92" y="156"/>
                      <a:pt x="92" y="158"/>
                    </a:cubicBezTo>
                    <a:cubicBezTo>
                      <a:pt x="92" y="158"/>
                      <a:pt x="92" y="159"/>
                      <a:pt x="92" y="159"/>
                    </a:cubicBezTo>
                    <a:cubicBezTo>
                      <a:pt x="94" y="161"/>
                      <a:pt x="96" y="163"/>
                      <a:pt x="97" y="164"/>
                    </a:cubicBezTo>
                    <a:cubicBezTo>
                      <a:pt x="99" y="166"/>
                      <a:pt x="101" y="169"/>
                      <a:pt x="103" y="171"/>
                    </a:cubicBezTo>
                    <a:cubicBezTo>
                      <a:pt x="104" y="172"/>
                      <a:pt x="105" y="173"/>
                      <a:pt x="106" y="173"/>
                    </a:cubicBezTo>
                    <a:cubicBezTo>
                      <a:pt x="107" y="173"/>
                      <a:pt x="109" y="175"/>
                      <a:pt x="108" y="177"/>
                    </a:cubicBezTo>
                    <a:cubicBezTo>
                      <a:pt x="108" y="177"/>
                      <a:pt x="109" y="178"/>
                      <a:pt x="109" y="178"/>
                    </a:cubicBezTo>
                    <a:cubicBezTo>
                      <a:pt x="112" y="182"/>
                      <a:pt x="116" y="186"/>
                      <a:pt x="119" y="191"/>
                    </a:cubicBezTo>
                    <a:cubicBezTo>
                      <a:pt x="119" y="192"/>
                      <a:pt x="120" y="193"/>
                      <a:pt x="122" y="193"/>
                    </a:cubicBezTo>
                    <a:cubicBezTo>
                      <a:pt x="123" y="193"/>
                      <a:pt x="124" y="195"/>
                      <a:pt x="124" y="196"/>
                    </a:cubicBezTo>
                    <a:cubicBezTo>
                      <a:pt x="124" y="197"/>
                      <a:pt x="124" y="198"/>
                      <a:pt x="124" y="198"/>
                    </a:cubicBezTo>
                    <a:cubicBezTo>
                      <a:pt x="127" y="203"/>
                      <a:pt x="130" y="207"/>
                      <a:pt x="133" y="211"/>
                    </a:cubicBezTo>
                    <a:cubicBezTo>
                      <a:pt x="134" y="213"/>
                      <a:pt x="134" y="214"/>
                      <a:pt x="136" y="214"/>
                    </a:cubicBezTo>
                    <a:cubicBezTo>
                      <a:pt x="137" y="215"/>
                      <a:pt x="137" y="216"/>
                      <a:pt x="137" y="217"/>
                    </a:cubicBezTo>
                    <a:cubicBezTo>
                      <a:pt x="137" y="218"/>
                      <a:pt x="137" y="219"/>
                      <a:pt x="138" y="220"/>
                    </a:cubicBezTo>
                    <a:cubicBezTo>
                      <a:pt x="140" y="224"/>
                      <a:pt x="143" y="228"/>
                      <a:pt x="145" y="233"/>
                    </a:cubicBezTo>
                    <a:cubicBezTo>
                      <a:pt x="146" y="234"/>
                      <a:pt x="146" y="236"/>
                      <a:pt x="148" y="236"/>
                    </a:cubicBezTo>
                    <a:cubicBezTo>
                      <a:pt x="150" y="237"/>
                      <a:pt x="150" y="238"/>
                      <a:pt x="150" y="239"/>
                    </a:cubicBezTo>
                    <a:cubicBezTo>
                      <a:pt x="149" y="241"/>
                      <a:pt x="150" y="241"/>
                      <a:pt x="150" y="242"/>
                    </a:cubicBezTo>
                    <a:cubicBezTo>
                      <a:pt x="152" y="246"/>
                      <a:pt x="153" y="250"/>
                      <a:pt x="155" y="253"/>
                    </a:cubicBezTo>
                    <a:cubicBezTo>
                      <a:pt x="156" y="255"/>
                      <a:pt x="157" y="258"/>
                      <a:pt x="159" y="259"/>
                    </a:cubicBezTo>
                    <a:cubicBezTo>
                      <a:pt x="160" y="260"/>
                      <a:pt x="160" y="261"/>
                      <a:pt x="160" y="262"/>
                    </a:cubicBezTo>
                    <a:cubicBezTo>
                      <a:pt x="160" y="264"/>
                      <a:pt x="160" y="265"/>
                      <a:pt x="161" y="266"/>
                    </a:cubicBezTo>
                    <a:cubicBezTo>
                      <a:pt x="161" y="268"/>
                      <a:pt x="162" y="269"/>
                      <a:pt x="162" y="270"/>
                    </a:cubicBezTo>
                    <a:cubicBezTo>
                      <a:pt x="163" y="274"/>
                      <a:pt x="164" y="277"/>
                      <a:pt x="166" y="281"/>
                    </a:cubicBezTo>
                    <a:cubicBezTo>
                      <a:pt x="167" y="283"/>
                      <a:pt x="169" y="286"/>
                      <a:pt x="169" y="289"/>
                    </a:cubicBezTo>
                    <a:cubicBezTo>
                      <a:pt x="170" y="291"/>
                      <a:pt x="172" y="294"/>
                      <a:pt x="173" y="296"/>
                    </a:cubicBezTo>
                    <a:cubicBezTo>
                      <a:pt x="178" y="301"/>
                      <a:pt x="182" y="307"/>
                      <a:pt x="188" y="311"/>
                    </a:cubicBezTo>
                    <a:cubicBezTo>
                      <a:pt x="199" y="318"/>
                      <a:pt x="210" y="321"/>
                      <a:pt x="223" y="320"/>
                    </a:cubicBezTo>
                    <a:cubicBezTo>
                      <a:pt x="233" y="318"/>
                      <a:pt x="242" y="313"/>
                      <a:pt x="249" y="305"/>
                    </a:cubicBezTo>
                    <a:cubicBezTo>
                      <a:pt x="258" y="293"/>
                      <a:pt x="262" y="280"/>
                      <a:pt x="262" y="264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8" name="Freeform 17">
                <a:extLst>
                  <a:ext uri="{FF2B5EF4-FFF2-40B4-BE49-F238E27FC236}">
                    <a16:creationId xmlns:a16="http://schemas.microsoft.com/office/drawing/2014/main" id="{D4DDE030-DC6B-4FFA-9870-D251099AA91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0732750" y="230822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B6DB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9" name="Freeform 18">
                <a:extLst>
                  <a:ext uri="{FF2B5EF4-FFF2-40B4-BE49-F238E27FC236}">
                    <a16:creationId xmlns:a16="http://schemas.microsoft.com/office/drawing/2014/main" id="{694CE1F0-2577-411A-A2CE-E10E67C3AA0C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1082000" y="2470150"/>
                <a:ext cx="153988" cy="182563"/>
              </a:xfrm>
              <a:custGeom>
                <a:avLst/>
                <a:gdLst>
                  <a:gd name="T0" fmla="*/ 62 w 63"/>
                  <a:gd name="T1" fmla="*/ 39 h 74"/>
                  <a:gd name="T2" fmla="*/ 56 w 63"/>
                  <a:gd name="T3" fmla="*/ 62 h 74"/>
                  <a:gd name="T4" fmla="*/ 28 w 63"/>
                  <a:gd name="T5" fmla="*/ 72 h 74"/>
                  <a:gd name="T6" fmla="*/ 7 w 63"/>
                  <a:gd name="T7" fmla="*/ 56 h 74"/>
                  <a:gd name="T8" fmla="*/ 1 w 63"/>
                  <a:gd name="T9" fmla="*/ 29 h 74"/>
                  <a:gd name="T10" fmla="*/ 8 w 63"/>
                  <a:gd name="T11" fmla="*/ 12 h 74"/>
                  <a:gd name="T12" fmla="*/ 21 w 63"/>
                  <a:gd name="T13" fmla="*/ 2 h 74"/>
                  <a:gd name="T14" fmla="*/ 40 w 63"/>
                  <a:gd name="T15" fmla="*/ 3 h 74"/>
                  <a:gd name="T16" fmla="*/ 61 w 63"/>
                  <a:gd name="T17" fmla="*/ 27 h 74"/>
                  <a:gd name="T18" fmla="*/ 62 w 63"/>
                  <a:gd name="T19" fmla="*/ 39 h 74"/>
                  <a:gd name="T20" fmla="*/ 8 w 63"/>
                  <a:gd name="T21" fmla="*/ 36 h 74"/>
                  <a:gd name="T22" fmla="*/ 9 w 63"/>
                  <a:gd name="T23" fmla="*/ 44 h 74"/>
                  <a:gd name="T24" fmla="*/ 24 w 63"/>
                  <a:gd name="T25" fmla="*/ 63 h 74"/>
                  <a:gd name="T26" fmla="*/ 46 w 63"/>
                  <a:gd name="T27" fmla="*/ 61 h 74"/>
                  <a:gd name="T28" fmla="*/ 55 w 63"/>
                  <a:gd name="T29" fmla="*/ 41 h 74"/>
                  <a:gd name="T30" fmla="*/ 40 w 63"/>
                  <a:gd name="T31" fmla="*/ 11 h 74"/>
                  <a:gd name="T32" fmla="*/ 15 w 63"/>
                  <a:gd name="T33" fmla="*/ 15 h 74"/>
                  <a:gd name="T34" fmla="*/ 8 w 63"/>
                  <a:gd name="T35" fmla="*/ 36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3" h="74">
                    <a:moveTo>
                      <a:pt x="62" y="39"/>
                    </a:moveTo>
                    <a:cubicBezTo>
                      <a:pt x="63" y="48"/>
                      <a:pt x="60" y="55"/>
                      <a:pt x="56" y="62"/>
                    </a:cubicBezTo>
                    <a:cubicBezTo>
                      <a:pt x="50" y="70"/>
                      <a:pt x="38" y="74"/>
                      <a:pt x="28" y="72"/>
                    </a:cubicBezTo>
                    <a:cubicBezTo>
                      <a:pt x="19" y="70"/>
                      <a:pt x="12" y="64"/>
                      <a:pt x="7" y="56"/>
                    </a:cubicBezTo>
                    <a:cubicBezTo>
                      <a:pt x="1" y="48"/>
                      <a:pt x="0" y="39"/>
                      <a:pt x="1" y="29"/>
                    </a:cubicBezTo>
                    <a:cubicBezTo>
                      <a:pt x="1" y="23"/>
                      <a:pt x="4" y="18"/>
                      <a:pt x="8" y="12"/>
                    </a:cubicBezTo>
                    <a:cubicBezTo>
                      <a:pt x="11" y="8"/>
                      <a:pt x="16" y="4"/>
                      <a:pt x="21" y="2"/>
                    </a:cubicBezTo>
                    <a:cubicBezTo>
                      <a:pt x="27" y="0"/>
                      <a:pt x="34" y="1"/>
                      <a:pt x="40" y="3"/>
                    </a:cubicBezTo>
                    <a:cubicBezTo>
                      <a:pt x="51" y="8"/>
                      <a:pt x="57" y="16"/>
                      <a:pt x="61" y="27"/>
                    </a:cubicBezTo>
                    <a:cubicBezTo>
                      <a:pt x="62" y="31"/>
                      <a:pt x="63" y="35"/>
                      <a:pt x="62" y="39"/>
                    </a:cubicBezTo>
                    <a:close/>
                    <a:moveTo>
                      <a:pt x="8" y="36"/>
                    </a:moveTo>
                    <a:cubicBezTo>
                      <a:pt x="8" y="38"/>
                      <a:pt x="8" y="41"/>
                      <a:pt x="9" y="44"/>
                    </a:cubicBezTo>
                    <a:cubicBezTo>
                      <a:pt x="11" y="52"/>
                      <a:pt x="16" y="58"/>
                      <a:pt x="24" y="63"/>
                    </a:cubicBezTo>
                    <a:cubicBezTo>
                      <a:pt x="30" y="66"/>
                      <a:pt x="40" y="66"/>
                      <a:pt x="46" y="61"/>
                    </a:cubicBezTo>
                    <a:cubicBezTo>
                      <a:pt x="52" y="56"/>
                      <a:pt x="55" y="49"/>
                      <a:pt x="55" y="41"/>
                    </a:cubicBezTo>
                    <a:cubicBezTo>
                      <a:pt x="56" y="28"/>
                      <a:pt x="51" y="18"/>
                      <a:pt x="40" y="11"/>
                    </a:cubicBezTo>
                    <a:cubicBezTo>
                      <a:pt x="31" y="6"/>
                      <a:pt x="22" y="7"/>
                      <a:pt x="15" y="15"/>
                    </a:cubicBezTo>
                    <a:cubicBezTo>
                      <a:pt x="10" y="20"/>
                      <a:pt x="8" y="27"/>
                      <a:pt x="8" y="36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0" name="Freeform 19">
                <a:extLst>
                  <a:ext uri="{FF2B5EF4-FFF2-40B4-BE49-F238E27FC236}">
                    <a16:creationId xmlns:a16="http://schemas.microsoft.com/office/drawing/2014/main" id="{53FC3C69-F0BB-452C-876B-C71BF35FE5F8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0712113" y="2125662"/>
                <a:ext cx="136525" cy="128588"/>
              </a:xfrm>
              <a:custGeom>
                <a:avLst/>
                <a:gdLst>
                  <a:gd name="T0" fmla="*/ 1 w 55"/>
                  <a:gd name="T1" fmla="*/ 23 h 52"/>
                  <a:gd name="T2" fmla="*/ 20 w 55"/>
                  <a:gd name="T3" fmla="*/ 2 h 52"/>
                  <a:gd name="T4" fmla="*/ 47 w 55"/>
                  <a:gd name="T5" fmla="*/ 11 h 52"/>
                  <a:gd name="T6" fmla="*/ 51 w 55"/>
                  <a:gd name="T7" fmla="*/ 37 h 52"/>
                  <a:gd name="T8" fmla="*/ 40 w 55"/>
                  <a:gd name="T9" fmla="*/ 48 h 52"/>
                  <a:gd name="T10" fmla="*/ 11 w 55"/>
                  <a:gd name="T11" fmla="*/ 44 h 52"/>
                  <a:gd name="T12" fmla="*/ 1 w 55"/>
                  <a:gd name="T13" fmla="*/ 23 h 52"/>
                  <a:gd name="T14" fmla="*/ 29 w 55"/>
                  <a:gd name="T15" fmla="*/ 43 h 52"/>
                  <a:gd name="T16" fmla="*/ 35 w 55"/>
                  <a:gd name="T17" fmla="*/ 42 h 52"/>
                  <a:gd name="T18" fmla="*/ 44 w 55"/>
                  <a:gd name="T19" fmla="*/ 36 h 52"/>
                  <a:gd name="T20" fmla="*/ 43 w 55"/>
                  <a:gd name="T21" fmla="*/ 19 h 52"/>
                  <a:gd name="T22" fmla="*/ 23 w 55"/>
                  <a:gd name="T23" fmla="*/ 8 h 52"/>
                  <a:gd name="T24" fmla="*/ 8 w 55"/>
                  <a:gd name="T25" fmla="*/ 29 h 52"/>
                  <a:gd name="T26" fmla="*/ 29 w 55"/>
                  <a:gd name="T27" fmla="*/ 43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5" h="52">
                    <a:moveTo>
                      <a:pt x="1" y="23"/>
                    </a:moveTo>
                    <a:cubicBezTo>
                      <a:pt x="0" y="12"/>
                      <a:pt x="9" y="3"/>
                      <a:pt x="20" y="2"/>
                    </a:cubicBezTo>
                    <a:cubicBezTo>
                      <a:pt x="30" y="0"/>
                      <a:pt x="40" y="3"/>
                      <a:pt x="47" y="11"/>
                    </a:cubicBezTo>
                    <a:cubicBezTo>
                      <a:pt x="54" y="19"/>
                      <a:pt x="55" y="28"/>
                      <a:pt x="51" y="37"/>
                    </a:cubicBezTo>
                    <a:cubicBezTo>
                      <a:pt x="49" y="42"/>
                      <a:pt x="45" y="46"/>
                      <a:pt x="40" y="48"/>
                    </a:cubicBezTo>
                    <a:cubicBezTo>
                      <a:pt x="30" y="52"/>
                      <a:pt x="20" y="51"/>
                      <a:pt x="11" y="44"/>
                    </a:cubicBezTo>
                    <a:cubicBezTo>
                      <a:pt x="4" y="40"/>
                      <a:pt x="1" y="33"/>
                      <a:pt x="1" y="23"/>
                    </a:cubicBezTo>
                    <a:close/>
                    <a:moveTo>
                      <a:pt x="29" y="43"/>
                    </a:moveTo>
                    <a:cubicBezTo>
                      <a:pt x="31" y="43"/>
                      <a:pt x="33" y="42"/>
                      <a:pt x="35" y="42"/>
                    </a:cubicBezTo>
                    <a:cubicBezTo>
                      <a:pt x="39" y="41"/>
                      <a:pt x="42" y="39"/>
                      <a:pt x="44" y="36"/>
                    </a:cubicBezTo>
                    <a:cubicBezTo>
                      <a:pt x="47" y="30"/>
                      <a:pt x="47" y="24"/>
                      <a:pt x="43" y="19"/>
                    </a:cubicBezTo>
                    <a:cubicBezTo>
                      <a:pt x="39" y="11"/>
                      <a:pt x="32" y="8"/>
                      <a:pt x="23" y="8"/>
                    </a:cubicBezTo>
                    <a:cubicBezTo>
                      <a:pt x="12" y="9"/>
                      <a:pt x="5" y="19"/>
                      <a:pt x="8" y="29"/>
                    </a:cubicBezTo>
                    <a:cubicBezTo>
                      <a:pt x="11" y="37"/>
                      <a:pt x="20" y="43"/>
                      <a:pt x="29" y="43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1" name="Freeform 20">
                <a:extLst>
                  <a:ext uri="{FF2B5EF4-FFF2-40B4-BE49-F238E27FC236}">
                    <a16:creationId xmlns:a16="http://schemas.microsoft.com/office/drawing/2014/main" id="{8E37ABA9-462E-4089-8B86-83C196D4EB4B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0997863" y="2289175"/>
                <a:ext cx="111125" cy="117475"/>
              </a:xfrm>
              <a:custGeom>
                <a:avLst/>
                <a:gdLst>
                  <a:gd name="T0" fmla="*/ 0 w 45"/>
                  <a:gd name="T1" fmla="*/ 22 h 48"/>
                  <a:gd name="T2" fmla="*/ 7 w 45"/>
                  <a:gd name="T3" fmla="*/ 6 h 48"/>
                  <a:gd name="T4" fmla="*/ 27 w 45"/>
                  <a:gd name="T5" fmla="*/ 3 h 48"/>
                  <a:gd name="T6" fmla="*/ 43 w 45"/>
                  <a:gd name="T7" fmla="*/ 22 h 48"/>
                  <a:gd name="T8" fmla="*/ 36 w 45"/>
                  <a:gd name="T9" fmla="*/ 43 h 48"/>
                  <a:gd name="T10" fmla="*/ 20 w 45"/>
                  <a:gd name="T11" fmla="*/ 47 h 48"/>
                  <a:gd name="T12" fmla="*/ 4 w 45"/>
                  <a:gd name="T13" fmla="*/ 34 h 48"/>
                  <a:gd name="T14" fmla="*/ 0 w 45"/>
                  <a:gd name="T15" fmla="*/ 22 h 48"/>
                  <a:gd name="T16" fmla="*/ 32 w 45"/>
                  <a:gd name="T17" fmla="*/ 37 h 48"/>
                  <a:gd name="T18" fmla="*/ 32 w 45"/>
                  <a:gd name="T19" fmla="*/ 37 h 48"/>
                  <a:gd name="T20" fmla="*/ 34 w 45"/>
                  <a:gd name="T21" fmla="*/ 34 h 48"/>
                  <a:gd name="T22" fmla="*/ 35 w 45"/>
                  <a:gd name="T23" fmla="*/ 34 h 48"/>
                  <a:gd name="T24" fmla="*/ 36 w 45"/>
                  <a:gd name="T25" fmla="*/ 31 h 48"/>
                  <a:gd name="T26" fmla="*/ 36 w 45"/>
                  <a:gd name="T27" fmla="*/ 30 h 48"/>
                  <a:gd name="T28" fmla="*/ 36 w 45"/>
                  <a:gd name="T29" fmla="*/ 24 h 48"/>
                  <a:gd name="T30" fmla="*/ 36 w 45"/>
                  <a:gd name="T31" fmla="*/ 23 h 48"/>
                  <a:gd name="T32" fmla="*/ 36 w 45"/>
                  <a:gd name="T33" fmla="*/ 22 h 48"/>
                  <a:gd name="T34" fmla="*/ 36 w 45"/>
                  <a:gd name="T35" fmla="*/ 22 h 48"/>
                  <a:gd name="T36" fmla="*/ 34 w 45"/>
                  <a:gd name="T37" fmla="*/ 19 h 48"/>
                  <a:gd name="T38" fmla="*/ 34 w 45"/>
                  <a:gd name="T39" fmla="*/ 18 h 48"/>
                  <a:gd name="T40" fmla="*/ 31 w 45"/>
                  <a:gd name="T41" fmla="*/ 14 h 48"/>
                  <a:gd name="T42" fmla="*/ 31 w 45"/>
                  <a:gd name="T43" fmla="*/ 14 h 48"/>
                  <a:gd name="T44" fmla="*/ 30 w 45"/>
                  <a:gd name="T45" fmla="*/ 13 h 48"/>
                  <a:gd name="T46" fmla="*/ 30 w 45"/>
                  <a:gd name="T47" fmla="*/ 13 h 48"/>
                  <a:gd name="T48" fmla="*/ 24 w 45"/>
                  <a:gd name="T49" fmla="*/ 10 h 48"/>
                  <a:gd name="T50" fmla="*/ 24 w 45"/>
                  <a:gd name="T51" fmla="*/ 10 h 48"/>
                  <a:gd name="T52" fmla="*/ 23 w 45"/>
                  <a:gd name="T53" fmla="*/ 10 h 48"/>
                  <a:gd name="T54" fmla="*/ 23 w 45"/>
                  <a:gd name="T55" fmla="*/ 9 h 48"/>
                  <a:gd name="T56" fmla="*/ 19 w 45"/>
                  <a:gd name="T57" fmla="*/ 9 h 48"/>
                  <a:gd name="T58" fmla="*/ 17 w 45"/>
                  <a:gd name="T59" fmla="*/ 9 h 48"/>
                  <a:gd name="T60" fmla="*/ 9 w 45"/>
                  <a:gd name="T61" fmla="*/ 16 h 48"/>
                  <a:gd name="T62" fmla="*/ 9 w 45"/>
                  <a:gd name="T63" fmla="*/ 16 h 48"/>
                  <a:gd name="T64" fmla="*/ 8 w 45"/>
                  <a:gd name="T65" fmla="*/ 19 h 48"/>
                  <a:gd name="T66" fmla="*/ 8 w 45"/>
                  <a:gd name="T67" fmla="*/ 20 h 48"/>
                  <a:gd name="T68" fmla="*/ 8 w 45"/>
                  <a:gd name="T69" fmla="*/ 24 h 48"/>
                  <a:gd name="T70" fmla="*/ 8 w 45"/>
                  <a:gd name="T71" fmla="*/ 25 h 48"/>
                  <a:gd name="T72" fmla="*/ 8 w 45"/>
                  <a:gd name="T73" fmla="*/ 26 h 48"/>
                  <a:gd name="T74" fmla="*/ 8 w 45"/>
                  <a:gd name="T75" fmla="*/ 27 h 48"/>
                  <a:gd name="T76" fmla="*/ 8 w 45"/>
                  <a:gd name="T77" fmla="*/ 27 h 48"/>
                  <a:gd name="T78" fmla="*/ 8 w 45"/>
                  <a:gd name="T79" fmla="*/ 28 h 48"/>
                  <a:gd name="T80" fmla="*/ 9 w 45"/>
                  <a:gd name="T81" fmla="*/ 28 h 48"/>
                  <a:gd name="T82" fmla="*/ 9 w 45"/>
                  <a:gd name="T83" fmla="*/ 28 h 48"/>
                  <a:gd name="T84" fmla="*/ 12 w 45"/>
                  <a:gd name="T85" fmla="*/ 34 h 48"/>
                  <a:gd name="T86" fmla="*/ 12 w 45"/>
                  <a:gd name="T87" fmla="*/ 34 h 48"/>
                  <a:gd name="T88" fmla="*/ 15 w 45"/>
                  <a:gd name="T89" fmla="*/ 36 h 48"/>
                  <a:gd name="T90" fmla="*/ 15 w 45"/>
                  <a:gd name="T91" fmla="*/ 37 h 48"/>
                  <a:gd name="T92" fmla="*/ 18 w 45"/>
                  <a:gd name="T93" fmla="*/ 39 h 48"/>
                  <a:gd name="T94" fmla="*/ 28 w 45"/>
                  <a:gd name="T95" fmla="*/ 39 h 48"/>
                  <a:gd name="T96" fmla="*/ 31 w 45"/>
                  <a:gd name="T97" fmla="*/ 38 h 48"/>
                  <a:gd name="T98" fmla="*/ 31 w 45"/>
                  <a:gd name="T99" fmla="*/ 38 h 48"/>
                  <a:gd name="T100" fmla="*/ 32 w 45"/>
                  <a:gd name="T101" fmla="*/ 37 h 48"/>
                  <a:gd name="T102" fmla="*/ 32 w 45"/>
                  <a:gd name="T103" fmla="*/ 37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45" h="48">
                    <a:moveTo>
                      <a:pt x="0" y="22"/>
                    </a:moveTo>
                    <a:cubicBezTo>
                      <a:pt x="0" y="16"/>
                      <a:pt x="2" y="10"/>
                      <a:pt x="7" y="6"/>
                    </a:cubicBezTo>
                    <a:cubicBezTo>
                      <a:pt x="13" y="1"/>
                      <a:pt x="20" y="0"/>
                      <a:pt x="27" y="3"/>
                    </a:cubicBezTo>
                    <a:cubicBezTo>
                      <a:pt x="36" y="7"/>
                      <a:pt x="41" y="13"/>
                      <a:pt x="43" y="22"/>
                    </a:cubicBezTo>
                    <a:cubicBezTo>
                      <a:pt x="45" y="30"/>
                      <a:pt x="43" y="38"/>
                      <a:pt x="36" y="43"/>
                    </a:cubicBezTo>
                    <a:cubicBezTo>
                      <a:pt x="31" y="47"/>
                      <a:pt x="26" y="48"/>
                      <a:pt x="20" y="47"/>
                    </a:cubicBezTo>
                    <a:cubicBezTo>
                      <a:pt x="13" y="45"/>
                      <a:pt x="7" y="41"/>
                      <a:pt x="4" y="34"/>
                    </a:cubicBezTo>
                    <a:cubicBezTo>
                      <a:pt x="1" y="31"/>
                      <a:pt x="1" y="26"/>
                      <a:pt x="0" y="22"/>
                    </a:cubicBezTo>
                    <a:close/>
                    <a:moveTo>
                      <a:pt x="32" y="37"/>
                    </a:moveTo>
                    <a:cubicBezTo>
                      <a:pt x="32" y="37"/>
                      <a:pt x="32" y="37"/>
                      <a:pt x="32" y="37"/>
                    </a:cubicBezTo>
                    <a:cubicBezTo>
                      <a:pt x="33" y="37"/>
                      <a:pt x="34" y="36"/>
                      <a:pt x="34" y="34"/>
                    </a:cubicBezTo>
                    <a:cubicBezTo>
                      <a:pt x="34" y="34"/>
                      <a:pt x="35" y="34"/>
                      <a:pt x="35" y="34"/>
                    </a:cubicBezTo>
                    <a:cubicBezTo>
                      <a:pt x="35" y="33"/>
                      <a:pt x="36" y="32"/>
                      <a:pt x="36" y="31"/>
                    </a:cubicBezTo>
                    <a:cubicBezTo>
                      <a:pt x="36" y="31"/>
                      <a:pt x="36" y="30"/>
                      <a:pt x="36" y="30"/>
                    </a:cubicBezTo>
                    <a:cubicBezTo>
                      <a:pt x="37" y="28"/>
                      <a:pt x="37" y="26"/>
                      <a:pt x="36" y="24"/>
                    </a:cubicBezTo>
                    <a:cubicBezTo>
                      <a:pt x="36" y="24"/>
                      <a:pt x="36" y="23"/>
                      <a:pt x="36" y="23"/>
                    </a:cubicBezTo>
                    <a:cubicBezTo>
                      <a:pt x="36" y="23"/>
                      <a:pt x="36" y="22"/>
                      <a:pt x="36" y="22"/>
                    </a:cubicBezTo>
                    <a:cubicBezTo>
                      <a:pt x="36" y="22"/>
                      <a:pt x="36" y="22"/>
                      <a:pt x="36" y="22"/>
                    </a:cubicBezTo>
                    <a:cubicBezTo>
                      <a:pt x="36" y="21"/>
                      <a:pt x="35" y="20"/>
                      <a:pt x="34" y="19"/>
                    </a:cubicBezTo>
                    <a:cubicBezTo>
                      <a:pt x="34" y="19"/>
                      <a:pt x="34" y="19"/>
                      <a:pt x="34" y="18"/>
                    </a:cubicBezTo>
                    <a:cubicBezTo>
                      <a:pt x="34" y="17"/>
                      <a:pt x="33" y="15"/>
                      <a:pt x="31" y="14"/>
                    </a:cubicBezTo>
                    <a:cubicBezTo>
                      <a:pt x="31" y="14"/>
                      <a:pt x="31" y="14"/>
                      <a:pt x="31" y="14"/>
                    </a:cubicBezTo>
                    <a:cubicBezTo>
                      <a:pt x="31" y="14"/>
                      <a:pt x="30" y="13"/>
                      <a:pt x="30" y="13"/>
                    </a:cubicBezTo>
                    <a:cubicBezTo>
                      <a:pt x="30" y="13"/>
                      <a:pt x="30" y="13"/>
                      <a:pt x="30" y="13"/>
                    </a:cubicBezTo>
                    <a:cubicBezTo>
                      <a:pt x="28" y="11"/>
                      <a:pt x="26" y="10"/>
                      <a:pt x="24" y="10"/>
                    </a:cubicBezTo>
                    <a:cubicBezTo>
                      <a:pt x="24" y="10"/>
                      <a:pt x="24" y="10"/>
                      <a:pt x="24" y="10"/>
                    </a:cubicBezTo>
                    <a:cubicBezTo>
                      <a:pt x="24" y="10"/>
                      <a:pt x="24" y="10"/>
                      <a:pt x="23" y="10"/>
                    </a:cubicBezTo>
                    <a:cubicBezTo>
                      <a:pt x="23" y="9"/>
                      <a:pt x="23" y="9"/>
                      <a:pt x="23" y="9"/>
                    </a:cubicBezTo>
                    <a:cubicBezTo>
                      <a:pt x="22" y="9"/>
                      <a:pt x="21" y="8"/>
                      <a:pt x="19" y="9"/>
                    </a:cubicBezTo>
                    <a:cubicBezTo>
                      <a:pt x="19" y="9"/>
                      <a:pt x="18" y="9"/>
                      <a:pt x="17" y="9"/>
                    </a:cubicBezTo>
                    <a:cubicBezTo>
                      <a:pt x="13" y="10"/>
                      <a:pt x="10" y="12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8" y="17"/>
                      <a:pt x="8" y="18"/>
                      <a:pt x="8" y="19"/>
                    </a:cubicBezTo>
                    <a:cubicBezTo>
                      <a:pt x="8" y="19"/>
                      <a:pt x="8" y="19"/>
                      <a:pt x="8" y="20"/>
                    </a:cubicBezTo>
                    <a:cubicBezTo>
                      <a:pt x="7" y="21"/>
                      <a:pt x="7" y="23"/>
                      <a:pt x="8" y="24"/>
                    </a:cubicBezTo>
                    <a:cubicBezTo>
                      <a:pt x="8" y="24"/>
                      <a:pt x="8" y="25"/>
                      <a:pt x="8" y="25"/>
                    </a:cubicBezTo>
                    <a:cubicBezTo>
                      <a:pt x="8" y="25"/>
                      <a:pt x="8" y="26"/>
                      <a:pt x="8" y="26"/>
                    </a:cubicBezTo>
                    <a:cubicBezTo>
                      <a:pt x="8" y="26"/>
                      <a:pt x="8" y="27"/>
                      <a:pt x="8" y="27"/>
                    </a:cubicBezTo>
                    <a:cubicBezTo>
                      <a:pt x="8" y="27"/>
                      <a:pt x="8" y="27"/>
                      <a:pt x="8" y="27"/>
                    </a:cubicBezTo>
                    <a:cubicBezTo>
                      <a:pt x="8" y="27"/>
                      <a:pt x="8" y="28"/>
                      <a:pt x="8" y="28"/>
                    </a:cubicBezTo>
                    <a:cubicBezTo>
                      <a:pt x="9" y="28"/>
                      <a:pt x="9" y="28"/>
                      <a:pt x="9" y="28"/>
                    </a:cubicBezTo>
                    <a:cubicBezTo>
                      <a:pt x="9" y="28"/>
                      <a:pt x="9" y="28"/>
                      <a:pt x="9" y="28"/>
                    </a:cubicBezTo>
                    <a:cubicBezTo>
                      <a:pt x="9" y="31"/>
                      <a:pt x="11" y="32"/>
                      <a:pt x="12" y="34"/>
                    </a:cubicBezTo>
                    <a:cubicBezTo>
                      <a:pt x="12" y="34"/>
                      <a:pt x="12" y="34"/>
                      <a:pt x="12" y="34"/>
                    </a:cubicBezTo>
                    <a:cubicBezTo>
                      <a:pt x="13" y="35"/>
                      <a:pt x="14" y="36"/>
                      <a:pt x="15" y="36"/>
                    </a:cubicBezTo>
                    <a:cubicBezTo>
                      <a:pt x="15" y="36"/>
                      <a:pt x="15" y="37"/>
                      <a:pt x="15" y="37"/>
                    </a:cubicBezTo>
                    <a:cubicBezTo>
                      <a:pt x="16" y="38"/>
                      <a:pt x="17" y="38"/>
                      <a:pt x="18" y="39"/>
                    </a:cubicBezTo>
                    <a:cubicBezTo>
                      <a:pt x="21" y="40"/>
                      <a:pt x="25" y="41"/>
                      <a:pt x="28" y="39"/>
                    </a:cubicBezTo>
                    <a:cubicBezTo>
                      <a:pt x="29" y="39"/>
                      <a:pt x="30" y="38"/>
                      <a:pt x="31" y="38"/>
                    </a:cubicBezTo>
                    <a:cubicBezTo>
                      <a:pt x="31" y="38"/>
                      <a:pt x="31" y="38"/>
                      <a:pt x="31" y="38"/>
                    </a:cubicBezTo>
                    <a:cubicBezTo>
                      <a:pt x="31" y="38"/>
                      <a:pt x="31" y="38"/>
                      <a:pt x="32" y="37"/>
                    </a:cubicBezTo>
                    <a:cubicBezTo>
                      <a:pt x="32" y="37"/>
                      <a:pt x="32" y="37"/>
                      <a:pt x="32" y="37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2" name="Freeform 21">
                <a:extLst>
                  <a:ext uri="{FF2B5EF4-FFF2-40B4-BE49-F238E27FC236}">
                    <a16:creationId xmlns:a16="http://schemas.microsoft.com/office/drawing/2014/main" id="{F055B7A5-47BB-40C7-84EA-EF8DB601AAE7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0889913" y="2165350"/>
                <a:ext cx="80963" cy="79375"/>
              </a:xfrm>
              <a:custGeom>
                <a:avLst/>
                <a:gdLst>
                  <a:gd name="T0" fmla="*/ 1 w 33"/>
                  <a:gd name="T1" fmla="*/ 14 h 32"/>
                  <a:gd name="T2" fmla="*/ 17 w 33"/>
                  <a:gd name="T3" fmla="*/ 1 h 32"/>
                  <a:gd name="T4" fmla="*/ 32 w 33"/>
                  <a:gd name="T5" fmla="*/ 16 h 32"/>
                  <a:gd name="T6" fmla="*/ 20 w 33"/>
                  <a:gd name="T7" fmla="*/ 31 h 32"/>
                  <a:gd name="T8" fmla="*/ 1 w 33"/>
                  <a:gd name="T9" fmla="*/ 17 h 32"/>
                  <a:gd name="T10" fmla="*/ 1 w 33"/>
                  <a:gd name="T11" fmla="*/ 14 h 32"/>
                  <a:gd name="T12" fmla="*/ 18 w 33"/>
                  <a:gd name="T13" fmla="*/ 24 h 32"/>
                  <a:gd name="T14" fmla="*/ 25 w 33"/>
                  <a:gd name="T15" fmla="*/ 17 h 32"/>
                  <a:gd name="T16" fmla="*/ 12 w 33"/>
                  <a:gd name="T17" fmla="*/ 9 h 32"/>
                  <a:gd name="T18" fmla="*/ 8 w 33"/>
                  <a:gd name="T19" fmla="*/ 15 h 32"/>
                  <a:gd name="T20" fmla="*/ 18 w 33"/>
                  <a:gd name="T21" fmla="*/ 24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3" h="32">
                    <a:moveTo>
                      <a:pt x="1" y="14"/>
                    </a:moveTo>
                    <a:cubicBezTo>
                      <a:pt x="0" y="6"/>
                      <a:pt x="8" y="0"/>
                      <a:pt x="17" y="1"/>
                    </a:cubicBezTo>
                    <a:cubicBezTo>
                      <a:pt x="25" y="2"/>
                      <a:pt x="31" y="9"/>
                      <a:pt x="32" y="16"/>
                    </a:cubicBezTo>
                    <a:cubicBezTo>
                      <a:pt x="33" y="23"/>
                      <a:pt x="28" y="30"/>
                      <a:pt x="20" y="31"/>
                    </a:cubicBezTo>
                    <a:cubicBezTo>
                      <a:pt x="11" y="32"/>
                      <a:pt x="3" y="26"/>
                      <a:pt x="1" y="17"/>
                    </a:cubicBezTo>
                    <a:cubicBezTo>
                      <a:pt x="1" y="17"/>
                      <a:pt x="1" y="15"/>
                      <a:pt x="1" y="14"/>
                    </a:cubicBezTo>
                    <a:close/>
                    <a:moveTo>
                      <a:pt x="18" y="24"/>
                    </a:moveTo>
                    <a:cubicBezTo>
                      <a:pt x="23" y="24"/>
                      <a:pt x="25" y="22"/>
                      <a:pt x="25" y="17"/>
                    </a:cubicBezTo>
                    <a:cubicBezTo>
                      <a:pt x="24" y="11"/>
                      <a:pt x="18" y="7"/>
                      <a:pt x="12" y="9"/>
                    </a:cubicBezTo>
                    <a:cubicBezTo>
                      <a:pt x="9" y="9"/>
                      <a:pt x="7" y="12"/>
                      <a:pt x="8" y="15"/>
                    </a:cubicBezTo>
                    <a:cubicBezTo>
                      <a:pt x="8" y="20"/>
                      <a:pt x="13" y="24"/>
                      <a:pt x="18" y="24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3" name="Freeform 22">
                <a:extLst>
                  <a:ext uri="{FF2B5EF4-FFF2-40B4-BE49-F238E27FC236}">
                    <a16:creationId xmlns:a16="http://schemas.microsoft.com/office/drawing/2014/main" id="{C002F84D-3955-4CFE-9E95-0C772D627DB0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0985163" y="2454275"/>
                <a:ext cx="66675" cy="68263"/>
              </a:xfrm>
              <a:custGeom>
                <a:avLst/>
                <a:gdLst>
                  <a:gd name="T0" fmla="*/ 14 w 27"/>
                  <a:gd name="T1" fmla="*/ 28 h 28"/>
                  <a:gd name="T2" fmla="*/ 0 w 27"/>
                  <a:gd name="T3" fmla="*/ 13 h 28"/>
                  <a:gd name="T4" fmla="*/ 13 w 27"/>
                  <a:gd name="T5" fmla="*/ 0 h 28"/>
                  <a:gd name="T6" fmla="*/ 27 w 27"/>
                  <a:gd name="T7" fmla="*/ 15 h 28"/>
                  <a:gd name="T8" fmla="*/ 14 w 27"/>
                  <a:gd name="T9" fmla="*/ 28 h 28"/>
                  <a:gd name="T10" fmla="*/ 20 w 27"/>
                  <a:gd name="T11" fmla="*/ 14 h 28"/>
                  <a:gd name="T12" fmla="*/ 13 w 27"/>
                  <a:gd name="T13" fmla="*/ 7 h 28"/>
                  <a:gd name="T14" fmla="*/ 7 w 27"/>
                  <a:gd name="T15" fmla="*/ 13 h 28"/>
                  <a:gd name="T16" fmla="*/ 14 w 27"/>
                  <a:gd name="T17" fmla="*/ 21 h 28"/>
                  <a:gd name="T18" fmla="*/ 20 w 27"/>
                  <a:gd name="T19" fmla="*/ 1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7" h="28">
                    <a:moveTo>
                      <a:pt x="14" y="28"/>
                    </a:moveTo>
                    <a:cubicBezTo>
                      <a:pt x="7" y="28"/>
                      <a:pt x="0" y="21"/>
                      <a:pt x="0" y="13"/>
                    </a:cubicBezTo>
                    <a:cubicBezTo>
                      <a:pt x="0" y="5"/>
                      <a:pt x="6" y="0"/>
                      <a:pt x="13" y="0"/>
                    </a:cubicBezTo>
                    <a:cubicBezTo>
                      <a:pt x="21" y="0"/>
                      <a:pt x="27" y="7"/>
                      <a:pt x="27" y="15"/>
                    </a:cubicBezTo>
                    <a:cubicBezTo>
                      <a:pt x="27" y="22"/>
                      <a:pt x="21" y="28"/>
                      <a:pt x="14" y="28"/>
                    </a:cubicBezTo>
                    <a:close/>
                    <a:moveTo>
                      <a:pt x="20" y="14"/>
                    </a:moveTo>
                    <a:cubicBezTo>
                      <a:pt x="20" y="10"/>
                      <a:pt x="17" y="7"/>
                      <a:pt x="13" y="7"/>
                    </a:cubicBezTo>
                    <a:cubicBezTo>
                      <a:pt x="9" y="7"/>
                      <a:pt x="7" y="10"/>
                      <a:pt x="7" y="13"/>
                    </a:cubicBezTo>
                    <a:cubicBezTo>
                      <a:pt x="7" y="17"/>
                      <a:pt x="10" y="21"/>
                      <a:pt x="14" y="21"/>
                    </a:cubicBezTo>
                    <a:cubicBezTo>
                      <a:pt x="17" y="21"/>
                      <a:pt x="20" y="18"/>
                      <a:pt x="20" y="14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4" name="Freeform 23">
                <a:extLst>
                  <a:ext uri="{FF2B5EF4-FFF2-40B4-BE49-F238E27FC236}">
                    <a16:creationId xmlns:a16="http://schemas.microsoft.com/office/drawing/2014/main" id="{84F73D86-A206-48A7-A0A3-BC20102B496C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0875625" y="2300287"/>
                <a:ext cx="63500" cy="66675"/>
              </a:xfrm>
              <a:custGeom>
                <a:avLst/>
                <a:gdLst>
                  <a:gd name="T0" fmla="*/ 14 w 26"/>
                  <a:gd name="T1" fmla="*/ 26 h 27"/>
                  <a:gd name="T2" fmla="*/ 0 w 26"/>
                  <a:gd name="T3" fmla="*/ 13 h 27"/>
                  <a:gd name="T4" fmla="*/ 12 w 26"/>
                  <a:gd name="T5" fmla="*/ 1 h 27"/>
                  <a:gd name="T6" fmla="*/ 26 w 26"/>
                  <a:gd name="T7" fmla="*/ 15 h 27"/>
                  <a:gd name="T8" fmla="*/ 14 w 26"/>
                  <a:gd name="T9" fmla="*/ 26 h 27"/>
                  <a:gd name="T10" fmla="*/ 14 w 26"/>
                  <a:gd name="T11" fmla="*/ 19 h 27"/>
                  <a:gd name="T12" fmla="*/ 19 w 26"/>
                  <a:gd name="T13" fmla="*/ 14 h 27"/>
                  <a:gd name="T14" fmla="*/ 13 w 26"/>
                  <a:gd name="T15" fmla="*/ 8 h 27"/>
                  <a:gd name="T16" fmla="*/ 7 w 26"/>
                  <a:gd name="T17" fmla="*/ 13 h 27"/>
                  <a:gd name="T18" fmla="*/ 14 w 26"/>
                  <a:gd name="T19" fmla="*/ 19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6" h="27">
                    <a:moveTo>
                      <a:pt x="14" y="26"/>
                    </a:moveTo>
                    <a:cubicBezTo>
                      <a:pt x="7" y="27"/>
                      <a:pt x="0" y="20"/>
                      <a:pt x="0" y="13"/>
                    </a:cubicBezTo>
                    <a:cubicBezTo>
                      <a:pt x="0" y="6"/>
                      <a:pt x="5" y="1"/>
                      <a:pt x="12" y="1"/>
                    </a:cubicBezTo>
                    <a:cubicBezTo>
                      <a:pt x="20" y="0"/>
                      <a:pt x="26" y="7"/>
                      <a:pt x="26" y="15"/>
                    </a:cubicBezTo>
                    <a:cubicBezTo>
                      <a:pt x="26" y="21"/>
                      <a:pt x="21" y="27"/>
                      <a:pt x="14" y="26"/>
                    </a:cubicBezTo>
                    <a:close/>
                    <a:moveTo>
                      <a:pt x="14" y="19"/>
                    </a:moveTo>
                    <a:cubicBezTo>
                      <a:pt x="17" y="19"/>
                      <a:pt x="19" y="17"/>
                      <a:pt x="19" y="14"/>
                    </a:cubicBezTo>
                    <a:cubicBezTo>
                      <a:pt x="19" y="11"/>
                      <a:pt x="16" y="8"/>
                      <a:pt x="13" y="8"/>
                    </a:cubicBezTo>
                    <a:cubicBezTo>
                      <a:pt x="9" y="8"/>
                      <a:pt x="7" y="10"/>
                      <a:pt x="7" y="13"/>
                    </a:cubicBezTo>
                    <a:cubicBezTo>
                      <a:pt x="7" y="17"/>
                      <a:pt x="10" y="19"/>
                      <a:pt x="14" y="19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5" name="Freeform 24">
                <a:extLst>
                  <a:ext uri="{FF2B5EF4-FFF2-40B4-BE49-F238E27FC236}">
                    <a16:creationId xmlns:a16="http://schemas.microsoft.com/office/drawing/2014/main" id="{C2B3C1EF-6233-4BC2-890D-33E9A5D88AB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0599400" y="2541587"/>
                <a:ext cx="20638" cy="22225"/>
              </a:xfrm>
              <a:custGeom>
                <a:avLst/>
                <a:gdLst>
                  <a:gd name="T0" fmla="*/ 3 w 8"/>
                  <a:gd name="T1" fmla="*/ 9 h 9"/>
                  <a:gd name="T2" fmla="*/ 0 w 8"/>
                  <a:gd name="T3" fmla="*/ 4 h 9"/>
                  <a:gd name="T4" fmla="*/ 4 w 8"/>
                  <a:gd name="T5" fmla="*/ 0 h 9"/>
                  <a:gd name="T6" fmla="*/ 8 w 8"/>
                  <a:gd name="T7" fmla="*/ 4 h 9"/>
                  <a:gd name="T8" fmla="*/ 5 w 8"/>
                  <a:gd name="T9" fmla="*/ 9 h 9"/>
                  <a:gd name="T10" fmla="*/ 3 w 8"/>
                  <a:gd name="T11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" h="9">
                    <a:moveTo>
                      <a:pt x="3" y="9"/>
                    </a:moveTo>
                    <a:cubicBezTo>
                      <a:pt x="2" y="7"/>
                      <a:pt x="0" y="6"/>
                      <a:pt x="0" y="4"/>
                    </a:cubicBezTo>
                    <a:cubicBezTo>
                      <a:pt x="0" y="2"/>
                      <a:pt x="1" y="0"/>
                      <a:pt x="4" y="0"/>
                    </a:cubicBezTo>
                    <a:cubicBezTo>
                      <a:pt x="6" y="0"/>
                      <a:pt x="8" y="2"/>
                      <a:pt x="8" y="4"/>
                    </a:cubicBezTo>
                    <a:cubicBezTo>
                      <a:pt x="8" y="6"/>
                      <a:pt x="6" y="7"/>
                      <a:pt x="5" y="9"/>
                    </a:cubicBezTo>
                    <a:cubicBezTo>
                      <a:pt x="4" y="9"/>
                      <a:pt x="4" y="9"/>
                      <a:pt x="3" y="9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6" name="Freeform 25">
                <a:extLst>
                  <a:ext uri="{FF2B5EF4-FFF2-40B4-BE49-F238E27FC236}">
                    <a16:creationId xmlns:a16="http://schemas.microsoft.com/office/drawing/2014/main" id="{9C6AB894-AEAF-4778-AC21-0FC933F0560E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9613563" y="2447925"/>
                <a:ext cx="482600" cy="541338"/>
              </a:xfrm>
              <a:custGeom>
                <a:avLst/>
                <a:gdLst>
                  <a:gd name="T0" fmla="*/ 87 w 196"/>
                  <a:gd name="T1" fmla="*/ 150 h 220"/>
                  <a:gd name="T2" fmla="*/ 74 w 196"/>
                  <a:gd name="T3" fmla="*/ 152 h 220"/>
                  <a:gd name="T4" fmla="*/ 78 w 196"/>
                  <a:gd name="T5" fmla="*/ 136 h 220"/>
                  <a:gd name="T6" fmla="*/ 75 w 196"/>
                  <a:gd name="T7" fmla="*/ 133 h 220"/>
                  <a:gd name="T8" fmla="*/ 59 w 196"/>
                  <a:gd name="T9" fmla="*/ 131 h 220"/>
                  <a:gd name="T10" fmla="*/ 65 w 196"/>
                  <a:gd name="T11" fmla="*/ 117 h 220"/>
                  <a:gd name="T12" fmla="*/ 46 w 196"/>
                  <a:gd name="T13" fmla="*/ 120 h 220"/>
                  <a:gd name="T14" fmla="*/ 53 w 196"/>
                  <a:gd name="T15" fmla="*/ 108 h 220"/>
                  <a:gd name="T16" fmla="*/ 38 w 196"/>
                  <a:gd name="T17" fmla="*/ 108 h 220"/>
                  <a:gd name="T18" fmla="*/ 42 w 196"/>
                  <a:gd name="T19" fmla="*/ 96 h 220"/>
                  <a:gd name="T20" fmla="*/ 38 w 196"/>
                  <a:gd name="T21" fmla="*/ 91 h 220"/>
                  <a:gd name="T22" fmla="*/ 31 w 196"/>
                  <a:gd name="T23" fmla="*/ 91 h 220"/>
                  <a:gd name="T24" fmla="*/ 21 w 196"/>
                  <a:gd name="T25" fmla="*/ 98 h 220"/>
                  <a:gd name="T26" fmla="*/ 22 w 196"/>
                  <a:gd name="T27" fmla="*/ 79 h 220"/>
                  <a:gd name="T28" fmla="*/ 8 w 196"/>
                  <a:gd name="T29" fmla="*/ 86 h 220"/>
                  <a:gd name="T30" fmla="*/ 2 w 196"/>
                  <a:gd name="T31" fmla="*/ 34 h 220"/>
                  <a:gd name="T32" fmla="*/ 60 w 196"/>
                  <a:gd name="T33" fmla="*/ 14 h 220"/>
                  <a:gd name="T34" fmla="*/ 75 w 196"/>
                  <a:gd name="T35" fmla="*/ 4 h 220"/>
                  <a:gd name="T36" fmla="*/ 80 w 196"/>
                  <a:gd name="T37" fmla="*/ 25 h 220"/>
                  <a:gd name="T38" fmla="*/ 93 w 196"/>
                  <a:gd name="T39" fmla="*/ 17 h 220"/>
                  <a:gd name="T40" fmla="*/ 92 w 196"/>
                  <a:gd name="T41" fmla="*/ 36 h 220"/>
                  <a:gd name="T42" fmla="*/ 107 w 196"/>
                  <a:gd name="T43" fmla="*/ 28 h 220"/>
                  <a:gd name="T44" fmla="*/ 100 w 196"/>
                  <a:gd name="T45" fmla="*/ 42 h 220"/>
                  <a:gd name="T46" fmla="*/ 122 w 196"/>
                  <a:gd name="T47" fmla="*/ 44 h 220"/>
                  <a:gd name="T48" fmla="*/ 119 w 196"/>
                  <a:gd name="T49" fmla="*/ 53 h 220"/>
                  <a:gd name="T50" fmla="*/ 126 w 196"/>
                  <a:gd name="T51" fmla="*/ 69 h 220"/>
                  <a:gd name="T52" fmla="*/ 142 w 196"/>
                  <a:gd name="T53" fmla="*/ 62 h 220"/>
                  <a:gd name="T54" fmla="*/ 138 w 196"/>
                  <a:gd name="T55" fmla="*/ 86 h 220"/>
                  <a:gd name="T56" fmla="*/ 155 w 196"/>
                  <a:gd name="T57" fmla="*/ 78 h 220"/>
                  <a:gd name="T58" fmla="*/ 142 w 196"/>
                  <a:gd name="T59" fmla="*/ 91 h 220"/>
                  <a:gd name="T60" fmla="*/ 163 w 196"/>
                  <a:gd name="T61" fmla="*/ 96 h 220"/>
                  <a:gd name="T62" fmla="*/ 153 w 196"/>
                  <a:gd name="T63" fmla="*/ 109 h 220"/>
                  <a:gd name="T64" fmla="*/ 177 w 196"/>
                  <a:gd name="T65" fmla="*/ 115 h 220"/>
                  <a:gd name="T66" fmla="*/ 164 w 196"/>
                  <a:gd name="T67" fmla="*/ 128 h 220"/>
                  <a:gd name="T68" fmla="*/ 186 w 196"/>
                  <a:gd name="T69" fmla="*/ 135 h 220"/>
                  <a:gd name="T70" fmla="*/ 172 w 196"/>
                  <a:gd name="T71" fmla="*/ 148 h 220"/>
                  <a:gd name="T72" fmla="*/ 192 w 196"/>
                  <a:gd name="T73" fmla="*/ 156 h 220"/>
                  <a:gd name="T74" fmla="*/ 180 w 196"/>
                  <a:gd name="T75" fmla="*/ 166 h 220"/>
                  <a:gd name="T76" fmla="*/ 152 w 196"/>
                  <a:gd name="T77" fmla="*/ 218 h 220"/>
                  <a:gd name="T78" fmla="*/ 108 w 196"/>
                  <a:gd name="T79" fmla="*/ 195 h 220"/>
                  <a:gd name="T80" fmla="*/ 94 w 196"/>
                  <a:gd name="T81" fmla="*/ 195 h 220"/>
                  <a:gd name="T82" fmla="*/ 101 w 196"/>
                  <a:gd name="T83" fmla="*/ 179 h 220"/>
                  <a:gd name="T84" fmla="*/ 100 w 196"/>
                  <a:gd name="T85" fmla="*/ 175 h 220"/>
                  <a:gd name="T86" fmla="*/ 84 w 196"/>
                  <a:gd name="T87" fmla="*/ 170 h 220"/>
                  <a:gd name="T88" fmla="*/ 93 w 196"/>
                  <a:gd name="T89" fmla="*/ 160 h 220"/>
                  <a:gd name="T90" fmla="*/ 174 w 196"/>
                  <a:gd name="T91" fmla="*/ 169 h 220"/>
                  <a:gd name="T92" fmla="*/ 147 w 196"/>
                  <a:gd name="T93" fmla="*/ 108 h 220"/>
                  <a:gd name="T94" fmla="*/ 109 w 196"/>
                  <a:gd name="T95" fmla="*/ 59 h 220"/>
                  <a:gd name="T96" fmla="*/ 49 w 196"/>
                  <a:gd name="T97" fmla="*/ 14 h 220"/>
                  <a:gd name="T98" fmla="*/ 8 w 196"/>
                  <a:gd name="T99" fmla="*/ 56 h 220"/>
                  <a:gd name="T100" fmla="*/ 24 w 196"/>
                  <a:gd name="T101" fmla="*/ 74 h 220"/>
                  <a:gd name="T102" fmla="*/ 37 w 196"/>
                  <a:gd name="T103" fmla="*/ 84 h 220"/>
                  <a:gd name="T104" fmla="*/ 50 w 196"/>
                  <a:gd name="T105" fmla="*/ 95 h 220"/>
                  <a:gd name="T106" fmla="*/ 62 w 196"/>
                  <a:gd name="T107" fmla="*/ 107 h 220"/>
                  <a:gd name="T108" fmla="*/ 73 w 196"/>
                  <a:gd name="T109" fmla="*/ 118 h 220"/>
                  <a:gd name="T110" fmla="*/ 83 w 196"/>
                  <a:gd name="T111" fmla="*/ 131 h 220"/>
                  <a:gd name="T112" fmla="*/ 92 w 196"/>
                  <a:gd name="T113" fmla="*/ 145 h 220"/>
                  <a:gd name="T114" fmla="*/ 100 w 196"/>
                  <a:gd name="T115" fmla="*/ 160 h 220"/>
                  <a:gd name="T116" fmla="*/ 107 w 196"/>
                  <a:gd name="T117" fmla="*/ 176 h 220"/>
                  <a:gd name="T118" fmla="*/ 113 w 196"/>
                  <a:gd name="T119" fmla="*/ 193 h 220"/>
                  <a:gd name="T120" fmla="*/ 166 w 196"/>
                  <a:gd name="T121" fmla="*/ 204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96" h="220">
                    <a:moveTo>
                      <a:pt x="93" y="158"/>
                    </a:moveTo>
                    <a:cubicBezTo>
                      <a:pt x="92" y="156"/>
                      <a:pt x="91" y="155"/>
                      <a:pt x="91" y="154"/>
                    </a:cubicBezTo>
                    <a:cubicBezTo>
                      <a:pt x="90" y="153"/>
                      <a:pt x="89" y="151"/>
                      <a:pt x="89" y="150"/>
                    </a:cubicBezTo>
                    <a:cubicBezTo>
                      <a:pt x="88" y="149"/>
                      <a:pt x="88" y="149"/>
                      <a:pt x="87" y="150"/>
                    </a:cubicBezTo>
                    <a:cubicBezTo>
                      <a:pt x="84" y="152"/>
                      <a:pt x="80" y="154"/>
                      <a:pt x="77" y="156"/>
                    </a:cubicBezTo>
                    <a:cubicBezTo>
                      <a:pt x="76" y="157"/>
                      <a:pt x="76" y="157"/>
                      <a:pt x="75" y="157"/>
                    </a:cubicBezTo>
                    <a:cubicBezTo>
                      <a:pt x="74" y="157"/>
                      <a:pt x="73" y="156"/>
                      <a:pt x="73" y="155"/>
                    </a:cubicBezTo>
                    <a:cubicBezTo>
                      <a:pt x="73" y="154"/>
                      <a:pt x="73" y="153"/>
                      <a:pt x="74" y="152"/>
                    </a:cubicBezTo>
                    <a:cubicBezTo>
                      <a:pt x="77" y="150"/>
                      <a:pt x="81" y="148"/>
                      <a:pt x="84" y="146"/>
                    </a:cubicBezTo>
                    <a:cubicBezTo>
                      <a:pt x="85" y="145"/>
                      <a:pt x="85" y="145"/>
                      <a:pt x="85" y="144"/>
                    </a:cubicBezTo>
                    <a:cubicBezTo>
                      <a:pt x="83" y="141"/>
                      <a:pt x="81" y="139"/>
                      <a:pt x="80" y="136"/>
                    </a:cubicBezTo>
                    <a:cubicBezTo>
                      <a:pt x="79" y="135"/>
                      <a:pt x="79" y="135"/>
                      <a:pt x="78" y="136"/>
                    </a:cubicBezTo>
                    <a:cubicBezTo>
                      <a:pt x="75" y="138"/>
                      <a:pt x="72" y="141"/>
                      <a:pt x="68" y="143"/>
                    </a:cubicBezTo>
                    <a:cubicBezTo>
                      <a:pt x="66" y="144"/>
                      <a:pt x="65" y="144"/>
                      <a:pt x="64" y="142"/>
                    </a:cubicBezTo>
                    <a:cubicBezTo>
                      <a:pt x="64" y="141"/>
                      <a:pt x="65" y="140"/>
                      <a:pt x="65" y="139"/>
                    </a:cubicBezTo>
                    <a:cubicBezTo>
                      <a:pt x="69" y="137"/>
                      <a:pt x="72" y="135"/>
                      <a:pt x="75" y="133"/>
                    </a:cubicBezTo>
                    <a:cubicBezTo>
                      <a:pt x="76" y="131"/>
                      <a:pt x="76" y="132"/>
                      <a:pt x="75" y="130"/>
                    </a:cubicBezTo>
                    <a:cubicBezTo>
                      <a:pt x="74" y="128"/>
                      <a:pt x="72" y="126"/>
                      <a:pt x="70" y="123"/>
                    </a:cubicBezTo>
                    <a:cubicBezTo>
                      <a:pt x="70" y="123"/>
                      <a:pt x="69" y="122"/>
                      <a:pt x="68" y="123"/>
                    </a:cubicBezTo>
                    <a:cubicBezTo>
                      <a:pt x="65" y="126"/>
                      <a:pt x="62" y="128"/>
                      <a:pt x="59" y="131"/>
                    </a:cubicBezTo>
                    <a:cubicBezTo>
                      <a:pt x="58" y="132"/>
                      <a:pt x="56" y="132"/>
                      <a:pt x="55" y="131"/>
                    </a:cubicBezTo>
                    <a:cubicBezTo>
                      <a:pt x="54" y="130"/>
                      <a:pt x="54" y="128"/>
                      <a:pt x="56" y="127"/>
                    </a:cubicBezTo>
                    <a:cubicBezTo>
                      <a:pt x="59" y="124"/>
                      <a:pt x="62" y="122"/>
                      <a:pt x="65" y="119"/>
                    </a:cubicBezTo>
                    <a:cubicBezTo>
                      <a:pt x="66" y="119"/>
                      <a:pt x="66" y="118"/>
                      <a:pt x="65" y="117"/>
                    </a:cubicBezTo>
                    <a:cubicBezTo>
                      <a:pt x="63" y="115"/>
                      <a:pt x="61" y="113"/>
                      <a:pt x="59" y="111"/>
                    </a:cubicBezTo>
                    <a:cubicBezTo>
                      <a:pt x="59" y="110"/>
                      <a:pt x="58" y="110"/>
                      <a:pt x="58" y="110"/>
                    </a:cubicBezTo>
                    <a:cubicBezTo>
                      <a:pt x="55" y="113"/>
                      <a:pt x="52" y="116"/>
                      <a:pt x="49" y="119"/>
                    </a:cubicBezTo>
                    <a:cubicBezTo>
                      <a:pt x="48" y="119"/>
                      <a:pt x="47" y="120"/>
                      <a:pt x="46" y="120"/>
                    </a:cubicBezTo>
                    <a:cubicBezTo>
                      <a:pt x="45" y="120"/>
                      <a:pt x="45" y="119"/>
                      <a:pt x="44" y="118"/>
                    </a:cubicBezTo>
                    <a:cubicBezTo>
                      <a:pt x="44" y="117"/>
                      <a:pt x="44" y="116"/>
                      <a:pt x="45" y="116"/>
                    </a:cubicBezTo>
                    <a:cubicBezTo>
                      <a:pt x="48" y="113"/>
                      <a:pt x="50" y="111"/>
                      <a:pt x="53" y="108"/>
                    </a:cubicBezTo>
                    <a:cubicBezTo>
                      <a:pt x="53" y="108"/>
                      <a:pt x="53" y="108"/>
                      <a:pt x="53" y="108"/>
                    </a:cubicBezTo>
                    <a:cubicBezTo>
                      <a:pt x="55" y="106"/>
                      <a:pt x="55" y="106"/>
                      <a:pt x="53" y="105"/>
                    </a:cubicBezTo>
                    <a:cubicBezTo>
                      <a:pt x="52" y="103"/>
                      <a:pt x="50" y="102"/>
                      <a:pt x="48" y="100"/>
                    </a:cubicBezTo>
                    <a:cubicBezTo>
                      <a:pt x="47" y="98"/>
                      <a:pt x="46" y="98"/>
                      <a:pt x="45" y="100"/>
                    </a:cubicBezTo>
                    <a:cubicBezTo>
                      <a:pt x="43" y="103"/>
                      <a:pt x="40" y="105"/>
                      <a:pt x="38" y="108"/>
                    </a:cubicBezTo>
                    <a:cubicBezTo>
                      <a:pt x="36" y="109"/>
                      <a:pt x="35" y="109"/>
                      <a:pt x="34" y="108"/>
                    </a:cubicBezTo>
                    <a:cubicBezTo>
                      <a:pt x="32" y="107"/>
                      <a:pt x="32" y="106"/>
                      <a:pt x="34" y="104"/>
                    </a:cubicBezTo>
                    <a:cubicBezTo>
                      <a:pt x="36" y="103"/>
                      <a:pt x="37" y="101"/>
                      <a:pt x="39" y="99"/>
                    </a:cubicBezTo>
                    <a:cubicBezTo>
                      <a:pt x="40" y="98"/>
                      <a:pt x="41" y="97"/>
                      <a:pt x="42" y="96"/>
                    </a:cubicBezTo>
                    <a:cubicBezTo>
                      <a:pt x="42" y="96"/>
                      <a:pt x="42" y="96"/>
                      <a:pt x="42" y="96"/>
                    </a:cubicBezTo>
                    <a:cubicBezTo>
                      <a:pt x="43" y="95"/>
                      <a:pt x="43" y="95"/>
                      <a:pt x="42" y="94"/>
                    </a:cubicBezTo>
                    <a:cubicBezTo>
                      <a:pt x="41" y="93"/>
                      <a:pt x="39" y="92"/>
                      <a:pt x="38" y="91"/>
                    </a:cubicBezTo>
                    <a:cubicBezTo>
                      <a:pt x="38" y="91"/>
                      <a:pt x="38" y="91"/>
                      <a:pt x="38" y="91"/>
                    </a:cubicBezTo>
                    <a:cubicBezTo>
                      <a:pt x="37" y="90"/>
                      <a:pt x="35" y="89"/>
                      <a:pt x="34" y="88"/>
                    </a:cubicBezTo>
                    <a:cubicBezTo>
                      <a:pt x="34" y="87"/>
                      <a:pt x="34" y="88"/>
                      <a:pt x="33" y="88"/>
                    </a:cubicBezTo>
                    <a:cubicBezTo>
                      <a:pt x="33" y="89"/>
                      <a:pt x="32" y="89"/>
                      <a:pt x="31" y="90"/>
                    </a:cubicBezTo>
                    <a:cubicBezTo>
                      <a:pt x="31" y="91"/>
                      <a:pt x="31" y="91"/>
                      <a:pt x="31" y="91"/>
                    </a:cubicBezTo>
                    <a:cubicBezTo>
                      <a:pt x="31" y="91"/>
                      <a:pt x="31" y="91"/>
                      <a:pt x="31" y="91"/>
                    </a:cubicBezTo>
                    <a:cubicBezTo>
                      <a:pt x="29" y="93"/>
                      <a:pt x="27" y="95"/>
                      <a:pt x="25" y="98"/>
                    </a:cubicBezTo>
                    <a:cubicBezTo>
                      <a:pt x="25" y="98"/>
                      <a:pt x="24" y="99"/>
                      <a:pt x="24" y="99"/>
                    </a:cubicBezTo>
                    <a:cubicBezTo>
                      <a:pt x="23" y="99"/>
                      <a:pt x="22" y="99"/>
                      <a:pt x="21" y="98"/>
                    </a:cubicBezTo>
                    <a:cubicBezTo>
                      <a:pt x="20" y="97"/>
                      <a:pt x="21" y="96"/>
                      <a:pt x="21" y="95"/>
                    </a:cubicBezTo>
                    <a:cubicBezTo>
                      <a:pt x="24" y="92"/>
                      <a:pt x="26" y="89"/>
                      <a:pt x="29" y="86"/>
                    </a:cubicBezTo>
                    <a:cubicBezTo>
                      <a:pt x="30" y="85"/>
                      <a:pt x="30" y="84"/>
                      <a:pt x="29" y="84"/>
                    </a:cubicBezTo>
                    <a:cubicBezTo>
                      <a:pt x="26" y="82"/>
                      <a:pt x="24" y="80"/>
                      <a:pt x="22" y="79"/>
                    </a:cubicBezTo>
                    <a:cubicBezTo>
                      <a:pt x="20" y="78"/>
                      <a:pt x="20" y="78"/>
                      <a:pt x="19" y="79"/>
                    </a:cubicBezTo>
                    <a:cubicBezTo>
                      <a:pt x="17" y="82"/>
                      <a:pt x="15" y="85"/>
                      <a:pt x="12" y="88"/>
                    </a:cubicBezTo>
                    <a:cubicBezTo>
                      <a:pt x="11" y="90"/>
                      <a:pt x="10" y="90"/>
                      <a:pt x="9" y="89"/>
                    </a:cubicBezTo>
                    <a:cubicBezTo>
                      <a:pt x="8" y="88"/>
                      <a:pt x="7" y="87"/>
                      <a:pt x="8" y="86"/>
                    </a:cubicBezTo>
                    <a:cubicBezTo>
                      <a:pt x="11" y="82"/>
                      <a:pt x="13" y="79"/>
                      <a:pt x="16" y="76"/>
                    </a:cubicBezTo>
                    <a:cubicBezTo>
                      <a:pt x="16" y="75"/>
                      <a:pt x="16" y="75"/>
                      <a:pt x="16" y="74"/>
                    </a:cubicBezTo>
                    <a:cubicBezTo>
                      <a:pt x="9" y="68"/>
                      <a:pt x="4" y="61"/>
                      <a:pt x="2" y="52"/>
                    </a:cubicBezTo>
                    <a:cubicBezTo>
                      <a:pt x="0" y="46"/>
                      <a:pt x="0" y="40"/>
                      <a:pt x="2" y="34"/>
                    </a:cubicBezTo>
                    <a:cubicBezTo>
                      <a:pt x="3" y="29"/>
                      <a:pt x="5" y="25"/>
                      <a:pt x="8" y="22"/>
                    </a:cubicBezTo>
                    <a:cubicBezTo>
                      <a:pt x="11" y="17"/>
                      <a:pt x="16" y="14"/>
                      <a:pt x="22" y="11"/>
                    </a:cubicBezTo>
                    <a:cubicBezTo>
                      <a:pt x="33" y="7"/>
                      <a:pt x="44" y="7"/>
                      <a:pt x="55" y="11"/>
                    </a:cubicBezTo>
                    <a:cubicBezTo>
                      <a:pt x="57" y="12"/>
                      <a:pt x="59" y="13"/>
                      <a:pt x="60" y="14"/>
                    </a:cubicBezTo>
                    <a:cubicBezTo>
                      <a:pt x="61" y="14"/>
                      <a:pt x="62" y="14"/>
                      <a:pt x="62" y="13"/>
                    </a:cubicBezTo>
                    <a:cubicBezTo>
                      <a:pt x="65" y="9"/>
                      <a:pt x="68" y="5"/>
                      <a:pt x="71" y="1"/>
                    </a:cubicBezTo>
                    <a:cubicBezTo>
                      <a:pt x="72" y="0"/>
                      <a:pt x="73" y="0"/>
                      <a:pt x="74" y="1"/>
                    </a:cubicBezTo>
                    <a:cubicBezTo>
                      <a:pt x="75" y="1"/>
                      <a:pt x="76" y="3"/>
                      <a:pt x="75" y="4"/>
                    </a:cubicBezTo>
                    <a:cubicBezTo>
                      <a:pt x="72" y="8"/>
                      <a:pt x="69" y="12"/>
                      <a:pt x="66" y="15"/>
                    </a:cubicBezTo>
                    <a:cubicBezTo>
                      <a:pt x="66" y="16"/>
                      <a:pt x="66" y="17"/>
                      <a:pt x="67" y="17"/>
                    </a:cubicBezTo>
                    <a:cubicBezTo>
                      <a:pt x="71" y="20"/>
                      <a:pt x="75" y="23"/>
                      <a:pt x="78" y="26"/>
                    </a:cubicBezTo>
                    <a:cubicBezTo>
                      <a:pt x="79" y="26"/>
                      <a:pt x="79" y="26"/>
                      <a:pt x="80" y="25"/>
                    </a:cubicBezTo>
                    <a:cubicBezTo>
                      <a:pt x="82" y="23"/>
                      <a:pt x="84" y="20"/>
                      <a:pt x="87" y="17"/>
                    </a:cubicBezTo>
                    <a:cubicBezTo>
                      <a:pt x="88" y="16"/>
                      <a:pt x="89" y="15"/>
                      <a:pt x="89" y="14"/>
                    </a:cubicBezTo>
                    <a:cubicBezTo>
                      <a:pt x="90" y="13"/>
                      <a:pt x="92" y="13"/>
                      <a:pt x="93" y="14"/>
                    </a:cubicBezTo>
                    <a:cubicBezTo>
                      <a:pt x="94" y="15"/>
                      <a:pt x="94" y="16"/>
                      <a:pt x="93" y="17"/>
                    </a:cubicBezTo>
                    <a:cubicBezTo>
                      <a:pt x="92" y="19"/>
                      <a:pt x="90" y="20"/>
                      <a:pt x="89" y="22"/>
                    </a:cubicBezTo>
                    <a:cubicBezTo>
                      <a:pt x="87" y="24"/>
                      <a:pt x="86" y="26"/>
                      <a:pt x="84" y="28"/>
                    </a:cubicBezTo>
                    <a:cubicBezTo>
                      <a:pt x="83" y="29"/>
                      <a:pt x="83" y="29"/>
                      <a:pt x="84" y="30"/>
                    </a:cubicBezTo>
                    <a:cubicBezTo>
                      <a:pt x="87" y="32"/>
                      <a:pt x="89" y="34"/>
                      <a:pt x="92" y="36"/>
                    </a:cubicBezTo>
                    <a:cubicBezTo>
                      <a:pt x="93" y="37"/>
                      <a:pt x="94" y="38"/>
                      <a:pt x="95" y="39"/>
                    </a:cubicBezTo>
                    <a:cubicBezTo>
                      <a:pt x="96" y="39"/>
                      <a:pt x="96" y="39"/>
                      <a:pt x="97" y="39"/>
                    </a:cubicBezTo>
                    <a:cubicBezTo>
                      <a:pt x="99" y="36"/>
                      <a:pt x="102" y="33"/>
                      <a:pt x="105" y="30"/>
                    </a:cubicBezTo>
                    <a:cubicBezTo>
                      <a:pt x="106" y="29"/>
                      <a:pt x="106" y="29"/>
                      <a:pt x="107" y="28"/>
                    </a:cubicBezTo>
                    <a:cubicBezTo>
                      <a:pt x="108" y="27"/>
                      <a:pt x="109" y="27"/>
                      <a:pt x="110" y="28"/>
                    </a:cubicBezTo>
                    <a:cubicBezTo>
                      <a:pt x="111" y="29"/>
                      <a:pt x="111" y="30"/>
                      <a:pt x="110" y="31"/>
                    </a:cubicBezTo>
                    <a:cubicBezTo>
                      <a:pt x="108" y="33"/>
                      <a:pt x="106" y="36"/>
                      <a:pt x="104" y="38"/>
                    </a:cubicBezTo>
                    <a:cubicBezTo>
                      <a:pt x="103" y="39"/>
                      <a:pt x="101" y="41"/>
                      <a:pt x="100" y="42"/>
                    </a:cubicBezTo>
                    <a:cubicBezTo>
                      <a:pt x="99" y="43"/>
                      <a:pt x="100" y="43"/>
                      <a:pt x="100" y="43"/>
                    </a:cubicBezTo>
                    <a:cubicBezTo>
                      <a:pt x="104" y="47"/>
                      <a:pt x="107" y="50"/>
                      <a:pt x="111" y="53"/>
                    </a:cubicBezTo>
                    <a:cubicBezTo>
                      <a:pt x="111" y="54"/>
                      <a:pt x="111" y="54"/>
                      <a:pt x="112" y="53"/>
                    </a:cubicBezTo>
                    <a:cubicBezTo>
                      <a:pt x="115" y="50"/>
                      <a:pt x="119" y="47"/>
                      <a:pt x="122" y="44"/>
                    </a:cubicBezTo>
                    <a:cubicBezTo>
                      <a:pt x="123" y="44"/>
                      <a:pt x="123" y="43"/>
                      <a:pt x="124" y="43"/>
                    </a:cubicBezTo>
                    <a:cubicBezTo>
                      <a:pt x="125" y="43"/>
                      <a:pt x="126" y="43"/>
                      <a:pt x="127" y="44"/>
                    </a:cubicBezTo>
                    <a:cubicBezTo>
                      <a:pt x="127" y="45"/>
                      <a:pt x="127" y="46"/>
                      <a:pt x="126" y="47"/>
                    </a:cubicBezTo>
                    <a:cubicBezTo>
                      <a:pt x="124" y="49"/>
                      <a:pt x="122" y="51"/>
                      <a:pt x="119" y="53"/>
                    </a:cubicBezTo>
                    <a:cubicBezTo>
                      <a:pt x="118" y="54"/>
                      <a:pt x="117" y="56"/>
                      <a:pt x="115" y="57"/>
                    </a:cubicBezTo>
                    <a:cubicBezTo>
                      <a:pt x="115" y="57"/>
                      <a:pt x="115" y="58"/>
                      <a:pt x="115" y="58"/>
                    </a:cubicBezTo>
                    <a:cubicBezTo>
                      <a:pt x="118" y="62"/>
                      <a:pt x="122" y="65"/>
                      <a:pt x="125" y="69"/>
                    </a:cubicBezTo>
                    <a:cubicBezTo>
                      <a:pt x="125" y="70"/>
                      <a:pt x="126" y="70"/>
                      <a:pt x="126" y="69"/>
                    </a:cubicBezTo>
                    <a:cubicBezTo>
                      <a:pt x="129" y="67"/>
                      <a:pt x="131" y="65"/>
                      <a:pt x="133" y="63"/>
                    </a:cubicBezTo>
                    <a:cubicBezTo>
                      <a:pt x="135" y="62"/>
                      <a:pt x="136" y="60"/>
                      <a:pt x="138" y="59"/>
                    </a:cubicBezTo>
                    <a:cubicBezTo>
                      <a:pt x="139" y="59"/>
                      <a:pt x="140" y="59"/>
                      <a:pt x="141" y="60"/>
                    </a:cubicBezTo>
                    <a:cubicBezTo>
                      <a:pt x="141" y="60"/>
                      <a:pt x="142" y="61"/>
                      <a:pt x="142" y="62"/>
                    </a:cubicBezTo>
                    <a:cubicBezTo>
                      <a:pt x="141" y="63"/>
                      <a:pt x="141" y="63"/>
                      <a:pt x="140" y="64"/>
                    </a:cubicBezTo>
                    <a:cubicBezTo>
                      <a:pt x="137" y="67"/>
                      <a:pt x="133" y="70"/>
                      <a:pt x="130" y="72"/>
                    </a:cubicBezTo>
                    <a:cubicBezTo>
                      <a:pt x="129" y="73"/>
                      <a:pt x="129" y="74"/>
                      <a:pt x="130" y="75"/>
                    </a:cubicBezTo>
                    <a:cubicBezTo>
                      <a:pt x="132" y="78"/>
                      <a:pt x="135" y="82"/>
                      <a:pt x="138" y="86"/>
                    </a:cubicBezTo>
                    <a:cubicBezTo>
                      <a:pt x="139" y="86"/>
                      <a:pt x="139" y="86"/>
                      <a:pt x="140" y="86"/>
                    </a:cubicBezTo>
                    <a:cubicBezTo>
                      <a:pt x="141" y="84"/>
                      <a:pt x="143" y="83"/>
                      <a:pt x="145" y="82"/>
                    </a:cubicBezTo>
                    <a:cubicBezTo>
                      <a:pt x="147" y="80"/>
                      <a:pt x="149" y="79"/>
                      <a:pt x="152" y="77"/>
                    </a:cubicBezTo>
                    <a:cubicBezTo>
                      <a:pt x="153" y="76"/>
                      <a:pt x="154" y="77"/>
                      <a:pt x="155" y="78"/>
                    </a:cubicBezTo>
                    <a:cubicBezTo>
                      <a:pt x="156" y="79"/>
                      <a:pt x="155" y="80"/>
                      <a:pt x="154" y="81"/>
                    </a:cubicBezTo>
                    <a:cubicBezTo>
                      <a:pt x="151" y="83"/>
                      <a:pt x="148" y="85"/>
                      <a:pt x="145" y="88"/>
                    </a:cubicBezTo>
                    <a:cubicBezTo>
                      <a:pt x="144" y="88"/>
                      <a:pt x="143" y="89"/>
                      <a:pt x="142" y="90"/>
                    </a:cubicBezTo>
                    <a:cubicBezTo>
                      <a:pt x="141" y="90"/>
                      <a:pt x="142" y="91"/>
                      <a:pt x="142" y="91"/>
                    </a:cubicBezTo>
                    <a:cubicBezTo>
                      <a:pt x="144" y="94"/>
                      <a:pt x="146" y="98"/>
                      <a:pt x="149" y="101"/>
                    </a:cubicBezTo>
                    <a:cubicBezTo>
                      <a:pt x="149" y="102"/>
                      <a:pt x="149" y="102"/>
                      <a:pt x="150" y="103"/>
                    </a:cubicBezTo>
                    <a:cubicBezTo>
                      <a:pt x="150" y="104"/>
                      <a:pt x="151" y="104"/>
                      <a:pt x="151" y="103"/>
                    </a:cubicBezTo>
                    <a:cubicBezTo>
                      <a:pt x="155" y="101"/>
                      <a:pt x="159" y="98"/>
                      <a:pt x="163" y="96"/>
                    </a:cubicBezTo>
                    <a:cubicBezTo>
                      <a:pt x="165" y="95"/>
                      <a:pt x="166" y="95"/>
                      <a:pt x="167" y="96"/>
                    </a:cubicBezTo>
                    <a:cubicBezTo>
                      <a:pt x="168" y="97"/>
                      <a:pt x="167" y="99"/>
                      <a:pt x="166" y="100"/>
                    </a:cubicBezTo>
                    <a:cubicBezTo>
                      <a:pt x="162" y="102"/>
                      <a:pt x="158" y="105"/>
                      <a:pt x="154" y="108"/>
                    </a:cubicBezTo>
                    <a:cubicBezTo>
                      <a:pt x="153" y="108"/>
                      <a:pt x="153" y="108"/>
                      <a:pt x="153" y="109"/>
                    </a:cubicBezTo>
                    <a:cubicBezTo>
                      <a:pt x="156" y="113"/>
                      <a:pt x="158" y="117"/>
                      <a:pt x="160" y="122"/>
                    </a:cubicBezTo>
                    <a:cubicBezTo>
                      <a:pt x="161" y="122"/>
                      <a:pt x="161" y="122"/>
                      <a:pt x="162" y="122"/>
                    </a:cubicBezTo>
                    <a:cubicBezTo>
                      <a:pt x="165" y="120"/>
                      <a:pt x="169" y="118"/>
                      <a:pt x="173" y="116"/>
                    </a:cubicBezTo>
                    <a:cubicBezTo>
                      <a:pt x="174" y="115"/>
                      <a:pt x="175" y="114"/>
                      <a:pt x="177" y="115"/>
                    </a:cubicBezTo>
                    <a:cubicBezTo>
                      <a:pt x="178" y="116"/>
                      <a:pt x="179" y="118"/>
                      <a:pt x="177" y="119"/>
                    </a:cubicBezTo>
                    <a:cubicBezTo>
                      <a:pt x="174" y="121"/>
                      <a:pt x="170" y="123"/>
                      <a:pt x="167" y="125"/>
                    </a:cubicBezTo>
                    <a:cubicBezTo>
                      <a:pt x="166" y="125"/>
                      <a:pt x="165" y="126"/>
                      <a:pt x="164" y="126"/>
                    </a:cubicBezTo>
                    <a:cubicBezTo>
                      <a:pt x="163" y="127"/>
                      <a:pt x="163" y="127"/>
                      <a:pt x="164" y="128"/>
                    </a:cubicBezTo>
                    <a:cubicBezTo>
                      <a:pt x="166" y="132"/>
                      <a:pt x="168" y="137"/>
                      <a:pt x="170" y="141"/>
                    </a:cubicBezTo>
                    <a:cubicBezTo>
                      <a:pt x="170" y="141"/>
                      <a:pt x="170" y="142"/>
                      <a:pt x="171" y="141"/>
                    </a:cubicBezTo>
                    <a:cubicBezTo>
                      <a:pt x="174" y="139"/>
                      <a:pt x="178" y="138"/>
                      <a:pt x="182" y="136"/>
                    </a:cubicBezTo>
                    <a:cubicBezTo>
                      <a:pt x="183" y="135"/>
                      <a:pt x="184" y="135"/>
                      <a:pt x="186" y="135"/>
                    </a:cubicBezTo>
                    <a:cubicBezTo>
                      <a:pt x="187" y="135"/>
                      <a:pt x="187" y="136"/>
                      <a:pt x="187" y="137"/>
                    </a:cubicBezTo>
                    <a:cubicBezTo>
                      <a:pt x="187" y="138"/>
                      <a:pt x="187" y="139"/>
                      <a:pt x="186" y="139"/>
                    </a:cubicBezTo>
                    <a:cubicBezTo>
                      <a:pt x="182" y="142"/>
                      <a:pt x="177" y="144"/>
                      <a:pt x="173" y="146"/>
                    </a:cubicBezTo>
                    <a:cubicBezTo>
                      <a:pt x="172" y="146"/>
                      <a:pt x="172" y="146"/>
                      <a:pt x="172" y="148"/>
                    </a:cubicBezTo>
                    <a:cubicBezTo>
                      <a:pt x="174" y="152"/>
                      <a:pt x="175" y="156"/>
                      <a:pt x="177" y="160"/>
                    </a:cubicBezTo>
                    <a:cubicBezTo>
                      <a:pt x="178" y="162"/>
                      <a:pt x="178" y="162"/>
                      <a:pt x="179" y="161"/>
                    </a:cubicBezTo>
                    <a:cubicBezTo>
                      <a:pt x="183" y="160"/>
                      <a:pt x="187" y="158"/>
                      <a:pt x="191" y="157"/>
                    </a:cubicBezTo>
                    <a:cubicBezTo>
                      <a:pt x="191" y="156"/>
                      <a:pt x="192" y="156"/>
                      <a:pt x="192" y="156"/>
                    </a:cubicBezTo>
                    <a:cubicBezTo>
                      <a:pt x="193" y="156"/>
                      <a:pt x="195" y="156"/>
                      <a:pt x="195" y="157"/>
                    </a:cubicBezTo>
                    <a:cubicBezTo>
                      <a:pt x="196" y="159"/>
                      <a:pt x="195" y="160"/>
                      <a:pt x="194" y="160"/>
                    </a:cubicBezTo>
                    <a:cubicBezTo>
                      <a:pt x="191" y="162"/>
                      <a:pt x="188" y="163"/>
                      <a:pt x="186" y="164"/>
                    </a:cubicBezTo>
                    <a:cubicBezTo>
                      <a:pt x="184" y="165"/>
                      <a:pt x="182" y="165"/>
                      <a:pt x="180" y="166"/>
                    </a:cubicBezTo>
                    <a:cubicBezTo>
                      <a:pt x="179" y="167"/>
                      <a:pt x="179" y="167"/>
                      <a:pt x="179" y="168"/>
                    </a:cubicBezTo>
                    <a:cubicBezTo>
                      <a:pt x="180" y="173"/>
                      <a:pt x="180" y="178"/>
                      <a:pt x="180" y="183"/>
                    </a:cubicBezTo>
                    <a:cubicBezTo>
                      <a:pt x="179" y="192"/>
                      <a:pt x="176" y="200"/>
                      <a:pt x="170" y="207"/>
                    </a:cubicBezTo>
                    <a:cubicBezTo>
                      <a:pt x="166" y="213"/>
                      <a:pt x="159" y="217"/>
                      <a:pt x="152" y="218"/>
                    </a:cubicBezTo>
                    <a:cubicBezTo>
                      <a:pt x="145" y="220"/>
                      <a:pt x="138" y="219"/>
                      <a:pt x="132" y="217"/>
                    </a:cubicBezTo>
                    <a:cubicBezTo>
                      <a:pt x="125" y="214"/>
                      <a:pt x="119" y="210"/>
                      <a:pt x="114" y="204"/>
                    </a:cubicBezTo>
                    <a:cubicBezTo>
                      <a:pt x="112" y="201"/>
                      <a:pt x="111" y="198"/>
                      <a:pt x="109" y="195"/>
                    </a:cubicBezTo>
                    <a:cubicBezTo>
                      <a:pt x="109" y="195"/>
                      <a:pt x="108" y="195"/>
                      <a:pt x="108" y="195"/>
                    </a:cubicBezTo>
                    <a:cubicBezTo>
                      <a:pt x="104" y="196"/>
                      <a:pt x="101" y="198"/>
                      <a:pt x="97" y="199"/>
                    </a:cubicBezTo>
                    <a:cubicBezTo>
                      <a:pt x="97" y="199"/>
                      <a:pt x="96" y="200"/>
                      <a:pt x="95" y="200"/>
                    </a:cubicBezTo>
                    <a:cubicBezTo>
                      <a:pt x="94" y="200"/>
                      <a:pt x="93" y="200"/>
                      <a:pt x="93" y="198"/>
                    </a:cubicBezTo>
                    <a:cubicBezTo>
                      <a:pt x="92" y="197"/>
                      <a:pt x="93" y="196"/>
                      <a:pt x="94" y="195"/>
                    </a:cubicBezTo>
                    <a:cubicBezTo>
                      <a:pt x="98" y="194"/>
                      <a:pt x="102" y="192"/>
                      <a:pt x="106" y="191"/>
                    </a:cubicBezTo>
                    <a:cubicBezTo>
                      <a:pt x="106" y="190"/>
                      <a:pt x="107" y="190"/>
                      <a:pt x="106" y="189"/>
                    </a:cubicBezTo>
                    <a:cubicBezTo>
                      <a:pt x="105" y="186"/>
                      <a:pt x="104" y="183"/>
                      <a:pt x="103" y="180"/>
                    </a:cubicBezTo>
                    <a:cubicBezTo>
                      <a:pt x="103" y="179"/>
                      <a:pt x="102" y="179"/>
                      <a:pt x="101" y="179"/>
                    </a:cubicBezTo>
                    <a:cubicBezTo>
                      <a:pt x="98" y="181"/>
                      <a:pt x="94" y="183"/>
                      <a:pt x="90" y="185"/>
                    </a:cubicBezTo>
                    <a:cubicBezTo>
                      <a:pt x="89" y="185"/>
                      <a:pt x="87" y="185"/>
                      <a:pt x="87" y="183"/>
                    </a:cubicBezTo>
                    <a:cubicBezTo>
                      <a:pt x="87" y="182"/>
                      <a:pt x="87" y="181"/>
                      <a:pt x="89" y="180"/>
                    </a:cubicBezTo>
                    <a:cubicBezTo>
                      <a:pt x="92" y="179"/>
                      <a:pt x="96" y="177"/>
                      <a:pt x="100" y="175"/>
                    </a:cubicBezTo>
                    <a:cubicBezTo>
                      <a:pt x="101" y="175"/>
                      <a:pt x="101" y="174"/>
                      <a:pt x="100" y="173"/>
                    </a:cubicBezTo>
                    <a:cubicBezTo>
                      <a:pt x="99" y="171"/>
                      <a:pt x="98" y="168"/>
                      <a:pt x="96" y="165"/>
                    </a:cubicBezTo>
                    <a:cubicBezTo>
                      <a:pt x="96" y="164"/>
                      <a:pt x="96" y="164"/>
                      <a:pt x="95" y="164"/>
                    </a:cubicBezTo>
                    <a:cubicBezTo>
                      <a:pt x="91" y="166"/>
                      <a:pt x="88" y="168"/>
                      <a:pt x="84" y="170"/>
                    </a:cubicBezTo>
                    <a:cubicBezTo>
                      <a:pt x="83" y="171"/>
                      <a:pt x="81" y="171"/>
                      <a:pt x="81" y="169"/>
                    </a:cubicBezTo>
                    <a:cubicBezTo>
                      <a:pt x="80" y="168"/>
                      <a:pt x="80" y="167"/>
                      <a:pt x="82" y="166"/>
                    </a:cubicBezTo>
                    <a:cubicBezTo>
                      <a:pt x="85" y="164"/>
                      <a:pt x="89" y="162"/>
                      <a:pt x="92" y="160"/>
                    </a:cubicBezTo>
                    <a:cubicBezTo>
                      <a:pt x="92" y="160"/>
                      <a:pt x="93" y="160"/>
                      <a:pt x="93" y="160"/>
                    </a:cubicBezTo>
                    <a:cubicBezTo>
                      <a:pt x="93" y="160"/>
                      <a:pt x="94" y="160"/>
                      <a:pt x="94" y="159"/>
                    </a:cubicBezTo>
                    <a:cubicBezTo>
                      <a:pt x="93" y="159"/>
                      <a:pt x="93" y="158"/>
                      <a:pt x="93" y="158"/>
                    </a:cubicBezTo>
                    <a:close/>
                    <a:moveTo>
                      <a:pt x="175" y="177"/>
                    </a:moveTo>
                    <a:cubicBezTo>
                      <a:pt x="175" y="175"/>
                      <a:pt x="175" y="172"/>
                      <a:pt x="174" y="169"/>
                    </a:cubicBezTo>
                    <a:cubicBezTo>
                      <a:pt x="173" y="164"/>
                      <a:pt x="171" y="159"/>
                      <a:pt x="169" y="153"/>
                    </a:cubicBezTo>
                    <a:cubicBezTo>
                      <a:pt x="167" y="148"/>
                      <a:pt x="165" y="142"/>
                      <a:pt x="162" y="137"/>
                    </a:cubicBezTo>
                    <a:cubicBezTo>
                      <a:pt x="160" y="131"/>
                      <a:pt x="157" y="126"/>
                      <a:pt x="155" y="121"/>
                    </a:cubicBezTo>
                    <a:cubicBezTo>
                      <a:pt x="152" y="117"/>
                      <a:pt x="150" y="112"/>
                      <a:pt x="147" y="108"/>
                    </a:cubicBezTo>
                    <a:cubicBezTo>
                      <a:pt x="145" y="104"/>
                      <a:pt x="142" y="99"/>
                      <a:pt x="139" y="95"/>
                    </a:cubicBezTo>
                    <a:cubicBezTo>
                      <a:pt x="136" y="91"/>
                      <a:pt x="133" y="87"/>
                      <a:pt x="130" y="83"/>
                    </a:cubicBezTo>
                    <a:cubicBezTo>
                      <a:pt x="127" y="79"/>
                      <a:pt x="123" y="74"/>
                      <a:pt x="119" y="70"/>
                    </a:cubicBezTo>
                    <a:cubicBezTo>
                      <a:pt x="116" y="66"/>
                      <a:pt x="112" y="62"/>
                      <a:pt x="109" y="59"/>
                    </a:cubicBezTo>
                    <a:cubicBezTo>
                      <a:pt x="105" y="55"/>
                      <a:pt x="101" y="51"/>
                      <a:pt x="97" y="47"/>
                    </a:cubicBezTo>
                    <a:cubicBezTo>
                      <a:pt x="93" y="43"/>
                      <a:pt x="88" y="39"/>
                      <a:pt x="82" y="35"/>
                    </a:cubicBezTo>
                    <a:cubicBezTo>
                      <a:pt x="77" y="30"/>
                      <a:pt x="70" y="26"/>
                      <a:pt x="64" y="21"/>
                    </a:cubicBezTo>
                    <a:cubicBezTo>
                      <a:pt x="59" y="18"/>
                      <a:pt x="54" y="16"/>
                      <a:pt x="49" y="14"/>
                    </a:cubicBezTo>
                    <a:cubicBezTo>
                      <a:pt x="42" y="13"/>
                      <a:pt x="35" y="13"/>
                      <a:pt x="29" y="14"/>
                    </a:cubicBezTo>
                    <a:cubicBezTo>
                      <a:pt x="22" y="16"/>
                      <a:pt x="17" y="19"/>
                      <a:pt x="12" y="24"/>
                    </a:cubicBezTo>
                    <a:cubicBezTo>
                      <a:pt x="9" y="28"/>
                      <a:pt x="7" y="32"/>
                      <a:pt x="6" y="37"/>
                    </a:cubicBezTo>
                    <a:cubicBezTo>
                      <a:pt x="5" y="44"/>
                      <a:pt x="6" y="50"/>
                      <a:pt x="8" y="56"/>
                    </a:cubicBezTo>
                    <a:cubicBezTo>
                      <a:pt x="11" y="62"/>
                      <a:pt x="14" y="67"/>
                      <a:pt x="19" y="71"/>
                    </a:cubicBezTo>
                    <a:cubicBezTo>
                      <a:pt x="19" y="71"/>
                      <a:pt x="20" y="71"/>
                      <a:pt x="20" y="71"/>
                    </a:cubicBezTo>
                    <a:cubicBezTo>
                      <a:pt x="21" y="71"/>
                      <a:pt x="22" y="72"/>
                      <a:pt x="22" y="73"/>
                    </a:cubicBezTo>
                    <a:cubicBezTo>
                      <a:pt x="22" y="74"/>
                      <a:pt x="23" y="74"/>
                      <a:pt x="24" y="74"/>
                    </a:cubicBezTo>
                    <a:cubicBezTo>
                      <a:pt x="27" y="76"/>
                      <a:pt x="30" y="78"/>
                      <a:pt x="33" y="81"/>
                    </a:cubicBezTo>
                    <a:cubicBezTo>
                      <a:pt x="33" y="81"/>
                      <a:pt x="33" y="81"/>
                      <a:pt x="34" y="81"/>
                    </a:cubicBezTo>
                    <a:cubicBezTo>
                      <a:pt x="35" y="81"/>
                      <a:pt x="36" y="82"/>
                      <a:pt x="36" y="83"/>
                    </a:cubicBezTo>
                    <a:cubicBezTo>
                      <a:pt x="36" y="83"/>
                      <a:pt x="37" y="84"/>
                      <a:pt x="37" y="84"/>
                    </a:cubicBezTo>
                    <a:cubicBezTo>
                      <a:pt x="40" y="86"/>
                      <a:pt x="42" y="88"/>
                      <a:pt x="45" y="91"/>
                    </a:cubicBezTo>
                    <a:cubicBezTo>
                      <a:pt x="46" y="91"/>
                      <a:pt x="47" y="92"/>
                      <a:pt x="48" y="92"/>
                    </a:cubicBezTo>
                    <a:cubicBezTo>
                      <a:pt x="49" y="92"/>
                      <a:pt x="49" y="93"/>
                      <a:pt x="49" y="93"/>
                    </a:cubicBezTo>
                    <a:cubicBezTo>
                      <a:pt x="49" y="94"/>
                      <a:pt x="50" y="95"/>
                      <a:pt x="50" y="95"/>
                    </a:cubicBezTo>
                    <a:cubicBezTo>
                      <a:pt x="53" y="98"/>
                      <a:pt x="56" y="100"/>
                      <a:pt x="58" y="103"/>
                    </a:cubicBezTo>
                    <a:cubicBezTo>
                      <a:pt x="58" y="103"/>
                      <a:pt x="59" y="103"/>
                      <a:pt x="59" y="103"/>
                    </a:cubicBezTo>
                    <a:cubicBezTo>
                      <a:pt x="61" y="104"/>
                      <a:pt x="61" y="104"/>
                      <a:pt x="62" y="106"/>
                    </a:cubicBezTo>
                    <a:cubicBezTo>
                      <a:pt x="62" y="106"/>
                      <a:pt x="62" y="106"/>
                      <a:pt x="62" y="107"/>
                    </a:cubicBezTo>
                    <a:cubicBezTo>
                      <a:pt x="63" y="108"/>
                      <a:pt x="64" y="109"/>
                      <a:pt x="65" y="110"/>
                    </a:cubicBezTo>
                    <a:cubicBezTo>
                      <a:pt x="66" y="111"/>
                      <a:pt x="68" y="113"/>
                      <a:pt x="69" y="114"/>
                    </a:cubicBezTo>
                    <a:cubicBezTo>
                      <a:pt x="70" y="115"/>
                      <a:pt x="70" y="116"/>
                      <a:pt x="71" y="116"/>
                    </a:cubicBezTo>
                    <a:cubicBezTo>
                      <a:pt x="72" y="116"/>
                      <a:pt x="73" y="117"/>
                      <a:pt x="73" y="118"/>
                    </a:cubicBezTo>
                    <a:cubicBezTo>
                      <a:pt x="73" y="119"/>
                      <a:pt x="73" y="119"/>
                      <a:pt x="73" y="119"/>
                    </a:cubicBezTo>
                    <a:cubicBezTo>
                      <a:pt x="75" y="122"/>
                      <a:pt x="78" y="125"/>
                      <a:pt x="80" y="128"/>
                    </a:cubicBezTo>
                    <a:cubicBezTo>
                      <a:pt x="80" y="128"/>
                      <a:pt x="81" y="129"/>
                      <a:pt x="81" y="129"/>
                    </a:cubicBezTo>
                    <a:cubicBezTo>
                      <a:pt x="82" y="129"/>
                      <a:pt x="83" y="130"/>
                      <a:pt x="83" y="131"/>
                    </a:cubicBezTo>
                    <a:cubicBezTo>
                      <a:pt x="83" y="132"/>
                      <a:pt x="83" y="132"/>
                      <a:pt x="83" y="133"/>
                    </a:cubicBezTo>
                    <a:cubicBezTo>
                      <a:pt x="85" y="136"/>
                      <a:pt x="87" y="138"/>
                      <a:pt x="89" y="141"/>
                    </a:cubicBezTo>
                    <a:cubicBezTo>
                      <a:pt x="89" y="142"/>
                      <a:pt x="90" y="143"/>
                      <a:pt x="91" y="143"/>
                    </a:cubicBezTo>
                    <a:cubicBezTo>
                      <a:pt x="92" y="144"/>
                      <a:pt x="92" y="144"/>
                      <a:pt x="92" y="145"/>
                    </a:cubicBezTo>
                    <a:cubicBezTo>
                      <a:pt x="92" y="146"/>
                      <a:pt x="92" y="147"/>
                      <a:pt x="92" y="147"/>
                    </a:cubicBezTo>
                    <a:cubicBezTo>
                      <a:pt x="94" y="150"/>
                      <a:pt x="96" y="153"/>
                      <a:pt x="97" y="156"/>
                    </a:cubicBezTo>
                    <a:cubicBezTo>
                      <a:pt x="98" y="157"/>
                      <a:pt x="98" y="158"/>
                      <a:pt x="99" y="158"/>
                    </a:cubicBezTo>
                    <a:cubicBezTo>
                      <a:pt x="100" y="158"/>
                      <a:pt x="100" y="159"/>
                      <a:pt x="100" y="160"/>
                    </a:cubicBezTo>
                    <a:cubicBezTo>
                      <a:pt x="100" y="161"/>
                      <a:pt x="100" y="162"/>
                      <a:pt x="100" y="162"/>
                    </a:cubicBezTo>
                    <a:cubicBezTo>
                      <a:pt x="102" y="165"/>
                      <a:pt x="103" y="167"/>
                      <a:pt x="104" y="169"/>
                    </a:cubicBezTo>
                    <a:cubicBezTo>
                      <a:pt x="105" y="171"/>
                      <a:pt x="105" y="173"/>
                      <a:pt x="107" y="174"/>
                    </a:cubicBezTo>
                    <a:cubicBezTo>
                      <a:pt x="107" y="174"/>
                      <a:pt x="107" y="175"/>
                      <a:pt x="107" y="176"/>
                    </a:cubicBezTo>
                    <a:cubicBezTo>
                      <a:pt x="107" y="177"/>
                      <a:pt x="107" y="177"/>
                      <a:pt x="108" y="178"/>
                    </a:cubicBezTo>
                    <a:cubicBezTo>
                      <a:pt x="108" y="179"/>
                      <a:pt x="108" y="180"/>
                      <a:pt x="109" y="181"/>
                    </a:cubicBezTo>
                    <a:cubicBezTo>
                      <a:pt x="109" y="183"/>
                      <a:pt x="110" y="186"/>
                      <a:pt x="111" y="188"/>
                    </a:cubicBezTo>
                    <a:cubicBezTo>
                      <a:pt x="112" y="189"/>
                      <a:pt x="113" y="191"/>
                      <a:pt x="113" y="193"/>
                    </a:cubicBezTo>
                    <a:cubicBezTo>
                      <a:pt x="114" y="195"/>
                      <a:pt x="115" y="196"/>
                      <a:pt x="116" y="198"/>
                    </a:cubicBezTo>
                    <a:cubicBezTo>
                      <a:pt x="119" y="202"/>
                      <a:pt x="122" y="205"/>
                      <a:pt x="126" y="208"/>
                    </a:cubicBezTo>
                    <a:cubicBezTo>
                      <a:pt x="133" y="213"/>
                      <a:pt x="140" y="215"/>
                      <a:pt x="149" y="214"/>
                    </a:cubicBezTo>
                    <a:cubicBezTo>
                      <a:pt x="156" y="213"/>
                      <a:pt x="162" y="209"/>
                      <a:pt x="166" y="204"/>
                    </a:cubicBezTo>
                    <a:cubicBezTo>
                      <a:pt x="173" y="196"/>
                      <a:pt x="175" y="187"/>
                      <a:pt x="175" y="177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7" name="Freeform 26">
                <a:extLst>
                  <a:ext uri="{FF2B5EF4-FFF2-40B4-BE49-F238E27FC236}">
                    <a16:creationId xmlns:a16="http://schemas.microsoft.com/office/drawing/2014/main" id="{2FDB0ACA-C7FC-4A38-A5C0-8DDE0EFBEE8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9689763" y="267176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B6DB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8" name="Freeform 27">
                <a:extLst>
                  <a:ext uri="{FF2B5EF4-FFF2-40B4-BE49-F238E27FC236}">
                    <a16:creationId xmlns:a16="http://schemas.microsoft.com/office/drawing/2014/main" id="{BC3633C8-9B81-4B41-8809-82ED06DA1355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9923125" y="2781300"/>
                <a:ext cx="103188" cy="122238"/>
              </a:xfrm>
              <a:custGeom>
                <a:avLst/>
                <a:gdLst>
                  <a:gd name="T0" fmla="*/ 42 w 42"/>
                  <a:gd name="T1" fmla="*/ 27 h 50"/>
                  <a:gd name="T2" fmla="*/ 37 w 42"/>
                  <a:gd name="T3" fmla="*/ 41 h 50"/>
                  <a:gd name="T4" fmla="*/ 19 w 42"/>
                  <a:gd name="T5" fmla="*/ 48 h 50"/>
                  <a:gd name="T6" fmla="*/ 4 w 42"/>
                  <a:gd name="T7" fmla="*/ 38 h 50"/>
                  <a:gd name="T8" fmla="*/ 0 w 42"/>
                  <a:gd name="T9" fmla="*/ 20 h 50"/>
                  <a:gd name="T10" fmla="*/ 5 w 42"/>
                  <a:gd name="T11" fmla="*/ 9 h 50"/>
                  <a:gd name="T12" fmla="*/ 14 w 42"/>
                  <a:gd name="T13" fmla="*/ 2 h 50"/>
                  <a:gd name="T14" fmla="*/ 26 w 42"/>
                  <a:gd name="T15" fmla="*/ 2 h 50"/>
                  <a:gd name="T16" fmla="*/ 40 w 42"/>
                  <a:gd name="T17" fmla="*/ 18 h 50"/>
                  <a:gd name="T18" fmla="*/ 42 w 42"/>
                  <a:gd name="T19" fmla="*/ 27 h 50"/>
                  <a:gd name="T20" fmla="*/ 5 w 42"/>
                  <a:gd name="T21" fmla="*/ 24 h 50"/>
                  <a:gd name="T22" fmla="*/ 6 w 42"/>
                  <a:gd name="T23" fmla="*/ 30 h 50"/>
                  <a:gd name="T24" fmla="*/ 16 w 42"/>
                  <a:gd name="T25" fmla="*/ 42 h 50"/>
                  <a:gd name="T26" fmla="*/ 31 w 42"/>
                  <a:gd name="T27" fmla="*/ 41 h 50"/>
                  <a:gd name="T28" fmla="*/ 37 w 42"/>
                  <a:gd name="T29" fmla="*/ 28 h 50"/>
                  <a:gd name="T30" fmla="*/ 26 w 42"/>
                  <a:gd name="T31" fmla="*/ 8 h 50"/>
                  <a:gd name="T32" fmla="*/ 10 w 42"/>
                  <a:gd name="T33" fmla="*/ 10 h 50"/>
                  <a:gd name="T34" fmla="*/ 5 w 42"/>
                  <a:gd name="T35" fmla="*/ 24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2" h="50">
                    <a:moveTo>
                      <a:pt x="42" y="27"/>
                    </a:moveTo>
                    <a:cubicBezTo>
                      <a:pt x="42" y="32"/>
                      <a:pt x="40" y="37"/>
                      <a:pt x="37" y="41"/>
                    </a:cubicBezTo>
                    <a:cubicBezTo>
                      <a:pt x="33" y="47"/>
                      <a:pt x="26" y="50"/>
                      <a:pt x="19" y="48"/>
                    </a:cubicBezTo>
                    <a:cubicBezTo>
                      <a:pt x="12" y="47"/>
                      <a:pt x="8" y="43"/>
                      <a:pt x="4" y="38"/>
                    </a:cubicBezTo>
                    <a:cubicBezTo>
                      <a:pt x="1" y="32"/>
                      <a:pt x="0" y="26"/>
                      <a:pt x="0" y="20"/>
                    </a:cubicBezTo>
                    <a:cubicBezTo>
                      <a:pt x="1" y="16"/>
                      <a:pt x="2" y="12"/>
                      <a:pt x="5" y="9"/>
                    </a:cubicBezTo>
                    <a:cubicBezTo>
                      <a:pt x="7" y="5"/>
                      <a:pt x="10" y="3"/>
                      <a:pt x="14" y="2"/>
                    </a:cubicBezTo>
                    <a:cubicBezTo>
                      <a:pt x="18" y="0"/>
                      <a:pt x="22" y="1"/>
                      <a:pt x="26" y="2"/>
                    </a:cubicBezTo>
                    <a:cubicBezTo>
                      <a:pt x="34" y="5"/>
                      <a:pt x="38" y="11"/>
                      <a:pt x="40" y="18"/>
                    </a:cubicBezTo>
                    <a:cubicBezTo>
                      <a:pt x="41" y="21"/>
                      <a:pt x="42" y="24"/>
                      <a:pt x="42" y="27"/>
                    </a:cubicBezTo>
                    <a:close/>
                    <a:moveTo>
                      <a:pt x="5" y="24"/>
                    </a:moveTo>
                    <a:cubicBezTo>
                      <a:pt x="5" y="25"/>
                      <a:pt x="5" y="28"/>
                      <a:pt x="6" y="30"/>
                    </a:cubicBezTo>
                    <a:cubicBezTo>
                      <a:pt x="8" y="35"/>
                      <a:pt x="11" y="39"/>
                      <a:pt x="16" y="42"/>
                    </a:cubicBezTo>
                    <a:cubicBezTo>
                      <a:pt x="20" y="45"/>
                      <a:pt x="27" y="45"/>
                      <a:pt x="31" y="41"/>
                    </a:cubicBezTo>
                    <a:cubicBezTo>
                      <a:pt x="35" y="38"/>
                      <a:pt x="37" y="33"/>
                      <a:pt x="37" y="28"/>
                    </a:cubicBezTo>
                    <a:cubicBezTo>
                      <a:pt x="37" y="19"/>
                      <a:pt x="34" y="12"/>
                      <a:pt x="26" y="8"/>
                    </a:cubicBezTo>
                    <a:cubicBezTo>
                      <a:pt x="21" y="4"/>
                      <a:pt x="14" y="5"/>
                      <a:pt x="10" y="10"/>
                    </a:cubicBezTo>
                    <a:cubicBezTo>
                      <a:pt x="6" y="14"/>
                      <a:pt x="5" y="18"/>
                      <a:pt x="5" y="24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9" name="Freeform 28">
                <a:extLst>
                  <a:ext uri="{FF2B5EF4-FFF2-40B4-BE49-F238E27FC236}">
                    <a16:creationId xmlns:a16="http://schemas.microsoft.com/office/drawing/2014/main" id="{53D5D256-8F3E-4D58-BE4F-C6CA45D1E5EF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9677063" y="2549525"/>
                <a:ext cx="88900" cy="85725"/>
              </a:xfrm>
              <a:custGeom>
                <a:avLst/>
                <a:gdLst>
                  <a:gd name="T0" fmla="*/ 0 w 36"/>
                  <a:gd name="T1" fmla="*/ 16 h 35"/>
                  <a:gd name="T2" fmla="*/ 13 w 36"/>
                  <a:gd name="T3" fmla="*/ 2 h 35"/>
                  <a:gd name="T4" fmla="*/ 31 w 36"/>
                  <a:gd name="T5" fmla="*/ 8 h 35"/>
                  <a:gd name="T6" fmla="*/ 34 w 36"/>
                  <a:gd name="T7" fmla="*/ 26 h 35"/>
                  <a:gd name="T8" fmla="*/ 26 w 36"/>
                  <a:gd name="T9" fmla="*/ 33 h 35"/>
                  <a:gd name="T10" fmla="*/ 7 w 36"/>
                  <a:gd name="T11" fmla="*/ 30 h 35"/>
                  <a:gd name="T12" fmla="*/ 0 w 36"/>
                  <a:gd name="T13" fmla="*/ 16 h 35"/>
                  <a:gd name="T14" fmla="*/ 19 w 36"/>
                  <a:gd name="T15" fmla="*/ 29 h 35"/>
                  <a:gd name="T16" fmla="*/ 23 w 36"/>
                  <a:gd name="T17" fmla="*/ 29 h 35"/>
                  <a:gd name="T18" fmla="*/ 29 w 36"/>
                  <a:gd name="T19" fmla="*/ 25 h 35"/>
                  <a:gd name="T20" fmla="*/ 29 w 36"/>
                  <a:gd name="T21" fmla="*/ 13 h 35"/>
                  <a:gd name="T22" fmla="*/ 15 w 36"/>
                  <a:gd name="T23" fmla="*/ 6 h 35"/>
                  <a:gd name="T24" fmla="*/ 5 w 36"/>
                  <a:gd name="T25" fmla="*/ 20 h 35"/>
                  <a:gd name="T26" fmla="*/ 19 w 36"/>
                  <a:gd name="T27" fmla="*/ 29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6" h="35">
                    <a:moveTo>
                      <a:pt x="0" y="16"/>
                    </a:moveTo>
                    <a:cubicBezTo>
                      <a:pt x="0" y="9"/>
                      <a:pt x="5" y="3"/>
                      <a:pt x="13" y="2"/>
                    </a:cubicBezTo>
                    <a:cubicBezTo>
                      <a:pt x="20" y="0"/>
                      <a:pt x="26" y="3"/>
                      <a:pt x="31" y="8"/>
                    </a:cubicBezTo>
                    <a:cubicBezTo>
                      <a:pt x="36" y="13"/>
                      <a:pt x="36" y="19"/>
                      <a:pt x="34" y="26"/>
                    </a:cubicBezTo>
                    <a:cubicBezTo>
                      <a:pt x="32" y="29"/>
                      <a:pt x="29" y="31"/>
                      <a:pt x="26" y="33"/>
                    </a:cubicBezTo>
                    <a:cubicBezTo>
                      <a:pt x="19" y="35"/>
                      <a:pt x="13" y="34"/>
                      <a:pt x="7" y="30"/>
                    </a:cubicBezTo>
                    <a:cubicBezTo>
                      <a:pt x="3" y="27"/>
                      <a:pt x="0" y="22"/>
                      <a:pt x="0" y="16"/>
                    </a:cubicBezTo>
                    <a:close/>
                    <a:moveTo>
                      <a:pt x="19" y="29"/>
                    </a:moveTo>
                    <a:cubicBezTo>
                      <a:pt x="20" y="30"/>
                      <a:pt x="22" y="29"/>
                      <a:pt x="23" y="29"/>
                    </a:cubicBezTo>
                    <a:cubicBezTo>
                      <a:pt x="25" y="28"/>
                      <a:pt x="27" y="27"/>
                      <a:pt x="29" y="25"/>
                    </a:cubicBezTo>
                    <a:cubicBezTo>
                      <a:pt x="31" y="21"/>
                      <a:pt x="31" y="17"/>
                      <a:pt x="29" y="13"/>
                    </a:cubicBezTo>
                    <a:cubicBezTo>
                      <a:pt x="25" y="8"/>
                      <a:pt x="21" y="6"/>
                      <a:pt x="15" y="6"/>
                    </a:cubicBezTo>
                    <a:cubicBezTo>
                      <a:pt x="8" y="7"/>
                      <a:pt x="3" y="13"/>
                      <a:pt x="5" y="20"/>
                    </a:cubicBezTo>
                    <a:cubicBezTo>
                      <a:pt x="7" y="26"/>
                      <a:pt x="13" y="30"/>
                      <a:pt x="19" y="29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0" name="Freeform 29">
                <a:extLst>
                  <a:ext uri="{FF2B5EF4-FFF2-40B4-BE49-F238E27FC236}">
                    <a16:creationId xmlns:a16="http://schemas.microsoft.com/office/drawing/2014/main" id="{70FBD106-23BC-4980-9B06-09AAF6D150EA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9865975" y="2660650"/>
                <a:ext cx="74613" cy="77788"/>
              </a:xfrm>
              <a:custGeom>
                <a:avLst/>
                <a:gdLst>
                  <a:gd name="T0" fmla="*/ 0 w 30"/>
                  <a:gd name="T1" fmla="*/ 14 h 32"/>
                  <a:gd name="T2" fmla="*/ 5 w 30"/>
                  <a:gd name="T3" fmla="*/ 4 h 32"/>
                  <a:gd name="T4" fmla="*/ 18 w 30"/>
                  <a:gd name="T5" fmla="*/ 2 h 32"/>
                  <a:gd name="T6" fmla="*/ 29 w 30"/>
                  <a:gd name="T7" fmla="*/ 14 h 32"/>
                  <a:gd name="T8" fmla="*/ 24 w 30"/>
                  <a:gd name="T9" fmla="*/ 29 h 32"/>
                  <a:gd name="T10" fmla="*/ 14 w 30"/>
                  <a:gd name="T11" fmla="*/ 31 h 32"/>
                  <a:gd name="T12" fmla="*/ 3 w 30"/>
                  <a:gd name="T13" fmla="*/ 23 h 32"/>
                  <a:gd name="T14" fmla="*/ 0 w 30"/>
                  <a:gd name="T15" fmla="*/ 14 h 32"/>
                  <a:gd name="T16" fmla="*/ 21 w 30"/>
                  <a:gd name="T17" fmla="*/ 25 h 32"/>
                  <a:gd name="T18" fmla="*/ 21 w 30"/>
                  <a:gd name="T19" fmla="*/ 25 h 32"/>
                  <a:gd name="T20" fmla="*/ 23 w 30"/>
                  <a:gd name="T21" fmla="*/ 23 h 32"/>
                  <a:gd name="T22" fmla="*/ 23 w 30"/>
                  <a:gd name="T23" fmla="*/ 23 h 32"/>
                  <a:gd name="T24" fmla="*/ 24 w 30"/>
                  <a:gd name="T25" fmla="*/ 20 h 32"/>
                  <a:gd name="T26" fmla="*/ 24 w 30"/>
                  <a:gd name="T27" fmla="*/ 20 h 32"/>
                  <a:gd name="T28" fmla="*/ 24 w 30"/>
                  <a:gd name="T29" fmla="*/ 16 h 32"/>
                  <a:gd name="T30" fmla="*/ 24 w 30"/>
                  <a:gd name="T31" fmla="*/ 15 h 32"/>
                  <a:gd name="T32" fmla="*/ 24 w 30"/>
                  <a:gd name="T33" fmla="*/ 15 h 32"/>
                  <a:gd name="T34" fmla="*/ 24 w 30"/>
                  <a:gd name="T35" fmla="*/ 14 h 32"/>
                  <a:gd name="T36" fmla="*/ 23 w 30"/>
                  <a:gd name="T37" fmla="*/ 12 h 32"/>
                  <a:gd name="T38" fmla="*/ 23 w 30"/>
                  <a:gd name="T39" fmla="*/ 12 h 32"/>
                  <a:gd name="T40" fmla="*/ 21 w 30"/>
                  <a:gd name="T41" fmla="*/ 9 h 32"/>
                  <a:gd name="T42" fmla="*/ 21 w 30"/>
                  <a:gd name="T43" fmla="*/ 9 h 32"/>
                  <a:gd name="T44" fmla="*/ 20 w 30"/>
                  <a:gd name="T45" fmla="*/ 9 h 32"/>
                  <a:gd name="T46" fmla="*/ 20 w 30"/>
                  <a:gd name="T47" fmla="*/ 8 h 32"/>
                  <a:gd name="T48" fmla="*/ 16 w 30"/>
                  <a:gd name="T49" fmla="*/ 6 h 32"/>
                  <a:gd name="T50" fmla="*/ 16 w 30"/>
                  <a:gd name="T51" fmla="*/ 6 h 32"/>
                  <a:gd name="T52" fmla="*/ 16 w 30"/>
                  <a:gd name="T53" fmla="*/ 6 h 32"/>
                  <a:gd name="T54" fmla="*/ 15 w 30"/>
                  <a:gd name="T55" fmla="*/ 6 h 32"/>
                  <a:gd name="T56" fmla="*/ 13 w 30"/>
                  <a:gd name="T57" fmla="*/ 6 h 32"/>
                  <a:gd name="T58" fmla="*/ 12 w 30"/>
                  <a:gd name="T59" fmla="*/ 6 h 32"/>
                  <a:gd name="T60" fmla="*/ 6 w 30"/>
                  <a:gd name="T61" fmla="*/ 10 h 32"/>
                  <a:gd name="T62" fmla="*/ 6 w 30"/>
                  <a:gd name="T63" fmla="*/ 10 h 32"/>
                  <a:gd name="T64" fmla="*/ 5 w 30"/>
                  <a:gd name="T65" fmla="*/ 12 h 32"/>
                  <a:gd name="T66" fmla="*/ 5 w 30"/>
                  <a:gd name="T67" fmla="*/ 13 h 32"/>
                  <a:gd name="T68" fmla="*/ 5 w 30"/>
                  <a:gd name="T69" fmla="*/ 16 h 32"/>
                  <a:gd name="T70" fmla="*/ 5 w 30"/>
                  <a:gd name="T71" fmla="*/ 16 h 32"/>
                  <a:gd name="T72" fmla="*/ 5 w 30"/>
                  <a:gd name="T73" fmla="*/ 17 h 32"/>
                  <a:gd name="T74" fmla="*/ 6 w 30"/>
                  <a:gd name="T75" fmla="*/ 18 h 32"/>
                  <a:gd name="T76" fmla="*/ 6 w 30"/>
                  <a:gd name="T77" fmla="*/ 18 h 32"/>
                  <a:gd name="T78" fmla="*/ 6 w 30"/>
                  <a:gd name="T79" fmla="*/ 18 h 32"/>
                  <a:gd name="T80" fmla="*/ 6 w 30"/>
                  <a:gd name="T81" fmla="*/ 19 h 32"/>
                  <a:gd name="T82" fmla="*/ 6 w 30"/>
                  <a:gd name="T83" fmla="*/ 19 h 32"/>
                  <a:gd name="T84" fmla="*/ 8 w 30"/>
                  <a:gd name="T85" fmla="*/ 22 h 32"/>
                  <a:gd name="T86" fmla="*/ 8 w 30"/>
                  <a:gd name="T87" fmla="*/ 22 h 32"/>
                  <a:gd name="T88" fmla="*/ 10 w 30"/>
                  <a:gd name="T89" fmla="*/ 24 h 32"/>
                  <a:gd name="T90" fmla="*/ 10 w 30"/>
                  <a:gd name="T91" fmla="*/ 24 h 32"/>
                  <a:gd name="T92" fmla="*/ 12 w 30"/>
                  <a:gd name="T93" fmla="*/ 25 h 32"/>
                  <a:gd name="T94" fmla="*/ 19 w 30"/>
                  <a:gd name="T95" fmla="*/ 26 h 32"/>
                  <a:gd name="T96" fmla="*/ 21 w 30"/>
                  <a:gd name="T97" fmla="*/ 25 h 32"/>
                  <a:gd name="T98" fmla="*/ 21 w 30"/>
                  <a:gd name="T99" fmla="*/ 25 h 32"/>
                  <a:gd name="T100" fmla="*/ 21 w 30"/>
                  <a:gd name="T101" fmla="*/ 25 h 32"/>
                  <a:gd name="T102" fmla="*/ 21 w 30"/>
                  <a:gd name="T103" fmla="*/ 25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30" h="32">
                    <a:moveTo>
                      <a:pt x="0" y="14"/>
                    </a:moveTo>
                    <a:cubicBezTo>
                      <a:pt x="0" y="10"/>
                      <a:pt x="2" y="6"/>
                      <a:pt x="5" y="4"/>
                    </a:cubicBezTo>
                    <a:cubicBezTo>
                      <a:pt x="9" y="1"/>
                      <a:pt x="13" y="0"/>
                      <a:pt x="18" y="2"/>
                    </a:cubicBezTo>
                    <a:cubicBezTo>
                      <a:pt x="24" y="4"/>
                      <a:pt x="28" y="8"/>
                      <a:pt x="29" y="14"/>
                    </a:cubicBezTo>
                    <a:cubicBezTo>
                      <a:pt x="30" y="20"/>
                      <a:pt x="29" y="25"/>
                      <a:pt x="24" y="29"/>
                    </a:cubicBezTo>
                    <a:cubicBezTo>
                      <a:pt x="21" y="31"/>
                      <a:pt x="17" y="32"/>
                      <a:pt x="14" y="31"/>
                    </a:cubicBezTo>
                    <a:cubicBezTo>
                      <a:pt x="9" y="30"/>
                      <a:pt x="5" y="27"/>
                      <a:pt x="3" y="23"/>
                    </a:cubicBezTo>
                    <a:cubicBezTo>
                      <a:pt x="1" y="20"/>
                      <a:pt x="0" y="17"/>
                      <a:pt x="0" y="14"/>
                    </a:cubicBezTo>
                    <a:close/>
                    <a:moveTo>
                      <a:pt x="21" y="25"/>
                    </a:moveTo>
                    <a:cubicBezTo>
                      <a:pt x="21" y="25"/>
                      <a:pt x="21" y="25"/>
                      <a:pt x="21" y="25"/>
                    </a:cubicBezTo>
                    <a:cubicBezTo>
                      <a:pt x="22" y="24"/>
                      <a:pt x="23" y="24"/>
                      <a:pt x="23" y="23"/>
                    </a:cubicBezTo>
                    <a:cubicBezTo>
                      <a:pt x="23" y="23"/>
                      <a:pt x="23" y="23"/>
                      <a:pt x="23" y="23"/>
                    </a:cubicBezTo>
                    <a:cubicBezTo>
                      <a:pt x="24" y="22"/>
                      <a:pt x="24" y="21"/>
                      <a:pt x="24" y="20"/>
                    </a:cubicBezTo>
                    <a:cubicBezTo>
                      <a:pt x="24" y="20"/>
                      <a:pt x="24" y="20"/>
                      <a:pt x="24" y="20"/>
                    </a:cubicBezTo>
                    <a:cubicBezTo>
                      <a:pt x="25" y="18"/>
                      <a:pt x="25" y="17"/>
                      <a:pt x="24" y="16"/>
                    </a:cubicBezTo>
                    <a:cubicBezTo>
                      <a:pt x="24" y="15"/>
                      <a:pt x="24" y="15"/>
                      <a:pt x="24" y="15"/>
                    </a:cubicBezTo>
                    <a:cubicBezTo>
                      <a:pt x="24" y="15"/>
                      <a:pt x="24" y="15"/>
                      <a:pt x="24" y="15"/>
                    </a:cubicBezTo>
                    <a:cubicBezTo>
                      <a:pt x="24" y="14"/>
                      <a:pt x="24" y="14"/>
                      <a:pt x="24" y="14"/>
                    </a:cubicBezTo>
                    <a:cubicBezTo>
                      <a:pt x="24" y="14"/>
                      <a:pt x="24" y="13"/>
                      <a:pt x="23" y="12"/>
                    </a:cubicBezTo>
                    <a:cubicBezTo>
                      <a:pt x="23" y="12"/>
                      <a:pt x="23" y="12"/>
                      <a:pt x="23" y="12"/>
                    </a:cubicBezTo>
                    <a:cubicBezTo>
                      <a:pt x="23" y="11"/>
                      <a:pt x="22" y="10"/>
                      <a:pt x="21" y="9"/>
                    </a:cubicBezTo>
                    <a:cubicBezTo>
                      <a:pt x="21" y="9"/>
                      <a:pt x="21" y="9"/>
                      <a:pt x="21" y="9"/>
                    </a:cubicBezTo>
                    <a:cubicBezTo>
                      <a:pt x="21" y="9"/>
                      <a:pt x="20" y="9"/>
                      <a:pt x="20" y="9"/>
                    </a:cubicBezTo>
                    <a:cubicBezTo>
                      <a:pt x="20" y="8"/>
                      <a:pt x="20" y="8"/>
                      <a:pt x="20" y="8"/>
                    </a:cubicBezTo>
                    <a:cubicBezTo>
                      <a:pt x="19" y="7"/>
                      <a:pt x="18" y="6"/>
                      <a:pt x="16" y="6"/>
                    </a:cubicBezTo>
                    <a:cubicBezTo>
                      <a:pt x="16" y="6"/>
                      <a:pt x="16" y="6"/>
                      <a:pt x="16" y="6"/>
                    </a:cubicBezTo>
                    <a:cubicBezTo>
                      <a:pt x="16" y="6"/>
                      <a:pt x="16" y="6"/>
                      <a:pt x="16" y="6"/>
                    </a:cubicBezTo>
                    <a:cubicBezTo>
                      <a:pt x="16" y="6"/>
                      <a:pt x="15" y="6"/>
                      <a:pt x="15" y="6"/>
                    </a:cubicBezTo>
                    <a:cubicBezTo>
                      <a:pt x="15" y="6"/>
                      <a:pt x="14" y="5"/>
                      <a:pt x="13" y="6"/>
                    </a:cubicBezTo>
                    <a:cubicBezTo>
                      <a:pt x="13" y="6"/>
                      <a:pt x="12" y="6"/>
                      <a:pt x="12" y="6"/>
                    </a:cubicBezTo>
                    <a:cubicBezTo>
                      <a:pt x="9" y="6"/>
                      <a:pt x="7" y="8"/>
                      <a:pt x="6" y="10"/>
                    </a:cubicBezTo>
                    <a:cubicBezTo>
                      <a:pt x="6" y="10"/>
                      <a:pt x="6" y="10"/>
                      <a:pt x="6" y="10"/>
                    </a:cubicBezTo>
                    <a:cubicBezTo>
                      <a:pt x="5" y="11"/>
                      <a:pt x="5" y="12"/>
                      <a:pt x="5" y="12"/>
                    </a:cubicBezTo>
                    <a:cubicBezTo>
                      <a:pt x="5" y="13"/>
                      <a:pt x="5" y="13"/>
                      <a:pt x="5" y="13"/>
                    </a:cubicBezTo>
                    <a:cubicBezTo>
                      <a:pt x="5" y="14"/>
                      <a:pt x="5" y="15"/>
                      <a:pt x="5" y="16"/>
                    </a:cubicBezTo>
                    <a:cubicBezTo>
                      <a:pt x="5" y="16"/>
                      <a:pt x="5" y="16"/>
                      <a:pt x="5" y="16"/>
                    </a:cubicBezTo>
                    <a:cubicBezTo>
                      <a:pt x="5" y="17"/>
                      <a:pt x="5" y="17"/>
                      <a:pt x="5" y="17"/>
                    </a:cubicBezTo>
                    <a:cubicBezTo>
                      <a:pt x="5" y="17"/>
                      <a:pt x="5" y="17"/>
                      <a:pt x="6" y="18"/>
                    </a:cubicBezTo>
                    <a:cubicBezTo>
                      <a:pt x="6" y="18"/>
                      <a:pt x="6" y="18"/>
                      <a:pt x="6" y="18"/>
                    </a:cubicBezTo>
                    <a:cubicBezTo>
                      <a:pt x="6" y="18"/>
                      <a:pt x="6" y="18"/>
                      <a:pt x="6" y="18"/>
                    </a:cubicBezTo>
                    <a:cubicBezTo>
                      <a:pt x="6" y="18"/>
                      <a:pt x="6" y="19"/>
                      <a:pt x="6" y="19"/>
                    </a:cubicBezTo>
                    <a:cubicBezTo>
                      <a:pt x="6" y="19"/>
                      <a:pt x="6" y="19"/>
                      <a:pt x="6" y="19"/>
                    </a:cubicBezTo>
                    <a:cubicBezTo>
                      <a:pt x="6" y="20"/>
                      <a:pt x="7" y="21"/>
                      <a:pt x="8" y="22"/>
                    </a:cubicBezTo>
                    <a:cubicBezTo>
                      <a:pt x="8" y="22"/>
                      <a:pt x="8" y="22"/>
                      <a:pt x="8" y="22"/>
                    </a:cubicBezTo>
                    <a:cubicBezTo>
                      <a:pt x="9" y="23"/>
                      <a:pt x="9" y="24"/>
                      <a:pt x="10" y="24"/>
                    </a:cubicBezTo>
                    <a:cubicBezTo>
                      <a:pt x="10" y="24"/>
                      <a:pt x="10" y="24"/>
                      <a:pt x="10" y="24"/>
                    </a:cubicBezTo>
                    <a:cubicBezTo>
                      <a:pt x="11" y="25"/>
                      <a:pt x="12" y="25"/>
                      <a:pt x="12" y="25"/>
                    </a:cubicBezTo>
                    <a:cubicBezTo>
                      <a:pt x="14" y="26"/>
                      <a:pt x="17" y="27"/>
                      <a:pt x="19" y="26"/>
                    </a:cubicBezTo>
                    <a:cubicBezTo>
                      <a:pt x="20" y="26"/>
                      <a:pt x="20" y="25"/>
                      <a:pt x="21" y="25"/>
                    </a:cubicBezTo>
                    <a:cubicBezTo>
                      <a:pt x="21" y="25"/>
                      <a:pt x="21" y="25"/>
                      <a:pt x="21" y="25"/>
                    </a:cubicBezTo>
                    <a:cubicBezTo>
                      <a:pt x="21" y="25"/>
                      <a:pt x="21" y="25"/>
                      <a:pt x="21" y="25"/>
                    </a:cubicBezTo>
                    <a:cubicBezTo>
                      <a:pt x="21" y="25"/>
                      <a:pt x="21" y="25"/>
                      <a:pt x="21" y="25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1" name="Freeform 30">
                <a:extLst>
                  <a:ext uri="{FF2B5EF4-FFF2-40B4-BE49-F238E27FC236}">
                    <a16:creationId xmlns:a16="http://schemas.microsoft.com/office/drawing/2014/main" id="{A96BD741-6CAE-4BBB-89BB-87E6E5A0DFBB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9796125" y="2576512"/>
                <a:ext cx="53975" cy="53975"/>
              </a:xfrm>
              <a:custGeom>
                <a:avLst/>
                <a:gdLst>
                  <a:gd name="T0" fmla="*/ 0 w 22"/>
                  <a:gd name="T1" fmla="*/ 10 h 22"/>
                  <a:gd name="T2" fmla="*/ 11 w 22"/>
                  <a:gd name="T3" fmla="*/ 1 h 22"/>
                  <a:gd name="T4" fmla="*/ 21 w 22"/>
                  <a:gd name="T5" fmla="*/ 11 h 22"/>
                  <a:gd name="T6" fmla="*/ 13 w 22"/>
                  <a:gd name="T7" fmla="*/ 21 h 22"/>
                  <a:gd name="T8" fmla="*/ 0 w 22"/>
                  <a:gd name="T9" fmla="*/ 12 h 22"/>
                  <a:gd name="T10" fmla="*/ 0 w 22"/>
                  <a:gd name="T11" fmla="*/ 10 h 22"/>
                  <a:gd name="T12" fmla="*/ 12 w 22"/>
                  <a:gd name="T13" fmla="*/ 17 h 22"/>
                  <a:gd name="T14" fmla="*/ 16 w 22"/>
                  <a:gd name="T15" fmla="*/ 12 h 22"/>
                  <a:gd name="T16" fmla="*/ 8 w 22"/>
                  <a:gd name="T17" fmla="*/ 6 h 22"/>
                  <a:gd name="T18" fmla="*/ 5 w 22"/>
                  <a:gd name="T19" fmla="*/ 10 h 22"/>
                  <a:gd name="T20" fmla="*/ 12 w 22"/>
                  <a:gd name="T21" fmla="*/ 17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2" h="22">
                    <a:moveTo>
                      <a:pt x="0" y="10"/>
                    </a:moveTo>
                    <a:cubicBezTo>
                      <a:pt x="0" y="4"/>
                      <a:pt x="5" y="0"/>
                      <a:pt x="11" y="1"/>
                    </a:cubicBezTo>
                    <a:cubicBezTo>
                      <a:pt x="16" y="2"/>
                      <a:pt x="20" y="6"/>
                      <a:pt x="21" y="11"/>
                    </a:cubicBezTo>
                    <a:cubicBezTo>
                      <a:pt x="22" y="16"/>
                      <a:pt x="19" y="21"/>
                      <a:pt x="13" y="21"/>
                    </a:cubicBezTo>
                    <a:cubicBezTo>
                      <a:pt x="7" y="22"/>
                      <a:pt x="2" y="18"/>
                      <a:pt x="0" y="12"/>
                    </a:cubicBezTo>
                    <a:cubicBezTo>
                      <a:pt x="0" y="11"/>
                      <a:pt x="0" y="11"/>
                      <a:pt x="0" y="10"/>
                    </a:cubicBezTo>
                    <a:close/>
                    <a:moveTo>
                      <a:pt x="12" y="17"/>
                    </a:moveTo>
                    <a:cubicBezTo>
                      <a:pt x="15" y="17"/>
                      <a:pt x="17" y="15"/>
                      <a:pt x="16" y="12"/>
                    </a:cubicBezTo>
                    <a:cubicBezTo>
                      <a:pt x="16" y="8"/>
                      <a:pt x="11" y="5"/>
                      <a:pt x="8" y="6"/>
                    </a:cubicBezTo>
                    <a:cubicBezTo>
                      <a:pt x="6" y="7"/>
                      <a:pt x="5" y="9"/>
                      <a:pt x="5" y="10"/>
                    </a:cubicBezTo>
                    <a:cubicBezTo>
                      <a:pt x="5" y="14"/>
                      <a:pt x="9" y="17"/>
                      <a:pt x="12" y="17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2" name="Freeform 31">
                <a:extLst>
                  <a:ext uri="{FF2B5EF4-FFF2-40B4-BE49-F238E27FC236}">
                    <a16:creationId xmlns:a16="http://schemas.microsoft.com/office/drawing/2014/main" id="{CC383A0A-D76F-4768-8488-4A99FF796BC0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9859625" y="2768600"/>
                <a:ext cx="44450" cy="46038"/>
              </a:xfrm>
              <a:custGeom>
                <a:avLst/>
                <a:gdLst>
                  <a:gd name="T0" fmla="*/ 9 w 18"/>
                  <a:gd name="T1" fmla="*/ 19 h 19"/>
                  <a:gd name="T2" fmla="*/ 0 w 18"/>
                  <a:gd name="T3" fmla="*/ 9 h 19"/>
                  <a:gd name="T4" fmla="*/ 9 w 18"/>
                  <a:gd name="T5" fmla="*/ 0 h 19"/>
                  <a:gd name="T6" fmla="*/ 18 w 18"/>
                  <a:gd name="T7" fmla="*/ 10 h 19"/>
                  <a:gd name="T8" fmla="*/ 9 w 18"/>
                  <a:gd name="T9" fmla="*/ 19 h 19"/>
                  <a:gd name="T10" fmla="*/ 13 w 18"/>
                  <a:gd name="T11" fmla="*/ 10 h 19"/>
                  <a:gd name="T12" fmla="*/ 8 w 18"/>
                  <a:gd name="T13" fmla="*/ 5 h 19"/>
                  <a:gd name="T14" fmla="*/ 4 w 18"/>
                  <a:gd name="T15" fmla="*/ 10 h 19"/>
                  <a:gd name="T16" fmla="*/ 9 w 18"/>
                  <a:gd name="T17" fmla="*/ 14 h 19"/>
                  <a:gd name="T18" fmla="*/ 13 w 18"/>
                  <a:gd name="T19" fmla="*/ 1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8" h="19">
                    <a:moveTo>
                      <a:pt x="9" y="19"/>
                    </a:moveTo>
                    <a:cubicBezTo>
                      <a:pt x="4" y="19"/>
                      <a:pt x="0" y="15"/>
                      <a:pt x="0" y="9"/>
                    </a:cubicBezTo>
                    <a:cubicBezTo>
                      <a:pt x="0" y="4"/>
                      <a:pt x="4" y="0"/>
                      <a:pt x="9" y="0"/>
                    </a:cubicBezTo>
                    <a:cubicBezTo>
                      <a:pt x="14" y="0"/>
                      <a:pt x="18" y="5"/>
                      <a:pt x="18" y="10"/>
                    </a:cubicBezTo>
                    <a:cubicBezTo>
                      <a:pt x="18" y="15"/>
                      <a:pt x="14" y="19"/>
                      <a:pt x="9" y="19"/>
                    </a:cubicBezTo>
                    <a:close/>
                    <a:moveTo>
                      <a:pt x="13" y="10"/>
                    </a:moveTo>
                    <a:cubicBezTo>
                      <a:pt x="13" y="7"/>
                      <a:pt x="11" y="5"/>
                      <a:pt x="8" y="5"/>
                    </a:cubicBezTo>
                    <a:cubicBezTo>
                      <a:pt x="6" y="5"/>
                      <a:pt x="4" y="7"/>
                      <a:pt x="4" y="10"/>
                    </a:cubicBezTo>
                    <a:cubicBezTo>
                      <a:pt x="4" y="12"/>
                      <a:pt x="7" y="14"/>
                      <a:pt x="9" y="14"/>
                    </a:cubicBezTo>
                    <a:cubicBezTo>
                      <a:pt x="11" y="14"/>
                      <a:pt x="13" y="13"/>
                      <a:pt x="13" y="10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3" name="Freeform 32">
                <a:extLst>
                  <a:ext uri="{FF2B5EF4-FFF2-40B4-BE49-F238E27FC236}">
                    <a16:creationId xmlns:a16="http://schemas.microsoft.com/office/drawing/2014/main" id="{B4722DCF-B2E1-4847-AF9A-D62C23824540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9785013" y="2667000"/>
                <a:ext cx="42863" cy="44450"/>
              </a:xfrm>
              <a:custGeom>
                <a:avLst/>
                <a:gdLst>
                  <a:gd name="T0" fmla="*/ 9 w 17"/>
                  <a:gd name="T1" fmla="*/ 18 h 18"/>
                  <a:gd name="T2" fmla="*/ 0 w 17"/>
                  <a:gd name="T3" fmla="*/ 9 h 18"/>
                  <a:gd name="T4" fmla="*/ 8 w 17"/>
                  <a:gd name="T5" fmla="*/ 0 h 18"/>
                  <a:gd name="T6" fmla="*/ 17 w 17"/>
                  <a:gd name="T7" fmla="*/ 10 h 18"/>
                  <a:gd name="T8" fmla="*/ 9 w 17"/>
                  <a:gd name="T9" fmla="*/ 18 h 18"/>
                  <a:gd name="T10" fmla="*/ 9 w 17"/>
                  <a:gd name="T11" fmla="*/ 13 h 18"/>
                  <a:gd name="T12" fmla="*/ 12 w 17"/>
                  <a:gd name="T13" fmla="*/ 10 h 18"/>
                  <a:gd name="T14" fmla="*/ 8 w 17"/>
                  <a:gd name="T15" fmla="*/ 5 h 18"/>
                  <a:gd name="T16" fmla="*/ 4 w 17"/>
                  <a:gd name="T17" fmla="*/ 9 h 18"/>
                  <a:gd name="T18" fmla="*/ 9 w 17"/>
                  <a:gd name="T19" fmla="*/ 13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7" h="18">
                    <a:moveTo>
                      <a:pt x="9" y="18"/>
                    </a:moveTo>
                    <a:cubicBezTo>
                      <a:pt x="4" y="18"/>
                      <a:pt x="0" y="14"/>
                      <a:pt x="0" y="9"/>
                    </a:cubicBezTo>
                    <a:cubicBezTo>
                      <a:pt x="0" y="4"/>
                      <a:pt x="3" y="1"/>
                      <a:pt x="8" y="0"/>
                    </a:cubicBezTo>
                    <a:cubicBezTo>
                      <a:pt x="13" y="0"/>
                      <a:pt x="17" y="5"/>
                      <a:pt x="17" y="10"/>
                    </a:cubicBezTo>
                    <a:cubicBezTo>
                      <a:pt x="17" y="14"/>
                      <a:pt x="14" y="18"/>
                      <a:pt x="9" y="18"/>
                    </a:cubicBezTo>
                    <a:close/>
                    <a:moveTo>
                      <a:pt x="9" y="13"/>
                    </a:moveTo>
                    <a:cubicBezTo>
                      <a:pt x="11" y="13"/>
                      <a:pt x="12" y="12"/>
                      <a:pt x="12" y="10"/>
                    </a:cubicBezTo>
                    <a:cubicBezTo>
                      <a:pt x="12" y="7"/>
                      <a:pt x="11" y="5"/>
                      <a:pt x="8" y="5"/>
                    </a:cubicBezTo>
                    <a:cubicBezTo>
                      <a:pt x="6" y="5"/>
                      <a:pt x="5" y="7"/>
                      <a:pt x="4" y="9"/>
                    </a:cubicBezTo>
                    <a:cubicBezTo>
                      <a:pt x="4" y="11"/>
                      <a:pt x="6" y="13"/>
                      <a:pt x="9" y="13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4" name="Freeform 33">
                <a:extLst>
                  <a:ext uri="{FF2B5EF4-FFF2-40B4-BE49-F238E27FC236}">
                    <a16:creationId xmlns:a16="http://schemas.microsoft.com/office/drawing/2014/main" id="{E664F6C6-335B-4949-A37C-E9D3CCC1F5B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9600863" y="2830512"/>
                <a:ext cx="12700" cy="11113"/>
              </a:xfrm>
              <a:custGeom>
                <a:avLst/>
                <a:gdLst>
                  <a:gd name="T0" fmla="*/ 2 w 5"/>
                  <a:gd name="T1" fmla="*/ 5 h 5"/>
                  <a:gd name="T2" fmla="*/ 0 w 5"/>
                  <a:gd name="T3" fmla="*/ 2 h 5"/>
                  <a:gd name="T4" fmla="*/ 2 w 5"/>
                  <a:gd name="T5" fmla="*/ 0 h 5"/>
                  <a:gd name="T6" fmla="*/ 5 w 5"/>
                  <a:gd name="T7" fmla="*/ 2 h 5"/>
                  <a:gd name="T8" fmla="*/ 3 w 5"/>
                  <a:gd name="T9" fmla="*/ 5 h 5"/>
                  <a:gd name="T10" fmla="*/ 2 w 5"/>
                  <a:gd name="T11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" h="5">
                    <a:moveTo>
                      <a:pt x="2" y="5"/>
                    </a:moveTo>
                    <a:cubicBezTo>
                      <a:pt x="1" y="4"/>
                      <a:pt x="0" y="3"/>
                      <a:pt x="0" y="2"/>
                    </a:cubicBezTo>
                    <a:cubicBezTo>
                      <a:pt x="0" y="1"/>
                      <a:pt x="1" y="0"/>
                      <a:pt x="2" y="0"/>
                    </a:cubicBezTo>
                    <a:cubicBezTo>
                      <a:pt x="4" y="0"/>
                      <a:pt x="5" y="1"/>
                      <a:pt x="5" y="2"/>
                    </a:cubicBezTo>
                    <a:cubicBezTo>
                      <a:pt x="5" y="4"/>
                      <a:pt x="4" y="4"/>
                      <a:pt x="3" y="5"/>
                    </a:cubicBezTo>
                    <a:cubicBezTo>
                      <a:pt x="3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5" name="Freeform 34">
                <a:extLst>
                  <a:ext uri="{FF2B5EF4-FFF2-40B4-BE49-F238E27FC236}">
                    <a16:creationId xmlns:a16="http://schemas.microsoft.com/office/drawing/2014/main" id="{BF46C4CE-499A-4A0F-BAC2-A49710973E5A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8272125" y="2566987"/>
                <a:ext cx="1174750" cy="1319213"/>
              </a:xfrm>
              <a:custGeom>
                <a:avLst/>
                <a:gdLst>
                  <a:gd name="T0" fmla="*/ 212 w 477"/>
                  <a:gd name="T1" fmla="*/ 366 h 536"/>
                  <a:gd name="T2" fmla="*/ 180 w 477"/>
                  <a:gd name="T3" fmla="*/ 372 h 536"/>
                  <a:gd name="T4" fmla="*/ 190 w 477"/>
                  <a:gd name="T5" fmla="*/ 332 h 536"/>
                  <a:gd name="T6" fmla="*/ 182 w 477"/>
                  <a:gd name="T7" fmla="*/ 324 h 536"/>
                  <a:gd name="T8" fmla="*/ 143 w 477"/>
                  <a:gd name="T9" fmla="*/ 319 h 536"/>
                  <a:gd name="T10" fmla="*/ 159 w 477"/>
                  <a:gd name="T11" fmla="*/ 287 h 536"/>
                  <a:gd name="T12" fmla="*/ 112 w 477"/>
                  <a:gd name="T13" fmla="*/ 293 h 536"/>
                  <a:gd name="T14" fmla="*/ 130 w 477"/>
                  <a:gd name="T15" fmla="*/ 263 h 536"/>
                  <a:gd name="T16" fmla="*/ 91 w 477"/>
                  <a:gd name="T17" fmla="*/ 263 h 536"/>
                  <a:gd name="T18" fmla="*/ 101 w 477"/>
                  <a:gd name="T19" fmla="*/ 235 h 536"/>
                  <a:gd name="T20" fmla="*/ 92 w 477"/>
                  <a:gd name="T21" fmla="*/ 222 h 536"/>
                  <a:gd name="T22" fmla="*/ 75 w 477"/>
                  <a:gd name="T23" fmla="*/ 222 h 536"/>
                  <a:gd name="T24" fmla="*/ 51 w 477"/>
                  <a:gd name="T25" fmla="*/ 239 h 536"/>
                  <a:gd name="T26" fmla="*/ 52 w 477"/>
                  <a:gd name="T27" fmla="*/ 192 h 536"/>
                  <a:gd name="T28" fmla="*/ 20 w 477"/>
                  <a:gd name="T29" fmla="*/ 209 h 536"/>
                  <a:gd name="T30" fmla="*/ 4 w 477"/>
                  <a:gd name="T31" fmla="*/ 82 h 536"/>
                  <a:gd name="T32" fmla="*/ 146 w 477"/>
                  <a:gd name="T33" fmla="*/ 33 h 536"/>
                  <a:gd name="T34" fmla="*/ 181 w 477"/>
                  <a:gd name="T35" fmla="*/ 10 h 536"/>
                  <a:gd name="T36" fmla="*/ 194 w 477"/>
                  <a:gd name="T37" fmla="*/ 62 h 536"/>
                  <a:gd name="T38" fmla="*/ 226 w 477"/>
                  <a:gd name="T39" fmla="*/ 42 h 536"/>
                  <a:gd name="T40" fmla="*/ 223 w 477"/>
                  <a:gd name="T41" fmla="*/ 88 h 536"/>
                  <a:gd name="T42" fmla="*/ 260 w 477"/>
                  <a:gd name="T43" fmla="*/ 69 h 536"/>
                  <a:gd name="T44" fmla="*/ 243 w 477"/>
                  <a:gd name="T45" fmla="*/ 103 h 536"/>
                  <a:gd name="T46" fmla="*/ 297 w 477"/>
                  <a:gd name="T47" fmla="*/ 108 h 536"/>
                  <a:gd name="T48" fmla="*/ 291 w 477"/>
                  <a:gd name="T49" fmla="*/ 130 h 536"/>
                  <a:gd name="T50" fmla="*/ 308 w 477"/>
                  <a:gd name="T51" fmla="*/ 169 h 536"/>
                  <a:gd name="T52" fmla="*/ 345 w 477"/>
                  <a:gd name="T53" fmla="*/ 151 h 536"/>
                  <a:gd name="T54" fmla="*/ 336 w 477"/>
                  <a:gd name="T55" fmla="*/ 209 h 536"/>
                  <a:gd name="T56" fmla="*/ 377 w 477"/>
                  <a:gd name="T57" fmla="*/ 190 h 536"/>
                  <a:gd name="T58" fmla="*/ 346 w 477"/>
                  <a:gd name="T59" fmla="*/ 223 h 536"/>
                  <a:gd name="T60" fmla="*/ 398 w 477"/>
                  <a:gd name="T61" fmla="*/ 234 h 536"/>
                  <a:gd name="T62" fmla="*/ 374 w 477"/>
                  <a:gd name="T63" fmla="*/ 266 h 536"/>
                  <a:gd name="T64" fmla="*/ 431 w 477"/>
                  <a:gd name="T65" fmla="*/ 281 h 536"/>
                  <a:gd name="T66" fmla="*/ 399 w 477"/>
                  <a:gd name="T67" fmla="*/ 312 h 536"/>
                  <a:gd name="T68" fmla="*/ 453 w 477"/>
                  <a:gd name="T69" fmla="*/ 330 h 536"/>
                  <a:gd name="T70" fmla="*/ 420 w 477"/>
                  <a:gd name="T71" fmla="*/ 361 h 536"/>
                  <a:gd name="T72" fmla="*/ 469 w 477"/>
                  <a:gd name="T73" fmla="*/ 381 h 536"/>
                  <a:gd name="T74" fmla="*/ 438 w 477"/>
                  <a:gd name="T75" fmla="*/ 406 h 536"/>
                  <a:gd name="T76" fmla="*/ 370 w 477"/>
                  <a:gd name="T77" fmla="*/ 533 h 536"/>
                  <a:gd name="T78" fmla="*/ 262 w 477"/>
                  <a:gd name="T79" fmla="*/ 476 h 536"/>
                  <a:gd name="T80" fmla="*/ 229 w 477"/>
                  <a:gd name="T81" fmla="*/ 477 h 536"/>
                  <a:gd name="T82" fmla="*/ 247 w 477"/>
                  <a:gd name="T83" fmla="*/ 438 h 536"/>
                  <a:gd name="T84" fmla="*/ 243 w 477"/>
                  <a:gd name="T85" fmla="*/ 428 h 536"/>
                  <a:gd name="T86" fmla="*/ 205 w 477"/>
                  <a:gd name="T87" fmla="*/ 416 h 536"/>
                  <a:gd name="T88" fmla="*/ 226 w 477"/>
                  <a:gd name="T89" fmla="*/ 390 h 536"/>
                  <a:gd name="T90" fmla="*/ 425 w 477"/>
                  <a:gd name="T91" fmla="*/ 413 h 536"/>
                  <a:gd name="T92" fmla="*/ 359 w 477"/>
                  <a:gd name="T93" fmla="*/ 264 h 536"/>
                  <a:gd name="T94" fmla="*/ 265 w 477"/>
                  <a:gd name="T95" fmla="*/ 143 h 536"/>
                  <a:gd name="T96" fmla="*/ 118 w 477"/>
                  <a:gd name="T97" fmla="*/ 35 h 536"/>
                  <a:gd name="T98" fmla="*/ 20 w 477"/>
                  <a:gd name="T99" fmla="*/ 137 h 536"/>
                  <a:gd name="T100" fmla="*/ 57 w 477"/>
                  <a:gd name="T101" fmla="*/ 181 h 536"/>
                  <a:gd name="T102" fmla="*/ 89 w 477"/>
                  <a:gd name="T103" fmla="*/ 204 h 536"/>
                  <a:gd name="T104" fmla="*/ 122 w 477"/>
                  <a:gd name="T105" fmla="*/ 232 h 536"/>
                  <a:gd name="T106" fmla="*/ 151 w 477"/>
                  <a:gd name="T107" fmla="*/ 260 h 536"/>
                  <a:gd name="T108" fmla="*/ 177 w 477"/>
                  <a:gd name="T109" fmla="*/ 289 h 536"/>
                  <a:gd name="T110" fmla="*/ 202 w 477"/>
                  <a:gd name="T111" fmla="*/ 321 h 536"/>
                  <a:gd name="T112" fmla="*/ 224 w 477"/>
                  <a:gd name="T113" fmla="*/ 355 h 536"/>
                  <a:gd name="T114" fmla="*/ 244 w 477"/>
                  <a:gd name="T115" fmla="*/ 391 h 536"/>
                  <a:gd name="T116" fmla="*/ 261 w 477"/>
                  <a:gd name="T117" fmla="*/ 429 h 536"/>
                  <a:gd name="T118" fmla="*/ 276 w 477"/>
                  <a:gd name="T119" fmla="*/ 472 h 536"/>
                  <a:gd name="T120" fmla="*/ 406 w 477"/>
                  <a:gd name="T121" fmla="*/ 498 h 5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477" h="536">
                    <a:moveTo>
                      <a:pt x="225" y="385"/>
                    </a:moveTo>
                    <a:cubicBezTo>
                      <a:pt x="225" y="382"/>
                      <a:pt x="222" y="379"/>
                      <a:pt x="221" y="376"/>
                    </a:cubicBezTo>
                    <a:cubicBezTo>
                      <a:pt x="219" y="373"/>
                      <a:pt x="218" y="370"/>
                      <a:pt x="216" y="367"/>
                    </a:cubicBezTo>
                    <a:cubicBezTo>
                      <a:pt x="215" y="365"/>
                      <a:pt x="214" y="365"/>
                      <a:pt x="212" y="366"/>
                    </a:cubicBezTo>
                    <a:cubicBezTo>
                      <a:pt x="204" y="371"/>
                      <a:pt x="196" y="376"/>
                      <a:pt x="188" y="381"/>
                    </a:cubicBezTo>
                    <a:cubicBezTo>
                      <a:pt x="186" y="383"/>
                      <a:pt x="184" y="384"/>
                      <a:pt x="181" y="383"/>
                    </a:cubicBezTo>
                    <a:cubicBezTo>
                      <a:pt x="179" y="382"/>
                      <a:pt x="177" y="381"/>
                      <a:pt x="177" y="378"/>
                    </a:cubicBezTo>
                    <a:cubicBezTo>
                      <a:pt x="177" y="376"/>
                      <a:pt x="178" y="374"/>
                      <a:pt x="180" y="372"/>
                    </a:cubicBezTo>
                    <a:cubicBezTo>
                      <a:pt x="188" y="367"/>
                      <a:pt x="197" y="362"/>
                      <a:pt x="205" y="357"/>
                    </a:cubicBezTo>
                    <a:cubicBezTo>
                      <a:pt x="208" y="355"/>
                      <a:pt x="208" y="354"/>
                      <a:pt x="206" y="351"/>
                    </a:cubicBezTo>
                    <a:cubicBezTo>
                      <a:pt x="202" y="345"/>
                      <a:pt x="198" y="339"/>
                      <a:pt x="194" y="333"/>
                    </a:cubicBezTo>
                    <a:cubicBezTo>
                      <a:pt x="193" y="331"/>
                      <a:pt x="192" y="331"/>
                      <a:pt x="190" y="332"/>
                    </a:cubicBezTo>
                    <a:cubicBezTo>
                      <a:pt x="182" y="338"/>
                      <a:pt x="174" y="344"/>
                      <a:pt x="166" y="350"/>
                    </a:cubicBezTo>
                    <a:cubicBezTo>
                      <a:pt x="162" y="353"/>
                      <a:pt x="157" y="351"/>
                      <a:pt x="156" y="347"/>
                    </a:cubicBezTo>
                    <a:cubicBezTo>
                      <a:pt x="156" y="344"/>
                      <a:pt x="157" y="342"/>
                      <a:pt x="159" y="340"/>
                    </a:cubicBezTo>
                    <a:cubicBezTo>
                      <a:pt x="167" y="335"/>
                      <a:pt x="174" y="329"/>
                      <a:pt x="182" y="324"/>
                    </a:cubicBezTo>
                    <a:cubicBezTo>
                      <a:pt x="186" y="321"/>
                      <a:pt x="185" y="321"/>
                      <a:pt x="183" y="317"/>
                    </a:cubicBezTo>
                    <a:cubicBezTo>
                      <a:pt x="179" y="312"/>
                      <a:pt x="174" y="307"/>
                      <a:pt x="170" y="301"/>
                    </a:cubicBezTo>
                    <a:cubicBezTo>
                      <a:pt x="169" y="299"/>
                      <a:pt x="168" y="299"/>
                      <a:pt x="166" y="300"/>
                    </a:cubicBezTo>
                    <a:cubicBezTo>
                      <a:pt x="158" y="307"/>
                      <a:pt x="151" y="313"/>
                      <a:pt x="143" y="319"/>
                    </a:cubicBezTo>
                    <a:cubicBezTo>
                      <a:pt x="140" y="321"/>
                      <a:pt x="136" y="322"/>
                      <a:pt x="134" y="319"/>
                    </a:cubicBezTo>
                    <a:cubicBezTo>
                      <a:pt x="132" y="317"/>
                      <a:pt x="132" y="313"/>
                      <a:pt x="135" y="310"/>
                    </a:cubicBezTo>
                    <a:cubicBezTo>
                      <a:pt x="143" y="304"/>
                      <a:pt x="150" y="298"/>
                      <a:pt x="158" y="292"/>
                    </a:cubicBezTo>
                    <a:cubicBezTo>
                      <a:pt x="160" y="290"/>
                      <a:pt x="161" y="289"/>
                      <a:pt x="159" y="287"/>
                    </a:cubicBezTo>
                    <a:cubicBezTo>
                      <a:pt x="154" y="281"/>
                      <a:pt x="149" y="276"/>
                      <a:pt x="143" y="270"/>
                    </a:cubicBezTo>
                    <a:cubicBezTo>
                      <a:pt x="142" y="269"/>
                      <a:pt x="141" y="269"/>
                      <a:pt x="140" y="270"/>
                    </a:cubicBezTo>
                    <a:cubicBezTo>
                      <a:pt x="133" y="277"/>
                      <a:pt x="125" y="283"/>
                      <a:pt x="118" y="290"/>
                    </a:cubicBezTo>
                    <a:cubicBezTo>
                      <a:pt x="117" y="292"/>
                      <a:pt x="115" y="293"/>
                      <a:pt x="112" y="293"/>
                    </a:cubicBezTo>
                    <a:cubicBezTo>
                      <a:pt x="110" y="292"/>
                      <a:pt x="108" y="291"/>
                      <a:pt x="108" y="289"/>
                    </a:cubicBezTo>
                    <a:cubicBezTo>
                      <a:pt x="107" y="286"/>
                      <a:pt x="107" y="284"/>
                      <a:pt x="109" y="282"/>
                    </a:cubicBezTo>
                    <a:cubicBezTo>
                      <a:pt x="116" y="276"/>
                      <a:pt x="122" y="271"/>
                      <a:pt x="128" y="265"/>
                    </a:cubicBezTo>
                    <a:cubicBezTo>
                      <a:pt x="129" y="264"/>
                      <a:pt x="129" y="264"/>
                      <a:pt x="130" y="263"/>
                    </a:cubicBezTo>
                    <a:cubicBezTo>
                      <a:pt x="134" y="260"/>
                      <a:pt x="133" y="260"/>
                      <a:pt x="130" y="256"/>
                    </a:cubicBezTo>
                    <a:cubicBezTo>
                      <a:pt x="126" y="252"/>
                      <a:pt x="121" y="248"/>
                      <a:pt x="117" y="244"/>
                    </a:cubicBezTo>
                    <a:cubicBezTo>
                      <a:pt x="113" y="240"/>
                      <a:pt x="112" y="240"/>
                      <a:pt x="109" y="244"/>
                    </a:cubicBezTo>
                    <a:cubicBezTo>
                      <a:pt x="103" y="251"/>
                      <a:pt x="97" y="256"/>
                      <a:pt x="91" y="263"/>
                    </a:cubicBezTo>
                    <a:cubicBezTo>
                      <a:pt x="88" y="267"/>
                      <a:pt x="84" y="267"/>
                      <a:pt x="81" y="265"/>
                    </a:cubicBezTo>
                    <a:cubicBezTo>
                      <a:pt x="78" y="262"/>
                      <a:pt x="79" y="258"/>
                      <a:pt x="82" y="255"/>
                    </a:cubicBezTo>
                    <a:cubicBezTo>
                      <a:pt x="87" y="251"/>
                      <a:pt x="91" y="246"/>
                      <a:pt x="95" y="242"/>
                    </a:cubicBezTo>
                    <a:cubicBezTo>
                      <a:pt x="97" y="240"/>
                      <a:pt x="100" y="238"/>
                      <a:pt x="101" y="235"/>
                    </a:cubicBezTo>
                    <a:cubicBezTo>
                      <a:pt x="101" y="235"/>
                      <a:pt x="101" y="235"/>
                      <a:pt x="101" y="235"/>
                    </a:cubicBezTo>
                    <a:cubicBezTo>
                      <a:pt x="105" y="233"/>
                      <a:pt x="105" y="232"/>
                      <a:pt x="102" y="230"/>
                    </a:cubicBezTo>
                    <a:cubicBezTo>
                      <a:pt x="99" y="227"/>
                      <a:pt x="96" y="225"/>
                      <a:pt x="92" y="222"/>
                    </a:cubicBezTo>
                    <a:cubicBezTo>
                      <a:pt x="92" y="222"/>
                      <a:pt x="92" y="222"/>
                      <a:pt x="92" y="222"/>
                    </a:cubicBezTo>
                    <a:cubicBezTo>
                      <a:pt x="90" y="219"/>
                      <a:pt x="86" y="217"/>
                      <a:pt x="83" y="214"/>
                    </a:cubicBezTo>
                    <a:cubicBezTo>
                      <a:pt x="82" y="213"/>
                      <a:pt x="81" y="214"/>
                      <a:pt x="81" y="214"/>
                    </a:cubicBezTo>
                    <a:cubicBezTo>
                      <a:pt x="79" y="217"/>
                      <a:pt x="77" y="218"/>
                      <a:pt x="76" y="221"/>
                    </a:cubicBezTo>
                    <a:cubicBezTo>
                      <a:pt x="76" y="221"/>
                      <a:pt x="75" y="221"/>
                      <a:pt x="75" y="222"/>
                    </a:cubicBezTo>
                    <a:cubicBezTo>
                      <a:pt x="75" y="222"/>
                      <a:pt x="75" y="222"/>
                      <a:pt x="74" y="222"/>
                    </a:cubicBezTo>
                    <a:cubicBezTo>
                      <a:pt x="70" y="228"/>
                      <a:pt x="66" y="233"/>
                      <a:pt x="61" y="239"/>
                    </a:cubicBezTo>
                    <a:cubicBezTo>
                      <a:pt x="60" y="240"/>
                      <a:pt x="59" y="241"/>
                      <a:pt x="57" y="241"/>
                    </a:cubicBezTo>
                    <a:cubicBezTo>
                      <a:pt x="54" y="242"/>
                      <a:pt x="52" y="241"/>
                      <a:pt x="51" y="239"/>
                    </a:cubicBezTo>
                    <a:cubicBezTo>
                      <a:pt x="49" y="236"/>
                      <a:pt x="49" y="234"/>
                      <a:pt x="51" y="232"/>
                    </a:cubicBezTo>
                    <a:cubicBezTo>
                      <a:pt x="58" y="224"/>
                      <a:pt x="64" y="217"/>
                      <a:pt x="70" y="209"/>
                    </a:cubicBezTo>
                    <a:cubicBezTo>
                      <a:pt x="72" y="207"/>
                      <a:pt x="72" y="206"/>
                      <a:pt x="70" y="205"/>
                    </a:cubicBezTo>
                    <a:cubicBezTo>
                      <a:pt x="64" y="200"/>
                      <a:pt x="58" y="196"/>
                      <a:pt x="52" y="192"/>
                    </a:cubicBezTo>
                    <a:cubicBezTo>
                      <a:pt x="49" y="190"/>
                      <a:pt x="48" y="191"/>
                      <a:pt x="46" y="193"/>
                    </a:cubicBezTo>
                    <a:cubicBezTo>
                      <a:pt x="40" y="201"/>
                      <a:pt x="35" y="209"/>
                      <a:pt x="29" y="216"/>
                    </a:cubicBezTo>
                    <a:cubicBezTo>
                      <a:pt x="27" y="219"/>
                      <a:pt x="23" y="220"/>
                      <a:pt x="20" y="218"/>
                    </a:cubicBezTo>
                    <a:cubicBezTo>
                      <a:pt x="18" y="216"/>
                      <a:pt x="17" y="212"/>
                      <a:pt x="20" y="209"/>
                    </a:cubicBezTo>
                    <a:cubicBezTo>
                      <a:pt x="26" y="201"/>
                      <a:pt x="32" y="193"/>
                      <a:pt x="38" y="185"/>
                    </a:cubicBezTo>
                    <a:cubicBezTo>
                      <a:pt x="39" y="184"/>
                      <a:pt x="39" y="183"/>
                      <a:pt x="38" y="182"/>
                    </a:cubicBezTo>
                    <a:cubicBezTo>
                      <a:pt x="21" y="167"/>
                      <a:pt x="10" y="149"/>
                      <a:pt x="4" y="128"/>
                    </a:cubicBezTo>
                    <a:cubicBezTo>
                      <a:pt x="0" y="112"/>
                      <a:pt x="0" y="97"/>
                      <a:pt x="4" y="82"/>
                    </a:cubicBezTo>
                    <a:cubicBezTo>
                      <a:pt x="7" y="72"/>
                      <a:pt x="11" y="62"/>
                      <a:pt x="18" y="54"/>
                    </a:cubicBezTo>
                    <a:cubicBezTo>
                      <a:pt x="27" y="42"/>
                      <a:pt x="39" y="33"/>
                      <a:pt x="53" y="28"/>
                    </a:cubicBezTo>
                    <a:cubicBezTo>
                      <a:pt x="80" y="18"/>
                      <a:pt x="106" y="18"/>
                      <a:pt x="133" y="28"/>
                    </a:cubicBezTo>
                    <a:cubicBezTo>
                      <a:pt x="138" y="29"/>
                      <a:pt x="142" y="31"/>
                      <a:pt x="146" y="33"/>
                    </a:cubicBezTo>
                    <a:cubicBezTo>
                      <a:pt x="148" y="34"/>
                      <a:pt x="150" y="34"/>
                      <a:pt x="151" y="32"/>
                    </a:cubicBezTo>
                    <a:cubicBezTo>
                      <a:pt x="158" y="22"/>
                      <a:pt x="165" y="13"/>
                      <a:pt x="172" y="3"/>
                    </a:cubicBezTo>
                    <a:cubicBezTo>
                      <a:pt x="175" y="0"/>
                      <a:pt x="178" y="0"/>
                      <a:pt x="181" y="2"/>
                    </a:cubicBezTo>
                    <a:cubicBezTo>
                      <a:pt x="184" y="4"/>
                      <a:pt x="184" y="7"/>
                      <a:pt x="181" y="10"/>
                    </a:cubicBezTo>
                    <a:cubicBezTo>
                      <a:pt x="175" y="20"/>
                      <a:pt x="168" y="29"/>
                      <a:pt x="161" y="38"/>
                    </a:cubicBezTo>
                    <a:cubicBezTo>
                      <a:pt x="160" y="40"/>
                      <a:pt x="160" y="41"/>
                      <a:pt x="162" y="42"/>
                    </a:cubicBezTo>
                    <a:cubicBezTo>
                      <a:pt x="172" y="49"/>
                      <a:pt x="182" y="55"/>
                      <a:pt x="191" y="63"/>
                    </a:cubicBezTo>
                    <a:cubicBezTo>
                      <a:pt x="192" y="64"/>
                      <a:pt x="193" y="64"/>
                      <a:pt x="194" y="62"/>
                    </a:cubicBezTo>
                    <a:cubicBezTo>
                      <a:pt x="200" y="55"/>
                      <a:pt x="206" y="49"/>
                      <a:pt x="211" y="42"/>
                    </a:cubicBezTo>
                    <a:cubicBezTo>
                      <a:pt x="213" y="39"/>
                      <a:pt x="215" y="36"/>
                      <a:pt x="218" y="34"/>
                    </a:cubicBezTo>
                    <a:cubicBezTo>
                      <a:pt x="220" y="32"/>
                      <a:pt x="224" y="32"/>
                      <a:pt x="226" y="34"/>
                    </a:cubicBezTo>
                    <a:cubicBezTo>
                      <a:pt x="228" y="36"/>
                      <a:pt x="229" y="39"/>
                      <a:pt x="226" y="42"/>
                    </a:cubicBezTo>
                    <a:cubicBezTo>
                      <a:pt x="223" y="46"/>
                      <a:pt x="220" y="50"/>
                      <a:pt x="217" y="53"/>
                    </a:cubicBezTo>
                    <a:cubicBezTo>
                      <a:pt x="213" y="59"/>
                      <a:pt x="208" y="64"/>
                      <a:pt x="204" y="69"/>
                    </a:cubicBezTo>
                    <a:cubicBezTo>
                      <a:pt x="202" y="70"/>
                      <a:pt x="203" y="71"/>
                      <a:pt x="205" y="73"/>
                    </a:cubicBezTo>
                    <a:cubicBezTo>
                      <a:pt x="211" y="78"/>
                      <a:pt x="217" y="83"/>
                      <a:pt x="223" y="88"/>
                    </a:cubicBezTo>
                    <a:cubicBezTo>
                      <a:pt x="226" y="90"/>
                      <a:pt x="229" y="93"/>
                      <a:pt x="231" y="95"/>
                    </a:cubicBezTo>
                    <a:cubicBezTo>
                      <a:pt x="233" y="96"/>
                      <a:pt x="234" y="96"/>
                      <a:pt x="235" y="95"/>
                    </a:cubicBezTo>
                    <a:cubicBezTo>
                      <a:pt x="242" y="87"/>
                      <a:pt x="249" y="80"/>
                      <a:pt x="257" y="72"/>
                    </a:cubicBezTo>
                    <a:cubicBezTo>
                      <a:pt x="258" y="71"/>
                      <a:pt x="259" y="70"/>
                      <a:pt x="260" y="69"/>
                    </a:cubicBezTo>
                    <a:cubicBezTo>
                      <a:pt x="263" y="66"/>
                      <a:pt x="266" y="66"/>
                      <a:pt x="268" y="68"/>
                    </a:cubicBezTo>
                    <a:cubicBezTo>
                      <a:pt x="271" y="70"/>
                      <a:pt x="271" y="73"/>
                      <a:pt x="269" y="76"/>
                    </a:cubicBezTo>
                    <a:cubicBezTo>
                      <a:pt x="264" y="82"/>
                      <a:pt x="259" y="87"/>
                      <a:pt x="254" y="92"/>
                    </a:cubicBezTo>
                    <a:cubicBezTo>
                      <a:pt x="250" y="96"/>
                      <a:pt x="247" y="100"/>
                      <a:pt x="243" y="103"/>
                    </a:cubicBezTo>
                    <a:cubicBezTo>
                      <a:pt x="242" y="104"/>
                      <a:pt x="243" y="105"/>
                      <a:pt x="244" y="106"/>
                    </a:cubicBezTo>
                    <a:cubicBezTo>
                      <a:pt x="253" y="114"/>
                      <a:pt x="261" y="122"/>
                      <a:pt x="269" y="130"/>
                    </a:cubicBezTo>
                    <a:cubicBezTo>
                      <a:pt x="271" y="132"/>
                      <a:pt x="272" y="132"/>
                      <a:pt x="273" y="130"/>
                    </a:cubicBezTo>
                    <a:cubicBezTo>
                      <a:pt x="281" y="123"/>
                      <a:pt x="289" y="115"/>
                      <a:pt x="297" y="108"/>
                    </a:cubicBezTo>
                    <a:cubicBezTo>
                      <a:pt x="299" y="106"/>
                      <a:pt x="300" y="105"/>
                      <a:pt x="302" y="104"/>
                    </a:cubicBezTo>
                    <a:cubicBezTo>
                      <a:pt x="305" y="104"/>
                      <a:pt x="307" y="105"/>
                      <a:pt x="309" y="107"/>
                    </a:cubicBezTo>
                    <a:cubicBezTo>
                      <a:pt x="310" y="110"/>
                      <a:pt x="310" y="112"/>
                      <a:pt x="308" y="114"/>
                    </a:cubicBezTo>
                    <a:cubicBezTo>
                      <a:pt x="302" y="120"/>
                      <a:pt x="296" y="125"/>
                      <a:pt x="291" y="130"/>
                    </a:cubicBezTo>
                    <a:cubicBezTo>
                      <a:pt x="287" y="133"/>
                      <a:pt x="284" y="136"/>
                      <a:pt x="281" y="139"/>
                    </a:cubicBezTo>
                    <a:cubicBezTo>
                      <a:pt x="280" y="140"/>
                      <a:pt x="279" y="141"/>
                      <a:pt x="281" y="142"/>
                    </a:cubicBezTo>
                    <a:cubicBezTo>
                      <a:pt x="289" y="151"/>
                      <a:pt x="297" y="159"/>
                      <a:pt x="304" y="168"/>
                    </a:cubicBezTo>
                    <a:cubicBezTo>
                      <a:pt x="305" y="170"/>
                      <a:pt x="306" y="170"/>
                      <a:pt x="308" y="169"/>
                    </a:cubicBezTo>
                    <a:cubicBezTo>
                      <a:pt x="313" y="164"/>
                      <a:pt x="319" y="159"/>
                      <a:pt x="325" y="154"/>
                    </a:cubicBezTo>
                    <a:cubicBezTo>
                      <a:pt x="329" y="151"/>
                      <a:pt x="333" y="148"/>
                      <a:pt x="337" y="145"/>
                    </a:cubicBezTo>
                    <a:cubicBezTo>
                      <a:pt x="339" y="144"/>
                      <a:pt x="341" y="144"/>
                      <a:pt x="343" y="145"/>
                    </a:cubicBezTo>
                    <a:cubicBezTo>
                      <a:pt x="345" y="147"/>
                      <a:pt x="346" y="149"/>
                      <a:pt x="345" y="151"/>
                    </a:cubicBezTo>
                    <a:cubicBezTo>
                      <a:pt x="345" y="153"/>
                      <a:pt x="344" y="155"/>
                      <a:pt x="342" y="156"/>
                    </a:cubicBezTo>
                    <a:cubicBezTo>
                      <a:pt x="334" y="163"/>
                      <a:pt x="325" y="170"/>
                      <a:pt x="317" y="177"/>
                    </a:cubicBezTo>
                    <a:cubicBezTo>
                      <a:pt x="314" y="179"/>
                      <a:pt x="314" y="180"/>
                      <a:pt x="316" y="182"/>
                    </a:cubicBezTo>
                    <a:cubicBezTo>
                      <a:pt x="323" y="191"/>
                      <a:pt x="330" y="200"/>
                      <a:pt x="336" y="209"/>
                    </a:cubicBezTo>
                    <a:cubicBezTo>
                      <a:pt x="338" y="211"/>
                      <a:pt x="339" y="210"/>
                      <a:pt x="340" y="209"/>
                    </a:cubicBezTo>
                    <a:cubicBezTo>
                      <a:pt x="345" y="206"/>
                      <a:pt x="349" y="203"/>
                      <a:pt x="354" y="199"/>
                    </a:cubicBezTo>
                    <a:cubicBezTo>
                      <a:pt x="359" y="196"/>
                      <a:pt x="364" y="192"/>
                      <a:pt x="369" y="188"/>
                    </a:cubicBezTo>
                    <a:cubicBezTo>
                      <a:pt x="372" y="186"/>
                      <a:pt x="375" y="187"/>
                      <a:pt x="377" y="190"/>
                    </a:cubicBezTo>
                    <a:cubicBezTo>
                      <a:pt x="379" y="192"/>
                      <a:pt x="379" y="195"/>
                      <a:pt x="376" y="198"/>
                    </a:cubicBezTo>
                    <a:cubicBezTo>
                      <a:pt x="369" y="204"/>
                      <a:pt x="361" y="208"/>
                      <a:pt x="354" y="214"/>
                    </a:cubicBezTo>
                    <a:cubicBezTo>
                      <a:pt x="352" y="216"/>
                      <a:pt x="349" y="217"/>
                      <a:pt x="347" y="219"/>
                    </a:cubicBezTo>
                    <a:cubicBezTo>
                      <a:pt x="345" y="220"/>
                      <a:pt x="345" y="221"/>
                      <a:pt x="346" y="223"/>
                    </a:cubicBezTo>
                    <a:cubicBezTo>
                      <a:pt x="352" y="231"/>
                      <a:pt x="357" y="239"/>
                      <a:pt x="362" y="247"/>
                    </a:cubicBezTo>
                    <a:cubicBezTo>
                      <a:pt x="363" y="249"/>
                      <a:pt x="364" y="250"/>
                      <a:pt x="365" y="252"/>
                    </a:cubicBezTo>
                    <a:cubicBezTo>
                      <a:pt x="366" y="254"/>
                      <a:pt x="367" y="254"/>
                      <a:pt x="369" y="253"/>
                    </a:cubicBezTo>
                    <a:cubicBezTo>
                      <a:pt x="379" y="246"/>
                      <a:pt x="389" y="240"/>
                      <a:pt x="398" y="234"/>
                    </a:cubicBezTo>
                    <a:cubicBezTo>
                      <a:pt x="402" y="232"/>
                      <a:pt x="405" y="232"/>
                      <a:pt x="407" y="235"/>
                    </a:cubicBezTo>
                    <a:cubicBezTo>
                      <a:pt x="409" y="238"/>
                      <a:pt x="408" y="242"/>
                      <a:pt x="404" y="244"/>
                    </a:cubicBezTo>
                    <a:cubicBezTo>
                      <a:pt x="395" y="250"/>
                      <a:pt x="385" y="257"/>
                      <a:pt x="375" y="263"/>
                    </a:cubicBezTo>
                    <a:cubicBezTo>
                      <a:pt x="373" y="264"/>
                      <a:pt x="373" y="265"/>
                      <a:pt x="374" y="266"/>
                    </a:cubicBezTo>
                    <a:cubicBezTo>
                      <a:pt x="380" y="276"/>
                      <a:pt x="385" y="287"/>
                      <a:pt x="391" y="297"/>
                    </a:cubicBezTo>
                    <a:cubicBezTo>
                      <a:pt x="392" y="299"/>
                      <a:pt x="393" y="299"/>
                      <a:pt x="394" y="298"/>
                    </a:cubicBezTo>
                    <a:cubicBezTo>
                      <a:pt x="403" y="293"/>
                      <a:pt x="413" y="288"/>
                      <a:pt x="422" y="283"/>
                    </a:cubicBezTo>
                    <a:cubicBezTo>
                      <a:pt x="425" y="281"/>
                      <a:pt x="428" y="279"/>
                      <a:pt x="431" y="281"/>
                    </a:cubicBezTo>
                    <a:cubicBezTo>
                      <a:pt x="435" y="283"/>
                      <a:pt x="436" y="288"/>
                      <a:pt x="432" y="291"/>
                    </a:cubicBezTo>
                    <a:cubicBezTo>
                      <a:pt x="424" y="295"/>
                      <a:pt x="415" y="300"/>
                      <a:pt x="407" y="304"/>
                    </a:cubicBezTo>
                    <a:cubicBezTo>
                      <a:pt x="405" y="306"/>
                      <a:pt x="402" y="307"/>
                      <a:pt x="400" y="309"/>
                    </a:cubicBezTo>
                    <a:cubicBezTo>
                      <a:pt x="398" y="310"/>
                      <a:pt x="398" y="311"/>
                      <a:pt x="399" y="312"/>
                    </a:cubicBezTo>
                    <a:cubicBezTo>
                      <a:pt x="404" y="323"/>
                      <a:pt x="409" y="333"/>
                      <a:pt x="414" y="344"/>
                    </a:cubicBezTo>
                    <a:cubicBezTo>
                      <a:pt x="414" y="346"/>
                      <a:pt x="415" y="346"/>
                      <a:pt x="416" y="345"/>
                    </a:cubicBezTo>
                    <a:cubicBezTo>
                      <a:pt x="425" y="341"/>
                      <a:pt x="435" y="337"/>
                      <a:pt x="444" y="332"/>
                    </a:cubicBezTo>
                    <a:cubicBezTo>
                      <a:pt x="447" y="331"/>
                      <a:pt x="450" y="329"/>
                      <a:pt x="453" y="330"/>
                    </a:cubicBezTo>
                    <a:cubicBezTo>
                      <a:pt x="456" y="331"/>
                      <a:pt x="457" y="333"/>
                      <a:pt x="457" y="335"/>
                    </a:cubicBezTo>
                    <a:cubicBezTo>
                      <a:pt x="457" y="338"/>
                      <a:pt x="456" y="340"/>
                      <a:pt x="454" y="341"/>
                    </a:cubicBezTo>
                    <a:cubicBezTo>
                      <a:pt x="443" y="346"/>
                      <a:pt x="433" y="351"/>
                      <a:pt x="422" y="356"/>
                    </a:cubicBezTo>
                    <a:cubicBezTo>
                      <a:pt x="419" y="357"/>
                      <a:pt x="419" y="357"/>
                      <a:pt x="420" y="361"/>
                    </a:cubicBezTo>
                    <a:cubicBezTo>
                      <a:pt x="424" y="371"/>
                      <a:pt x="428" y="381"/>
                      <a:pt x="431" y="391"/>
                    </a:cubicBezTo>
                    <a:cubicBezTo>
                      <a:pt x="433" y="395"/>
                      <a:pt x="433" y="395"/>
                      <a:pt x="437" y="394"/>
                    </a:cubicBezTo>
                    <a:cubicBezTo>
                      <a:pt x="447" y="390"/>
                      <a:pt x="456" y="386"/>
                      <a:pt x="466" y="382"/>
                    </a:cubicBezTo>
                    <a:cubicBezTo>
                      <a:pt x="467" y="382"/>
                      <a:pt x="468" y="382"/>
                      <a:pt x="469" y="381"/>
                    </a:cubicBezTo>
                    <a:cubicBezTo>
                      <a:pt x="472" y="381"/>
                      <a:pt x="475" y="382"/>
                      <a:pt x="476" y="384"/>
                    </a:cubicBezTo>
                    <a:cubicBezTo>
                      <a:pt x="477" y="387"/>
                      <a:pt x="476" y="391"/>
                      <a:pt x="473" y="392"/>
                    </a:cubicBezTo>
                    <a:cubicBezTo>
                      <a:pt x="466" y="395"/>
                      <a:pt x="459" y="398"/>
                      <a:pt x="452" y="400"/>
                    </a:cubicBezTo>
                    <a:cubicBezTo>
                      <a:pt x="448" y="402"/>
                      <a:pt x="443" y="404"/>
                      <a:pt x="438" y="406"/>
                    </a:cubicBezTo>
                    <a:cubicBezTo>
                      <a:pt x="436" y="407"/>
                      <a:pt x="436" y="408"/>
                      <a:pt x="437" y="410"/>
                    </a:cubicBezTo>
                    <a:cubicBezTo>
                      <a:pt x="439" y="422"/>
                      <a:pt x="440" y="434"/>
                      <a:pt x="438" y="446"/>
                    </a:cubicBezTo>
                    <a:cubicBezTo>
                      <a:pt x="436" y="468"/>
                      <a:pt x="429" y="488"/>
                      <a:pt x="416" y="505"/>
                    </a:cubicBezTo>
                    <a:cubicBezTo>
                      <a:pt x="404" y="520"/>
                      <a:pt x="388" y="530"/>
                      <a:pt x="370" y="533"/>
                    </a:cubicBezTo>
                    <a:cubicBezTo>
                      <a:pt x="353" y="536"/>
                      <a:pt x="337" y="535"/>
                      <a:pt x="321" y="529"/>
                    </a:cubicBezTo>
                    <a:cubicBezTo>
                      <a:pt x="304" y="523"/>
                      <a:pt x="291" y="512"/>
                      <a:pt x="279" y="498"/>
                    </a:cubicBezTo>
                    <a:cubicBezTo>
                      <a:pt x="274" y="492"/>
                      <a:pt x="269" y="485"/>
                      <a:pt x="266" y="478"/>
                    </a:cubicBezTo>
                    <a:cubicBezTo>
                      <a:pt x="265" y="476"/>
                      <a:pt x="264" y="476"/>
                      <a:pt x="262" y="476"/>
                    </a:cubicBezTo>
                    <a:cubicBezTo>
                      <a:pt x="254" y="480"/>
                      <a:pt x="245" y="483"/>
                      <a:pt x="237" y="486"/>
                    </a:cubicBezTo>
                    <a:cubicBezTo>
                      <a:pt x="235" y="487"/>
                      <a:pt x="234" y="488"/>
                      <a:pt x="233" y="488"/>
                    </a:cubicBezTo>
                    <a:cubicBezTo>
                      <a:pt x="229" y="489"/>
                      <a:pt x="227" y="487"/>
                      <a:pt x="225" y="485"/>
                    </a:cubicBezTo>
                    <a:cubicBezTo>
                      <a:pt x="224" y="481"/>
                      <a:pt x="225" y="479"/>
                      <a:pt x="229" y="477"/>
                    </a:cubicBezTo>
                    <a:cubicBezTo>
                      <a:pt x="238" y="473"/>
                      <a:pt x="248" y="469"/>
                      <a:pt x="258" y="465"/>
                    </a:cubicBezTo>
                    <a:cubicBezTo>
                      <a:pt x="259" y="465"/>
                      <a:pt x="260" y="464"/>
                      <a:pt x="259" y="462"/>
                    </a:cubicBezTo>
                    <a:cubicBezTo>
                      <a:pt x="257" y="455"/>
                      <a:pt x="254" y="447"/>
                      <a:pt x="251" y="440"/>
                    </a:cubicBezTo>
                    <a:cubicBezTo>
                      <a:pt x="250" y="438"/>
                      <a:pt x="249" y="437"/>
                      <a:pt x="247" y="438"/>
                    </a:cubicBezTo>
                    <a:cubicBezTo>
                      <a:pt x="238" y="443"/>
                      <a:pt x="229" y="447"/>
                      <a:pt x="220" y="451"/>
                    </a:cubicBezTo>
                    <a:cubicBezTo>
                      <a:pt x="216" y="453"/>
                      <a:pt x="213" y="451"/>
                      <a:pt x="212" y="447"/>
                    </a:cubicBezTo>
                    <a:cubicBezTo>
                      <a:pt x="211" y="444"/>
                      <a:pt x="212" y="442"/>
                      <a:pt x="216" y="440"/>
                    </a:cubicBezTo>
                    <a:cubicBezTo>
                      <a:pt x="225" y="436"/>
                      <a:pt x="234" y="432"/>
                      <a:pt x="243" y="428"/>
                    </a:cubicBezTo>
                    <a:cubicBezTo>
                      <a:pt x="245" y="427"/>
                      <a:pt x="245" y="426"/>
                      <a:pt x="244" y="424"/>
                    </a:cubicBezTo>
                    <a:cubicBezTo>
                      <a:pt x="241" y="417"/>
                      <a:pt x="238" y="410"/>
                      <a:pt x="235" y="402"/>
                    </a:cubicBezTo>
                    <a:cubicBezTo>
                      <a:pt x="234" y="400"/>
                      <a:pt x="233" y="400"/>
                      <a:pt x="231" y="401"/>
                    </a:cubicBezTo>
                    <a:cubicBezTo>
                      <a:pt x="222" y="406"/>
                      <a:pt x="214" y="411"/>
                      <a:pt x="205" y="416"/>
                    </a:cubicBezTo>
                    <a:cubicBezTo>
                      <a:pt x="201" y="418"/>
                      <a:pt x="198" y="417"/>
                      <a:pt x="196" y="414"/>
                    </a:cubicBezTo>
                    <a:cubicBezTo>
                      <a:pt x="195" y="410"/>
                      <a:pt x="196" y="407"/>
                      <a:pt x="200" y="405"/>
                    </a:cubicBezTo>
                    <a:cubicBezTo>
                      <a:pt x="208" y="401"/>
                      <a:pt x="216" y="396"/>
                      <a:pt x="224" y="392"/>
                    </a:cubicBezTo>
                    <a:cubicBezTo>
                      <a:pt x="225" y="392"/>
                      <a:pt x="225" y="391"/>
                      <a:pt x="226" y="390"/>
                    </a:cubicBezTo>
                    <a:cubicBezTo>
                      <a:pt x="227" y="391"/>
                      <a:pt x="228" y="390"/>
                      <a:pt x="228" y="389"/>
                    </a:cubicBezTo>
                    <a:cubicBezTo>
                      <a:pt x="228" y="387"/>
                      <a:pt x="227" y="386"/>
                      <a:pt x="225" y="385"/>
                    </a:cubicBezTo>
                    <a:close/>
                    <a:moveTo>
                      <a:pt x="427" y="431"/>
                    </a:moveTo>
                    <a:cubicBezTo>
                      <a:pt x="428" y="427"/>
                      <a:pt x="427" y="420"/>
                      <a:pt x="425" y="413"/>
                    </a:cubicBezTo>
                    <a:cubicBezTo>
                      <a:pt x="423" y="400"/>
                      <a:pt x="418" y="387"/>
                      <a:pt x="413" y="375"/>
                    </a:cubicBezTo>
                    <a:cubicBezTo>
                      <a:pt x="408" y="361"/>
                      <a:pt x="402" y="347"/>
                      <a:pt x="396" y="334"/>
                    </a:cubicBezTo>
                    <a:cubicBezTo>
                      <a:pt x="390" y="321"/>
                      <a:pt x="384" y="308"/>
                      <a:pt x="377" y="296"/>
                    </a:cubicBezTo>
                    <a:cubicBezTo>
                      <a:pt x="371" y="285"/>
                      <a:pt x="365" y="274"/>
                      <a:pt x="359" y="264"/>
                    </a:cubicBezTo>
                    <a:cubicBezTo>
                      <a:pt x="352" y="253"/>
                      <a:pt x="345" y="243"/>
                      <a:pt x="339" y="232"/>
                    </a:cubicBezTo>
                    <a:cubicBezTo>
                      <a:pt x="332" y="223"/>
                      <a:pt x="325" y="213"/>
                      <a:pt x="318" y="204"/>
                    </a:cubicBezTo>
                    <a:cubicBezTo>
                      <a:pt x="309" y="192"/>
                      <a:pt x="300" y="182"/>
                      <a:pt x="291" y="171"/>
                    </a:cubicBezTo>
                    <a:cubicBezTo>
                      <a:pt x="283" y="161"/>
                      <a:pt x="274" y="152"/>
                      <a:pt x="265" y="143"/>
                    </a:cubicBezTo>
                    <a:cubicBezTo>
                      <a:pt x="256" y="134"/>
                      <a:pt x="247" y="125"/>
                      <a:pt x="237" y="116"/>
                    </a:cubicBezTo>
                    <a:cubicBezTo>
                      <a:pt x="225" y="105"/>
                      <a:pt x="213" y="95"/>
                      <a:pt x="201" y="85"/>
                    </a:cubicBezTo>
                    <a:cubicBezTo>
                      <a:pt x="186" y="73"/>
                      <a:pt x="171" y="63"/>
                      <a:pt x="156" y="52"/>
                    </a:cubicBezTo>
                    <a:cubicBezTo>
                      <a:pt x="144" y="44"/>
                      <a:pt x="132" y="39"/>
                      <a:pt x="118" y="35"/>
                    </a:cubicBezTo>
                    <a:cubicBezTo>
                      <a:pt x="102" y="31"/>
                      <a:pt x="85" y="31"/>
                      <a:pt x="69" y="35"/>
                    </a:cubicBezTo>
                    <a:cubicBezTo>
                      <a:pt x="53" y="39"/>
                      <a:pt x="40" y="46"/>
                      <a:pt x="29" y="58"/>
                    </a:cubicBezTo>
                    <a:cubicBezTo>
                      <a:pt x="21" y="68"/>
                      <a:pt x="16" y="79"/>
                      <a:pt x="14" y="91"/>
                    </a:cubicBezTo>
                    <a:cubicBezTo>
                      <a:pt x="11" y="107"/>
                      <a:pt x="13" y="122"/>
                      <a:pt x="20" y="137"/>
                    </a:cubicBezTo>
                    <a:cubicBezTo>
                      <a:pt x="26" y="151"/>
                      <a:pt x="35" y="163"/>
                      <a:pt x="46" y="173"/>
                    </a:cubicBezTo>
                    <a:cubicBezTo>
                      <a:pt x="47" y="174"/>
                      <a:pt x="48" y="174"/>
                      <a:pt x="49" y="174"/>
                    </a:cubicBezTo>
                    <a:cubicBezTo>
                      <a:pt x="51" y="174"/>
                      <a:pt x="53" y="175"/>
                      <a:pt x="54" y="178"/>
                    </a:cubicBezTo>
                    <a:cubicBezTo>
                      <a:pt x="54" y="180"/>
                      <a:pt x="56" y="181"/>
                      <a:pt x="57" y="181"/>
                    </a:cubicBezTo>
                    <a:cubicBezTo>
                      <a:pt x="65" y="186"/>
                      <a:pt x="72" y="191"/>
                      <a:pt x="79" y="197"/>
                    </a:cubicBezTo>
                    <a:cubicBezTo>
                      <a:pt x="80" y="198"/>
                      <a:pt x="81" y="198"/>
                      <a:pt x="82" y="198"/>
                    </a:cubicBezTo>
                    <a:cubicBezTo>
                      <a:pt x="86" y="198"/>
                      <a:pt x="88" y="200"/>
                      <a:pt x="88" y="203"/>
                    </a:cubicBezTo>
                    <a:cubicBezTo>
                      <a:pt x="88" y="204"/>
                      <a:pt x="89" y="204"/>
                      <a:pt x="89" y="204"/>
                    </a:cubicBezTo>
                    <a:cubicBezTo>
                      <a:pt x="96" y="210"/>
                      <a:pt x="103" y="215"/>
                      <a:pt x="110" y="222"/>
                    </a:cubicBezTo>
                    <a:cubicBezTo>
                      <a:pt x="111" y="223"/>
                      <a:pt x="113" y="224"/>
                      <a:pt x="116" y="224"/>
                    </a:cubicBezTo>
                    <a:cubicBezTo>
                      <a:pt x="118" y="224"/>
                      <a:pt x="120" y="226"/>
                      <a:pt x="120" y="228"/>
                    </a:cubicBezTo>
                    <a:cubicBezTo>
                      <a:pt x="120" y="230"/>
                      <a:pt x="121" y="231"/>
                      <a:pt x="122" y="232"/>
                    </a:cubicBezTo>
                    <a:cubicBezTo>
                      <a:pt x="129" y="238"/>
                      <a:pt x="135" y="244"/>
                      <a:pt x="141" y="251"/>
                    </a:cubicBezTo>
                    <a:cubicBezTo>
                      <a:pt x="142" y="252"/>
                      <a:pt x="143" y="253"/>
                      <a:pt x="144" y="253"/>
                    </a:cubicBezTo>
                    <a:cubicBezTo>
                      <a:pt x="148" y="253"/>
                      <a:pt x="149" y="255"/>
                      <a:pt x="150" y="258"/>
                    </a:cubicBezTo>
                    <a:cubicBezTo>
                      <a:pt x="150" y="259"/>
                      <a:pt x="150" y="260"/>
                      <a:pt x="151" y="260"/>
                    </a:cubicBezTo>
                    <a:cubicBezTo>
                      <a:pt x="153" y="263"/>
                      <a:pt x="156" y="266"/>
                      <a:pt x="158" y="269"/>
                    </a:cubicBezTo>
                    <a:cubicBezTo>
                      <a:pt x="162" y="272"/>
                      <a:pt x="165" y="276"/>
                      <a:pt x="168" y="279"/>
                    </a:cubicBezTo>
                    <a:cubicBezTo>
                      <a:pt x="169" y="281"/>
                      <a:pt x="170" y="282"/>
                      <a:pt x="172" y="283"/>
                    </a:cubicBezTo>
                    <a:cubicBezTo>
                      <a:pt x="175" y="284"/>
                      <a:pt x="177" y="286"/>
                      <a:pt x="177" y="289"/>
                    </a:cubicBezTo>
                    <a:cubicBezTo>
                      <a:pt x="177" y="290"/>
                      <a:pt x="177" y="291"/>
                      <a:pt x="178" y="291"/>
                    </a:cubicBezTo>
                    <a:cubicBezTo>
                      <a:pt x="183" y="298"/>
                      <a:pt x="189" y="305"/>
                      <a:pt x="194" y="312"/>
                    </a:cubicBezTo>
                    <a:cubicBezTo>
                      <a:pt x="195" y="314"/>
                      <a:pt x="196" y="315"/>
                      <a:pt x="198" y="316"/>
                    </a:cubicBezTo>
                    <a:cubicBezTo>
                      <a:pt x="201" y="316"/>
                      <a:pt x="202" y="318"/>
                      <a:pt x="202" y="321"/>
                    </a:cubicBezTo>
                    <a:cubicBezTo>
                      <a:pt x="202" y="322"/>
                      <a:pt x="202" y="323"/>
                      <a:pt x="203" y="324"/>
                    </a:cubicBezTo>
                    <a:cubicBezTo>
                      <a:pt x="207" y="331"/>
                      <a:pt x="212" y="338"/>
                      <a:pt x="216" y="345"/>
                    </a:cubicBezTo>
                    <a:cubicBezTo>
                      <a:pt x="218" y="347"/>
                      <a:pt x="219" y="350"/>
                      <a:pt x="222" y="350"/>
                    </a:cubicBezTo>
                    <a:cubicBezTo>
                      <a:pt x="224" y="351"/>
                      <a:pt x="224" y="353"/>
                      <a:pt x="224" y="355"/>
                    </a:cubicBezTo>
                    <a:cubicBezTo>
                      <a:pt x="224" y="356"/>
                      <a:pt x="224" y="358"/>
                      <a:pt x="225" y="360"/>
                    </a:cubicBezTo>
                    <a:cubicBezTo>
                      <a:pt x="229" y="367"/>
                      <a:pt x="233" y="374"/>
                      <a:pt x="237" y="380"/>
                    </a:cubicBezTo>
                    <a:cubicBezTo>
                      <a:pt x="238" y="383"/>
                      <a:pt x="239" y="385"/>
                      <a:pt x="242" y="386"/>
                    </a:cubicBezTo>
                    <a:cubicBezTo>
                      <a:pt x="244" y="387"/>
                      <a:pt x="244" y="389"/>
                      <a:pt x="244" y="391"/>
                    </a:cubicBezTo>
                    <a:cubicBezTo>
                      <a:pt x="244" y="393"/>
                      <a:pt x="244" y="395"/>
                      <a:pt x="245" y="396"/>
                    </a:cubicBezTo>
                    <a:cubicBezTo>
                      <a:pt x="247" y="402"/>
                      <a:pt x="250" y="408"/>
                      <a:pt x="253" y="414"/>
                    </a:cubicBezTo>
                    <a:cubicBezTo>
                      <a:pt x="255" y="417"/>
                      <a:pt x="255" y="422"/>
                      <a:pt x="259" y="424"/>
                    </a:cubicBezTo>
                    <a:cubicBezTo>
                      <a:pt x="261" y="425"/>
                      <a:pt x="261" y="427"/>
                      <a:pt x="261" y="429"/>
                    </a:cubicBezTo>
                    <a:cubicBezTo>
                      <a:pt x="260" y="431"/>
                      <a:pt x="261" y="433"/>
                      <a:pt x="262" y="436"/>
                    </a:cubicBezTo>
                    <a:cubicBezTo>
                      <a:pt x="263" y="438"/>
                      <a:pt x="264" y="440"/>
                      <a:pt x="264" y="442"/>
                    </a:cubicBezTo>
                    <a:cubicBezTo>
                      <a:pt x="267" y="447"/>
                      <a:pt x="268" y="453"/>
                      <a:pt x="271" y="459"/>
                    </a:cubicBezTo>
                    <a:cubicBezTo>
                      <a:pt x="273" y="463"/>
                      <a:pt x="275" y="467"/>
                      <a:pt x="276" y="472"/>
                    </a:cubicBezTo>
                    <a:cubicBezTo>
                      <a:pt x="277" y="476"/>
                      <a:pt x="280" y="480"/>
                      <a:pt x="283" y="483"/>
                    </a:cubicBezTo>
                    <a:cubicBezTo>
                      <a:pt x="290" y="493"/>
                      <a:pt x="297" y="501"/>
                      <a:pt x="307" y="508"/>
                    </a:cubicBezTo>
                    <a:cubicBezTo>
                      <a:pt x="324" y="520"/>
                      <a:pt x="342" y="525"/>
                      <a:pt x="363" y="522"/>
                    </a:cubicBezTo>
                    <a:cubicBezTo>
                      <a:pt x="381" y="520"/>
                      <a:pt x="395" y="511"/>
                      <a:pt x="406" y="498"/>
                    </a:cubicBezTo>
                    <a:cubicBezTo>
                      <a:pt x="421" y="479"/>
                      <a:pt x="427" y="458"/>
                      <a:pt x="427" y="431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6" name="Freeform 35">
                <a:extLst>
                  <a:ext uri="{FF2B5EF4-FFF2-40B4-BE49-F238E27FC236}">
                    <a16:creationId xmlns:a16="http://schemas.microsoft.com/office/drawing/2014/main" id="{049CB25F-C7F5-4405-848A-602E34F4946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8454688" y="3113087"/>
                <a:ext cx="3175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B6DB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7" name="Freeform 36">
                <a:extLst>
                  <a:ext uri="{FF2B5EF4-FFF2-40B4-BE49-F238E27FC236}">
                    <a16:creationId xmlns:a16="http://schemas.microsoft.com/office/drawing/2014/main" id="{90FD0903-3714-4498-8743-E24E7829CB64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9026188" y="3381375"/>
                <a:ext cx="252413" cy="295275"/>
              </a:xfrm>
              <a:custGeom>
                <a:avLst/>
                <a:gdLst>
                  <a:gd name="T0" fmla="*/ 103 w 103"/>
                  <a:gd name="T1" fmla="*/ 64 h 120"/>
                  <a:gd name="T2" fmla="*/ 92 w 103"/>
                  <a:gd name="T3" fmla="*/ 100 h 120"/>
                  <a:gd name="T4" fmla="*/ 47 w 103"/>
                  <a:gd name="T5" fmla="*/ 117 h 120"/>
                  <a:gd name="T6" fmla="*/ 11 w 103"/>
                  <a:gd name="T7" fmla="*/ 90 h 120"/>
                  <a:gd name="T8" fmla="*/ 2 w 103"/>
                  <a:gd name="T9" fmla="*/ 47 h 120"/>
                  <a:gd name="T10" fmla="*/ 13 w 103"/>
                  <a:gd name="T11" fmla="*/ 20 h 120"/>
                  <a:gd name="T12" fmla="*/ 35 w 103"/>
                  <a:gd name="T13" fmla="*/ 3 h 120"/>
                  <a:gd name="T14" fmla="*/ 66 w 103"/>
                  <a:gd name="T15" fmla="*/ 5 h 120"/>
                  <a:gd name="T16" fmla="*/ 100 w 103"/>
                  <a:gd name="T17" fmla="*/ 43 h 120"/>
                  <a:gd name="T18" fmla="*/ 103 w 103"/>
                  <a:gd name="T19" fmla="*/ 64 h 120"/>
                  <a:gd name="T20" fmla="*/ 13 w 103"/>
                  <a:gd name="T21" fmla="*/ 57 h 120"/>
                  <a:gd name="T22" fmla="*/ 16 w 103"/>
                  <a:gd name="T23" fmla="*/ 71 h 120"/>
                  <a:gd name="T24" fmla="*/ 39 w 103"/>
                  <a:gd name="T25" fmla="*/ 102 h 120"/>
                  <a:gd name="T26" fmla="*/ 76 w 103"/>
                  <a:gd name="T27" fmla="*/ 99 h 120"/>
                  <a:gd name="T28" fmla="*/ 91 w 103"/>
                  <a:gd name="T29" fmla="*/ 67 h 120"/>
                  <a:gd name="T30" fmla="*/ 65 w 103"/>
                  <a:gd name="T31" fmla="*/ 17 h 120"/>
                  <a:gd name="T32" fmla="*/ 25 w 103"/>
                  <a:gd name="T33" fmla="*/ 24 h 120"/>
                  <a:gd name="T34" fmla="*/ 13 w 103"/>
                  <a:gd name="T35" fmla="*/ 57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03" h="120">
                    <a:moveTo>
                      <a:pt x="103" y="64"/>
                    </a:moveTo>
                    <a:cubicBezTo>
                      <a:pt x="103" y="77"/>
                      <a:pt x="99" y="89"/>
                      <a:pt x="92" y="100"/>
                    </a:cubicBezTo>
                    <a:cubicBezTo>
                      <a:pt x="82" y="114"/>
                      <a:pt x="63" y="120"/>
                      <a:pt x="47" y="117"/>
                    </a:cubicBezTo>
                    <a:cubicBezTo>
                      <a:pt x="31" y="113"/>
                      <a:pt x="20" y="104"/>
                      <a:pt x="11" y="90"/>
                    </a:cubicBezTo>
                    <a:cubicBezTo>
                      <a:pt x="3" y="77"/>
                      <a:pt x="0" y="63"/>
                      <a:pt x="2" y="47"/>
                    </a:cubicBezTo>
                    <a:cubicBezTo>
                      <a:pt x="3" y="37"/>
                      <a:pt x="7" y="28"/>
                      <a:pt x="13" y="20"/>
                    </a:cubicBezTo>
                    <a:cubicBezTo>
                      <a:pt x="19" y="12"/>
                      <a:pt x="26" y="6"/>
                      <a:pt x="35" y="3"/>
                    </a:cubicBezTo>
                    <a:cubicBezTo>
                      <a:pt x="46" y="0"/>
                      <a:pt x="56" y="0"/>
                      <a:pt x="66" y="5"/>
                    </a:cubicBezTo>
                    <a:cubicBezTo>
                      <a:pt x="83" y="12"/>
                      <a:pt x="94" y="26"/>
                      <a:pt x="100" y="43"/>
                    </a:cubicBezTo>
                    <a:cubicBezTo>
                      <a:pt x="102" y="50"/>
                      <a:pt x="103" y="57"/>
                      <a:pt x="103" y="64"/>
                    </a:cubicBezTo>
                    <a:close/>
                    <a:moveTo>
                      <a:pt x="13" y="57"/>
                    </a:moveTo>
                    <a:cubicBezTo>
                      <a:pt x="13" y="61"/>
                      <a:pt x="14" y="66"/>
                      <a:pt x="16" y="71"/>
                    </a:cubicBezTo>
                    <a:cubicBezTo>
                      <a:pt x="19" y="85"/>
                      <a:pt x="27" y="95"/>
                      <a:pt x="39" y="102"/>
                    </a:cubicBezTo>
                    <a:cubicBezTo>
                      <a:pt x="50" y="108"/>
                      <a:pt x="66" y="108"/>
                      <a:pt x="76" y="99"/>
                    </a:cubicBezTo>
                    <a:cubicBezTo>
                      <a:pt x="86" y="91"/>
                      <a:pt x="91" y="79"/>
                      <a:pt x="91" y="67"/>
                    </a:cubicBezTo>
                    <a:cubicBezTo>
                      <a:pt x="92" y="46"/>
                      <a:pt x="84" y="28"/>
                      <a:pt x="65" y="17"/>
                    </a:cubicBezTo>
                    <a:cubicBezTo>
                      <a:pt x="52" y="9"/>
                      <a:pt x="36" y="11"/>
                      <a:pt x="25" y="24"/>
                    </a:cubicBezTo>
                    <a:cubicBezTo>
                      <a:pt x="16" y="33"/>
                      <a:pt x="13" y="43"/>
                      <a:pt x="13" y="57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8" name="Freeform 37">
                <a:extLst>
                  <a:ext uri="{FF2B5EF4-FFF2-40B4-BE49-F238E27FC236}">
                    <a16:creationId xmlns:a16="http://schemas.microsoft.com/office/drawing/2014/main" id="{6E9906F2-D218-4A58-BFA4-69E5101DEAC2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8426113" y="2814637"/>
                <a:ext cx="220663" cy="212725"/>
              </a:xfrm>
              <a:custGeom>
                <a:avLst/>
                <a:gdLst>
                  <a:gd name="T0" fmla="*/ 1 w 90"/>
                  <a:gd name="T1" fmla="*/ 38 h 86"/>
                  <a:gd name="T2" fmla="*/ 32 w 90"/>
                  <a:gd name="T3" fmla="*/ 3 h 86"/>
                  <a:gd name="T4" fmla="*/ 77 w 90"/>
                  <a:gd name="T5" fmla="*/ 19 h 86"/>
                  <a:gd name="T6" fmla="*/ 83 w 90"/>
                  <a:gd name="T7" fmla="*/ 62 h 86"/>
                  <a:gd name="T8" fmla="*/ 64 w 90"/>
                  <a:gd name="T9" fmla="*/ 79 h 86"/>
                  <a:gd name="T10" fmla="*/ 18 w 90"/>
                  <a:gd name="T11" fmla="*/ 73 h 86"/>
                  <a:gd name="T12" fmla="*/ 1 w 90"/>
                  <a:gd name="T13" fmla="*/ 38 h 86"/>
                  <a:gd name="T14" fmla="*/ 47 w 90"/>
                  <a:gd name="T15" fmla="*/ 71 h 86"/>
                  <a:gd name="T16" fmla="*/ 57 w 90"/>
                  <a:gd name="T17" fmla="*/ 69 h 86"/>
                  <a:gd name="T18" fmla="*/ 71 w 90"/>
                  <a:gd name="T19" fmla="*/ 59 h 86"/>
                  <a:gd name="T20" fmla="*/ 71 w 90"/>
                  <a:gd name="T21" fmla="*/ 31 h 86"/>
                  <a:gd name="T22" fmla="*/ 37 w 90"/>
                  <a:gd name="T23" fmla="*/ 14 h 86"/>
                  <a:gd name="T24" fmla="*/ 13 w 90"/>
                  <a:gd name="T25" fmla="*/ 48 h 86"/>
                  <a:gd name="T26" fmla="*/ 47 w 90"/>
                  <a:gd name="T27" fmla="*/ 71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90" h="86">
                    <a:moveTo>
                      <a:pt x="1" y="38"/>
                    </a:moveTo>
                    <a:cubicBezTo>
                      <a:pt x="0" y="20"/>
                      <a:pt x="14" y="6"/>
                      <a:pt x="32" y="3"/>
                    </a:cubicBezTo>
                    <a:cubicBezTo>
                      <a:pt x="49" y="0"/>
                      <a:pt x="65" y="6"/>
                      <a:pt x="77" y="19"/>
                    </a:cubicBezTo>
                    <a:cubicBezTo>
                      <a:pt x="88" y="32"/>
                      <a:pt x="90" y="46"/>
                      <a:pt x="83" y="62"/>
                    </a:cubicBezTo>
                    <a:cubicBezTo>
                      <a:pt x="79" y="70"/>
                      <a:pt x="73" y="75"/>
                      <a:pt x="64" y="79"/>
                    </a:cubicBezTo>
                    <a:cubicBezTo>
                      <a:pt x="48" y="86"/>
                      <a:pt x="32" y="83"/>
                      <a:pt x="18" y="73"/>
                    </a:cubicBezTo>
                    <a:cubicBezTo>
                      <a:pt x="7" y="65"/>
                      <a:pt x="0" y="54"/>
                      <a:pt x="1" y="38"/>
                    </a:cubicBezTo>
                    <a:close/>
                    <a:moveTo>
                      <a:pt x="47" y="71"/>
                    </a:moveTo>
                    <a:cubicBezTo>
                      <a:pt x="50" y="72"/>
                      <a:pt x="53" y="70"/>
                      <a:pt x="57" y="69"/>
                    </a:cubicBezTo>
                    <a:cubicBezTo>
                      <a:pt x="63" y="68"/>
                      <a:pt x="68" y="64"/>
                      <a:pt x="71" y="59"/>
                    </a:cubicBezTo>
                    <a:cubicBezTo>
                      <a:pt x="77" y="50"/>
                      <a:pt x="76" y="40"/>
                      <a:pt x="71" y="31"/>
                    </a:cubicBezTo>
                    <a:cubicBezTo>
                      <a:pt x="63" y="19"/>
                      <a:pt x="51" y="13"/>
                      <a:pt x="37" y="14"/>
                    </a:cubicBezTo>
                    <a:cubicBezTo>
                      <a:pt x="19" y="15"/>
                      <a:pt x="8" y="32"/>
                      <a:pt x="13" y="48"/>
                    </a:cubicBezTo>
                    <a:cubicBezTo>
                      <a:pt x="18" y="62"/>
                      <a:pt x="32" y="71"/>
                      <a:pt x="47" y="71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49" name="Freeform 38">
                <a:extLst>
                  <a:ext uri="{FF2B5EF4-FFF2-40B4-BE49-F238E27FC236}">
                    <a16:creationId xmlns:a16="http://schemas.microsoft.com/office/drawing/2014/main" id="{F96F00CF-A386-43AF-8884-06F096F46ADB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8889663" y="3082925"/>
                <a:ext cx="179388" cy="190500"/>
              </a:xfrm>
              <a:custGeom>
                <a:avLst/>
                <a:gdLst>
                  <a:gd name="T0" fmla="*/ 1 w 73"/>
                  <a:gd name="T1" fmla="*/ 35 h 77"/>
                  <a:gd name="T2" fmla="*/ 12 w 73"/>
                  <a:gd name="T3" fmla="*/ 9 h 77"/>
                  <a:gd name="T4" fmla="*/ 44 w 73"/>
                  <a:gd name="T5" fmla="*/ 5 h 77"/>
                  <a:gd name="T6" fmla="*/ 70 w 73"/>
                  <a:gd name="T7" fmla="*/ 35 h 77"/>
                  <a:gd name="T8" fmla="*/ 59 w 73"/>
                  <a:gd name="T9" fmla="*/ 70 h 77"/>
                  <a:gd name="T10" fmla="*/ 33 w 73"/>
                  <a:gd name="T11" fmla="*/ 75 h 77"/>
                  <a:gd name="T12" fmla="*/ 6 w 73"/>
                  <a:gd name="T13" fmla="*/ 55 h 77"/>
                  <a:gd name="T14" fmla="*/ 1 w 73"/>
                  <a:gd name="T15" fmla="*/ 35 h 77"/>
                  <a:gd name="T16" fmla="*/ 52 w 73"/>
                  <a:gd name="T17" fmla="*/ 60 h 77"/>
                  <a:gd name="T18" fmla="*/ 52 w 73"/>
                  <a:gd name="T19" fmla="*/ 60 h 77"/>
                  <a:gd name="T20" fmla="*/ 56 w 73"/>
                  <a:gd name="T21" fmla="*/ 56 h 77"/>
                  <a:gd name="T22" fmla="*/ 57 w 73"/>
                  <a:gd name="T23" fmla="*/ 55 h 77"/>
                  <a:gd name="T24" fmla="*/ 59 w 73"/>
                  <a:gd name="T25" fmla="*/ 50 h 77"/>
                  <a:gd name="T26" fmla="*/ 59 w 73"/>
                  <a:gd name="T27" fmla="*/ 48 h 77"/>
                  <a:gd name="T28" fmla="*/ 59 w 73"/>
                  <a:gd name="T29" fmla="*/ 38 h 77"/>
                  <a:gd name="T30" fmla="*/ 59 w 73"/>
                  <a:gd name="T31" fmla="*/ 37 h 77"/>
                  <a:gd name="T32" fmla="*/ 59 w 73"/>
                  <a:gd name="T33" fmla="*/ 36 h 77"/>
                  <a:gd name="T34" fmla="*/ 58 w 73"/>
                  <a:gd name="T35" fmla="*/ 35 h 77"/>
                  <a:gd name="T36" fmla="*/ 56 w 73"/>
                  <a:gd name="T37" fmla="*/ 30 h 77"/>
                  <a:gd name="T38" fmla="*/ 56 w 73"/>
                  <a:gd name="T39" fmla="*/ 30 h 77"/>
                  <a:gd name="T40" fmla="*/ 51 w 73"/>
                  <a:gd name="T41" fmla="*/ 23 h 77"/>
                  <a:gd name="T42" fmla="*/ 51 w 73"/>
                  <a:gd name="T43" fmla="*/ 22 h 77"/>
                  <a:gd name="T44" fmla="*/ 49 w 73"/>
                  <a:gd name="T45" fmla="*/ 21 h 77"/>
                  <a:gd name="T46" fmla="*/ 48 w 73"/>
                  <a:gd name="T47" fmla="*/ 20 h 77"/>
                  <a:gd name="T48" fmla="*/ 39 w 73"/>
                  <a:gd name="T49" fmla="*/ 15 h 77"/>
                  <a:gd name="T50" fmla="*/ 39 w 73"/>
                  <a:gd name="T51" fmla="*/ 15 h 77"/>
                  <a:gd name="T52" fmla="*/ 38 w 73"/>
                  <a:gd name="T53" fmla="*/ 15 h 77"/>
                  <a:gd name="T54" fmla="*/ 37 w 73"/>
                  <a:gd name="T55" fmla="*/ 15 h 77"/>
                  <a:gd name="T56" fmla="*/ 32 w 73"/>
                  <a:gd name="T57" fmla="*/ 14 h 77"/>
                  <a:gd name="T58" fmla="*/ 29 w 73"/>
                  <a:gd name="T59" fmla="*/ 14 h 77"/>
                  <a:gd name="T60" fmla="*/ 14 w 73"/>
                  <a:gd name="T61" fmla="*/ 25 h 77"/>
                  <a:gd name="T62" fmla="*/ 14 w 73"/>
                  <a:gd name="T63" fmla="*/ 25 h 77"/>
                  <a:gd name="T64" fmla="*/ 13 w 73"/>
                  <a:gd name="T65" fmla="*/ 30 h 77"/>
                  <a:gd name="T66" fmla="*/ 13 w 73"/>
                  <a:gd name="T67" fmla="*/ 31 h 77"/>
                  <a:gd name="T68" fmla="*/ 13 w 73"/>
                  <a:gd name="T69" fmla="*/ 39 h 77"/>
                  <a:gd name="T70" fmla="*/ 13 w 73"/>
                  <a:gd name="T71" fmla="*/ 40 h 77"/>
                  <a:gd name="T72" fmla="*/ 13 w 73"/>
                  <a:gd name="T73" fmla="*/ 42 h 77"/>
                  <a:gd name="T74" fmla="*/ 13 w 73"/>
                  <a:gd name="T75" fmla="*/ 43 h 77"/>
                  <a:gd name="T76" fmla="*/ 14 w 73"/>
                  <a:gd name="T77" fmla="*/ 44 h 77"/>
                  <a:gd name="T78" fmla="*/ 14 w 73"/>
                  <a:gd name="T79" fmla="*/ 45 h 77"/>
                  <a:gd name="T80" fmla="*/ 14 w 73"/>
                  <a:gd name="T81" fmla="*/ 46 h 77"/>
                  <a:gd name="T82" fmla="*/ 14 w 73"/>
                  <a:gd name="T83" fmla="*/ 46 h 77"/>
                  <a:gd name="T84" fmla="*/ 20 w 73"/>
                  <a:gd name="T85" fmla="*/ 55 h 77"/>
                  <a:gd name="T86" fmla="*/ 20 w 73"/>
                  <a:gd name="T87" fmla="*/ 55 h 77"/>
                  <a:gd name="T88" fmla="*/ 24 w 73"/>
                  <a:gd name="T89" fmla="*/ 59 h 77"/>
                  <a:gd name="T90" fmla="*/ 25 w 73"/>
                  <a:gd name="T91" fmla="*/ 59 h 77"/>
                  <a:gd name="T92" fmla="*/ 30 w 73"/>
                  <a:gd name="T93" fmla="*/ 62 h 77"/>
                  <a:gd name="T94" fmla="*/ 47 w 73"/>
                  <a:gd name="T95" fmla="*/ 63 h 77"/>
                  <a:gd name="T96" fmla="*/ 50 w 73"/>
                  <a:gd name="T97" fmla="*/ 62 h 77"/>
                  <a:gd name="T98" fmla="*/ 51 w 73"/>
                  <a:gd name="T99" fmla="*/ 61 h 77"/>
                  <a:gd name="T100" fmla="*/ 52 w 73"/>
                  <a:gd name="T101" fmla="*/ 61 h 77"/>
                  <a:gd name="T102" fmla="*/ 52 w 73"/>
                  <a:gd name="T103" fmla="*/ 6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73" h="77">
                    <a:moveTo>
                      <a:pt x="1" y="35"/>
                    </a:moveTo>
                    <a:cubicBezTo>
                      <a:pt x="0" y="25"/>
                      <a:pt x="4" y="16"/>
                      <a:pt x="12" y="9"/>
                    </a:cubicBezTo>
                    <a:cubicBezTo>
                      <a:pt x="21" y="1"/>
                      <a:pt x="33" y="0"/>
                      <a:pt x="44" y="5"/>
                    </a:cubicBezTo>
                    <a:cubicBezTo>
                      <a:pt x="58" y="10"/>
                      <a:pt x="67" y="21"/>
                      <a:pt x="70" y="35"/>
                    </a:cubicBezTo>
                    <a:cubicBezTo>
                      <a:pt x="73" y="49"/>
                      <a:pt x="70" y="61"/>
                      <a:pt x="59" y="70"/>
                    </a:cubicBezTo>
                    <a:cubicBezTo>
                      <a:pt x="51" y="76"/>
                      <a:pt x="43" y="77"/>
                      <a:pt x="33" y="75"/>
                    </a:cubicBezTo>
                    <a:cubicBezTo>
                      <a:pt x="21" y="73"/>
                      <a:pt x="12" y="66"/>
                      <a:pt x="6" y="55"/>
                    </a:cubicBezTo>
                    <a:cubicBezTo>
                      <a:pt x="2" y="49"/>
                      <a:pt x="1" y="42"/>
                      <a:pt x="1" y="35"/>
                    </a:cubicBezTo>
                    <a:close/>
                    <a:moveTo>
                      <a:pt x="52" y="60"/>
                    </a:moveTo>
                    <a:cubicBezTo>
                      <a:pt x="52" y="60"/>
                      <a:pt x="52" y="60"/>
                      <a:pt x="52" y="60"/>
                    </a:cubicBezTo>
                    <a:cubicBezTo>
                      <a:pt x="54" y="59"/>
                      <a:pt x="56" y="58"/>
                      <a:pt x="56" y="56"/>
                    </a:cubicBezTo>
                    <a:cubicBezTo>
                      <a:pt x="56" y="55"/>
                      <a:pt x="57" y="55"/>
                      <a:pt x="57" y="55"/>
                    </a:cubicBezTo>
                    <a:cubicBezTo>
                      <a:pt x="58" y="54"/>
                      <a:pt x="59" y="52"/>
                      <a:pt x="59" y="50"/>
                    </a:cubicBezTo>
                    <a:cubicBezTo>
                      <a:pt x="59" y="49"/>
                      <a:pt x="59" y="49"/>
                      <a:pt x="59" y="48"/>
                    </a:cubicBezTo>
                    <a:cubicBezTo>
                      <a:pt x="60" y="45"/>
                      <a:pt x="60" y="42"/>
                      <a:pt x="59" y="38"/>
                    </a:cubicBezTo>
                    <a:cubicBezTo>
                      <a:pt x="59" y="38"/>
                      <a:pt x="59" y="37"/>
                      <a:pt x="59" y="37"/>
                    </a:cubicBezTo>
                    <a:cubicBezTo>
                      <a:pt x="59" y="36"/>
                      <a:pt x="59" y="36"/>
                      <a:pt x="59" y="36"/>
                    </a:cubicBezTo>
                    <a:cubicBezTo>
                      <a:pt x="58" y="35"/>
                      <a:pt x="58" y="35"/>
                      <a:pt x="58" y="35"/>
                    </a:cubicBezTo>
                    <a:cubicBezTo>
                      <a:pt x="58" y="33"/>
                      <a:pt x="58" y="31"/>
                      <a:pt x="56" y="30"/>
                    </a:cubicBezTo>
                    <a:cubicBezTo>
                      <a:pt x="56" y="30"/>
                      <a:pt x="56" y="30"/>
                      <a:pt x="56" y="30"/>
                    </a:cubicBezTo>
                    <a:cubicBezTo>
                      <a:pt x="55" y="27"/>
                      <a:pt x="53" y="24"/>
                      <a:pt x="51" y="23"/>
                    </a:cubicBezTo>
                    <a:cubicBezTo>
                      <a:pt x="51" y="22"/>
                      <a:pt x="51" y="22"/>
                      <a:pt x="51" y="22"/>
                    </a:cubicBezTo>
                    <a:cubicBezTo>
                      <a:pt x="50" y="22"/>
                      <a:pt x="50" y="21"/>
                      <a:pt x="49" y="21"/>
                    </a:cubicBezTo>
                    <a:cubicBezTo>
                      <a:pt x="49" y="21"/>
                      <a:pt x="49" y="20"/>
                      <a:pt x="48" y="20"/>
                    </a:cubicBezTo>
                    <a:cubicBezTo>
                      <a:pt x="46" y="18"/>
                      <a:pt x="43" y="16"/>
                      <a:pt x="39" y="15"/>
                    </a:cubicBezTo>
                    <a:cubicBezTo>
                      <a:pt x="39" y="15"/>
                      <a:pt x="39" y="15"/>
                      <a:pt x="39" y="15"/>
                    </a:cubicBezTo>
                    <a:cubicBezTo>
                      <a:pt x="39" y="15"/>
                      <a:pt x="39" y="15"/>
                      <a:pt x="38" y="15"/>
                    </a:cubicBezTo>
                    <a:cubicBezTo>
                      <a:pt x="38" y="15"/>
                      <a:pt x="38" y="15"/>
                      <a:pt x="37" y="15"/>
                    </a:cubicBezTo>
                    <a:cubicBezTo>
                      <a:pt x="36" y="14"/>
                      <a:pt x="34" y="13"/>
                      <a:pt x="32" y="14"/>
                    </a:cubicBezTo>
                    <a:cubicBezTo>
                      <a:pt x="31" y="14"/>
                      <a:pt x="30" y="14"/>
                      <a:pt x="29" y="14"/>
                    </a:cubicBezTo>
                    <a:cubicBezTo>
                      <a:pt x="22" y="15"/>
                      <a:pt x="17" y="19"/>
                      <a:pt x="14" y="25"/>
                    </a:cubicBezTo>
                    <a:cubicBezTo>
                      <a:pt x="14" y="25"/>
                      <a:pt x="14" y="25"/>
                      <a:pt x="14" y="25"/>
                    </a:cubicBezTo>
                    <a:cubicBezTo>
                      <a:pt x="13" y="27"/>
                      <a:pt x="13" y="28"/>
                      <a:pt x="13" y="30"/>
                    </a:cubicBezTo>
                    <a:cubicBezTo>
                      <a:pt x="13" y="31"/>
                      <a:pt x="13" y="31"/>
                      <a:pt x="13" y="31"/>
                    </a:cubicBezTo>
                    <a:cubicBezTo>
                      <a:pt x="12" y="34"/>
                      <a:pt x="11" y="36"/>
                      <a:pt x="13" y="39"/>
                    </a:cubicBezTo>
                    <a:cubicBezTo>
                      <a:pt x="13" y="39"/>
                      <a:pt x="13" y="40"/>
                      <a:pt x="13" y="40"/>
                    </a:cubicBezTo>
                    <a:cubicBezTo>
                      <a:pt x="12" y="41"/>
                      <a:pt x="12" y="41"/>
                      <a:pt x="13" y="42"/>
                    </a:cubicBezTo>
                    <a:cubicBezTo>
                      <a:pt x="13" y="42"/>
                      <a:pt x="13" y="43"/>
                      <a:pt x="13" y="43"/>
                    </a:cubicBezTo>
                    <a:cubicBezTo>
                      <a:pt x="13" y="43"/>
                      <a:pt x="14" y="44"/>
                      <a:pt x="14" y="44"/>
                    </a:cubicBezTo>
                    <a:cubicBezTo>
                      <a:pt x="14" y="44"/>
                      <a:pt x="14" y="45"/>
                      <a:pt x="14" y="45"/>
                    </a:cubicBezTo>
                    <a:cubicBezTo>
                      <a:pt x="14" y="45"/>
                      <a:pt x="14" y="45"/>
                      <a:pt x="14" y="46"/>
                    </a:cubicBezTo>
                    <a:cubicBezTo>
                      <a:pt x="14" y="46"/>
                      <a:pt x="14" y="46"/>
                      <a:pt x="14" y="46"/>
                    </a:cubicBezTo>
                    <a:cubicBezTo>
                      <a:pt x="15" y="49"/>
                      <a:pt x="17" y="52"/>
                      <a:pt x="20" y="55"/>
                    </a:cubicBezTo>
                    <a:cubicBezTo>
                      <a:pt x="20" y="55"/>
                      <a:pt x="20" y="55"/>
                      <a:pt x="20" y="55"/>
                    </a:cubicBezTo>
                    <a:cubicBezTo>
                      <a:pt x="21" y="57"/>
                      <a:pt x="22" y="58"/>
                      <a:pt x="24" y="59"/>
                    </a:cubicBezTo>
                    <a:cubicBezTo>
                      <a:pt x="24" y="59"/>
                      <a:pt x="25" y="59"/>
                      <a:pt x="25" y="59"/>
                    </a:cubicBezTo>
                    <a:cubicBezTo>
                      <a:pt x="26" y="61"/>
                      <a:pt x="28" y="62"/>
                      <a:pt x="30" y="62"/>
                    </a:cubicBezTo>
                    <a:cubicBezTo>
                      <a:pt x="35" y="65"/>
                      <a:pt x="41" y="66"/>
                      <a:pt x="47" y="63"/>
                    </a:cubicBezTo>
                    <a:cubicBezTo>
                      <a:pt x="48" y="63"/>
                      <a:pt x="49" y="62"/>
                      <a:pt x="50" y="62"/>
                    </a:cubicBezTo>
                    <a:cubicBezTo>
                      <a:pt x="50" y="61"/>
                      <a:pt x="51" y="61"/>
                      <a:pt x="51" y="61"/>
                    </a:cubicBezTo>
                    <a:cubicBezTo>
                      <a:pt x="51" y="61"/>
                      <a:pt x="51" y="61"/>
                      <a:pt x="52" y="61"/>
                    </a:cubicBezTo>
                    <a:cubicBezTo>
                      <a:pt x="52" y="60"/>
                      <a:pt x="52" y="60"/>
                      <a:pt x="52" y="60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0" name="Freeform 39">
                <a:extLst>
                  <a:ext uri="{FF2B5EF4-FFF2-40B4-BE49-F238E27FC236}">
                    <a16:creationId xmlns:a16="http://schemas.microsoft.com/office/drawing/2014/main" id="{4C6A518D-109A-4006-9DA6-38F7615A4B50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8715038" y="2879725"/>
                <a:ext cx="130175" cy="131763"/>
              </a:xfrm>
              <a:custGeom>
                <a:avLst/>
                <a:gdLst>
                  <a:gd name="T0" fmla="*/ 0 w 53"/>
                  <a:gd name="T1" fmla="*/ 24 h 54"/>
                  <a:gd name="T2" fmla="*/ 27 w 53"/>
                  <a:gd name="T3" fmla="*/ 3 h 54"/>
                  <a:gd name="T4" fmla="*/ 52 w 53"/>
                  <a:gd name="T5" fmla="*/ 27 h 54"/>
                  <a:gd name="T6" fmla="*/ 33 w 53"/>
                  <a:gd name="T7" fmla="*/ 52 h 54"/>
                  <a:gd name="T8" fmla="*/ 1 w 53"/>
                  <a:gd name="T9" fmla="*/ 29 h 54"/>
                  <a:gd name="T10" fmla="*/ 0 w 53"/>
                  <a:gd name="T11" fmla="*/ 24 h 54"/>
                  <a:gd name="T12" fmla="*/ 29 w 53"/>
                  <a:gd name="T13" fmla="*/ 41 h 54"/>
                  <a:gd name="T14" fmla="*/ 40 w 53"/>
                  <a:gd name="T15" fmla="*/ 29 h 54"/>
                  <a:gd name="T16" fmla="*/ 19 w 53"/>
                  <a:gd name="T17" fmla="*/ 15 h 54"/>
                  <a:gd name="T18" fmla="*/ 12 w 53"/>
                  <a:gd name="T19" fmla="*/ 26 h 54"/>
                  <a:gd name="T20" fmla="*/ 29 w 53"/>
                  <a:gd name="T21" fmla="*/ 4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3" h="54">
                    <a:moveTo>
                      <a:pt x="0" y="24"/>
                    </a:moveTo>
                    <a:cubicBezTo>
                      <a:pt x="0" y="10"/>
                      <a:pt x="12" y="0"/>
                      <a:pt x="27" y="3"/>
                    </a:cubicBezTo>
                    <a:cubicBezTo>
                      <a:pt x="40" y="5"/>
                      <a:pt x="50" y="15"/>
                      <a:pt x="52" y="27"/>
                    </a:cubicBezTo>
                    <a:cubicBezTo>
                      <a:pt x="53" y="39"/>
                      <a:pt x="45" y="51"/>
                      <a:pt x="33" y="52"/>
                    </a:cubicBezTo>
                    <a:cubicBezTo>
                      <a:pt x="18" y="54"/>
                      <a:pt x="4" y="44"/>
                      <a:pt x="1" y="29"/>
                    </a:cubicBezTo>
                    <a:cubicBezTo>
                      <a:pt x="0" y="28"/>
                      <a:pt x="1" y="26"/>
                      <a:pt x="0" y="24"/>
                    </a:cubicBezTo>
                    <a:close/>
                    <a:moveTo>
                      <a:pt x="29" y="41"/>
                    </a:moveTo>
                    <a:cubicBezTo>
                      <a:pt x="36" y="41"/>
                      <a:pt x="41" y="36"/>
                      <a:pt x="40" y="29"/>
                    </a:cubicBezTo>
                    <a:cubicBezTo>
                      <a:pt x="39" y="19"/>
                      <a:pt x="28" y="12"/>
                      <a:pt x="19" y="15"/>
                    </a:cubicBezTo>
                    <a:cubicBezTo>
                      <a:pt x="14" y="16"/>
                      <a:pt x="11" y="21"/>
                      <a:pt x="12" y="26"/>
                    </a:cubicBezTo>
                    <a:cubicBezTo>
                      <a:pt x="13" y="34"/>
                      <a:pt x="21" y="41"/>
                      <a:pt x="29" y="41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1" name="Freeform 40">
                <a:extLst>
                  <a:ext uri="{FF2B5EF4-FFF2-40B4-BE49-F238E27FC236}">
                    <a16:creationId xmlns:a16="http://schemas.microsoft.com/office/drawing/2014/main" id="{732C00FA-9BE1-47B0-8D30-DD898BBAEFEA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8867438" y="3349625"/>
                <a:ext cx="111125" cy="115888"/>
              </a:xfrm>
              <a:custGeom>
                <a:avLst/>
                <a:gdLst>
                  <a:gd name="T0" fmla="*/ 24 w 45"/>
                  <a:gd name="T1" fmla="*/ 46 h 47"/>
                  <a:gd name="T2" fmla="*/ 1 w 45"/>
                  <a:gd name="T3" fmla="*/ 22 h 47"/>
                  <a:gd name="T4" fmla="*/ 23 w 45"/>
                  <a:gd name="T5" fmla="*/ 0 h 47"/>
                  <a:gd name="T6" fmla="*/ 45 w 45"/>
                  <a:gd name="T7" fmla="*/ 25 h 47"/>
                  <a:gd name="T8" fmla="*/ 24 w 45"/>
                  <a:gd name="T9" fmla="*/ 46 h 47"/>
                  <a:gd name="T10" fmla="*/ 33 w 45"/>
                  <a:gd name="T11" fmla="*/ 24 h 47"/>
                  <a:gd name="T12" fmla="*/ 22 w 45"/>
                  <a:gd name="T13" fmla="*/ 12 h 47"/>
                  <a:gd name="T14" fmla="*/ 12 w 45"/>
                  <a:gd name="T15" fmla="*/ 23 h 47"/>
                  <a:gd name="T16" fmla="*/ 24 w 45"/>
                  <a:gd name="T17" fmla="*/ 35 h 47"/>
                  <a:gd name="T18" fmla="*/ 33 w 45"/>
                  <a:gd name="T19" fmla="*/ 24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5" h="47">
                    <a:moveTo>
                      <a:pt x="24" y="46"/>
                    </a:moveTo>
                    <a:cubicBezTo>
                      <a:pt x="12" y="47"/>
                      <a:pt x="0" y="36"/>
                      <a:pt x="1" y="22"/>
                    </a:cubicBezTo>
                    <a:cubicBezTo>
                      <a:pt x="2" y="10"/>
                      <a:pt x="11" y="0"/>
                      <a:pt x="23" y="0"/>
                    </a:cubicBezTo>
                    <a:cubicBezTo>
                      <a:pt x="35" y="1"/>
                      <a:pt x="45" y="12"/>
                      <a:pt x="45" y="25"/>
                    </a:cubicBezTo>
                    <a:cubicBezTo>
                      <a:pt x="45" y="37"/>
                      <a:pt x="35" y="47"/>
                      <a:pt x="24" y="46"/>
                    </a:cubicBezTo>
                    <a:close/>
                    <a:moveTo>
                      <a:pt x="33" y="24"/>
                    </a:moveTo>
                    <a:cubicBezTo>
                      <a:pt x="33" y="18"/>
                      <a:pt x="28" y="12"/>
                      <a:pt x="22" y="12"/>
                    </a:cubicBezTo>
                    <a:cubicBezTo>
                      <a:pt x="16" y="12"/>
                      <a:pt x="12" y="17"/>
                      <a:pt x="12" y="23"/>
                    </a:cubicBezTo>
                    <a:cubicBezTo>
                      <a:pt x="12" y="29"/>
                      <a:pt x="18" y="35"/>
                      <a:pt x="24" y="35"/>
                    </a:cubicBezTo>
                    <a:cubicBezTo>
                      <a:pt x="29" y="35"/>
                      <a:pt x="33" y="30"/>
                      <a:pt x="33" y="24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2" name="Freeform 41">
                <a:extLst>
                  <a:ext uri="{FF2B5EF4-FFF2-40B4-BE49-F238E27FC236}">
                    <a16:creationId xmlns:a16="http://schemas.microsoft.com/office/drawing/2014/main" id="{23F0A525-5289-4E81-8109-3B79FB658531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8688050" y="3103562"/>
                <a:ext cx="106363" cy="104775"/>
              </a:xfrm>
              <a:custGeom>
                <a:avLst/>
                <a:gdLst>
                  <a:gd name="T0" fmla="*/ 23 w 43"/>
                  <a:gd name="T1" fmla="*/ 43 h 43"/>
                  <a:gd name="T2" fmla="*/ 0 w 43"/>
                  <a:gd name="T3" fmla="*/ 21 h 43"/>
                  <a:gd name="T4" fmla="*/ 20 w 43"/>
                  <a:gd name="T5" fmla="*/ 0 h 43"/>
                  <a:gd name="T6" fmla="*/ 43 w 43"/>
                  <a:gd name="T7" fmla="*/ 23 h 43"/>
                  <a:gd name="T8" fmla="*/ 23 w 43"/>
                  <a:gd name="T9" fmla="*/ 43 h 43"/>
                  <a:gd name="T10" fmla="*/ 23 w 43"/>
                  <a:gd name="T11" fmla="*/ 31 h 43"/>
                  <a:gd name="T12" fmla="*/ 31 w 43"/>
                  <a:gd name="T13" fmla="*/ 23 h 43"/>
                  <a:gd name="T14" fmla="*/ 21 w 43"/>
                  <a:gd name="T15" fmla="*/ 12 h 43"/>
                  <a:gd name="T16" fmla="*/ 12 w 43"/>
                  <a:gd name="T17" fmla="*/ 20 h 43"/>
                  <a:gd name="T18" fmla="*/ 23 w 43"/>
                  <a:gd name="T19" fmla="*/ 31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3" h="43">
                    <a:moveTo>
                      <a:pt x="23" y="43"/>
                    </a:moveTo>
                    <a:cubicBezTo>
                      <a:pt x="12" y="43"/>
                      <a:pt x="0" y="33"/>
                      <a:pt x="0" y="21"/>
                    </a:cubicBezTo>
                    <a:cubicBezTo>
                      <a:pt x="0" y="10"/>
                      <a:pt x="9" y="1"/>
                      <a:pt x="20" y="0"/>
                    </a:cubicBezTo>
                    <a:cubicBezTo>
                      <a:pt x="33" y="0"/>
                      <a:pt x="43" y="11"/>
                      <a:pt x="43" y="23"/>
                    </a:cubicBezTo>
                    <a:cubicBezTo>
                      <a:pt x="43" y="33"/>
                      <a:pt x="35" y="43"/>
                      <a:pt x="23" y="43"/>
                    </a:cubicBezTo>
                    <a:close/>
                    <a:moveTo>
                      <a:pt x="23" y="31"/>
                    </a:moveTo>
                    <a:cubicBezTo>
                      <a:pt x="28" y="31"/>
                      <a:pt x="31" y="28"/>
                      <a:pt x="31" y="23"/>
                    </a:cubicBezTo>
                    <a:cubicBezTo>
                      <a:pt x="32" y="17"/>
                      <a:pt x="27" y="12"/>
                      <a:pt x="21" y="12"/>
                    </a:cubicBezTo>
                    <a:cubicBezTo>
                      <a:pt x="16" y="12"/>
                      <a:pt x="12" y="15"/>
                      <a:pt x="12" y="20"/>
                    </a:cubicBezTo>
                    <a:cubicBezTo>
                      <a:pt x="12" y="27"/>
                      <a:pt x="17" y="31"/>
                      <a:pt x="23" y="31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3" name="Freeform 42">
                <a:extLst>
                  <a:ext uri="{FF2B5EF4-FFF2-40B4-BE49-F238E27FC236}">
                    <a16:creationId xmlns:a16="http://schemas.microsoft.com/office/drawing/2014/main" id="{685867DC-7397-45DA-9641-18249072C28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8238788" y="3497262"/>
                <a:ext cx="33338" cy="33338"/>
              </a:xfrm>
              <a:custGeom>
                <a:avLst/>
                <a:gdLst>
                  <a:gd name="T0" fmla="*/ 5 w 14"/>
                  <a:gd name="T1" fmla="*/ 14 h 14"/>
                  <a:gd name="T2" fmla="*/ 1 w 14"/>
                  <a:gd name="T3" fmla="*/ 6 h 14"/>
                  <a:gd name="T4" fmla="*/ 7 w 14"/>
                  <a:gd name="T5" fmla="*/ 0 h 14"/>
                  <a:gd name="T6" fmla="*/ 13 w 14"/>
                  <a:gd name="T7" fmla="*/ 7 h 14"/>
                  <a:gd name="T8" fmla="*/ 8 w 14"/>
                  <a:gd name="T9" fmla="*/ 14 h 14"/>
                  <a:gd name="T10" fmla="*/ 5 w 14"/>
                  <a:gd name="T11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" h="14">
                    <a:moveTo>
                      <a:pt x="5" y="14"/>
                    </a:moveTo>
                    <a:cubicBezTo>
                      <a:pt x="4" y="11"/>
                      <a:pt x="1" y="9"/>
                      <a:pt x="1" y="6"/>
                    </a:cubicBezTo>
                    <a:cubicBezTo>
                      <a:pt x="0" y="3"/>
                      <a:pt x="3" y="0"/>
                      <a:pt x="7" y="0"/>
                    </a:cubicBezTo>
                    <a:cubicBezTo>
                      <a:pt x="11" y="0"/>
                      <a:pt x="14" y="3"/>
                      <a:pt x="13" y="7"/>
                    </a:cubicBezTo>
                    <a:cubicBezTo>
                      <a:pt x="13" y="9"/>
                      <a:pt x="10" y="12"/>
                      <a:pt x="8" y="14"/>
                    </a:cubicBezTo>
                    <a:cubicBezTo>
                      <a:pt x="7" y="14"/>
                      <a:pt x="6" y="14"/>
                      <a:pt x="5" y="14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4" name="Freeform 43">
                <a:extLst>
                  <a:ext uri="{FF2B5EF4-FFF2-40B4-BE49-F238E27FC236}">
                    <a16:creationId xmlns:a16="http://schemas.microsoft.com/office/drawing/2014/main" id="{C397C918-BBBC-485A-8457-AC97B8EFF278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8570575" y="1112837"/>
                <a:ext cx="717550" cy="809625"/>
              </a:xfrm>
              <a:custGeom>
                <a:avLst/>
                <a:gdLst>
                  <a:gd name="T0" fmla="*/ 130 w 292"/>
                  <a:gd name="T1" fmla="*/ 225 h 329"/>
                  <a:gd name="T2" fmla="*/ 110 w 292"/>
                  <a:gd name="T3" fmla="*/ 229 h 329"/>
                  <a:gd name="T4" fmla="*/ 117 w 292"/>
                  <a:gd name="T5" fmla="*/ 204 h 329"/>
                  <a:gd name="T6" fmla="*/ 111 w 292"/>
                  <a:gd name="T7" fmla="*/ 199 h 329"/>
                  <a:gd name="T8" fmla="*/ 88 w 292"/>
                  <a:gd name="T9" fmla="*/ 196 h 329"/>
                  <a:gd name="T10" fmla="*/ 97 w 292"/>
                  <a:gd name="T11" fmla="*/ 176 h 329"/>
                  <a:gd name="T12" fmla="*/ 69 w 292"/>
                  <a:gd name="T13" fmla="*/ 180 h 329"/>
                  <a:gd name="T14" fmla="*/ 80 w 292"/>
                  <a:gd name="T15" fmla="*/ 162 h 329"/>
                  <a:gd name="T16" fmla="*/ 56 w 292"/>
                  <a:gd name="T17" fmla="*/ 162 h 329"/>
                  <a:gd name="T18" fmla="*/ 62 w 292"/>
                  <a:gd name="T19" fmla="*/ 144 h 329"/>
                  <a:gd name="T20" fmla="*/ 56 w 292"/>
                  <a:gd name="T21" fmla="*/ 136 h 329"/>
                  <a:gd name="T22" fmla="*/ 46 w 292"/>
                  <a:gd name="T23" fmla="*/ 136 h 329"/>
                  <a:gd name="T24" fmla="*/ 31 w 292"/>
                  <a:gd name="T25" fmla="*/ 147 h 329"/>
                  <a:gd name="T26" fmla="*/ 32 w 292"/>
                  <a:gd name="T27" fmla="*/ 118 h 329"/>
                  <a:gd name="T28" fmla="*/ 12 w 292"/>
                  <a:gd name="T29" fmla="*/ 129 h 329"/>
                  <a:gd name="T30" fmla="*/ 3 w 292"/>
                  <a:gd name="T31" fmla="*/ 51 h 329"/>
                  <a:gd name="T32" fmla="*/ 90 w 292"/>
                  <a:gd name="T33" fmla="*/ 21 h 329"/>
                  <a:gd name="T34" fmla="*/ 111 w 292"/>
                  <a:gd name="T35" fmla="*/ 7 h 329"/>
                  <a:gd name="T36" fmla="*/ 119 w 292"/>
                  <a:gd name="T37" fmla="*/ 39 h 329"/>
                  <a:gd name="T38" fmla="*/ 139 w 292"/>
                  <a:gd name="T39" fmla="*/ 26 h 329"/>
                  <a:gd name="T40" fmla="*/ 137 w 292"/>
                  <a:gd name="T41" fmla="*/ 55 h 329"/>
                  <a:gd name="T42" fmla="*/ 159 w 292"/>
                  <a:gd name="T43" fmla="*/ 43 h 329"/>
                  <a:gd name="T44" fmla="*/ 149 w 292"/>
                  <a:gd name="T45" fmla="*/ 64 h 329"/>
                  <a:gd name="T46" fmla="*/ 182 w 292"/>
                  <a:gd name="T47" fmla="*/ 67 h 329"/>
                  <a:gd name="T48" fmla="*/ 178 w 292"/>
                  <a:gd name="T49" fmla="*/ 80 h 329"/>
                  <a:gd name="T50" fmla="*/ 189 w 292"/>
                  <a:gd name="T51" fmla="*/ 104 h 329"/>
                  <a:gd name="T52" fmla="*/ 211 w 292"/>
                  <a:gd name="T53" fmla="*/ 93 h 329"/>
                  <a:gd name="T54" fmla="*/ 206 w 292"/>
                  <a:gd name="T55" fmla="*/ 129 h 329"/>
                  <a:gd name="T56" fmla="*/ 231 w 292"/>
                  <a:gd name="T57" fmla="*/ 117 h 329"/>
                  <a:gd name="T58" fmla="*/ 212 w 292"/>
                  <a:gd name="T59" fmla="*/ 137 h 329"/>
                  <a:gd name="T60" fmla="*/ 244 w 292"/>
                  <a:gd name="T61" fmla="*/ 144 h 329"/>
                  <a:gd name="T62" fmla="*/ 229 w 292"/>
                  <a:gd name="T63" fmla="*/ 164 h 329"/>
                  <a:gd name="T64" fmla="*/ 264 w 292"/>
                  <a:gd name="T65" fmla="*/ 172 h 329"/>
                  <a:gd name="T66" fmla="*/ 244 w 292"/>
                  <a:gd name="T67" fmla="*/ 192 h 329"/>
                  <a:gd name="T68" fmla="*/ 277 w 292"/>
                  <a:gd name="T69" fmla="*/ 203 h 329"/>
                  <a:gd name="T70" fmla="*/ 257 w 292"/>
                  <a:gd name="T71" fmla="*/ 221 h 329"/>
                  <a:gd name="T72" fmla="*/ 287 w 292"/>
                  <a:gd name="T73" fmla="*/ 234 h 329"/>
                  <a:gd name="T74" fmla="*/ 268 w 292"/>
                  <a:gd name="T75" fmla="*/ 249 h 329"/>
                  <a:gd name="T76" fmla="*/ 226 w 292"/>
                  <a:gd name="T77" fmla="*/ 327 h 329"/>
                  <a:gd name="T78" fmla="*/ 161 w 292"/>
                  <a:gd name="T79" fmla="*/ 292 h 329"/>
                  <a:gd name="T80" fmla="*/ 140 w 292"/>
                  <a:gd name="T81" fmla="*/ 293 h 329"/>
                  <a:gd name="T82" fmla="*/ 151 w 292"/>
                  <a:gd name="T83" fmla="*/ 269 h 329"/>
                  <a:gd name="T84" fmla="*/ 149 w 292"/>
                  <a:gd name="T85" fmla="*/ 262 h 329"/>
                  <a:gd name="T86" fmla="*/ 126 w 292"/>
                  <a:gd name="T87" fmla="*/ 255 h 329"/>
                  <a:gd name="T88" fmla="*/ 138 w 292"/>
                  <a:gd name="T89" fmla="*/ 240 h 329"/>
                  <a:gd name="T90" fmla="*/ 261 w 292"/>
                  <a:gd name="T91" fmla="*/ 254 h 329"/>
                  <a:gd name="T92" fmla="*/ 220 w 292"/>
                  <a:gd name="T93" fmla="*/ 162 h 329"/>
                  <a:gd name="T94" fmla="*/ 162 w 292"/>
                  <a:gd name="T95" fmla="*/ 88 h 329"/>
                  <a:gd name="T96" fmla="*/ 72 w 292"/>
                  <a:gd name="T97" fmla="*/ 22 h 329"/>
                  <a:gd name="T98" fmla="*/ 12 w 292"/>
                  <a:gd name="T99" fmla="*/ 85 h 329"/>
                  <a:gd name="T100" fmla="*/ 35 w 292"/>
                  <a:gd name="T101" fmla="*/ 112 h 329"/>
                  <a:gd name="T102" fmla="*/ 55 w 292"/>
                  <a:gd name="T103" fmla="*/ 126 h 329"/>
                  <a:gd name="T104" fmla="*/ 75 w 292"/>
                  <a:gd name="T105" fmla="*/ 143 h 329"/>
                  <a:gd name="T106" fmla="*/ 92 w 292"/>
                  <a:gd name="T107" fmla="*/ 160 h 329"/>
                  <a:gd name="T108" fmla="*/ 108 w 292"/>
                  <a:gd name="T109" fmla="*/ 177 h 329"/>
                  <a:gd name="T110" fmla="*/ 124 w 292"/>
                  <a:gd name="T111" fmla="*/ 197 h 329"/>
                  <a:gd name="T112" fmla="*/ 137 w 292"/>
                  <a:gd name="T113" fmla="*/ 218 h 329"/>
                  <a:gd name="T114" fmla="*/ 149 w 292"/>
                  <a:gd name="T115" fmla="*/ 240 h 329"/>
                  <a:gd name="T116" fmla="*/ 160 w 292"/>
                  <a:gd name="T117" fmla="*/ 263 h 329"/>
                  <a:gd name="T118" fmla="*/ 169 w 292"/>
                  <a:gd name="T119" fmla="*/ 289 h 329"/>
                  <a:gd name="T120" fmla="*/ 249 w 292"/>
                  <a:gd name="T121" fmla="*/ 305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292" h="329">
                    <a:moveTo>
                      <a:pt x="138" y="236"/>
                    </a:moveTo>
                    <a:cubicBezTo>
                      <a:pt x="138" y="234"/>
                      <a:pt x="136" y="232"/>
                      <a:pt x="135" y="230"/>
                    </a:cubicBezTo>
                    <a:cubicBezTo>
                      <a:pt x="134" y="229"/>
                      <a:pt x="133" y="227"/>
                      <a:pt x="132" y="225"/>
                    </a:cubicBezTo>
                    <a:cubicBezTo>
                      <a:pt x="132" y="224"/>
                      <a:pt x="131" y="224"/>
                      <a:pt x="130" y="225"/>
                    </a:cubicBezTo>
                    <a:cubicBezTo>
                      <a:pt x="125" y="228"/>
                      <a:pt x="120" y="231"/>
                      <a:pt x="115" y="234"/>
                    </a:cubicBezTo>
                    <a:cubicBezTo>
                      <a:pt x="114" y="235"/>
                      <a:pt x="113" y="236"/>
                      <a:pt x="111" y="235"/>
                    </a:cubicBezTo>
                    <a:cubicBezTo>
                      <a:pt x="110" y="235"/>
                      <a:pt x="109" y="234"/>
                      <a:pt x="108" y="232"/>
                    </a:cubicBezTo>
                    <a:cubicBezTo>
                      <a:pt x="108" y="231"/>
                      <a:pt x="109" y="229"/>
                      <a:pt x="110" y="229"/>
                    </a:cubicBezTo>
                    <a:cubicBezTo>
                      <a:pt x="115" y="225"/>
                      <a:pt x="120" y="222"/>
                      <a:pt x="126" y="219"/>
                    </a:cubicBezTo>
                    <a:cubicBezTo>
                      <a:pt x="127" y="218"/>
                      <a:pt x="127" y="217"/>
                      <a:pt x="126" y="216"/>
                    </a:cubicBezTo>
                    <a:cubicBezTo>
                      <a:pt x="124" y="212"/>
                      <a:pt x="121" y="208"/>
                      <a:pt x="119" y="204"/>
                    </a:cubicBezTo>
                    <a:cubicBezTo>
                      <a:pt x="118" y="203"/>
                      <a:pt x="118" y="203"/>
                      <a:pt x="117" y="204"/>
                    </a:cubicBezTo>
                    <a:cubicBezTo>
                      <a:pt x="112" y="208"/>
                      <a:pt x="107" y="211"/>
                      <a:pt x="102" y="215"/>
                    </a:cubicBezTo>
                    <a:cubicBezTo>
                      <a:pt x="99" y="217"/>
                      <a:pt x="96" y="216"/>
                      <a:pt x="96" y="213"/>
                    </a:cubicBezTo>
                    <a:cubicBezTo>
                      <a:pt x="95" y="211"/>
                      <a:pt x="96" y="210"/>
                      <a:pt x="97" y="209"/>
                    </a:cubicBezTo>
                    <a:cubicBezTo>
                      <a:pt x="102" y="206"/>
                      <a:pt x="107" y="202"/>
                      <a:pt x="111" y="199"/>
                    </a:cubicBezTo>
                    <a:cubicBezTo>
                      <a:pt x="114" y="197"/>
                      <a:pt x="114" y="197"/>
                      <a:pt x="112" y="195"/>
                    </a:cubicBezTo>
                    <a:cubicBezTo>
                      <a:pt x="110" y="191"/>
                      <a:pt x="107" y="188"/>
                      <a:pt x="104" y="185"/>
                    </a:cubicBezTo>
                    <a:cubicBezTo>
                      <a:pt x="104" y="184"/>
                      <a:pt x="103" y="184"/>
                      <a:pt x="102" y="184"/>
                    </a:cubicBezTo>
                    <a:cubicBezTo>
                      <a:pt x="97" y="188"/>
                      <a:pt x="92" y="192"/>
                      <a:pt x="88" y="196"/>
                    </a:cubicBezTo>
                    <a:cubicBezTo>
                      <a:pt x="86" y="197"/>
                      <a:pt x="84" y="197"/>
                      <a:pt x="82" y="196"/>
                    </a:cubicBezTo>
                    <a:cubicBezTo>
                      <a:pt x="81" y="195"/>
                      <a:pt x="81" y="192"/>
                      <a:pt x="83" y="191"/>
                    </a:cubicBezTo>
                    <a:cubicBezTo>
                      <a:pt x="87" y="187"/>
                      <a:pt x="92" y="183"/>
                      <a:pt x="97" y="179"/>
                    </a:cubicBezTo>
                    <a:cubicBezTo>
                      <a:pt x="98" y="178"/>
                      <a:pt x="98" y="178"/>
                      <a:pt x="97" y="176"/>
                    </a:cubicBezTo>
                    <a:cubicBezTo>
                      <a:pt x="94" y="173"/>
                      <a:pt x="91" y="169"/>
                      <a:pt x="88" y="166"/>
                    </a:cubicBezTo>
                    <a:cubicBezTo>
                      <a:pt x="87" y="165"/>
                      <a:pt x="87" y="165"/>
                      <a:pt x="86" y="166"/>
                    </a:cubicBezTo>
                    <a:cubicBezTo>
                      <a:pt x="81" y="170"/>
                      <a:pt x="77" y="174"/>
                      <a:pt x="72" y="178"/>
                    </a:cubicBezTo>
                    <a:cubicBezTo>
                      <a:pt x="71" y="179"/>
                      <a:pt x="70" y="180"/>
                      <a:pt x="69" y="180"/>
                    </a:cubicBezTo>
                    <a:cubicBezTo>
                      <a:pt x="67" y="180"/>
                      <a:pt x="66" y="179"/>
                      <a:pt x="66" y="177"/>
                    </a:cubicBezTo>
                    <a:cubicBezTo>
                      <a:pt x="65" y="176"/>
                      <a:pt x="66" y="174"/>
                      <a:pt x="67" y="173"/>
                    </a:cubicBezTo>
                    <a:cubicBezTo>
                      <a:pt x="71" y="170"/>
                      <a:pt x="75" y="166"/>
                      <a:pt x="79" y="163"/>
                    </a:cubicBezTo>
                    <a:cubicBezTo>
                      <a:pt x="79" y="162"/>
                      <a:pt x="79" y="162"/>
                      <a:pt x="80" y="162"/>
                    </a:cubicBezTo>
                    <a:cubicBezTo>
                      <a:pt x="82" y="160"/>
                      <a:pt x="82" y="160"/>
                      <a:pt x="79" y="157"/>
                    </a:cubicBezTo>
                    <a:cubicBezTo>
                      <a:pt x="77" y="155"/>
                      <a:pt x="74" y="152"/>
                      <a:pt x="72" y="150"/>
                    </a:cubicBezTo>
                    <a:cubicBezTo>
                      <a:pt x="69" y="147"/>
                      <a:pt x="69" y="147"/>
                      <a:pt x="67" y="150"/>
                    </a:cubicBezTo>
                    <a:cubicBezTo>
                      <a:pt x="63" y="154"/>
                      <a:pt x="59" y="158"/>
                      <a:pt x="56" y="162"/>
                    </a:cubicBezTo>
                    <a:cubicBezTo>
                      <a:pt x="54" y="164"/>
                      <a:pt x="52" y="164"/>
                      <a:pt x="50" y="163"/>
                    </a:cubicBezTo>
                    <a:cubicBezTo>
                      <a:pt x="48" y="161"/>
                      <a:pt x="48" y="158"/>
                      <a:pt x="50" y="157"/>
                    </a:cubicBezTo>
                    <a:cubicBezTo>
                      <a:pt x="53" y="154"/>
                      <a:pt x="56" y="151"/>
                      <a:pt x="58" y="148"/>
                    </a:cubicBezTo>
                    <a:cubicBezTo>
                      <a:pt x="60" y="147"/>
                      <a:pt x="61" y="146"/>
                      <a:pt x="62" y="144"/>
                    </a:cubicBezTo>
                    <a:cubicBezTo>
                      <a:pt x="62" y="144"/>
                      <a:pt x="62" y="144"/>
                      <a:pt x="62" y="144"/>
                    </a:cubicBezTo>
                    <a:cubicBezTo>
                      <a:pt x="64" y="143"/>
                      <a:pt x="64" y="143"/>
                      <a:pt x="63" y="141"/>
                    </a:cubicBezTo>
                    <a:cubicBezTo>
                      <a:pt x="61" y="140"/>
                      <a:pt x="59" y="138"/>
                      <a:pt x="57" y="137"/>
                    </a:cubicBezTo>
                    <a:cubicBezTo>
                      <a:pt x="57" y="137"/>
                      <a:pt x="56" y="136"/>
                      <a:pt x="56" y="136"/>
                    </a:cubicBezTo>
                    <a:cubicBezTo>
                      <a:pt x="55" y="135"/>
                      <a:pt x="53" y="133"/>
                      <a:pt x="51" y="132"/>
                    </a:cubicBezTo>
                    <a:cubicBezTo>
                      <a:pt x="50" y="131"/>
                      <a:pt x="50" y="131"/>
                      <a:pt x="50" y="132"/>
                    </a:cubicBezTo>
                    <a:cubicBezTo>
                      <a:pt x="49" y="133"/>
                      <a:pt x="47" y="134"/>
                      <a:pt x="46" y="136"/>
                    </a:cubicBezTo>
                    <a:cubicBezTo>
                      <a:pt x="46" y="136"/>
                      <a:pt x="46" y="136"/>
                      <a:pt x="46" y="136"/>
                    </a:cubicBezTo>
                    <a:cubicBezTo>
                      <a:pt x="46" y="136"/>
                      <a:pt x="46" y="137"/>
                      <a:pt x="46" y="137"/>
                    </a:cubicBezTo>
                    <a:cubicBezTo>
                      <a:pt x="43" y="140"/>
                      <a:pt x="40" y="143"/>
                      <a:pt x="38" y="147"/>
                    </a:cubicBezTo>
                    <a:cubicBezTo>
                      <a:pt x="37" y="147"/>
                      <a:pt x="36" y="148"/>
                      <a:pt x="35" y="148"/>
                    </a:cubicBezTo>
                    <a:cubicBezTo>
                      <a:pt x="33" y="149"/>
                      <a:pt x="32" y="148"/>
                      <a:pt x="31" y="147"/>
                    </a:cubicBezTo>
                    <a:cubicBezTo>
                      <a:pt x="30" y="145"/>
                      <a:pt x="30" y="144"/>
                      <a:pt x="31" y="143"/>
                    </a:cubicBezTo>
                    <a:cubicBezTo>
                      <a:pt x="35" y="138"/>
                      <a:pt x="39" y="133"/>
                      <a:pt x="43" y="129"/>
                    </a:cubicBezTo>
                    <a:cubicBezTo>
                      <a:pt x="44" y="128"/>
                      <a:pt x="44" y="127"/>
                      <a:pt x="43" y="126"/>
                    </a:cubicBezTo>
                    <a:cubicBezTo>
                      <a:pt x="39" y="123"/>
                      <a:pt x="36" y="121"/>
                      <a:pt x="32" y="118"/>
                    </a:cubicBezTo>
                    <a:cubicBezTo>
                      <a:pt x="30" y="117"/>
                      <a:pt x="30" y="117"/>
                      <a:pt x="28" y="119"/>
                    </a:cubicBezTo>
                    <a:cubicBezTo>
                      <a:pt x="25" y="124"/>
                      <a:pt x="21" y="128"/>
                      <a:pt x="18" y="133"/>
                    </a:cubicBezTo>
                    <a:cubicBezTo>
                      <a:pt x="16" y="135"/>
                      <a:pt x="14" y="135"/>
                      <a:pt x="12" y="134"/>
                    </a:cubicBezTo>
                    <a:cubicBezTo>
                      <a:pt x="11" y="133"/>
                      <a:pt x="11" y="130"/>
                      <a:pt x="12" y="129"/>
                    </a:cubicBezTo>
                    <a:cubicBezTo>
                      <a:pt x="16" y="124"/>
                      <a:pt x="20" y="119"/>
                      <a:pt x="23" y="114"/>
                    </a:cubicBezTo>
                    <a:cubicBezTo>
                      <a:pt x="24" y="113"/>
                      <a:pt x="24" y="112"/>
                      <a:pt x="23" y="112"/>
                    </a:cubicBezTo>
                    <a:cubicBezTo>
                      <a:pt x="13" y="103"/>
                      <a:pt x="6" y="92"/>
                      <a:pt x="3" y="79"/>
                    </a:cubicBezTo>
                    <a:cubicBezTo>
                      <a:pt x="0" y="69"/>
                      <a:pt x="0" y="60"/>
                      <a:pt x="3" y="51"/>
                    </a:cubicBezTo>
                    <a:cubicBezTo>
                      <a:pt x="4" y="44"/>
                      <a:pt x="7" y="39"/>
                      <a:pt x="11" y="33"/>
                    </a:cubicBezTo>
                    <a:cubicBezTo>
                      <a:pt x="17" y="26"/>
                      <a:pt x="24" y="21"/>
                      <a:pt x="33" y="18"/>
                    </a:cubicBezTo>
                    <a:cubicBezTo>
                      <a:pt x="49" y="11"/>
                      <a:pt x="65" y="12"/>
                      <a:pt x="82" y="17"/>
                    </a:cubicBezTo>
                    <a:cubicBezTo>
                      <a:pt x="84" y="18"/>
                      <a:pt x="87" y="20"/>
                      <a:pt x="90" y="21"/>
                    </a:cubicBezTo>
                    <a:cubicBezTo>
                      <a:pt x="91" y="22"/>
                      <a:pt x="92" y="21"/>
                      <a:pt x="93" y="20"/>
                    </a:cubicBezTo>
                    <a:cubicBezTo>
                      <a:pt x="97" y="14"/>
                      <a:pt x="101" y="9"/>
                      <a:pt x="106" y="3"/>
                    </a:cubicBezTo>
                    <a:cubicBezTo>
                      <a:pt x="107" y="1"/>
                      <a:pt x="109" y="0"/>
                      <a:pt x="111" y="2"/>
                    </a:cubicBezTo>
                    <a:cubicBezTo>
                      <a:pt x="112" y="3"/>
                      <a:pt x="113" y="5"/>
                      <a:pt x="111" y="7"/>
                    </a:cubicBezTo>
                    <a:cubicBezTo>
                      <a:pt x="107" y="13"/>
                      <a:pt x="103" y="18"/>
                      <a:pt x="99" y="24"/>
                    </a:cubicBezTo>
                    <a:cubicBezTo>
                      <a:pt x="98" y="25"/>
                      <a:pt x="98" y="26"/>
                      <a:pt x="99" y="26"/>
                    </a:cubicBezTo>
                    <a:cubicBezTo>
                      <a:pt x="105" y="30"/>
                      <a:pt x="111" y="34"/>
                      <a:pt x="117" y="39"/>
                    </a:cubicBezTo>
                    <a:cubicBezTo>
                      <a:pt x="118" y="40"/>
                      <a:pt x="118" y="40"/>
                      <a:pt x="119" y="39"/>
                    </a:cubicBezTo>
                    <a:cubicBezTo>
                      <a:pt x="122" y="35"/>
                      <a:pt x="126" y="30"/>
                      <a:pt x="129" y="26"/>
                    </a:cubicBezTo>
                    <a:cubicBezTo>
                      <a:pt x="131" y="25"/>
                      <a:pt x="132" y="23"/>
                      <a:pt x="133" y="21"/>
                    </a:cubicBezTo>
                    <a:cubicBezTo>
                      <a:pt x="135" y="20"/>
                      <a:pt x="137" y="20"/>
                      <a:pt x="139" y="21"/>
                    </a:cubicBezTo>
                    <a:cubicBezTo>
                      <a:pt x="140" y="22"/>
                      <a:pt x="140" y="25"/>
                      <a:pt x="139" y="26"/>
                    </a:cubicBezTo>
                    <a:cubicBezTo>
                      <a:pt x="137" y="29"/>
                      <a:pt x="135" y="31"/>
                      <a:pt x="133" y="33"/>
                    </a:cubicBezTo>
                    <a:cubicBezTo>
                      <a:pt x="130" y="36"/>
                      <a:pt x="128" y="40"/>
                      <a:pt x="125" y="43"/>
                    </a:cubicBezTo>
                    <a:cubicBezTo>
                      <a:pt x="124" y="44"/>
                      <a:pt x="124" y="44"/>
                      <a:pt x="125" y="45"/>
                    </a:cubicBezTo>
                    <a:cubicBezTo>
                      <a:pt x="129" y="48"/>
                      <a:pt x="133" y="51"/>
                      <a:pt x="137" y="55"/>
                    </a:cubicBezTo>
                    <a:cubicBezTo>
                      <a:pt x="138" y="56"/>
                      <a:pt x="140" y="57"/>
                      <a:pt x="142" y="59"/>
                    </a:cubicBezTo>
                    <a:cubicBezTo>
                      <a:pt x="143" y="60"/>
                      <a:pt x="143" y="59"/>
                      <a:pt x="144" y="59"/>
                    </a:cubicBezTo>
                    <a:cubicBezTo>
                      <a:pt x="148" y="54"/>
                      <a:pt x="153" y="49"/>
                      <a:pt x="157" y="45"/>
                    </a:cubicBezTo>
                    <a:cubicBezTo>
                      <a:pt x="158" y="44"/>
                      <a:pt x="159" y="43"/>
                      <a:pt x="159" y="43"/>
                    </a:cubicBezTo>
                    <a:cubicBezTo>
                      <a:pt x="161" y="41"/>
                      <a:pt x="163" y="41"/>
                      <a:pt x="164" y="42"/>
                    </a:cubicBezTo>
                    <a:cubicBezTo>
                      <a:pt x="166" y="44"/>
                      <a:pt x="166" y="46"/>
                      <a:pt x="165" y="47"/>
                    </a:cubicBezTo>
                    <a:cubicBezTo>
                      <a:pt x="162" y="51"/>
                      <a:pt x="158" y="54"/>
                      <a:pt x="155" y="57"/>
                    </a:cubicBezTo>
                    <a:cubicBezTo>
                      <a:pt x="153" y="59"/>
                      <a:pt x="151" y="62"/>
                      <a:pt x="149" y="64"/>
                    </a:cubicBezTo>
                    <a:cubicBezTo>
                      <a:pt x="148" y="64"/>
                      <a:pt x="149" y="65"/>
                      <a:pt x="149" y="65"/>
                    </a:cubicBezTo>
                    <a:cubicBezTo>
                      <a:pt x="155" y="70"/>
                      <a:pt x="160" y="75"/>
                      <a:pt x="165" y="80"/>
                    </a:cubicBezTo>
                    <a:cubicBezTo>
                      <a:pt x="166" y="81"/>
                      <a:pt x="166" y="81"/>
                      <a:pt x="167" y="80"/>
                    </a:cubicBezTo>
                    <a:cubicBezTo>
                      <a:pt x="172" y="76"/>
                      <a:pt x="177" y="71"/>
                      <a:pt x="182" y="67"/>
                    </a:cubicBezTo>
                    <a:cubicBezTo>
                      <a:pt x="183" y="66"/>
                      <a:pt x="184" y="65"/>
                      <a:pt x="185" y="65"/>
                    </a:cubicBezTo>
                    <a:cubicBezTo>
                      <a:pt x="187" y="64"/>
                      <a:pt x="188" y="65"/>
                      <a:pt x="189" y="66"/>
                    </a:cubicBezTo>
                    <a:cubicBezTo>
                      <a:pt x="190" y="68"/>
                      <a:pt x="190" y="69"/>
                      <a:pt x="188" y="71"/>
                    </a:cubicBezTo>
                    <a:cubicBezTo>
                      <a:pt x="185" y="74"/>
                      <a:pt x="182" y="77"/>
                      <a:pt x="178" y="80"/>
                    </a:cubicBezTo>
                    <a:cubicBezTo>
                      <a:pt x="176" y="82"/>
                      <a:pt x="174" y="84"/>
                      <a:pt x="172" y="86"/>
                    </a:cubicBezTo>
                    <a:cubicBezTo>
                      <a:pt x="171" y="87"/>
                      <a:pt x="171" y="87"/>
                      <a:pt x="172" y="88"/>
                    </a:cubicBezTo>
                    <a:cubicBezTo>
                      <a:pt x="177" y="93"/>
                      <a:pt x="182" y="98"/>
                      <a:pt x="186" y="104"/>
                    </a:cubicBezTo>
                    <a:cubicBezTo>
                      <a:pt x="187" y="105"/>
                      <a:pt x="188" y="105"/>
                      <a:pt x="189" y="104"/>
                    </a:cubicBezTo>
                    <a:cubicBezTo>
                      <a:pt x="192" y="101"/>
                      <a:pt x="196" y="98"/>
                      <a:pt x="199" y="95"/>
                    </a:cubicBezTo>
                    <a:cubicBezTo>
                      <a:pt x="201" y="93"/>
                      <a:pt x="204" y="91"/>
                      <a:pt x="206" y="89"/>
                    </a:cubicBezTo>
                    <a:cubicBezTo>
                      <a:pt x="207" y="89"/>
                      <a:pt x="209" y="89"/>
                      <a:pt x="210" y="90"/>
                    </a:cubicBezTo>
                    <a:cubicBezTo>
                      <a:pt x="211" y="90"/>
                      <a:pt x="212" y="92"/>
                      <a:pt x="211" y="93"/>
                    </a:cubicBezTo>
                    <a:cubicBezTo>
                      <a:pt x="211" y="94"/>
                      <a:pt x="211" y="95"/>
                      <a:pt x="210" y="96"/>
                    </a:cubicBezTo>
                    <a:cubicBezTo>
                      <a:pt x="204" y="100"/>
                      <a:pt x="199" y="105"/>
                      <a:pt x="194" y="109"/>
                    </a:cubicBezTo>
                    <a:cubicBezTo>
                      <a:pt x="193" y="110"/>
                      <a:pt x="192" y="111"/>
                      <a:pt x="193" y="112"/>
                    </a:cubicBezTo>
                    <a:cubicBezTo>
                      <a:pt x="198" y="118"/>
                      <a:pt x="202" y="123"/>
                      <a:pt x="206" y="129"/>
                    </a:cubicBezTo>
                    <a:cubicBezTo>
                      <a:pt x="207" y="130"/>
                      <a:pt x="208" y="129"/>
                      <a:pt x="208" y="129"/>
                    </a:cubicBezTo>
                    <a:cubicBezTo>
                      <a:pt x="211" y="127"/>
                      <a:pt x="214" y="125"/>
                      <a:pt x="217" y="123"/>
                    </a:cubicBezTo>
                    <a:cubicBezTo>
                      <a:pt x="220" y="120"/>
                      <a:pt x="223" y="118"/>
                      <a:pt x="226" y="116"/>
                    </a:cubicBezTo>
                    <a:cubicBezTo>
                      <a:pt x="228" y="115"/>
                      <a:pt x="230" y="115"/>
                      <a:pt x="231" y="117"/>
                    </a:cubicBezTo>
                    <a:cubicBezTo>
                      <a:pt x="232" y="118"/>
                      <a:pt x="232" y="120"/>
                      <a:pt x="230" y="122"/>
                    </a:cubicBezTo>
                    <a:cubicBezTo>
                      <a:pt x="226" y="125"/>
                      <a:pt x="221" y="128"/>
                      <a:pt x="217" y="132"/>
                    </a:cubicBezTo>
                    <a:cubicBezTo>
                      <a:pt x="215" y="133"/>
                      <a:pt x="214" y="134"/>
                      <a:pt x="212" y="135"/>
                    </a:cubicBezTo>
                    <a:cubicBezTo>
                      <a:pt x="211" y="135"/>
                      <a:pt x="211" y="136"/>
                      <a:pt x="212" y="137"/>
                    </a:cubicBezTo>
                    <a:cubicBezTo>
                      <a:pt x="215" y="142"/>
                      <a:pt x="219" y="147"/>
                      <a:pt x="222" y="152"/>
                    </a:cubicBezTo>
                    <a:cubicBezTo>
                      <a:pt x="222" y="153"/>
                      <a:pt x="223" y="154"/>
                      <a:pt x="224" y="155"/>
                    </a:cubicBezTo>
                    <a:cubicBezTo>
                      <a:pt x="224" y="156"/>
                      <a:pt x="225" y="156"/>
                      <a:pt x="226" y="155"/>
                    </a:cubicBezTo>
                    <a:cubicBezTo>
                      <a:pt x="232" y="151"/>
                      <a:pt x="238" y="148"/>
                      <a:pt x="244" y="144"/>
                    </a:cubicBezTo>
                    <a:cubicBezTo>
                      <a:pt x="246" y="143"/>
                      <a:pt x="248" y="143"/>
                      <a:pt x="249" y="144"/>
                    </a:cubicBezTo>
                    <a:cubicBezTo>
                      <a:pt x="250" y="146"/>
                      <a:pt x="250" y="149"/>
                      <a:pt x="248" y="150"/>
                    </a:cubicBezTo>
                    <a:cubicBezTo>
                      <a:pt x="242" y="154"/>
                      <a:pt x="236" y="158"/>
                      <a:pt x="230" y="162"/>
                    </a:cubicBezTo>
                    <a:cubicBezTo>
                      <a:pt x="229" y="162"/>
                      <a:pt x="228" y="163"/>
                      <a:pt x="229" y="164"/>
                    </a:cubicBezTo>
                    <a:cubicBezTo>
                      <a:pt x="233" y="170"/>
                      <a:pt x="236" y="176"/>
                      <a:pt x="239" y="182"/>
                    </a:cubicBezTo>
                    <a:cubicBezTo>
                      <a:pt x="240" y="184"/>
                      <a:pt x="240" y="184"/>
                      <a:pt x="241" y="183"/>
                    </a:cubicBezTo>
                    <a:cubicBezTo>
                      <a:pt x="247" y="180"/>
                      <a:pt x="253" y="177"/>
                      <a:pt x="259" y="174"/>
                    </a:cubicBezTo>
                    <a:cubicBezTo>
                      <a:pt x="260" y="173"/>
                      <a:pt x="262" y="171"/>
                      <a:pt x="264" y="172"/>
                    </a:cubicBezTo>
                    <a:cubicBezTo>
                      <a:pt x="267" y="174"/>
                      <a:pt x="267" y="177"/>
                      <a:pt x="264" y="178"/>
                    </a:cubicBezTo>
                    <a:cubicBezTo>
                      <a:pt x="259" y="181"/>
                      <a:pt x="254" y="184"/>
                      <a:pt x="249" y="187"/>
                    </a:cubicBezTo>
                    <a:cubicBezTo>
                      <a:pt x="248" y="188"/>
                      <a:pt x="246" y="189"/>
                      <a:pt x="245" y="190"/>
                    </a:cubicBezTo>
                    <a:cubicBezTo>
                      <a:pt x="244" y="190"/>
                      <a:pt x="244" y="191"/>
                      <a:pt x="244" y="192"/>
                    </a:cubicBezTo>
                    <a:cubicBezTo>
                      <a:pt x="247" y="198"/>
                      <a:pt x="250" y="205"/>
                      <a:pt x="253" y="211"/>
                    </a:cubicBezTo>
                    <a:cubicBezTo>
                      <a:pt x="254" y="212"/>
                      <a:pt x="254" y="212"/>
                      <a:pt x="255" y="212"/>
                    </a:cubicBezTo>
                    <a:cubicBezTo>
                      <a:pt x="261" y="209"/>
                      <a:pt x="266" y="207"/>
                      <a:pt x="272" y="204"/>
                    </a:cubicBezTo>
                    <a:cubicBezTo>
                      <a:pt x="274" y="203"/>
                      <a:pt x="275" y="202"/>
                      <a:pt x="277" y="203"/>
                    </a:cubicBezTo>
                    <a:cubicBezTo>
                      <a:pt x="279" y="203"/>
                      <a:pt x="280" y="204"/>
                      <a:pt x="280" y="206"/>
                    </a:cubicBezTo>
                    <a:cubicBezTo>
                      <a:pt x="280" y="207"/>
                      <a:pt x="279" y="209"/>
                      <a:pt x="278" y="209"/>
                    </a:cubicBezTo>
                    <a:cubicBezTo>
                      <a:pt x="271" y="212"/>
                      <a:pt x="265" y="215"/>
                      <a:pt x="259" y="218"/>
                    </a:cubicBezTo>
                    <a:cubicBezTo>
                      <a:pt x="256" y="219"/>
                      <a:pt x="256" y="219"/>
                      <a:pt x="257" y="221"/>
                    </a:cubicBezTo>
                    <a:cubicBezTo>
                      <a:pt x="260" y="228"/>
                      <a:pt x="262" y="234"/>
                      <a:pt x="264" y="240"/>
                    </a:cubicBezTo>
                    <a:cubicBezTo>
                      <a:pt x="265" y="243"/>
                      <a:pt x="265" y="243"/>
                      <a:pt x="268" y="242"/>
                    </a:cubicBezTo>
                    <a:cubicBezTo>
                      <a:pt x="274" y="239"/>
                      <a:pt x="279" y="237"/>
                      <a:pt x="285" y="235"/>
                    </a:cubicBezTo>
                    <a:cubicBezTo>
                      <a:pt x="286" y="234"/>
                      <a:pt x="287" y="234"/>
                      <a:pt x="287" y="234"/>
                    </a:cubicBezTo>
                    <a:cubicBezTo>
                      <a:pt x="289" y="234"/>
                      <a:pt x="291" y="234"/>
                      <a:pt x="291" y="236"/>
                    </a:cubicBezTo>
                    <a:cubicBezTo>
                      <a:pt x="292" y="238"/>
                      <a:pt x="291" y="240"/>
                      <a:pt x="290" y="241"/>
                    </a:cubicBezTo>
                    <a:cubicBezTo>
                      <a:pt x="286" y="242"/>
                      <a:pt x="281" y="244"/>
                      <a:pt x="277" y="246"/>
                    </a:cubicBezTo>
                    <a:cubicBezTo>
                      <a:pt x="274" y="247"/>
                      <a:pt x="271" y="248"/>
                      <a:pt x="268" y="249"/>
                    </a:cubicBezTo>
                    <a:cubicBezTo>
                      <a:pt x="267" y="250"/>
                      <a:pt x="267" y="250"/>
                      <a:pt x="267" y="251"/>
                    </a:cubicBezTo>
                    <a:cubicBezTo>
                      <a:pt x="269" y="259"/>
                      <a:pt x="269" y="266"/>
                      <a:pt x="269" y="274"/>
                    </a:cubicBezTo>
                    <a:cubicBezTo>
                      <a:pt x="267" y="287"/>
                      <a:pt x="263" y="299"/>
                      <a:pt x="255" y="310"/>
                    </a:cubicBezTo>
                    <a:cubicBezTo>
                      <a:pt x="247" y="319"/>
                      <a:pt x="238" y="325"/>
                      <a:pt x="226" y="327"/>
                    </a:cubicBezTo>
                    <a:cubicBezTo>
                      <a:pt x="216" y="329"/>
                      <a:pt x="206" y="328"/>
                      <a:pt x="197" y="325"/>
                    </a:cubicBezTo>
                    <a:cubicBezTo>
                      <a:pt x="186" y="321"/>
                      <a:pt x="178" y="314"/>
                      <a:pt x="171" y="306"/>
                    </a:cubicBezTo>
                    <a:cubicBezTo>
                      <a:pt x="168" y="302"/>
                      <a:pt x="165" y="297"/>
                      <a:pt x="163" y="293"/>
                    </a:cubicBezTo>
                    <a:cubicBezTo>
                      <a:pt x="162" y="292"/>
                      <a:pt x="162" y="292"/>
                      <a:pt x="161" y="292"/>
                    </a:cubicBezTo>
                    <a:cubicBezTo>
                      <a:pt x="155" y="294"/>
                      <a:pt x="150" y="296"/>
                      <a:pt x="145" y="298"/>
                    </a:cubicBezTo>
                    <a:cubicBezTo>
                      <a:pt x="144" y="299"/>
                      <a:pt x="143" y="299"/>
                      <a:pt x="142" y="299"/>
                    </a:cubicBezTo>
                    <a:cubicBezTo>
                      <a:pt x="141" y="300"/>
                      <a:pt x="139" y="299"/>
                      <a:pt x="138" y="297"/>
                    </a:cubicBezTo>
                    <a:cubicBezTo>
                      <a:pt x="137" y="295"/>
                      <a:pt x="138" y="294"/>
                      <a:pt x="140" y="293"/>
                    </a:cubicBezTo>
                    <a:cubicBezTo>
                      <a:pt x="146" y="290"/>
                      <a:pt x="152" y="288"/>
                      <a:pt x="158" y="286"/>
                    </a:cubicBezTo>
                    <a:cubicBezTo>
                      <a:pt x="159" y="285"/>
                      <a:pt x="159" y="285"/>
                      <a:pt x="159" y="284"/>
                    </a:cubicBezTo>
                    <a:cubicBezTo>
                      <a:pt x="157" y="279"/>
                      <a:pt x="156" y="275"/>
                      <a:pt x="154" y="270"/>
                    </a:cubicBezTo>
                    <a:cubicBezTo>
                      <a:pt x="153" y="268"/>
                      <a:pt x="153" y="268"/>
                      <a:pt x="151" y="269"/>
                    </a:cubicBezTo>
                    <a:cubicBezTo>
                      <a:pt x="146" y="272"/>
                      <a:pt x="140" y="274"/>
                      <a:pt x="135" y="277"/>
                    </a:cubicBezTo>
                    <a:cubicBezTo>
                      <a:pt x="132" y="278"/>
                      <a:pt x="130" y="277"/>
                      <a:pt x="130" y="274"/>
                    </a:cubicBezTo>
                    <a:cubicBezTo>
                      <a:pt x="129" y="273"/>
                      <a:pt x="130" y="271"/>
                      <a:pt x="132" y="270"/>
                    </a:cubicBezTo>
                    <a:cubicBezTo>
                      <a:pt x="138" y="268"/>
                      <a:pt x="143" y="265"/>
                      <a:pt x="149" y="262"/>
                    </a:cubicBezTo>
                    <a:cubicBezTo>
                      <a:pt x="150" y="262"/>
                      <a:pt x="150" y="261"/>
                      <a:pt x="150" y="260"/>
                    </a:cubicBezTo>
                    <a:cubicBezTo>
                      <a:pt x="148" y="256"/>
                      <a:pt x="146" y="251"/>
                      <a:pt x="144" y="247"/>
                    </a:cubicBezTo>
                    <a:cubicBezTo>
                      <a:pt x="143" y="246"/>
                      <a:pt x="143" y="246"/>
                      <a:pt x="141" y="246"/>
                    </a:cubicBezTo>
                    <a:cubicBezTo>
                      <a:pt x="136" y="249"/>
                      <a:pt x="131" y="252"/>
                      <a:pt x="126" y="255"/>
                    </a:cubicBezTo>
                    <a:cubicBezTo>
                      <a:pt x="123" y="256"/>
                      <a:pt x="121" y="256"/>
                      <a:pt x="120" y="254"/>
                    </a:cubicBezTo>
                    <a:cubicBezTo>
                      <a:pt x="119" y="252"/>
                      <a:pt x="120" y="250"/>
                      <a:pt x="123" y="249"/>
                    </a:cubicBezTo>
                    <a:cubicBezTo>
                      <a:pt x="127" y="246"/>
                      <a:pt x="132" y="243"/>
                      <a:pt x="137" y="241"/>
                    </a:cubicBezTo>
                    <a:cubicBezTo>
                      <a:pt x="138" y="240"/>
                      <a:pt x="138" y="240"/>
                      <a:pt x="138" y="240"/>
                    </a:cubicBezTo>
                    <a:cubicBezTo>
                      <a:pt x="139" y="240"/>
                      <a:pt x="140" y="239"/>
                      <a:pt x="140" y="239"/>
                    </a:cubicBezTo>
                    <a:cubicBezTo>
                      <a:pt x="139" y="238"/>
                      <a:pt x="139" y="237"/>
                      <a:pt x="138" y="236"/>
                    </a:cubicBezTo>
                    <a:close/>
                    <a:moveTo>
                      <a:pt x="262" y="265"/>
                    </a:moveTo>
                    <a:cubicBezTo>
                      <a:pt x="262" y="262"/>
                      <a:pt x="261" y="258"/>
                      <a:pt x="261" y="254"/>
                    </a:cubicBezTo>
                    <a:cubicBezTo>
                      <a:pt x="259" y="245"/>
                      <a:pt x="256" y="238"/>
                      <a:pt x="253" y="230"/>
                    </a:cubicBezTo>
                    <a:cubicBezTo>
                      <a:pt x="250" y="222"/>
                      <a:pt x="246" y="213"/>
                      <a:pt x="242" y="205"/>
                    </a:cubicBezTo>
                    <a:cubicBezTo>
                      <a:pt x="239" y="197"/>
                      <a:pt x="235" y="189"/>
                      <a:pt x="231" y="182"/>
                    </a:cubicBezTo>
                    <a:cubicBezTo>
                      <a:pt x="227" y="175"/>
                      <a:pt x="224" y="168"/>
                      <a:pt x="220" y="162"/>
                    </a:cubicBezTo>
                    <a:cubicBezTo>
                      <a:pt x="216" y="155"/>
                      <a:pt x="212" y="149"/>
                      <a:pt x="207" y="143"/>
                    </a:cubicBezTo>
                    <a:cubicBezTo>
                      <a:pt x="203" y="137"/>
                      <a:pt x="199" y="131"/>
                      <a:pt x="194" y="125"/>
                    </a:cubicBezTo>
                    <a:cubicBezTo>
                      <a:pt x="189" y="118"/>
                      <a:pt x="184" y="112"/>
                      <a:pt x="178" y="105"/>
                    </a:cubicBezTo>
                    <a:cubicBezTo>
                      <a:pt x="173" y="99"/>
                      <a:pt x="168" y="94"/>
                      <a:pt x="162" y="88"/>
                    </a:cubicBezTo>
                    <a:cubicBezTo>
                      <a:pt x="157" y="82"/>
                      <a:pt x="151" y="77"/>
                      <a:pt x="145" y="72"/>
                    </a:cubicBezTo>
                    <a:cubicBezTo>
                      <a:pt x="138" y="65"/>
                      <a:pt x="131" y="59"/>
                      <a:pt x="123" y="53"/>
                    </a:cubicBezTo>
                    <a:cubicBezTo>
                      <a:pt x="114" y="46"/>
                      <a:pt x="105" y="39"/>
                      <a:pt x="96" y="33"/>
                    </a:cubicBezTo>
                    <a:cubicBezTo>
                      <a:pt x="88" y="28"/>
                      <a:pt x="81" y="24"/>
                      <a:pt x="72" y="22"/>
                    </a:cubicBezTo>
                    <a:cubicBezTo>
                      <a:pt x="62" y="20"/>
                      <a:pt x="52" y="19"/>
                      <a:pt x="42" y="22"/>
                    </a:cubicBezTo>
                    <a:cubicBezTo>
                      <a:pt x="33" y="25"/>
                      <a:pt x="24" y="29"/>
                      <a:pt x="18" y="36"/>
                    </a:cubicBezTo>
                    <a:cubicBezTo>
                      <a:pt x="13" y="42"/>
                      <a:pt x="10" y="49"/>
                      <a:pt x="9" y="56"/>
                    </a:cubicBezTo>
                    <a:cubicBezTo>
                      <a:pt x="7" y="66"/>
                      <a:pt x="8" y="76"/>
                      <a:pt x="12" y="85"/>
                    </a:cubicBezTo>
                    <a:cubicBezTo>
                      <a:pt x="16" y="93"/>
                      <a:pt x="21" y="100"/>
                      <a:pt x="28" y="106"/>
                    </a:cubicBezTo>
                    <a:cubicBezTo>
                      <a:pt x="29" y="107"/>
                      <a:pt x="29" y="107"/>
                      <a:pt x="30" y="107"/>
                    </a:cubicBezTo>
                    <a:cubicBezTo>
                      <a:pt x="31" y="107"/>
                      <a:pt x="33" y="108"/>
                      <a:pt x="33" y="109"/>
                    </a:cubicBezTo>
                    <a:cubicBezTo>
                      <a:pt x="33" y="111"/>
                      <a:pt x="34" y="111"/>
                      <a:pt x="35" y="112"/>
                    </a:cubicBezTo>
                    <a:cubicBezTo>
                      <a:pt x="40" y="115"/>
                      <a:pt x="44" y="118"/>
                      <a:pt x="48" y="121"/>
                    </a:cubicBezTo>
                    <a:cubicBezTo>
                      <a:pt x="49" y="122"/>
                      <a:pt x="49" y="122"/>
                      <a:pt x="50" y="122"/>
                    </a:cubicBezTo>
                    <a:cubicBezTo>
                      <a:pt x="52" y="122"/>
                      <a:pt x="54" y="123"/>
                      <a:pt x="54" y="125"/>
                    </a:cubicBezTo>
                    <a:cubicBezTo>
                      <a:pt x="54" y="125"/>
                      <a:pt x="54" y="126"/>
                      <a:pt x="55" y="126"/>
                    </a:cubicBezTo>
                    <a:cubicBezTo>
                      <a:pt x="59" y="129"/>
                      <a:pt x="63" y="132"/>
                      <a:pt x="67" y="136"/>
                    </a:cubicBezTo>
                    <a:cubicBezTo>
                      <a:pt x="68" y="137"/>
                      <a:pt x="69" y="138"/>
                      <a:pt x="71" y="138"/>
                    </a:cubicBezTo>
                    <a:cubicBezTo>
                      <a:pt x="72" y="138"/>
                      <a:pt x="73" y="139"/>
                      <a:pt x="73" y="140"/>
                    </a:cubicBezTo>
                    <a:cubicBezTo>
                      <a:pt x="73" y="142"/>
                      <a:pt x="74" y="142"/>
                      <a:pt x="75" y="143"/>
                    </a:cubicBezTo>
                    <a:cubicBezTo>
                      <a:pt x="79" y="147"/>
                      <a:pt x="83" y="150"/>
                      <a:pt x="87" y="154"/>
                    </a:cubicBezTo>
                    <a:cubicBezTo>
                      <a:pt x="87" y="155"/>
                      <a:pt x="88" y="155"/>
                      <a:pt x="88" y="155"/>
                    </a:cubicBezTo>
                    <a:cubicBezTo>
                      <a:pt x="91" y="155"/>
                      <a:pt x="91" y="157"/>
                      <a:pt x="92" y="159"/>
                    </a:cubicBezTo>
                    <a:cubicBezTo>
                      <a:pt x="92" y="159"/>
                      <a:pt x="92" y="160"/>
                      <a:pt x="92" y="160"/>
                    </a:cubicBezTo>
                    <a:cubicBezTo>
                      <a:pt x="94" y="162"/>
                      <a:pt x="95" y="163"/>
                      <a:pt x="97" y="165"/>
                    </a:cubicBezTo>
                    <a:cubicBezTo>
                      <a:pt x="99" y="167"/>
                      <a:pt x="101" y="169"/>
                      <a:pt x="103" y="172"/>
                    </a:cubicBezTo>
                    <a:cubicBezTo>
                      <a:pt x="104" y="173"/>
                      <a:pt x="104" y="173"/>
                      <a:pt x="106" y="174"/>
                    </a:cubicBezTo>
                    <a:cubicBezTo>
                      <a:pt x="107" y="174"/>
                      <a:pt x="108" y="175"/>
                      <a:pt x="108" y="177"/>
                    </a:cubicBezTo>
                    <a:cubicBezTo>
                      <a:pt x="108" y="178"/>
                      <a:pt x="109" y="179"/>
                      <a:pt x="109" y="179"/>
                    </a:cubicBezTo>
                    <a:cubicBezTo>
                      <a:pt x="112" y="183"/>
                      <a:pt x="116" y="187"/>
                      <a:pt x="119" y="192"/>
                    </a:cubicBezTo>
                    <a:cubicBezTo>
                      <a:pt x="119" y="193"/>
                      <a:pt x="120" y="193"/>
                      <a:pt x="121" y="194"/>
                    </a:cubicBezTo>
                    <a:cubicBezTo>
                      <a:pt x="123" y="194"/>
                      <a:pt x="124" y="195"/>
                      <a:pt x="124" y="197"/>
                    </a:cubicBezTo>
                    <a:cubicBezTo>
                      <a:pt x="123" y="198"/>
                      <a:pt x="124" y="198"/>
                      <a:pt x="124" y="199"/>
                    </a:cubicBezTo>
                    <a:cubicBezTo>
                      <a:pt x="127" y="203"/>
                      <a:pt x="130" y="208"/>
                      <a:pt x="133" y="212"/>
                    </a:cubicBezTo>
                    <a:cubicBezTo>
                      <a:pt x="133" y="213"/>
                      <a:pt x="134" y="215"/>
                      <a:pt x="136" y="215"/>
                    </a:cubicBezTo>
                    <a:cubicBezTo>
                      <a:pt x="137" y="215"/>
                      <a:pt x="137" y="217"/>
                      <a:pt x="137" y="218"/>
                    </a:cubicBezTo>
                    <a:cubicBezTo>
                      <a:pt x="137" y="219"/>
                      <a:pt x="137" y="220"/>
                      <a:pt x="138" y="221"/>
                    </a:cubicBezTo>
                    <a:cubicBezTo>
                      <a:pt x="140" y="225"/>
                      <a:pt x="143" y="229"/>
                      <a:pt x="145" y="233"/>
                    </a:cubicBezTo>
                    <a:cubicBezTo>
                      <a:pt x="146" y="235"/>
                      <a:pt x="146" y="237"/>
                      <a:pt x="148" y="237"/>
                    </a:cubicBezTo>
                    <a:cubicBezTo>
                      <a:pt x="149" y="237"/>
                      <a:pt x="150" y="239"/>
                      <a:pt x="149" y="240"/>
                    </a:cubicBezTo>
                    <a:cubicBezTo>
                      <a:pt x="149" y="241"/>
                      <a:pt x="149" y="242"/>
                      <a:pt x="150" y="243"/>
                    </a:cubicBezTo>
                    <a:cubicBezTo>
                      <a:pt x="152" y="247"/>
                      <a:pt x="153" y="250"/>
                      <a:pt x="155" y="254"/>
                    </a:cubicBezTo>
                    <a:cubicBezTo>
                      <a:pt x="156" y="256"/>
                      <a:pt x="156" y="259"/>
                      <a:pt x="159" y="260"/>
                    </a:cubicBezTo>
                    <a:cubicBezTo>
                      <a:pt x="160" y="261"/>
                      <a:pt x="160" y="262"/>
                      <a:pt x="160" y="263"/>
                    </a:cubicBezTo>
                    <a:cubicBezTo>
                      <a:pt x="159" y="265"/>
                      <a:pt x="160" y="266"/>
                      <a:pt x="160" y="267"/>
                    </a:cubicBezTo>
                    <a:cubicBezTo>
                      <a:pt x="161" y="269"/>
                      <a:pt x="162" y="270"/>
                      <a:pt x="162" y="271"/>
                    </a:cubicBezTo>
                    <a:cubicBezTo>
                      <a:pt x="163" y="275"/>
                      <a:pt x="164" y="278"/>
                      <a:pt x="166" y="281"/>
                    </a:cubicBezTo>
                    <a:cubicBezTo>
                      <a:pt x="167" y="284"/>
                      <a:pt x="168" y="286"/>
                      <a:pt x="169" y="289"/>
                    </a:cubicBezTo>
                    <a:cubicBezTo>
                      <a:pt x="170" y="292"/>
                      <a:pt x="172" y="294"/>
                      <a:pt x="173" y="297"/>
                    </a:cubicBezTo>
                    <a:cubicBezTo>
                      <a:pt x="177" y="302"/>
                      <a:pt x="182" y="307"/>
                      <a:pt x="188" y="312"/>
                    </a:cubicBezTo>
                    <a:cubicBezTo>
                      <a:pt x="198" y="319"/>
                      <a:pt x="210" y="322"/>
                      <a:pt x="222" y="320"/>
                    </a:cubicBezTo>
                    <a:cubicBezTo>
                      <a:pt x="233" y="319"/>
                      <a:pt x="242" y="314"/>
                      <a:pt x="249" y="305"/>
                    </a:cubicBezTo>
                    <a:cubicBezTo>
                      <a:pt x="258" y="294"/>
                      <a:pt x="262" y="281"/>
                      <a:pt x="262" y="265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5" name="Freeform 44">
                <a:extLst>
                  <a:ext uri="{FF2B5EF4-FFF2-40B4-BE49-F238E27FC236}">
                    <a16:creationId xmlns:a16="http://schemas.microsoft.com/office/drawing/2014/main" id="{504CDE32-4232-4F34-9BE7-6CC6A2C9D33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8683288" y="1447800"/>
                <a:ext cx="0" cy="1588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B6DB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6" name="Freeform 45">
                <a:extLst>
                  <a:ext uri="{FF2B5EF4-FFF2-40B4-BE49-F238E27FC236}">
                    <a16:creationId xmlns:a16="http://schemas.microsoft.com/office/drawing/2014/main" id="{BDDE8473-82C8-471C-9678-27BBFC9FB568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9032538" y="1611312"/>
                <a:ext cx="155575" cy="182563"/>
              </a:xfrm>
              <a:custGeom>
                <a:avLst/>
                <a:gdLst>
                  <a:gd name="T0" fmla="*/ 62 w 63"/>
                  <a:gd name="T1" fmla="*/ 39 h 74"/>
                  <a:gd name="T2" fmla="*/ 56 w 63"/>
                  <a:gd name="T3" fmla="*/ 61 h 74"/>
                  <a:gd name="T4" fmla="*/ 28 w 63"/>
                  <a:gd name="T5" fmla="*/ 72 h 74"/>
                  <a:gd name="T6" fmla="*/ 6 w 63"/>
                  <a:gd name="T7" fmla="*/ 56 h 74"/>
                  <a:gd name="T8" fmla="*/ 1 w 63"/>
                  <a:gd name="T9" fmla="*/ 29 h 74"/>
                  <a:gd name="T10" fmla="*/ 7 w 63"/>
                  <a:gd name="T11" fmla="*/ 12 h 74"/>
                  <a:gd name="T12" fmla="*/ 21 w 63"/>
                  <a:gd name="T13" fmla="*/ 2 h 74"/>
                  <a:gd name="T14" fmla="*/ 40 w 63"/>
                  <a:gd name="T15" fmla="*/ 3 h 74"/>
                  <a:gd name="T16" fmla="*/ 60 w 63"/>
                  <a:gd name="T17" fmla="*/ 27 h 74"/>
                  <a:gd name="T18" fmla="*/ 62 w 63"/>
                  <a:gd name="T19" fmla="*/ 39 h 74"/>
                  <a:gd name="T20" fmla="*/ 8 w 63"/>
                  <a:gd name="T21" fmla="*/ 35 h 74"/>
                  <a:gd name="T22" fmla="*/ 9 w 63"/>
                  <a:gd name="T23" fmla="*/ 44 h 74"/>
                  <a:gd name="T24" fmla="*/ 23 w 63"/>
                  <a:gd name="T25" fmla="*/ 62 h 74"/>
                  <a:gd name="T26" fmla="*/ 46 w 63"/>
                  <a:gd name="T27" fmla="*/ 61 h 74"/>
                  <a:gd name="T28" fmla="*/ 55 w 63"/>
                  <a:gd name="T29" fmla="*/ 41 h 74"/>
                  <a:gd name="T30" fmla="*/ 39 w 63"/>
                  <a:gd name="T31" fmla="*/ 11 h 74"/>
                  <a:gd name="T32" fmla="*/ 14 w 63"/>
                  <a:gd name="T33" fmla="*/ 15 h 74"/>
                  <a:gd name="T34" fmla="*/ 8 w 63"/>
                  <a:gd name="T35" fmla="*/ 35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3" h="74">
                    <a:moveTo>
                      <a:pt x="62" y="39"/>
                    </a:moveTo>
                    <a:cubicBezTo>
                      <a:pt x="63" y="48"/>
                      <a:pt x="60" y="55"/>
                      <a:pt x="56" y="61"/>
                    </a:cubicBezTo>
                    <a:cubicBezTo>
                      <a:pt x="49" y="70"/>
                      <a:pt x="38" y="74"/>
                      <a:pt x="28" y="72"/>
                    </a:cubicBezTo>
                    <a:cubicBezTo>
                      <a:pt x="19" y="69"/>
                      <a:pt x="12" y="64"/>
                      <a:pt x="6" y="56"/>
                    </a:cubicBezTo>
                    <a:cubicBezTo>
                      <a:pt x="1" y="47"/>
                      <a:pt x="0" y="39"/>
                      <a:pt x="1" y="29"/>
                    </a:cubicBezTo>
                    <a:cubicBezTo>
                      <a:pt x="1" y="23"/>
                      <a:pt x="4" y="17"/>
                      <a:pt x="7" y="12"/>
                    </a:cubicBezTo>
                    <a:cubicBezTo>
                      <a:pt x="11" y="7"/>
                      <a:pt x="15" y="4"/>
                      <a:pt x="21" y="2"/>
                    </a:cubicBezTo>
                    <a:cubicBezTo>
                      <a:pt x="27" y="0"/>
                      <a:pt x="34" y="1"/>
                      <a:pt x="40" y="3"/>
                    </a:cubicBezTo>
                    <a:cubicBezTo>
                      <a:pt x="50" y="8"/>
                      <a:pt x="57" y="16"/>
                      <a:pt x="60" y="27"/>
                    </a:cubicBezTo>
                    <a:cubicBezTo>
                      <a:pt x="62" y="31"/>
                      <a:pt x="62" y="35"/>
                      <a:pt x="62" y="39"/>
                    </a:cubicBezTo>
                    <a:close/>
                    <a:moveTo>
                      <a:pt x="8" y="35"/>
                    </a:moveTo>
                    <a:cubicBezTo>
                      <a:pt x="7" y="37"/>
                      <a:pt x="8" y="41"/>
                      <a:pt x="9" y="44"/>
                    </a:cubicBezTo>
                    <a:cubicBezTo>
                      <a:pt x="11" y="52"/>
                      <a:pt x="16" y="58"/>
                      <a:pt x="23" y="62"/>
                    </a:cubicBezTo>
                    <a:cubicBezTo>
                      <a:pt x="30" y="66"/>
                      <a:pt x="40" y="66"/>
                      <a:pt x="46" y="61"/>
                    </a:cubicBezTo>
                    <a:cubicBezTo>
                      <a:pt x="52" y="56"/>
                      <a:pt x="55" y="49"/>
                      <a:pt x="55" y="41"/>
                    </a:cubicBezTo>
                    <a:cubicBezTo>
                      <a:pt x="56" y="28"/>
                      <a:pt x="51" y="18"/>
                      <a:pt x="39" y="11"/>
                    </a:cubicBezTo>
                    <a:cubicBezTo>
                      <a:pt x="31" y="6"/>
                      <a:pt x="21" y="7"/>
                      <a:pt x="14" y="15"/>
                    </a:cubicBezTo>
                    <a:cubicBezTo>
                      <a:pt x="10" y="20"/>
                      <a:pt x="8" y="27"/>
                      <a:pt x="8" y="35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7" name="Freeform 46">
                <a:extLst>
                  <a:ext uri="{FF2B5EF4-FFF2-40B4-BE49-F238E27FC236}">
                    <a16:creationId xmlns:a16="http://schemas.microsoft.com/office/drawing/2014/main" id="{7C608290-E1D0-4E23-AADB-FA227D05D377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8664238" y="1265237"/>
                <a:ext cx="134938" cy="130175"/>
              </a:xfrm>
              <a:custGeom>
                <a:avLst/>
                <a:gdLst>
                  <a:gd name="T0" fmla="*/ 0 w 55"/>
                  <a:gd name="T1" fmla="*/ 24 h 53"/>
                  <a:gd name="T2" fmla="*/ 19 w 55"/>
                  <a:gd name="T3" fmla="*/ 2 h 53"/>
                  <a:gd name="T4" fmla="*/ 47 w 55"/>
                  <a:gd name="T5" fmla="*/ 12 h 53"/>
                  <a:gd name="T6" fmla="*/ 51 w 55"/>
                  <a:gd name="T7" fmla="*/ 38 h 53"/>
                  <a:gd name="T8" fmla="*/ 39 w 55"/>
                  <a:gd name="T9" fmla="*/ 49 h 53"/>
                  <a:gd name="T10" fmla="*/ 11 w 55"/>
                  <a:gd name="T11" fmla="*/ 45 h 53"/>
                  <a:gd name="T12" fmla="*/ 0 w 55"/>
                  <a:gd name="T13" fmla="*/ 24 h 53"/>
                  <a:gd name="T14" fmla="*/ 29 w 55"/>
                  <a:gd name="T15" fmla="*/ 44 h 53"/>
                  <a:gd name="T16" fmla="*/ 35 w 55"/>
                  <a:gd name="T17" fmla="*/ 43 h 53"/>
                  <a:gd name="T18" fmla="*/ 43 w 55"/>
                  <a:gd name="T19" fmla="*/ 37 h 53"/>
                  <a:gd name="T20" fmla="*/ 43 w 55"/>
                  <a:gd name="T21" fmla="*/ 19 h 53"/>
                  <a:gd name="T22" fmla="*/ 22 w 55"/>
                  <a:gd name="T23" fmla="*/ 9 h 53"/>
                  <a:gd name="T24" fmla="*/ 8 w 55"/>
                  <a:gd name="T25" fmla="*/ 30 h 53"/>
                  <a:gd name="T26" fmla="*/ 29 w 55"/>
                  <a:gd name="T27" fmla="*/ 44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5" h="53">
                    <a:moveTo>
                      <a:pt x="0" y="24"/>
                    </a:moveTo>
                    <a:cubicBezTo>
                      <a:pt x="0" y="13"/>
                      <a:pt x="8" y="4"/>
                      <a:pt x="19" y="2"/>
                    </a:cubicBezTo>
                    <a:cubicBezTo>
                      <a:pt x="30" y="0"/>
                      <a:pt x="40" y="4"/>
                      <a:pt x="47" y="12"/>
                    </a:cubicBezTo>
                    <a:cubicBezTo>
                      <a:pt x="54" y="20"/>
                      <a:pt x="55" y="29"/>
                      <a:pt x="51" y="38"/>
                    </a:cubicBezTo>
                    <a:cubicBezTo>
                      <a:pt x="49" y="43"/>
                      <a:pt x="45" y="47"/>
                      <a:pt x="39" y="49"/>
                    </a:cubicBezTo>
                    <a:cubicBezTo>
                      <a:pt x="29" y="53"/>
                      <a:pt x="20" y="51"/>
                      <a:pt x="11" y="45"/>
                    </a:cubicBezTo>
                    <a:cubicBezTo>
                      <a:pt x="4" y="40"/>
                      <a:pt x="0" y="33"/>
                      <a:pt x="0" y="24"/>
                    </a:cubicBezTo>
                    <a:close/>
                    <a:moveTo>
                      <a:pt x="29" y="44"/>
                    </a:moveTo>
                    <a:cubicBezTo>
                      <a:pt x="31" y="44"/>
                      <a:pt x="33" y="43"/>
                      <a:pt x="35" y="43"/>
                    </a:cubicBezTo>
                    <a:cubicBezTo>
                      <a:pt x="39" y="42"/>
                      <a:pt x="41" y="40"/>
                      <a:pt x="43" y="37"/>
                    </a:cubicBezTo>
                    <a:cubicBezTo>
                      <a:pt x="47" y="31"/>
                      <a:pt x="47" y="25"/>
                      <a:pt x="43" y="19"/>
                    </a:cubicBezTo>
                    <a:cubicBezTo>
                      <a:pt x="38" y="12"/>
                      <a:pt x="31" y="9"/>
                      <a:pt x="22" y="9"/>
                    </a:cubicBezTo>
                    <a:cubicBezTo>
                      <a:pt x="12" y="10"/>
                      <a:pt x="5" y="20"/>
                      <a:pt x="8" y="30"/>
                    </a:cubicBezTo>
                    <a:cubicBezTo>
                      <a:pt x="11" y="38"/>
                      <a:pt x="20" y="44"/>
                      <a:pt x="29" y="44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8" name="Freeform 47">
                <a:extLst>
                  <a:ext uri="{FF2B5EF4-FFF2-40B4-BE49-F238E27FC236}">
                    <a16:creationId xmlns:a16="http://schemas.microsoft.com/office/drawing/2014/main" id="{7F4BBAB4-A0B7-422A-A015-B0FC480253A4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8949988" y="1430337"/>
                <a:ext cx="109538" cy="115888"/>
              </a:xfrm>
              <a:custGeom>
                <a:avLst/>
                <a:gdLst>
                  <a:gd name="T0" fmla="*/ 0 w 45"/>
                  <a:gd name="T1" fmla="*/ 22 h 47"/>
                  <a:gd name="T2" fmla="*/ 7 w 45"/>
                  <a:gd name="T3" fmla="*/ 6 h 47"/>
                  <a:gd name="T4" fmla="*/ 27 w 45"/>
                  <a:gd name="T5" fmla="*/ 3 h 47"/>
                  <a:gd name="T6" fmla="*/ 43 w 45"/>
                  <a:gd name="T7" fmla="*/ 22 h 47"/>
                  <a:gd name="T8" fmla="*/ 36 w 45"/>
                  <a:gd name="T9" fmla="*/ 43 h 47"/>
                  <a:gd name="T10" fmla="*/ 20 w 45"/>
                  <a:gd name="T11" fmla="*/ 46 h 47"/>
                  <a:gd name="T12" fmla="*/ 3 w 45"/>
                  <a:gd name="T13" fmla="*/ 34 h 47"/>
                  <a:gd name="T14" fmla="*/ 0 w 45"/>
                  <a:gd name="T15" fmla="*/ 22 h 47"/>
                  <a:gd name="T16" fmla="*/ 32 w 45"/>
                  <a:gd name="T17" fmla="*/ 37 h 47"/>
                  <a:gd name="T18" fmla="*/ 32 w 45"/>
                  <a:gd name="T19" fmla="*/ 37 h 47"/>
                  <a:gd name="T20" fmla="*/ 34 w 45"/>
                  <a:gd name="T21" fmla="*/ 34 h 47"/>
                  <a:gd name="T22" fmla="*/ 34 w 45"/>
                  <a:gd name="T23" fmla="*/ 34 h 47"/>
                  <a:gd name="T24" fmla="*/ 36 w 45"/>
                  <a:gd name="T25" fmla="*/ 31 h 47"/>
                  <a:gd name="T26" fmla="*/ 36 w 45"/>
                  <a:gd name="T27" fmla="*/ 30 h 47"/>
                  <a:gd name="T28" fmla="*/ 36 w 45"/>
                  <a:gd name="T29" fmla="*/ 24 h 47"/>
                  <a:gd name="T30" fmla="*/ 36 w 45"/>
                  <a:gd name="T31" fmla="*/ 23 h 47"/>
                  <a:gd name="T32" fmla="*/ 36 w 45"/>
                  <a:gd name="T33" fmla="*/ 22 h 47"/>
                  <a:gd name="T34" fmla="*/ 35 w 45"/>
                  <a:gd name="T35" fmla="*/ 22 h 47"/>
                  <a:gd name="T36" fmla="*/ 34 w 45"/>
                  <a:gd name="T37" fmla="*/ 18 h 47"/>
                  <a:gd name="T38" fmla="*/ 34 w 45"/>
                  <a:gd name="T39" fmla="*/ 18 h 47"/>
                  <a:gd name="T40" fmla="*/ 31 w 45"/>
                  <a:gd name="T41" fmla="*/ 14 h 47"/>
                  <a:gd name="T42" fmla="*/ 31 w 45"/>
                  <a:gd name="T43" fmla="*/ 14 h 47"/>
                  <a:gd name="T44" fmla="*/ 30 w 45"/>
                  <a:gd name="T45" fmla="*/ 13 h 47"/>
                  <a:gd name="T46" fmla="*/ 29 w 45"/>
                  <a:gd name="T47" fmla="*/ 13 h 47"/>
                  <a:gd name="T48" fmla="*/ 24 w 45"/>
                  <a:gd name="T49" fmla="*/ 10 h 47"/>
                  <a:gd name="T50" fmla="*/ 24 w 45"/>
                  <a:gd name="T51" fmla="*/ 10 h 47"/>
                  <a:gd name="T52" fmla="*/ 23 w 45"/>
                  <a:gd name="T53" fmla="*/ 9 h 47"/>
                  <a:gd name="T54" fmla="*/ 23 w 45"/>
                  <a:gd name="T55" fmla="*/ 9 h 47"/>
                  <a:gd name="T56" fmla="*/ 19 w 45"/>
                  <a:gd name="T57" fmla="*/ 9 h 47"/>
                  <a:gd name="T58" fmla="*/ 17 w 45"/>
                  <a:gd name="T59" fmla="*/ 9 h 47"/>
                  <a:gd name="T60" fmla="*/ 9 w 45"/>
                  <a:gd name="T61" fmla="*/ 16 h 47"/>
                  <a:gd name="T62" fmla="*/ 9 w 45"/>
                  <a:gd name="T63" fmla="*/ 16 h 47"/>
                  <a:gd name="T64" fmla="*/ 8 w 45"/>
                  <a:gd name="T65" fmla="*/ 19 h 47"/>
                  <a:gd name="T66" fmla="*/ 7 w 45"/>
                  <a:gd name="T67" fmla="*/ 19 h 47"/>
                  <a:gd name="T68" fmla="*/ 7 w 45"/>
                  <a:gd name="T69" fmla="*/ 24 h 47"/>
                  <a:gd name="T70" fmla="*/ 7 w 45"/>
                  <a:gd name="T71" fmla="*/ 25 h 47"/>
                  <a:gd name="T72" fmla="*/ 8 w 45"/>
                  <a:gd name="T73" fmla="*/ 26 h 47"/>
                  <a:gd name="T74" fmla="*/ 8 w 45"/>
                  <a:gd name="T75" fmla="*/ 27 h 47"/>
                  <a:gd name="T76" fmla="*/ 8 w 45"/>
                  <a:gd name="T77" fmla="*/ 27 h 47"/>
                  <a:gd name="T78" fmla="*/ 8 w 45"/>
                  <a:gd name="T79" fmla="*/ 28 h 47"/>
                  <a:gd name="T80" fmla="*/ 9 w 45"/>
                  <a:gd name="T81" fmla="*/ 28 h 47"/>
                  <a:gd name="T82" fmla="*/ 9 w 45"/>
                  <a:gd name="T83" fmla="*/ 28 h 47"/>
                  <a:gd name="T84" fmla="*/ 12 w 45"/>
                  <a:gd name="T85" fmla="*/ 34 h 47"/>
                  <a:gd name="T86" fmla="*/ 12 w 45"/>
                  <a:gd name="T87" fmla="*/ 34 h 47"/>
                  <a:gd name="T88" fmla="*/ 15 w 45"/>
                  <a:gd name="T89" fmla="*/ 36 h 47"/>
                  <a:gd name="T90" fmla="*/ 15 w 45"/>
                  <a:gd name="T91" fmla="*/ 36 h 47"/>
                  <a:gd name="T92" fmla="*/ 18 w 45"/>
                  <a:gd name="T93" fmla="*/ 38 h 47"/>
                  <a:gd name="T94" fmla="*/ 28 w 45"/>
                  <a:gd name="T95" fmla="*/ 39 h 47"/>
                  <a:gd name="T96" fmla="*/ 31 w 45"/>
                  <a:gd name="T97" fmla="*/ 38 h 47"/>
                  <a:gd name="T98" fmla="*/ 31 w 45"/>
                  <a:gd name="T99" fmla="*/ 38 h 47"/>
                  <a:gd name="T100" fmla="*/ 31 w 45"/>
                  <a:gd name="T101" fmla="*/ 37 h 47"/>
                  <a:gd name="T102" fmla="*/ 32 w 45"/>
                  <a:gd name="T103" fmla="*/ 3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45" h="47">
                    <a:moveTo>
                      <a:pt x="0" y="22"/>
                    </a:moveTo>
                    <a:cubicBezTo>
                      <a:pt x="0" y="15"/>
                      <a:pt x="2" y="10"/>
                      <a:pt x="7" y="6"/>
                    </a:cubicBezTo>
                    <a:cubicBezTo>
                      <a:pt x="13" y="1"/>
                      <a:pt x="20" y="0"/>
                      <a:pt x="27" y="3"/>
                    </a:cubicBezTo>
                    <a:cubicBezTo>
                      <a:pt x="35" y="6"/>
                      <a:pt x="41" y="13"/>
                      <a:pt x="43" y="22"/>
                    </a:cubicBezTo>
                    <a:cubicBezTo>
                      <a:pt x="45" y="30"/>
                      <a:pt x="43" y="38"/>
                      <a:pt x="36" y="43"/>
                    </a:cubicBezTo>
                    <a:cubicBezTo>
                      <a:pt x="31" y="46"/>
                      <a:pt x="26" y="47"/>
                      <a:pt x="20" y="46"/>
                    </a:cubicBezTo>
                    <a:cubicBezTo>
                      <a:pt x="13" y="45"/>
                      <a:pt x="7" y="40"/>
                      <a:pt x="3" y="34"/>
                    </a:cubicBezTo>
                    <a:cubicBezTo>
                      <a:pt x="1" y="30"/>
                      <a:pt x="0" y="26"/>
                      <a:pt x="0" y="22"/>
                    </a:cubicBezTo>
                    <a:close/>
                    <a:moveTo>
                      <a:pt x="32" y="37"/>
                    </a:moveTo>
                    <a:cubicBezTo>
                      <a:pt x="32" y="37"/>
                      <a:pt x="32" y="37"/>
                      <a:pt x="32" y="37"/>
                    </a:cubicBezTo>
                    <a:cubicBezTo>
                      <a:pt x="33" y="36"/>
                      <a:pt x="34" y="35"/>
                      <a:pt x="34" y="34"/>
                    </a:cubicBezTo>
                    <a:cubicBezTo>
                      <a:pt x="34" y="34"/>
                      <a:pt x="34" y="34"/>
                      <a:pt x="34" y="34"/>
                    </a:cubicBezTo>
                    <a:cubicBezTo>
                      <a:pt x="35" y="33"/>
                      <a:pt x="36" y="32"/>
                      <a:pt x="36" y="31"/>
                    </a:cubicBezTo>
                    <a:cubicBezTo>
                      <a:pt x="36" y="30"/>
                      <a:pt x="36" y="30"/>
                      <a:pt x="36" y="30"/>
                    </a:cubicBezTo>
                    <a:cubicBezTo>
                      <a:pt x="36" y="28"/>
                      <a:pt x="37" y="26"/>
                      <a:pt x="36" y="24"/>
                    </a:cubicBezTo>
                    <a:cubicBezTo>
                      <a:pt x="36" y="23"/>
                      <a:pt x="36" y="23"/>
                      <a:pt x="36" y="23"/>
                    </a:cubicBezTo>
                    <a:cubicBezTo>
                      <a:pt x="36" y="23"/>
                      <a:pt x="36" y="22"/>
                      <a:pt x="36" y="22"/>
                    </a:cubicBezTo>
                    <a:cubicBezTo>
                      <a:pt x="36" y="22"/>
                      <a:pt x="36" y="22"/>
                      <a:pt x="35" y="22"/>
                    </a:cubicBezTo>
                    <a:cubicBezTo>
                      <a:pt x="35" y="20"/>
                      <a:pt x="35" y="19"/>
                      <a:pt x="34" y="18"/>
                    </a:cubicBezTo>
                    <a:cubicBezTo>
                      <a:pt x="34" y="18"/>
                      <a:pt x="34" y="18"/>
                      <a:pt x="34" y="18"/>
                    </a:cubicBezTo>
                    <a:cubicBezTo>
                      <a:pt x="33" y="16"/>
                      <a:pt x="32" y="15"/>
                      <a:pt x="31" y="14"/>
                    </a:cubicBezTo>
                    <a:cubicBezTo>
                      <a:pt x="31" y="14"/>
                      <a:pt x="31" y="14"/>
                      <a:pt x="31" y="14"/>
                    </a:cubicBezTo>
                    <a:cubicBezTo>
                      <a:pt x="31" y="13"/>
                      <a:pt x="30" y="13"/>
                      <a:pt x="30" y="13"/>
                    </a:cubicBezTo>
                    <a:cubicBezTo>
                      <a:pt x="30" y="13"/>
                      <a:pt x="30" y="13"/>
                      <a:pt x="29" y="13"/>
                    </a:cubicBezTo>
                    <a:cubicBezTo>
                      <a:pt x="28" y="11"/>
                      <a:pt x="26" y="10"/>
                      <a:pt x="24" y="10"/>
                    </a:cubicBezTo>
                    <a:cubicBezTo>
                      <a:pt x="24" y="10"/>
                      <a:pt x="24" y="10"/>
                      <a:pt x="24" y="10"/>
                    </a:cubicBezTo>
                    <a:cubicBezTo>
                      <a:pt x="24" y="9"/>
                      <a:pt x="23" y="9"/>
                      <a:pt x="23" y="9"/>
                    </a:cubicBezTo>
                    <a:cubicBezTo>
                      <a:pt x="23" y="9"/>
                      <a:pt x="23" y="9"/>
                      <a:pt x="23" y="9"/>
                    </a:cubicBezTo>
                    <a:cubicBezTo>
                      <a:pt x="21" y="9"/>
                      <a:pt x="20" y="8"/>
                      <a:pt x="19" y="9"/>
                    </a:cubicBezTo>
                    <a:cubicBezTo>
                      <a:pt x="19" y="9"/>
                      <a:pt x="18" y="9"/>
                      <a:pt x="17" y="9"/>
                    </a:cubicBezTo>
                    <a:cubicBezTo>
                      <a:pt x="13" y="9"/>
                      <a:pt x="10" y="12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8" y="16"/>
                      <a:pt x="8" y="18"/>
                      <a:pt x="8" y="19"/>
                    </a:cubicBezTo>
                    <a:cubicBezTo>
                      <a:pt x="7" y="19"/>
                      <a:pt x="7" y="19"/>
                      <a:pt x="7" y="19"/>
                    </a:cubicBezTo>
                    <a:cubicBezTo>
                      <a:pt x="7" y="21"/>
                      <a:pt x="7" y="22"/>
                      <a:pt x="7" y="24"/>
                    </a:cubicBezTo>
                    <a:cubicBezTo>
                      <a:pt x="7" y="24"/>
                      <a:pt x="7" y="24"/>
                      <a:pt x="7" y="25"/>
                    </a:cubicBezTo>
                    <a:cubicBezTo>
                      <a:pt x="7" y="25"/>
                      <a:pt x="7" y="26"/>
                      <a:pt x="8" y="26"/>
                    </a:cubicBezTo>
                    <a:cubicBezTo>
                      <a:pt x="8" y="26"/>
                      <a:pt x="8" y="26"/>
                      <a:pt x="8" y="27"/>
                    </a:cubicBezTo>
                    <a:cubicBezTo>
                      <a:pt x="8" y="27"/>
                      <a:pt x="8" y="27"/>
                      <a:pt x="8" y="27"/>
                    </a:cubicBezTo>
                    <a:cubicBezTo>
                      <a:pt x="8" y="27"/>
                      <a:pt x="8" y="27"/>
                      <a:pt x="8" y="28"/>
                    </a:cubicBezTo>
                    <a:cubicBezTo>
                      <a:pt x="8" y="28"/>
                      <a:pt x="8" y="28"/>
                      <a:pt x="9" y="28"/>
                    </a:cubicBezTo>
                    <a:cubicBezTo>
                      <a:pt x="9" y="28"/>
                      <a:pt x="9" y="28"/>
                      <a:pt x="9" y="28"/>
                    </a:cubicBezTo>
                    <a:cubicBezTo>
                      <a:pt x="9" y="30"/>
                      <a:pt x="10" y="32"/>
                      <a:pt x="12" y="34"/>
                    </a:cubicBezTo>
                    <a:cubicBezTo>
                      <a:pt x="12" y="34"/>
                      <a:pt x="12" y="34"/>
                      <a:pt x="12" y="34"/>
                    </a:cubicBezTo>
                    <a:cubicBezTo>
                      <a:pt x="13" y="35"/>
                      <a:pt x="13" y="36"/>
                      <a:pt x="15" y="36"/>
                    </a:cubicBezTo>
                    <a:cubicBezTo>
                      <a:pt x="15" y="36"/>
                      <a:pt x="15" y="36"/>
                      <a:pt x="15" y="36"/>
                    </a:cubicBezTo>
                    <a:cubicBezTo>
                      <a:pt x="16" y="38"/>
                      <a:pt x="17" y="38"/>
                      <a:pt x="18" y="38"/>
                    </a:cubicBezTo>
                    <a:cubicBezTo>
                      <a:pt x="21" y="40"/>
                      <a:pt x="25" y="41"/>
                      <a:pt x="28" y="39"/>
                    </a:cubicBezTo>
                    <a:cubicBezTo>
                      <a:pt x="29" y="39"/>
                      <a:pt x="30" y="38"/>
                      <a:pt x="31" y="38"/>
                    </a:cubicBezTo>
                    <a:cubicBezTo>
                      <a:pt x="31" y="38"/>
                      <a:pt x="31" y="38"/>
                      <a:pt x="31" y="38"/>
                    </a:cubicBezTo>
                    <a:cubicBezTo>
                      <a:pt x="31" y="38"/>
                      <a:pt x="31" y="37"/>
                      <a:pt x="31" y="37"/>
                    </a:cubicBezTo>
                    <a:cubicBezTo>
                      <a:pt x="31" y="37"/>
                      <a:pt x="32" y="37"/>
                      <a:pt x="32" y="37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59" name="Freeform 48">
                <a:extLst>
                  <a:ext uri="{FF2B5EF4-FFF2-40B4-BE49-F238E27FC236}">
                    <a16:creationId xmlns:a16="http://schemas.microsoft.com/office/drawing/2014/main" id="{3A46CEC2-F97E-4DA9-968D-F12CA28A4881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8840450" y="1306512"/>
                <a:ext cx="80963" cy="79375"/>
              </a:xfrm>
              <a:custGeom>
                <a:avLst/>
                <a:gdLst>
                  <a:gd name="T0" fmla="*/ 1 w 33"/>
                  <a:gd name="T1" fmla="*/ 14 h 32"/>
                  <a:gd name="T2" fmla="*/ 17 w 33"/>
                  <a:gd name="T3" fmla="*/ 1 h 32"/>
                  <a:gd name="T4" fmla="*/ 32 w 33"/>
                  <a:gd name="T5" fmla="*/ 16 h 32"/>
                  <a:gd name="T6" fmla="*/ 20 w 33"/>
                  <a:gd name="T7" fmla="*/ 31 h 32"/>
                  <a:gd name="T8" fmla="*/ 1 w 33"/>
                  <a:gd name="T9" fmla="*/ 17 h 32"/>
                  <a:gd name="T10" fmla="*/ 1 w 33"/>
                  <a:gd name="T11" fmla="*/ 14 h 32"/>
                  <a:gd name="T12" fmla="*/ 18 w 33"/>
                  <a:gd name="T13" fmla="*/ 24 h 32"/>
                  <a:gd name="T14" fmla="*/ 25 w 33"/>
                  <a:gd name="T15" fmla="*/ 17 h 32"/>
                  <a:gd name="T16" fmla="*/ 12 w 33"/>
                  <a:gd name="T17" fmla="*/ 8 h 32"/>
                  <a:gd name="T18" fmla="*/ 8 w 33"/>
                  <a:gd name="T19" fmla="*/ 15 h 32"/>
                  <a:gd name="T20" fmla="*/ 18 w 33"/>
                  <a:gd name="T21" fmla="*/ 24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3" h="32">
                    <a:moveTo>
                      <a:pt x="1" y="14"/>
                    </a:moveTo>
                    <a:cubicBezTo>
                      <a:pt x="0" y="6"/>
                      <a:pt x="8" y="0"/>
                      <a:pt x="17" y="1"/>
                    </a:cubicBezTo>
                    <a:cubicBezTo>
                      <a:pt x="25" y="2"/>
                      <a:pt x="31" y="9"/>
                      <a:pt x="32" y="16"/>
                    </a:cubicBezTo>
                    <a:cubicBezTo>
                      <a:pt x="33" y="23"/>
                      <a:pt x="28" y="30"/>
                      <a:pt x="20" y="31"/>
                    </a:cubicBezTo>
                    <a:cubicBezTo>
                      <a:pt x="11" y="32"/>
                      <a:pt x="3" y="26"/>
                      <a:pt x="1" y="17"/>
                    </a:cubicBezTo>
                    <a:cubicBezTo>
                      <a:pt x="1" y="16"/>
                      <a:pt x="1" y="15"/>
                      <a:pt x="1" y="14"/>
                    </a:cubicBezTo>
                    <a:close/>
                    <a:moveTo>
                      <a:pt x="18" y="24"/>
                    </a:moveTo>
                    <a:cubicBezTo>
                      <a:pt x="23" y="24"/>
                      <a:pt x="25" y="21"/>
                      <a:pt x="25" y="17"/>
                    </a:cubicBezTo>
                    <a:cubicBezTo>
                      <a:pt x="24" y="11"/>
                      <a:pt x="17" y="7"/>
                      <a:pt x="12" y="8"/>
                    </a:cubicBezTo>
                    <a:cubicBezTo>
                      <a:pt x="9" y="9"/>
                      <a:pt x="7" y="12"/>
                      <a:pt x="8" y="15"/>
                    </a:cubicBezTo>
                    <a:cubicBezTo>
                      <a:pt x="8" y="20"/>
                      <a:pt x="13" y="24"/>
                      <a:pt x="18" y="24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0" name="Freeform 49">
                <a:extLst>
                  <a:ext uri="{FF2B5EF4-FFF2-40B4-BE49-F238E27FC236}">
                    <a16:creationId xmlns:a16="http://schemas.microsoft.com/office/drawing/2014/main" id="{51532F36-A02E-4C82-89CD-3E1C092A4E2F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8934113" y="1592262"/>
                <a:ext cx="69850" cy="71438"/>
              </a:xfrm>
              <a:custGeom>
                <a:avLst/>
                <a:gdLst>
                  <a:gd name="T0" fmla="*/ 15 w 28"/>
                  <a:gd name="T1" fmla="*/ 29 h 29"/>
                  <a:gd name="T2" fmla="*/ 1 w 28"/>
                  <a:gd name="T3" fmla="*/ 14 h 29"/>
                  <a:gd name="T4" fmla="*/ 14 w 28"/>
                  <a:gd name="T5" fmla="*/ 1 h 29"/>
                  <a:gd name="T6" fmla="*/ 28 w 28"/>
                  <a:gd name="T7" fmla="*/ 16 h 29"/>
                  <a:gd name="T8" fmla="*/ 15 w 28"/>
                  <a:gd name="T9" fmla="*/ 29 h 29"/>
                  <a:gd name="T10" fmla="*/ 21 w 28"/>
                  <a:gd name="T11" fmla="*/ 15 h 29"/>
                  <a:gd name="T12" fmla="*/ 14 w 28"/>
                  <a:gd name="T13" fmla="*/ 8 h 29"/>
                  <a:gd name="T14" fmla="*/ 8 w 28"/>
                  <a:gd name="T15" fmla="*/ 14 h 29"/>
                  <a:gd name="T16" fmla="*/ 15 w 28"/>
                  <a:gd name="T17" fmla="*/ 21 h 29"/>
                  <a:gd name="T18" fmla="*/ 21 w 28"/>
                  <a:gd name="T19" fmla="*/ 15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8" h="29">
                    <a:moveTo>
                      <a:pt x="15" y="29"/>
                    </a:moveTo>
                    <a:cubicBezTo>
                      <a:pt x="8" y="29"/>
                      <a:pt x="0" y="22"/>
                      <a:pt x="1" y="14"/>
                    </a:cubicBezTo>
                    <a:cubicBezTo>
                      <a:pt x="1" y="6"/>
                      <a:pt x="7" y="0"/>
                      <a:pt x="14" y="1"/>
                    </a:cubicBezTo>
                    <a:cubicBezTo>
                      <a:pt x="21" y="1"/>
                      <a:pt x="28" y="8"/>
                      <a:pt x="28" y="16"/>
                    </a:cubicBezTo>
                    <a:cubicBezTo>
                      <a:pt x="28" y="23"/>
                      <a:pt x="21" y="29"/>
                      <a:pt x="15" y="29"/>
                    </a:cubicBezTo>
                    <a:close/>
                    <a:moveTo>
                      <a:pt x="21" y="15"/>
                    </a:moveTo>
                    <a:cubicBezTo>
                      <a:pt x="21" y="11"/>
                      <a:pt x="17" y="8"/>
                      <a:pt x="14" y="8"/>
                    </a:cubicBezTo>
                    <a:cubicBezTo>
                      <a:pt x="10" y="8"/>
                      <a:pt x="8" y="11"/>
                      <a:pt x="8" y="14"/>
                    </a:cubicBezTo>
                    <a:cubicBezTo>
                      <a:pt x="8" y="18"/>
                      <a:pt x="11" y="21"/>
                      <a:pt x="15" y="21"/>
                    </a:cubicBezTo>
                    <a:cubicBezTo>
                      <a:pt x="18" y="21"/>
                      <a:pt x="21" y="19"/>
                      <a:pt x="21" y="15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1" name="Freeform 50">
                <a:extLst>
                  <a:ext uri="{FF2B5EF4-FFF2-40B4-BE49-F238E27FC236}">
                    <a16:creationId xmlns:a16="http://schemas.microsoft.com/office/drawing/2014/main" id="{8CB2F216-A052-402A-BAE0-20D6B98178D1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8826163" y="1443037"/>
                <a:ext cx="63500" cy="65088"/>
              </a:xfrm>
              <a:custGeom>
                <a:avLst/>
                <a:gdLst>
                  <a:gd name="T0" fmla="*/ 14 w 26"/>
                  <a:gd name="T1" fmla="*/ 26 h 27"/>
                  <a:gd name="T2" fmla="*/ 0 w 26"/>
                  <a:gd name="T3" fmla="*/ 13 h 27"/>
                  <a:gd name="T4" fmla="*/ 12 w 26"/>
                  <a:gd name="T5" fmla="*/ 0 h 27"/>
                  <a:gd name="T6" fmla="*/ 26 w 26"/>
                  <a:gd name="T7" fmla="*/ 14 h 27"/>
                  <a:gd name="T8" fmla="*/ 14 w 26"/>
                  <a:gd name="T9" fmla="*/ 26 h 27"/>
                  <a:gd name="T10" fmla="*/ 14 w 26"/>
                  <a:gd name="T11" fmla="*/ 19 h 27"/>
                  <a:gd name="T12" fmla="*/ 19 w 26"/>
                  <a:gd name="T13" fmla="*/ 14 h 27"/>
                  <a:gd name="T14" fmla="*/ 12 w 26"/>
                  <a:gd name="T15" fmla="*/ 8 h 27"/>
                  <a:gd name="T16" fmla="*/ 7 w 26"/>
                  <a:gd name="T17" fmla="*/ 13 h 27"/>
                  <a:gd name="T18" fmla="*/ 14 w 26"/>
                  <a:gd name="T19" fmla="*/ 19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6" h="27">
                    <a:moveTo>
                      <a:pt x="14" y="26"/>
                    </a:moveTo>
                    <a:cubicBezTo>
                      <a:pt x="7" y="27"/>
                      <a:pt x="0" y="20"/>
                      <a:pt x="0" y="13"/>
                    </a:cubicBezTo>
                    <a:cubicBezTo>
                      <a:pt x="0" y="6"/>
                      <a:pt x="5" y="1"/>
                      <a:pt x="12" y="0"/>
                    </a:cubicBezTo>
                    <a:cubicBezTo>
                      <a:pt x="20" y="0"/>
                      <a:pt x="26" y="7"/>
                      <a:pt x="26" y="14"/>
                    </a:cubicBezTo>
                    <a:cubicBezTo>
                      <a:pt x="26" y="20"/>
                      <a:pt x="21" y="27"/>
                      <a:pt x="14" y="26"/>
                    </a:cubicBezTo>
                    <a:close/>
                    <a:moveTo>
                      <a:pt x="14" y="19"/>
                    </a:moveTo>
                    <a:cubicBezTo>
                      <a:pt x="16" y="19"/>
                      <a:pt x="19" y="17"/>
                      <a:pt x="19" y="14"/>
                    </a:cubicBezTo>
                    <a:cubicBezTo>
                      <a:pt x="19" y="11"/>
                      <a:pt x="16" y="8"/>
                      <a:pt x="12" y="8"/>
                    </a:cubicBezTo>
                    <a:cubicBezTo>
                      <a:pt x="9" y="8"/>
                      <a:pt x="7" y="9"/>
                      <a:pt x="7" y="13"/>
                    </a:cubicBezTo>
                    <a:cubicBezTo>
                      <a:pt x="7" y="16"/>
                      <a:pt x="10" y="19"/>
                      <a:pt x="14" y="19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2" name="Freeform 51">
                <a:extLst>
                  <a:ext uri="{FF2B5EF4-FFF2-40B4-BE49-F238E27FC236}">
                    <a16:creationId xmlns:a16="http://schemas.microsoft.com/office/drawing/2014/main" id="{CCB1CDC1-8345-498C-A5B7-FA2416702C6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8551525" y="1682750"/>
                <a:ext cx="19050" cy="22225"/>
              </a:xfrm>
              <a:custGeom>
                <a:avLst/>
                <a:gdLst>
                  <a:gd name="T0" fmla="*/ 3 w 8"/>
                  <a:gd name="T1" fmla="*/ 9 h 9"/>
                  <a:gd name="T2" fmla="*/ 0 w 8"/>
                  <a:gd name="T3" fmla="*/ 4 h 9"/>
                  <a:gd name="T4" fmla="*/ 4 w 8"/>
                  <a:gd name="T5" fmla="*/ 0 h 9"/>
                  <a:gd name="T6" fmla="*/ 8 w 8"/>
                  <a:gd name="T7" fmla="*/ 4 h 9"/>
                  <a:gd name="T8" fmla="*/ 5 w 8"/>
                  <a:gd name="T9" fmla="*/ 9 h 9"/>
                  <a:gd name="T10" fmla="*/ 3 w 8"/>
                  <a:gd name="T11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" h="9">
                    <a:moveTo>
                      <a:pt x="3" y="9"/>
                    </a:moveTo>
                    <a:cubicBezTo>
                      <a:pt x="2" y="7"/>
                      <a:pt x="0" y="6"/>
                      <a:pt x="0" y="4"/>
                    </a:cubicBezTo>
                    <a:cubicBezTo>
                      <a:pt x="0" y="2"/>
                      <a:pt x="1" y="0"/>
                      <a:pt x="4" y="0"/>
                    </a:cubicBezTo>
                    <a:cubicBezTo>
                      <a:pt x="6" y="0"/>
                      <a:pt x="8" y="2"/>
                      <a:pt x="8" y="4"/>
                    </a:cubicBezTo>
                    <a:cubicBezTo>
                      <a:pt x="7" y="6"/>
                      <a:pt x="6" y="7"/>
                      <a:pt x="5" y="9"/>
                    </a:cubicBezTo>
                    <a:cubicBezTo>
                      <a:pt x="4" y="9"/>
                      <a:pt x="3" y="9"/>
                      <a:pt x="3" y="9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3" name="Freeform 52">
                <a:extLst>
                  <a:ext uri="{FF2B5EF4-FFF2-40B4-BE49-F238E27FC236}">
                    <a16:creationId xmlns:a16="http://schemas.microsoft.com/office/drawing/2014/main" id="{C65DE9EE-F7BC-47E2-92FE-1DC2D6357926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7564100" y="1590675"/>
                <a:ext cx="479425" cy="538163"/>
              </a:xfrm>
              <a:custGeom>
                <a:avLst/>
                <a:gdLst>
                  <a:gd name="T0" fmla="*/ 87 w 195"/>
                  <a:gd name="T1" fmla="*/ 150 h 219"/>
                  <a:gd name="T2" fmla="*/ 74 w 195"/>
                  <a:gd name="T3" fmla="*/ 152 h 219"/>
                  <a:gd name="T4" fmla="*/ 78 w 195"/>
                  <a:gd name="T5" fmla="*/ 136 h 219"/>
                  <a:gd name="T6" fmla="*/ 75 w 195"/>
                  <a:gd name="T7" fmla="*/ 132 h 219"/>
                  <a:gd name="T8" fmla="*/ 59 w 195"/>
                  <a:gd name="T9" fmla="*/ 130 h 219"/>
                  <a:gd name="T10" fmla="*/ 65 w 195"/>
                  <a:gd name="T11" fmla="*/ 117 h 219"/>
                  <a:gd name="T12" fmla="*/ 46 w 195"/>
                  <a:gd name="T13" fmla="*/ 120 h 219"/>
                  <a:gd name="T14" fmla="*/ 53 w 195"/>
                  <a:gd name="T15" fmla="*/ 108 h 219"/>
                  <a:gd name="T16" fmla="*/ 37 w 195"/>
                  <a:gd name="T17" fmla="*/ 107 h 219"/>
                  <a:gd name="T18" fmla="*/ 42 w 195"/>
                  <a:gd name="T19" fmla="*/ 96 h 219"/>
                  <a:gd name="T20" fmla="*/ 38 w 195"/>
                  <a:gd name="T21" fmla="*/ 91 h 219"/>
                  <a:gd name="T22" fmla="*/ 31 w 195"/>
                  <a:gd name="T23" fmla="*/ 91 h 219"/>
                  <a:gd name="T24" fmla="*/ 21 w 195"/>
                  <a:gd name="T25" fmla="*/ 98 h 219"/>
                  <a:gd name="T26" fmla="*/ 21 w 195"/>
                  <a:gd name="T27" fmla="*/ 79 h 219"/>
                  <a:gd name="T28" fmla="*/ 8 w 195"/>
                  <a:gd name="T29" fmla="*/ 85 h 219"/>
                  <a:gd name="T30" fmla="*/ 2 w 195"/>
                  <a:gd name="T31" fmla="*/ 33 h 219"/>
                  <a:gd name="T32" fmla="*/ 60 w 195"/>
                  <a:gd name="T33" fmla="*/ 13 h 219"/>
                  <a:gd name="T34" fmla="*/ 74 w 195"/>
                  <a:gd name="T35" fmla="*/ 4 h 219"/>
                  <a:gd name="T36" fmla="*/ 80 w 195"/>
                  <a:gd name="T37" fmla="*/ 25 h 219"/>
                  <a:gd name="T38" fmla="*/ 93 w 195"/>
                  <a:gd name="T39" fmla="*/ 17 h 219"/>
                  <a:gd name="T40" fmla="*/ 92 w 195"/>
                  <a:gd name="T41" fmla="*/ 36 h 219"/>
                  <a:gd name="T42" fmla="*/ 107 w 195"/>
                  <a:gd name="T43" fmla="*/ 28 h 219"/>
                  <a:gd name="T44" fmla="*/ 100 w 195"/>
                  <a:gd name="T45" fmla="*/ 42 h 219"/>
                  <a:gd name="T46" fmla="*/ 122 w 195"/>
                  <a:gd name="T47" fmla="*/ 44 h 219"/>
                  <a:gd name="T48" fmla="*/ 119 w 195"/>
                  <a:gd name="T49" fmla="*/ 53 h 219"/>
                  <a:gd name="T50" fmla="*/ 126 w 195"/>
                  <a:gd name="T51" fmla="*/ 69 h 219"/>
                  <a:gd name="T52" fmla="*/ 141 w 195"/>
                  <a:gd name="T53" fmla="*/ 62 h 219"/>
                  <a:gd name="T54" fmla="*/ 138 w 195"/>
                  <a:gd name="T55" fmla="*/ 85 h 219"/>
                  <a:gd name="T56" fmla="*/ 155 w 195"/>
                  <a:gd name="T57" fmla="*/ 77 h 219"/>
                  <a:gd name="T58" fmla="*/ 142 w 195"/>
                  <a:gd name="T59" fmla="*/ 91 h 219"/>
                  <a:gd name="T60" fmla="*/ 163 w 195"/>
                  <a:gd name="T61" fmla="*/ 96 h 219"/>
                  <a:gd name="T62" fmla="*/ 153 w 195"/>
                  <a:gd name="T63" fmla="*/ 109 h 219"/>
                  <a:gd name="T64" fmla="*/ 177 w 195"/>
                  <a:gd name="T65" fmla="*/ 115 h 219"/>
                  <a:gd name="T66" fmla="*/ 163 w 195"/>
                  <a:gd name="T67" fmla="*/ 128 h 219"/>
                  <a:gd name="T68" fmla="*/ 186 w 195"/>
                  <a:gd name="T69" fmla="*/ 135 h 219"/>
                  <a:gd name="T70" fmla="*/ 172 w 195"/>
                  <a:gd name="T71" fmla="*/ 147 h 219"/>
                  <a:gd name="T72" fmla="*/ 192 w 195"/>
                  <a:gd name="T73" fmla="*/ 156 h 219"/>
                  <a:gd name="T74" fmla="*/ 179 w 195"/>
                  <a:gd name="T75" fmla="*/ 166 h 219"/>
                  <a:gd name="T76" fmla="*/ 151 w 195"/>
                  <a:gd name="T77" fmla="*/ 218 h 219"/>
                  <a:gd name="T78" fmla="*/ 107 w 195"/>
                  <a:gd name="T79" fmla="*/ 195 h 219"/>
                  <a:gd name="T80" fmla="*/ 94 w 195"/>
                  <a:gd name="T81" fmla="*/ 195 h 219"/>
                  <a:gd name="T82" fmla="*/ 101 w 195"/>
                  <a:gd name="T83" fmla="*/ 179 h 219"/>
                  <a:gd name="T84" fmla="*/ 100 w 195"/>
                  <a:gd name="T85" fmla="*/ 175 h 219"/>
                  <a:gd name="T86" fmla="*/ 84 w 195"/>
                  <a:gd name="T87" fmla="*/ 170 h 219"/>
                  <a:gd name="T88" fmla="*/ 93 w 195"/>
                  <a:gd name="T89" fmla="*/ 160 h 219"/>
                  <a:gd name="T90" fmla="*/ 174 w 195"/>
                  <a:gd name="T91" fmla="*/ 169 h 219"/>
                  <a:gd name="T92" fmla="*/ 147 w 195"/>
                  <a:gd name="T93" fmla="*/ 108 h 219"/>
                  <a:gd name="T94" fmla="*/ 109 w 195"/>
                  <a:gd name="T95" fmla="*/ 58 h 219"/>
                  <a:gd name="T96" fmla="*/ 48 w 195"/>
                  <a:gd name="T97" fmla="*/ 14 h 219"/>
                  <a:gd name="T98" fmla="*/ 8 w 195"/>
                  <a:gd name="T99" fmla="*/ 56 h 219"/>
                  <a:gd name="T100" fmla="*/ 23 w 195"/>
                  <a:gd name="T101" fmla="*/ 74 h 219"/>
                  <a:gd name="T102" fmla="*/ 37 w 195"/>
                  <a:gd name="T103" fmla="*/ 83 h 219"/>
                  <a:gd name="T104" fmla="*/ 50 w 195"/>
                  <a:gd name="T105" fmla="*/ 95 h 219"/>
                  <a:gd name="T106" fmla="*/ 62 w 195"/>
                  <a:gd name="T107" fmla="*/ 106 h 219"/>
                  <a:gd name="T108" fmla="*/ 73 w 195"/>
                  <a:gd name="T109" fmla="*/ 118 h 219"/>
                  <a:gd name="T110" fmla="*/ 83 w 195"/>
                  <a:gd name="T111" fmla="*/ 131 h 219"/>
                  <a:gd name="T112" fmla="*/ 92 w 195"/>
                  <a:gd name="T113" fmla="*/ 145 h 219"/>
                  <a:gd name="T114" fmla="*/ 100 w 195"/>
                  <a:gd name="T115" fmla="*/ 160 h 219"/>
                  <a:gd name="T116" fmla="*/ 107 w 195"/>
                  <a:gd name="T117" fmla="*/ 175 h 219"/>
                  <a:gd name="T118" fmla="*/ 113 w 195"/>
                  <a:gd name="T119" fmla="*/ 193 h 219"/>
                  <a:gd name="T120" fmla="*/ 166 w 195"/>
                  <a:gd name="T121" fmla="*/ 204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95" h="219">
                    <a:moveTo>
                      <a:pt x="92" y="157"/>
                    </a:moveTo>
                    <a:cubicBezTo>
                      <a:pt x="92" y="156"/>
                      <a:pt x="91" y="155"/>
                      <a:pt x="90" y="154"/>
                    </a:cubicBezTo>
                    <a:cubicBezTo>
                      <a:pt x="90" y="152"/>
                      <a:pt x="89" y="151"/>
                      <a:pt x="89" y="150"/>
                    </a:cubicBezTo>
                    <a:cubicBezTo>
                      <a:pt x="88" y="149"/>
                      <a:pt x="88" y="149"/>
                      <a:pt x="87" y="150"/>
                    </a:cubicBezTo>
                    <a:cubicBezTo>
                      <a:pt x="84" y="152"/>
                      <a:pt x="80" y="154"/>
                      <a:pt x="77" y="156"/>
                    </a:cubicBezTo>
                    <a:cubicBezTo>
                      <a:pt x="76" y="156"/>
                      <a:pt x="75" y="157"/>
                      <a:pt x="74" y="157"/>
                    </a:cubicBezTo>
                    <a:cubicBezTo>
                      <a:pt x="73" y="156"/>
                      <a:pt x="73" y="156"/>
                      <a:pt x="73" y="155"/>
                    </a:cubicBezTo>
                    <a:cubicBezTo>
                      <a:pt x="72" y="154"/>
                      <a:pt x="73" y="153"/>
                      <a:pt x="74" y="152"/>
                    </a:cubicBezTo>
                    <a:cubicBezTo>
                      <a:pt x="77" y="150"/>
                      <a:pt x="81" y="148"/>
                      <a:pt x="84" y="146"/>
                    </a:cubicBezTo>
                    <a:cubicBezTo>
                      <a:pt x="85" y="145"/>
                      <a:pt x="85" y="145"/>
                      <a:pt x="85" y="144"/>
                    </a:cubicBezTo>
                    <a:cubicBezTo>
                      <a:pt x="83" y="141"/>
                      <a:pt x="81" y="139"/>
                      <a:pt x="80" y="136"/>
                    </a:cubicBezTo>
                    <a:cubicBezTo>
                      <a:pt x="79" y="135"/>
                      <a:pt x="79" y="135"/>
                      <a:pt x="78" y="136"/>
                    </a:cubicBezTo>
                    <a:cubicBezTo>
                      <a:pt x="75" y="138"/>
                      <a:pt x="71" y="141"/>
                      <a:pt x="68" y="143"/>
                    </a:cubicBezTo>
                    <a:cubicBezTo>
                      <a:pt x="66" y="144"/>
                      <a:pt x="64" y="144"/>
                      <a:pt x="64" y="142"/>
                    </a:cubicBezTo>
                    <a:cubicBezTo>
                      <a:pt x="64" y="140"/>
                      <a:pt x="64" y="140"/>
                      <a:pt x="65" y="139"/>
                    </a:cubicBezTo>
                    <a:cubicBezTo>
                      <a:pt x="68" y="137"/>
                      <a:pt x="71" y="135"/>
                      <a:pt x="75" y="132"/>
                    </a:cubicBezTo>
                    <a:cubicBezTo>
                      <a:pt x="76" y="131"/>
                      <a:pt x="76" y="131"/>
                      <a:pt x="75" y="130"/>
                    </a:cubicBezTo>
                    <a:cubicBezTo>
                      <a:pt x="73" y="127"/>
                      <a:pt x="71" y="125"/>
                      <a:pt x="70" y="123"/>
                    </a:cubicBezTo>
                    <a:cubicBezTo>
                      <a:pt x="69" y="122"/>
                      <a:pt x="69" y="122"/>
                      <a:pt x="68" y="123"/>
                    </a:cubicBezTo>
                    <a:cubicBezTo>
                      <a:pt x="65" y="125"/>
                      <a:pt x="62" y="128"/>
                      <a:pt x="59" y="130"/>
                    </a:cubicBezTo>
                    <a:cubicBezTo>
                      <a:pt x="58" y="131"/>
                      <a:pt x="56" y="131"/>
                      <a:pt x="55" y="130"/>
                    </a:cubicBezTo>
                    <a:cubicBezTo>
                      <a:pt x="54" y="129"/>
                      <a:pt x="54" y="128"/>
                      <a:pt x="55" y="127"/>
                    </a:cubicBezTo>
                    <a:cubicBezTo>
                      <a:pt x="59" y="124"/>
                      <a:pt x="62" y="122"/>
                      <a:pt x="65" y="119"/>
                    </a:cubicBezTo>
                    <a:cubicBezTo>
                      <a:pt x="66" y="119"/>
                      <a:pt x="66" y="118"/>
                      <a:pt x="65" y="117"/>
                    </a:cubicBezTo>
                    <a:cubicBezTo>
                      <a:pt x="63" y="115"/>
                      <a:pt x="61" y="113"/>
                      <a:pt x="59" y="110"/>
                    </a:cubicBezTo>
                    <a:cubicBezTo>
                      <a:pt x="58" y="110"/>
                      <a:pt x="58" y="110"/>
                      <a:pt x="57" y="110"/>
                    </a:cubicBezTo>
                    <a:cubicBezTo>
                      <a:pt x="54" y="113"/>
                      <a:pt x="52" y="116"/>
                      <a:pt x="49" y="119"/>
                    </a:cubicBezTo>
                    <a:cubicBezTo>
                      <a:pt x="48" y="119"/>
                      <a:pt x="47" y="120"/>
                      <a:pt x="46" y="120"/>
                    </a:cubicBezTo>
                    <a:cubicBezTo>
                      <a:pt x="45" y="119"/>
                      <a:pt x="44" y="119"/>
                      <a:pt x="44" y="118"/>
                    </a:cubicBezTo>
                    <a:cubicBezTo>
                      <a:pt x="44" y="117"/>
                      <a:pt x="44" y="116"/>
                      <a:pt x="45" y="115"/>
                    </a:cubicBezTo>
                    <a:cubicBezTo>
                      <a:pt x="47" y="113"/>
                      <a:pt x="50" y="111"/>
                      <a:pt x="53" y="108"/>
                    </a:cubicBezTo>
                    <a:cubicBezTo>
                      <a:pt x="53" y="108"/>
                      <a:pt x="53" y="108"/>
                      <a:pt x="53" y="108"/>
                    </a:cubicBezTo>
                    <a:cubicBezTo>
                      <a:pt x="55" y="106"/>
                      <a:pt x="55" y="106"/>
                      <a:pt x="53" y="105"/>
                    </a:cubicBezTo>
                    <a:cubicBezTo>
                      <a:pt x="52" y="103"/>
                      <a:pt x="50" y="101"/>
                      <a:pt x="48" y="100"/>
                    </a:cubicBezTo>
                    <a:cubicBezTo>
                      <a:pt x="46" y="98"/>
                      <a:pt x="46" y="98"/>
                      <a:pt x="45" y="100"/>
                    </a:cubicBezTo>
                    <a:cubicBezTo>
                      <a:pt x="42" y="102"/>
                      <a:pt x="40" y="105"/>
                      <a:pt x="37" y="107"/>
                    </a:cubicBezTo>
                    <a:cubicBezTo>
                      <a:pt x="36" y="109"/>
                      <a:pt x="35" y="109"/>
                      <a:pt x="33" y="108"/>
                    </a:cubicBezTo>
                    <a:cubicBezTo>
                      <a:pt x="32" y="107"/>
                      <a:pt x="32" y="105"/>
                      <a:pt x="34" y="104"/>
                    </a:cubicBezTo>
                    <a:cubicBezTo>
                      <a:pt x="36" y="102"/>
                      <a:pt x="37" y="100"/>
                      <a:pt x="39" y="99"/>
                    </a:cubicBezTo>
                    <a:cubicBezTo>
                      <a:pt x="40" y="98"/>
                      <a:pt x="41" y="97"/>
                      <a:pt x="42" y="96"/>
                    </a:cubicBezTo>
                    <a:cubicBezTo>
                      <a:pt x="42" y="96"/>
                      <a:pt x="42" y="96"/>
                      <a:pt x="42" y="96"/>
                    </a:cubicBezTo>
                    <a:cubicBezTo>
                      <a:pt x="43" y="95"/>
                      <a:pt x="43" y="95"/>
                      <a:pt x="42" y="94"/>
                    </a:cubicBezTo>
                    <a:cubicBezTo>
                      <a:pt x="41" y="93"/>
                      <a:pt x="39" y="92"/>
                      <a:pt x="38" y="91"/>
                    </a:cubicBezTo>
                    <a:cubicBezTo>
                      <a:pt x="38" y="91"/>
                      <a:pt x="38" y="91"/>
                      <a:pt x="38" y="91"/>
                    </a:cubicBezTo>
                    <a:cubicBezTo>
                      <a:pt x="37" y="89"/>
                      <a:pt x="35" y="89"/>
                      <a:pt x="34" y="87"/>
                    </a:cubicBezTo>
                    <a:cubicBezTo>
                      <a:pt x="34" y="87"/>
                      <a:pt x="33" y="87"/>
                      <a:pt x="33" y="88"/>
                    </a:cubicBezTo>
                    <a:cubicBezTo>
                      <a:pt x="33" y="88"/>
                      <a:pt x="32" y="89"/>
                      <a:pt x="31" y="90"/>
                    </a:cubicBezTo>
                    <a:cubicBezTo>
                      <a:pt x="31" y="90"/>
                      <a:pt x="31" y="90"/>
                      <a:pt x="31" y="91"/>
                    </a:cubicBezTo>
                    <a:cubicBezTo>
                      <a:pt x="31" y="91"/>
                      <a:pt x="31" y="91"/>
                      <a:pt x="31" y="91"/>
                    </a:cubicBezTo>
                    <a:cubicBezTo>
                      <a:pt x="29" y="93"/>
                      <a:pt x="27" y="95"/>
                      <a:pt x="25" y="97"/>
                    </a:cubicBezTo>
                    <a:cubicBezTo>
                      <a:pt x="25" y="98"/>
                      <a:pt x="24" y="98"/>
                      <a:pt x="24" y="99"/>
                    </a:cubicBezTo>
                    <a:cubicBezTo>
                      <a:pt x="22" y="99"/>
                      <a:pt x="21" y="99"/>
                      <a:pt x="21" y="98"/>
                    </a:cubicBezTo>
                    <a:cubicBezTo>
                      <a:pt x="20" y="97"/>
                      <a:pt x="20" y="96"/>
                      <a:pt x="21" y="95"/>
                    </a:cubicBezTo>
                    <a:cubicBezTo>
                      <a:pt x="24" y="92"/>
                      <a:pt x="26" y="89"/>
                      <a:pt x="29" y="86"/>
                    </a:cubicBezTo>
                    <a:cubicBezTo>
                      <a:pt x="30" y="85"/>
                      <a:pt x="30" y="84"/>
                      <a:pt x="29" y="84"/>
                    </a:cubicBezTo>
                    <a:cubicBezTo>
                      <a:pt x="26" y="82"/>
                      <a:pt x="24" y="80"/>
                      <a:pt x="21" y="79"/>
                    </a:cubicBezTo>
                    <a:cubicBezTo>
                      <a:pt x="20" y="78"/>
                      <a:pt x="20" y="78"/>
                      <a:pt x="19" y="79"/>
                    </a:cubicBezTo>
                    <a:cubicBezTo>
                      <a:pt x="17" y="82"/>
                      <a:pt x="14" y="85"/>
                      <a:pt x="12" y="88"/>
                    </a:cubicBezTo>
                    <a:cubicBezTo>
                      <a:pt x="11" y="90"/>
                      <a:pt x="10" y="90"/>
                      <a:pt x="8" y="89"/>
                    </a:cubicBezTo>
                    <a:cubicBezTo>
                      <a:pt x="7" y="88"/>
                      <a:pt x="7" y="87"/>
                      <a:pt x="8" y="85"/>
                    </a:cubicBezTo>
                    <a:cubicBezTo>
                      <a:pt x="11" y="82"/>
                      <a:pt x="13" y="79"/>
                      <a:pt x="16" y="75"/>
                    </a:cubicBezTo>
                    <a:cubicBezTo>
                      <a:pt x="16" y="75"/>
                      <a:pt x="16" y="75"/>
                      <a:pt x="16" y="74"/>
                    </a:cubicBezTo>
                    <a:cubicBezTo>
                      <a:pt x="9" y="68"/>
                      <a:pt x="4" y="61"/>
                      <a:pt x="2" y="52"/>
                    </a:cubicBezTo>
                    <a:cubicBezTo>
                      <a:pt x="0" y="46"/>
                      <a:pt x="0" y="40"/>
                      <a:pt x="2" y="33"/>
                    </a:cubicBezTo>
                    <a:cubicBezTo>
                      <a:pt x="3" y="29"/>
                      <a:pt x="5" y="25"/>
                      <a:pt x="7" y="22"/>
                    </a:cubicBezTo>
                    <a:cubicBezTo>
                      <a:pt x="11" y="17"/>
                      <a:pt x="16" y="13"/>
                      <a:pt x="22" y="11"/>
                    </a:cubicBezTo>
                    <a:cubicBezTo>
                      <a:pt x="33" y="7"/>
                      <a:pt x="44" y="7"/>
                      <a:pt x="55" y="11"/>
                    </a:cubicBezTo>
                    <a:cubicBezTo>
                      <a:pt x="56" y="12"/>
                      <a:pt x="58" y="12"/>
                      <a:pt x="60" y="13"/>
                    </a:cubicBezTo>
                    <a:cubicBezTo>
                      <a:pt x="61" y="14"/>
                      <a:pt x="61" y="14"/>
                      <a:pt x="62" y="13"/>
                    </a:cubicBezTo>
                    <a:cubicBezTo>
                      <a:pt x="65" y="9"/>
                      <a:pt x="68" y="5"/>
                      <a:pt x="71" y="1"/>
                    </a:cubicBezTo>
                    <a:cubicBezTo>
                      <a:pt x="72" y="0"/>
                      <a:pt x="73" y="0"/>
                      <a:pt x="74" y="1"/>
                    </a:cubicBezTo>
                    <a:cubicBezTo>
                      <a:pt x="75" y="1"/>
                      <a:pt x="75" y="3"/>
                      <a:pt x="74" y="4"/>
                    </a:cubicBezTo>
                    <a:cubicBezTo>
                      <a:pt x="72" y="8"/>
                      <a:pt x="69" y="12"/>
                      <a:pt x="66" y="15"/>
                    </a:cubicBezTo>
                    <a:cubicBezTo>
                      <a:pt x="65" y="16"/>
                      <a:pt x="66" y="17"/>
                      <a:pt x="66" y="17"/>
                    </a:cubicBezTo>
                    <a:cubicBezTo>
                      <a:pt x="71" y="20"/>
                      <a:pt x="74" y="22"/>
                      <a:pt x="78" y="25"/>
                    </a:cubicBezTo>
                    <a:cubicBezTo>
                      <a:pt x="79" y="26"/>
                      <a:pt x="79" y="26"/>
                      <a:pt x="80" y="25"/>
                    </a:cubicBezTo>
                    <a:cubicBezTo>
                      <a:pt x="82" y="22"/>
                      <a:pt x="84" y="20"/>
                      <a:pt x="87" y="17"/>
                    </a:cubicBezTo>
                    <a:cubicBezTo>
                      <a:pt x="87" y="16"/>
                      <a:pt x="88" y="15"/>
                      <a:pt x="89" y="14"/>
                    </a:cubicBezTo>
                    <a:cubicBezTo>
                      <a:pt x="90" y="13"/>
                      <a:pt x="92" y="13"/>
                      <a:pt x="93" y="14"/>
                    </a:cubicBezTo>
                    <a:cubicBezTo>
                      <a:pt x="94" y="14"/>
                      <a:pt x="94" y="16"/>
                      <a:pt x="93" y="17"/>
                    </a:cubicBezTo>
                    <a:cubicBezTo>
                      <a:pt x="92" y="19"/>
                      <a:pt x="90" y="20"/>
                      <a:pt x="89" y="22"/>
                    </a:cubicBezTo>
                    <a:cubicBezTo>
                      <a:pt x="87" y="24"/>
                      <a:pt x="85" y="26"/>
                      <a:pt x="84" y="28"/>
                    </a:cubicBezTo>
                    <a:cubicBezTo>
                      <a:pt x="83" y="29"/>
                      <a:pt x="83" y="29"/>
                      <a:pt x="84" y="30"/>
                    </a:cubicBezTo>
                    <a:cubicBezTo>
                      <a:pt x="86" y="32"/>
                      <a:pt x="89" y="34"/>
                      <a:pt x="92" y="36"/>
                    </a:cubicBezTo>
                    <a:cubicBezTo>
                      <a:pt x="93" y="37"/>
                      <a:pt x="94" y="38"/>
                      <a:pt x="95" y="39"/>
                    </a:cubicBezTo>
                    <a:cubicBezTo>
                      <a:pt x="95" y="39"/>
                      <a:pt x="96" y="39"/>
                      <a:pt x="96" y="39"/>
                    </a:cubicBezTo>
                    <a:cubicBezTo>
                      <a:pt x="99" y="35"/>
                      <a:pt x="102" y="32"/>
                      <a:pt x="105" y="29"/>
                    </a:cubicBezTo>
                    <a:cubicBezTo>
                      <a:pt x="106" y="29"/>
                      <a:pt x="106" y="28"/>
                      <a:pt x="107" y="28"/>
                    </a:cubicBezTo>
                    <a:cubicBezTo>
                      <a:pt x="108" y="27"/>
                      <a:pt x="109" y="27"/>
                      <a:pt x="110" y="28"/>
                    </a:cubicBezTo>
                    <a:cubicBezTo>
                      <a:pt x="111" y="29"/>
                      <a:pt x="111" y="30"/>
                      <a:pt x="110" y="31"/>
                    </a:cubicBezTo>
                    <a:cubicBezTo>
                      <a:pt x="108" y="33"/>
                      <a:pt x="106" y="35"/>
                      <a:pt x="104" y="38"/>
                    </a:cubicBezTo>
                    <a:cubicBezTo>
                      <a:pt x="103" y="39"/>
                      <a:pt x="101" y="41"/>
                      <a:pt x="100" y="42"/>
                    </a:cubicBezTo>
                    <a:cubicBezTo>
                      <a:pt x="99" y="42"/>
                      <a:pt x="99" y="43"/>
                      <a:pt x="100" y="43"/>
                    </a:cubicBezTo>
                    <a:cubicBezTo>
                      <a:pt x="104" y="46"/>
                      <a:pt x="107" y="50"/>
                      <a:pt x="110" y="53"/>
                    </a:cubicBezTo>
                    <a:cubicBezTo>
                      <a:pt x="111" y="54"/>
                      <a:pt x="111" y="54"/>
                      <a:pt x="112" y="53"/>
                    </a:cubicBezTo>
                    <a:cubicBezTo>
                      <a:pt x="115" y="50"/>
                      <a:pt x="118" y="47"/>
                      <a:pt x="122" y="44"/>
                    </a:cubicBezTo>
                    <a:cubicBezTo>
                      <a:pt x="122" y="43"/>
                      <a:pt x="123" y="43"/>
                      <a:pt x="124" y="43"/>
                    </a:cubicBezTo>
                    <a:cubicBezTo>
                      <a:pt x="125" y="42"/>
                      <a:pt x="126" y="43"/>
                      <a:pt x="126" y="44"/>
                    </a:cubicBezTo>
                    <a:cubicBezTo>
                      <a:pt x="127" y="45"/>
                      <a:pt x="127" y="46"/>
                      <a:pt x="126" y="47"/>
                    </a:cubicBezTo>
                    <a:cubicBezTo>
                      <a:pt x="124" y="49"/>
                      <a:pt x="121" y="51"/>
                      <a:pt x="119" y="53"/>
                    </a:cubicBezTo>
                    <a:cubicBezTo>
                      <a:pt x="118" y="54"/>
                      <a:pt x="116" y="56"/>
                      <a:pt x="115" y="57"/>
                    </a:cubicBezTo>
                    <a:cubicBezTo>
                      <a:pt x="115" y="57"/>
                      <a:pt x="115" y="57"/>
                      <a:pt x="115" y="58"/>
                    </a:cubicBezTo>
                    <a:cubicBezTo>
                      <a:pt x="118" y="61"/>
                      <a:pt x="122" y="65"/>
                      <a:pt x="125" y="69"/>
                    </a:cubicBezTo>
                    <a:cubicBezTo>
                      <a:pt x="125" y="69"/>
                      <a:pt x="126" y="70"/>
                      <a:pt x="126" y="69"/>
                    </a:cubicBezTo>
                    <a:cubicBezTo>
                      <a:pt x="128" y="67"/>
                      <a:pt x="131" y="65"/>
                      <a:pt x="133" y="63"/>
                    </a:cubicBezTo>
                    <a:cubicBezTo>
                      <a:pt x="135" y="62"/>
                      <a:pt x="136" y="60"/>
                      <a:pt x="138" y="59"/>
                    </a:cubicBezTo>
                    <a:cubicBezTo>
                      <a:pt x="139" y="59"/>
                      <a:pt x="140" y="59"/>
                      <a:pt x="140" y="59"/>
                    </a:cubicBezTo>
                    <a:cubicBezTo>
                      <a:pt x="141" y="60"/>
                      <a:pt x="142" y="61"/>
                      <a:pt x="141" y="62"/>
                    </a:cubicBezTo>
                    <a:cubicBezTo>
                      <a:pt x="141" y="62"/>
                      <a:pt x="141" y="63"/>
                      <a:pt x="140" y="64"/>
                    </a:cubicBezTo>
                    <a:cubicBezTo>
                      <a:pt x="137" y="66"/>
                      <a:pt x="133" y="69"/>
                      <a:pt x="130" y="72"/>
                    </a:cubicBezTo>
                    <a:cubicBezTo>
                      <a:pt x="129" y="73"/>
                      <a:pt x="129" y="73"/>
                      <a:pt x="129" y="74"/>
                    </a:cubicBezTo>
                    <a:cubicBezTo>
                      <a:pt x="132" y="78"/>
                      <a:pt x="135" y="82"/>
                      <a:pt x="138" y="85"/>
                    </a:cubicBezTo>
                    <a:cubicBezTo>
                      <a:pt x="138" y="86"/>
                      <a:pt x="139" y="86"/>
                      <a:pt x="139" y="86"/>
                    </a:cubicBezTo>
                    <a:cubicBezTo>
                      <a:pt x="141" y="84"/>
                      <a:pt x="143" y="83"/>
                      <a:pt x="145" y="81"/>
                    </a:cubicBezTo>
                    <a:cubicBezTo>
                      <a:pt x="147" y="80"/>
                      <a:pt x="149" y="78"/>
                      <a:pt x="151" y="77"/>
                    </a:cubicBezTo>
                    <a:cubicBezTo>
                      <a:pt x="152" y="76"/>
                      <a:pt x="154" y="76"/>
                      <a:pt x="155" y="77"/>
                    </a:cubicBezTo>
                    <a:cubicBezTo>
                      <a:pt x="155" y="79"/>
                      <a:pt x="155" y="80"/>
                      <a:pt x="154" y="81"/>
                    </a:cubicBezTo>
                    <a:cubicBezTo>
                      <a:pt x="151" y="83"/>
                      <a:pt x="148" y="85"/>
                      <a:pt x="145" y="87"/>
                    </a:cubicBezTo>
                    <a:cubicBezTo>
                      <a:pt x="144" y="88"/>
                      <a:pt x="143" y="89"/>
                      <a:pt x="142" y="89"/>
                    </a:cubicBezTo>
                    <a:cubicBezTo>
                      <a:pt x="141" y="90"/>
                      <a:pt x="141" y="90"/>
                      <a:pt x="142" y="91"/>
                    </a:cubicBezTo>
                    <a:cubicBezTo>
                      <a:pt x="144" y="94"/>
                      <a:pt x="146" y="98"/>
                      <a:pt x="148" y="101"/>
                    </a:cubicBezTo>
                    <a:cubicBezTo>
                      <a:pt x="149" y="102"/>
                      <a:pt x="149" y="102"/>
                      <a:pt x="150" y="103"/>
                    </a:cubicBezTo>
                    <a:cubicBezTo>
                      <a:pt x="150" y="104"/>
                      <a:pt x="151" y="104"/>
                      <a:pt x="151" y="103"/>
                    </a:cubicBezTo>
                    <a:cubicBezTo>
                      <a:pt x="155" y="101"/>
                      <a:pt x="159" y="98"/>
                      <a:pt x="163" y="96"/>
                    </a:cubicBezTo>
                    <a:cubicBezTo>
                      <a:pt x="165" y="95"/>
                      <a:pt x="166" y="95"/>
                      <a:pt x="167" y="96"/>
                    </a:cubicBezTo>
                    <a:cubicBezTo>
                      <a:pt x="168" y="97"/>
                      <a:pt x="167" y="99"/>
                      <a:pt x="166" y="100"/>
                    </a:cubicBezTo>
                    <a:cubicBezTo>
                      <a:pt x="162" y="102"/>
                      <a:pt x="158" y="105"/>
                      <a:pt x="154" y="107"/>
                    </a:cubicBezTo>
                    <a:cubicBezTo>
                      <a:pt x="153" y="108"/>
                      <a:pt x="153" y="108"/>
                      <a:pt x="153" y="109"/>
                    </a:cubicBezTo>
                    <a:cubicBezTo>
                      <a:pt x="156" y="113"/>
                      <a:pt x="158" y="117"/>
                      <a:pt x="160" y="121"/>
                    </a:cubicBezTo>
                    <a:cubicBezTo>
                      <a:pt x="161" y="122"/>
                      <a:pt x="161" y="122"/>
                      <a:pt x="162" y="122"/>
                    </a:cubicBezTo>
                    <a:cubicBezTo>
                      <a:pt x="165" y="120"/>
                      <a:pt x="169" y="118"/>
                      <a:pt x="173" y="115"/>
                    </a:cubicBezTo>
                    <a:cubicBezTo>
                      <a:pt x="174" y="115"/>
                      <a:pt x="175" y="114"/>
                      <a:pt x="177" y="115"/>
                    </a:cubicBezTo>
                    <a:cubicBezTo>
                      <a:pt x="178" y="116"/>
                      <a:pt x="179" y="118"/>
                      <a:pt x="177" y="119"/>
                    </a:cubicBezTo>
                    <a:cubicBezTo>
                      <a:pt x="174" y="121"/>
                      <a:pt x="170" y="123"/>
                      <a:pt x="167" y="124"/>
                    </a:cubicBezTo>
                    <a:cubicBezTo>
                      <a:pt x="166" y="125"/>
                      <a:pt x="165" y="126"/>
                      <a:pt x="164" y="126"/>
                    </a:cubicBezTo>
                    <a:cubicBezTo>
                      <a:pt x="163" y="127"/>
                      <a:pt x="163" y="127"/>
                      <a:pt x="163" y="128"/>
                    </a:cubicBezTo>
                    <a:cubicBezTo>
                      <a:pt x="165" y="132"/>
                      <a:pt x="167" y="136"/>
                      <a:pt x="169" y="141"/>
                    </a:cubicBezTo>
                    <a:cubicBezTo>
                      <a:pt x="170" y="141"/>
                      <a:pt x="170" y="141"/>
                      <a:pt x="171" y="141"/>
                    </a:cubicBezTo>
                    <a:cubicBezTo>
                      <a:pt x="174" y="139"/>
                      <a:pt x="178" y="138"/>
                      <a:pt x="182" y="136"/>
                    </a:cubicBezTo>
                    <a:cubicBezTo>
                      <a:pt x="183" y="135"/>
                      <a:pt x="184" y="134"/>
                      <a:pt x="186" y="135"/>
                    </a:cubicBezTo>
                    <a:cubicBezTo>
                      <a:pt x="187" y="135"/>
                      <a:pt x="187" y="136"/>
                      <a:pt x="187" y="137"/>
                    </a:cubicBezTo>
                    <a:cubicBezTo>
                      <a:pt x="187" y="138"/>
                      <a:pt x="187" y="139"/>
                      <a:pt x="186" y="139"/>
                    </a:cubicBezTo>
                    <a:cubicBezTo>
                      <a:pt x="182" y="141"/>
                      <a:pt x="177" y="143"/>
                      <a:pt x="173" y="145"/>
                    </a:cubicBezTo>
                    <a:cubicBezTo>
                      <a:pt x="172" y="146"/>
                      <a:pt x="172" y="146"/>
                      <a:pt x="172" y="147"/>
                    </a:cubicBezTo>
                    <a:cubicBezTo>
                      <a:pt x="174" y="152"/>
                      <a:pt x="175" y="156"/>
                      <a:pt x="177" y="160"/>
                    </a:cubicBezTo>
                    <a:cubicBezTo>
                      <a:pt x="177" y="162"/>
                      <a:pt x="177" y="162"/>
                      <a:pt x="179" y="161"/>
                    </a:cubicBezTo>
                    <a:cubicBezTo>
                      <a:pt x="183" y="159"/>
                      <a:pt x="187" y="158"/>
                      <a:pt x="191" y="156"/>
                    </a:cubicBezTo>
                    <a:cubicBezTo>
                      <a:pt x="191" y="156"/>
                      <a:pt x="192" y="156"/>
                      <a:pt x="192" y="156"/>
                    </a:cubicBezTo>
                    <a:cubicBezTo>
                      <a:pt x="193" y="156"/>
                      <a:pt x="195" y="156"/>
                      <a:pt x="195" y="157"/>
                    </a:cubicBezTo>
                    <a:cubicBezTo>
                      <a:pt x="195" y="158"/>
                      <a:pt x="195" y="160"/>
                      <a:pt x="194" y="160"/>
                    </a:cubicBezTo>
                    <a:cubicBezTo>
                      <a:pt x="191" y="161"/>
                      <a:pt x="188" y="163"/>
                      <a:pt x="185" y="164"/>
                    </a:cubicBezTo>
                    <a:cubicBezTo>
                      <a:pt x="183" y="164"/>
                      <a:pt x="181" y="165"/>
                      <a:pt x="179" y="166"/>
                    </a:cubicBezTo>
                    <a:cubicBezTo>
                      <a:pt x="179" y="166"/>
                      <a:pt x="179" y="167"/>
                      <a:pt x="179" y="167"/>
                    </a:cubicBezTo>
                    <a:cubicBezTo>
                      <a:pt x="180" y="172"/>
                      <a:pt x="180" y="177"/>
                      <a:pt x="180" y="183"/>
                    </a:cubicBezTo>
                    <a:cubicBezTo>
                      <a:pt x="179" y="191"/>
                      <a:pt x="176" y="199"/>
                      <a:pt x="170" y="206"/>
                    </a:cubicBezTo>
                    <a:cubicBezTo>
                      <a:pt x="165" y="212"/>
                      <a:pt x="159" y="217"/>
                      <a:pt x="151" y="218"/>
                    </a:cubicBezTo>
                    <a:cubicBezTo>
                      <a:pt x="145" y="219"/>
                      <a:pt x="138" y="219"/>
                      <a:pt x="132" y="216"/>
                    </a:cubicBezTo>
                    <a:cubicBezTo>
                      <a:pt x="125" y="214"/>
                      <a:pt x="119" y="209"/>
                      <a:pt x="114" y="204"/>
                    </a:cubicBezTo>
                    <a:cubicBezTo>
                      <a:pt x="112" y="201"/>
                      <a:pt x="110" y="198"/>
                      <a:pt x="109" y="195"/>
                    </a:cubicBezTo>
                    <a:cubicBezTo>
                      <a:pt x="109" y="195"/>
                      <a:pt x="108" y="194"/>
                      <a:pt x="107" y="195"/>
                    </a:cubicBezTo>
                    <a:cubicBezTo>
                      <a:pt x="104" y="196"/>
                      <a:pt x="100" y="198"/>
                      <a:pt x="97" y="199"/>
                    </a:cubicBezTo>
                    <a:cubicBezTo>
                      <a:pt x="96" y="199"/>
                      <a:pt x="96" y="199"/>
                      <a:pt x="95" y="200"/>
                    </a:cubicBezTo>
                    <a:cubicBezTo>
                      <a:pt x="94" y="200"/>
                      <a:pt x="93" y="199"/>
                      <a:pt x="92" y="198"/>
                    </a:cubicBezTo>
                    <a:cubicBezTo>
                      <a:pt x="92" y="197"/>
                      <a:pt x="92" y="196"/>
                      <a:pt x="94" y="195"/>
                    </a:cubicBezTo>
                    <a:cubicBezTo>
                      <a:pt x="98" y="194"/>
                      <a:pt x="102" y="192"/>
                      <a:pt x="106" y="190"/>
                    </a:cubicBezTo>
                    <a:cubicBezTo>
                      <a:pt x="106" y="190"/>
                      <a:pt x="107" y="190"/>
                      <a:pt x="106" y="189"/>
                    </a:cubicBezTo>
                    <a:cubicBezTo>
                      <a:pt x="105" y="186"/>
                      <a:pt x="104" y="183"/>
                      <a:pt x="103" y="180"/>
                    </a:cubicBezTo>
                    <a:cubicBezTo>
                      <a:pt x="103" y="179"/>
                      <a:pt x="102" y="179"/>
                      <a:pt x="101" y="179"/>
                    </a:cubicBezTo>
                    <a:cubicBezTo>
                      <a:pt x="98" y="181"/>
                      <a:pt x="94" y="183"/>
                      <a:pt x="90" y="184"/>
                    </a:cubicBezTo>
                    <a:cubicBezTo>
                      <a:pt x="89" y="185"/>
                      <a:pt x="87" y="184"/>
                      <a:pt x="87" y="183"/>
                    </a:cubicBezTo>
                    <a:cubicBezTo>
                      <a:pt x="87" y="182"/>
                      <a:pt x="87" y="181"/>
                      <a:pt x="88" y="180"/>
                    </a:cubicBezTo>
                    <a:cubicBezTo>
                      <a:pt x="92" y="178"/>
                      <a:pt x="96" y="177"/>
                      <a:pt x="100" y="175"/>
                    </a:cubicBezTo>
                    <a:cubicBezTo>
                      <a:pt x="100" y="174"/>
                      <a:pt x="101" y="174"/>
                      <a:pt x="100" y="173"/>
                    </a:cubicBezTo>
                    <a:cubicBezTo>
                      <a:pt x="99" y="170"/>
                      <a:pt x="98" y="167"/>
                      <a:pt x="96" y="165"/>
                    </a:cubicBezTo>
                    <a:cubicBezTo>
                      <a:pt x="96" y="164"/>
                      <a:pt x="96" y="164"/>
                      <a:pt x="95" y="164"/>
                    </a:cubicBezTo>
                    <a:cubicBezTo>
                      <a:pt x="91" y="166"/>
                      <a:pt x="88" y="168"/>
                      <a:pt x="84" y="170"/>
                    </a:cubicBezTo>
                    <a:cubicBezTo>
                      <a:pt x="83" y="171"/>
                      <a:pt x="81" y="170"/>
                      <a:pt x="80" y="169"/>
                    </a:cubicBezTo>
                    <a:cubicBezTo>
                      <a:pt x="80" y="168"/>
                      <a:pt x="80" y="167"/>
                      <a:pt x="82" y="166"/>
                    </a:cubicBezTo>
                    <a:cubicBezTo>
                      <a:pt x="85" y="164"/>
                      <a:pt x="89" y="162"/>
                      <a:pt x="92" y="160"/>
                    </a:cubicBezTo>
                    <a:cubicBezTo>
                      <a:pt x="92" y="160"/>
                      <a:pt x="92" y="160"/>
                      <a:pt x="93" y="160"/>
                    </a:cubicBezTo>
                    <a:cubicBezTo>
                      <a:pt x="93" y="160"/>
                      <a:pt x="94" y="159"/>
                      <a:pt x="93" y="159"/>
                    </a:cubicBezTo>
                    <a:cubicBezTo>
                      <a:pt x="93" y="158"/>
                      <a:pt x="93" y="158"/>
                      <a:pt x="92" y="157"/>
                    </a:cubicBezTo>
                    <a:close/>
                    <a:moveTo>
                      <a:pt x="175" y="176"/>
                    </a:moveTo>
                    <a:cubicBezTo>
                      <a:pt x="175" y="175"/>
                      <a:pt x="175" y="172"/>
                      <a:pt x="174" y="169"/>
                    </a:cubicBezTo>
                    <a:cubicBezTo>
                      <a:pt x="173" y="163"/>
                      <a:pt x="171" y="158"/>
                      <a:pt x="169" y="153"/>
                    </a:cubicBezTo>
                    <a:cubicBezTo>
                      <a:pt x="167" y="148"/>
                      <a:pt x="165" y="142"/>
                      <a:pt x="162" y="136"/>
                    </a:cubicBezTo>
                    <a:cubicBezTo>
                      <a:pt x="160" y="131"/>
                      <a:pt x="157" y="126"/>
                      <a:pt x="154" y="121"/>
                    </a:cubicBezTo>
                    <a:cubicBezTo>
                      <a:pt x="152" y="116"/>
                      <a:pt x="150" y="112"/>
                      <a:pt x="147" y="108"/>
                    </a:cubicBezTo>
                    <a:cubicBezTo>
                      <a:pt x="144" y="103"/>
                      <a:pt x="142" y="99"/>
                      <a:pt x="139" y="95"/>
                    </a:cubicBezTo>
                    <a:cubicBezTo>
                      <a:pt x="136" y="91"/>
                      <a:pt x="133" y="87"/>
                      <a:pt x="130" y="83"/>
                    </a:cubicBezTo>
                    <a:cubicBezTo>
                      <a:pt x="127" y="79"/>
                      <a:pt x="123" y="74"/>
                      <a:pt x="119" y="70"/>
                    </a:cubicBezTo>
                    <a:cubicBezTo>
                      <a:pt x="116" y="66"/>
                      <a:pt x="112" y="62"/>
                      <a:pt x="109" y="58"/>
                    </a:cubicBezTo>
                    <a:cubicBezTo>
                      <a:pt x="105" y="55"/>
                      <a:pt x="101" y="51"/>
                      <a:pt x="97" y="47"/>
                    </a:cubicBezTo>
                    <a:cubicBezTo>
                      <a:pt x="92" y="43"/>
                      <a:pt x="87" y="39"/>
                      <a:pt x="82" y="34"/>
                    </a:cubicBezTo>
                    <a:cubicBezTo>
                      <a:pt x="76" y="30"/>
                      <a:pt x="70" y="25"/>
                      <a:pt x="64" y="21"/>
                    </a:cubicBezTo>
                    <a:cubicBezTo>
                      <a:pt x="59" y="18"/>
                      <a:pt x="54" y="16"/>
                      <a:pt x="48" y="14"/>
                    </a:cubicBezTo>
                    <a:cubicBezTo>
                      <a:pt x="42" y="13"/>
                      <a:pt x="35" y="12"/>
                      <a:pt x="28" y="14"/>
                    </a:cubicBezTo>
                    <a:cubicBezTo>
                      <a:pt x="22" y="16"/>
                      <a:pt x="16" y="19"/>
                      <a:pt x="12" y="24"/>
                    </a:cubicBezTo>
                    <a:cubicBezTo>
                      <a:pt x="9" y="27"/>
                      <a:pt x="7" y="32"/>
                      <a:pt x="6" y="37"/>
                    </a:cubicBezTo>
                    <a:cubicBezTo>
                      <a:pt x="5" y="43"/>
                      <a:pt x="6" y="50"/>
                      <a:pt x="8" y="56"/>
                    </a:cubicBezTo>
                    <a:cubicBezTo>
                      <a:pt x="11" y="62"/>
                      <a:pt x="14" y="66"/>
                      <a:pt x="19" y="71"/>
                    </a:cubicBezTo>
                    <a:cubicBezTo>
                      <a:pt x="19" y="71"/>
                      <a:pt x="20" y="71"/>
                      <a:pt x="20" y="71"/>
                    </a:cubicBezTo>
                    <a:cubicBezTo>
                      <a:pt x="21" y="71"/>
                      <a:pt x="22" y="72"/>
                      <a:pt x="22" y="72"/>
                    </a:cubicBezTo>
                    <a:cubicBezTo>
                      <a:pt x="22" y="73"/>
                      <a:pt x="23" y="74"/>
                      <a:pt x="23" y="74"/>
                    </a:cubicBezTo>
                    <a:cubicBezTo>
                      <a:pt x="27" y="76"/>
                      <a:pt x="30" y="78"/>
                      <a:pt x="32" y="80"/>
                    </a:cubicBezTo>
                    <a:cubicBezTo>
                      <a:pt x="33" y="81"/>
                      <a:pt x="33" y="81"/>
                      <a:pt x="34" y="81"/>
                    </a:cubicBezTo>
                    <a:cubicBezTo>
                      <a:pt x="35" y="81"/>
                      <a:pt x="36" y="81"/>
                      <a:pt x="36" y="83"/>
                    </a:cubicBezTo>
                    <a:cubicBezTo>
                      <a:pt x="36" y="83"/>
                      <a:pt x="36" y="83"/>
                      <a:pt x="37" y="83"/>
                    </a:cubicBezTo>
                    <a:cubicBezTo>
                      <a:pt x="39" y="86"/>
                      <a:pt x="42" y="88"/>
                      <a:pt x="45" y="90"/>
                    </a:cubicBezTo>
                    <a:cubicBezTo>
                      <a:pt x="46" y="91"/>
                      <a:pt x="46" y="92"/>
                      <a:pt x="48" y="92"/>
                    </a:cubicBezTo>
                    <a:cubicBezTo>
                      <a:pt x="48" y="92"/>
                      <a:pt x="49" y="92"/>
                      <a:pt x="49" y="93"/>
                    </a:cubicBezTo>
                    <a:cubicBezTo>
                      <a:pt x="49" y="94"/>
                      <a:pt x="50" y="94"/>
                      <a:pt x="50" y="95"/>
                    </a:cubicBezTo>
                    <a:cubicBezTo>
                      <a:pt x="53" y="97"/>
                      <a:pt x="56" y="100"/>
                      <a:pt x="58" y="102"/>
                    </a:cubicBezTo>
                    <a:cubicBezTo>
                      <a:pt x="58" y="103"/>
                      <a:pt x="59" y="103"/>
                      <a:pt x="59" y="103"/>
                    </a:cubicBezTo>
                    <a:cubicBezTo>
                      <a:pt x="61" y="103"/>
                      <a:pt x="61" y="104"/>
                      <a:pt x="61" y="105"/>
                    </a:cubicBezTo>
                    <a:cubicBezTo>
                      <a:pt x="61" y="106"/>
                      <a:pt x="62" y="106"/>
                      <a:pt x="62" y="106"/>
                    </a:cubicBezTo>
                    <a:cubicBezTo>
                      <a:pt x="63" y="107"/>
                      <a:pt x="64" y="109"/>
                      <a:pt x="65" y="110"/>
                    </a:cubicBezTo>
                    <a:cubicBezTo>
                      <a:pt x="66" y="111"/>
                      <a:pt x="68" y="113"/>
                      <a:pt x="69" y="114"/>
                    </a:cubicBezTo>
                    <a:cubicBezTo>
                      <a:pt x="69" y="115"/>
                      <a:pt x="70" y="115"/>
                      <a:pt x="71" y="116"/>
                    </a:cubicBezTo>
                    <a:cubicBezTo>
                      <a:pt x="72" y="116"/>
                      <a:pt x="73" y="117"/>
                      <a:pt x="73" y="118"/>
                    </a:cubicBezTo>
                    <a:cubicBezTo>
                      <a:pt x="72" y="118"/>
                      <a:pt x="73" y="119"/>
                      <a:pt x="73" y="119"/>
                    </a:cubicBezTo>
                    <a:cubicBezTo>
                      <a:pt x="75" y="122"/>
                      <a:pt x="77" y="125"/>
                      <a:pt x="79" y="127"/>
                    </a:cubicBezTo>
                    <a:cubicBezTo>
                      <a:pt x="80" y="128"/>
                      <a:pt x="80" y="129"/>
                      <a:pt x="81" y="129"/>
                    </a:cubicBezTo>
                    <a:cubicBezTo>
                      <a:pt x="82" y="129"/>
                      <a:pt x="83" y="130"/>
                      <a:pt x="83" y="131"/>
                    </a:cubicBezTo>
                    <a:cubicBezTo>
                      <a:pt x="83" y="132"/>
                      <a:pt x="83" y="132"/>
                      <a:pt x="83" y="133"/>
                    </a:cubicBezTo>
                    <a:cubicBezTo>
                      <a:pt x="85" y="135"/>
                      <a:pt x="87" y="138"/>
                      <a:pt x="89" y="141"/>
                    </a:cubicBezTo>
                    <a:cubicBezTo>
                      <a:pt x="89" y="142"/>
                      <a:pt x="90" y="143"/>
                      <a:pt x="91" y="143"/>
                    </a:cubicBezTo>
                    <a:cubicBezTo>
                      <a:pt x="92" y="143"/>
                      <a:pt x="92" y="144"/>
                      <a:pt x="92" y="145"/>
                    </a:cubicBezTo>
                    <a:cubicBezTo>
                      <a:pt x="92" y="146"/>
                      <a:pt x="92" y="146"/>
                      <a:pt x="92" y="147"/>
                    </a:cubicBezTo>
                    <a:cubicBezTo>
                      <a:pt x="94" y="150"/>
                      <a:pt x="95" y="153"/>
                      <a:pt x="97" y="155"/>
                    </a:cubicBezTo>
                    <a:cubicBezTo>
                      <a:pt x="98" y="156"/>
                      <a:pt x="98" y="158"/>
                      <a:pt x="99" y="158"/>
                    </a:cubicBezTo>
                    <a:cubicBezTo>
                      <a:pt x="100" y="158"/>
                      <a:pt x="100" y="159"/>
                      <a:pt x="100" y="160"/>
                    </a:cubicBezTo>
                    <a:cubicBezTo>
                      <a:pt x="100" y="161"/>
                      <a:pt x="100" y="161"/>
                      <a:pt x="100" y="162"/>
                    </a:cubicBezTo>
                    <a:cubicBezTo>
                      <a:pt x="101" y="164"/>
                      <a:pt x="102" y="167"/>
                      <a:pt x="104" y="169"/>
                    </a:cubicBezTo>
                    <a:cubicBezTo>
                      <a:pt x="104" y="171"/>
                      <a:pt x="105" y="172"/>
                      <a:pt x="106" y="173"/>
                    </a:cubicBezTo>
                    <a:cubicBezTo>
                      <a:pt x="107" y="174"/>
                      <a:pt x="107" y="175"/>
                      <a:pt x="107" y="175"/>
                    </a:cubicBezTo>
                    <a:cubicBezTo>
                      <a:pt x="107" y="176"/>
                      <a:pt x="107" y="177"/>
                      <a:pt x="107" y="178"/>
                    </a:cubicBezTo>
                    <a:cubicBezTo>
                      <a:pt x="108" y="179"/>
                      <a:pt x="108" y="180"/>
                      <a:pt x="108" y="181"/>
                    </a:cubicBezTo>
                    <a:cubicBezTo>
                      <a:pt x="109" y="183"/>
                      <a:pt x="110" y="185"/>
                      <a:pt x="111" y="188"/>
                    </a:cubicBezTo>
                    <a:cubicBezTo>
                      <a:pt x="112" y="189"/>
                      <a:pt x="113" y="191"/>
                      <a:pt x="113" y="193"/>
                    </a:cubicBezTo>
                    <a:cubicBezTo>
                      <a:pt x="114" y="195"/>
                      <a:pt x="115" y="196"/>
                      <a:pt x="116" y="198"/>
                    </a:cubicBezTo>
                    <a:cubicBezTo>
                      <a:pt x="119" y="201"/>
                      <a:pt x="122" y="205"/>
                      <a:pt x="126" y="208"/>
                    </a:cubicBezTo>
                    <a:cubicBezTo>
                      <a:pt x="133" y="213"/>
                      <a:pt x="140" y="215"/>
                      <a:pt x="149" y="214"/>
                    </a:cubicBezTo>
                    <a:cubicBezTo>
                      <a:pt x="156" y="213"/>
                      <a:pt x="162" y="209"/>
                      <a:pt x="166" y="204"/>
                    </a:cubicBezTo>
                    <a:cubicBezTo>
                      <a:pt x="172" y="196"/>
                      <a:pt x="175" y="187"/>
                      <a:pt x="175" y="176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4" name="Freeform 53">
                <a:extLst>
                  <a:ext uri="{FF2B5EF4-FFF2-40B4-BE49-F238E27FC236}">
                    <a16:creationId xmlns:a16="http://schemas.microsoft.com/office/drawing/2014/main" id="{645C1AA7-8B78-4DAC-94A3-4CB5222FD6A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7640300" y="181451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B6DB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5" name="Freeform 54">
                <a:extLst>
                  <a:ext uri="{FF2B5EF4-FFF2-40B4-BE49-F238E27FC236}">
                    <a16:creationId xmlns:a16="http://schemas.microsoft.com/office/drawing/2014/main" id="{81FA1CDD-1EDD-48F8-AC74-071F9974C9BD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7873663" y="1922462"/>
                <a:ext cx="104775" cy="122238"/>
              </a:xfrm>
              <a:custGeom>
                <a:avLst/>
                <a:gdLst>
                  <a:gd name="T0" fmla="*/ 41 w 42"/>
                  <a:gd name="T1" fmla="*/ 26 h 50"/>
                  <a:gd name="T2" fmla="*/ 37 w 42"/>
                  <a:gd name="T3" fmla="*/ 41 h 50"/>
                  <a:gd name="T4" fmla="*/ 19 w 42"/>
                  <a:gd name="T5" fmla="*/ 48 h 50"/>
                  <a:gd name="T6" fmla="*/ 4 w 42"/>
                  <a:gd name="T7" fmla="*/ 37 h 50"/>
                  <a:gd name="T8" fmla="*/ 0 w 42"/>
                  <a:gd name="T9" fmla="*/ 20 h 50"/>
                  <a:gd name="T10" fmla="*/ 5 w 42"/>
                  <a:gd name="T11" fmla="*/ 8 h 50"/>
                  <a:gd name="T12" fmla="*/ 14 w 42"/>
                  <a:gd name="T13" fmla="*/ 2 h 50"/>
                  <a:gd name="T14" fmla="*/ 26 w 42"/>
                  <a:gd name="T15" fmla="*/ 2 h 50"/>
                  <a:gd name="T16" fmla="*/ 40 w 42"/>
                  <a:gd name="T17" fmla="*/ 18 h 50"/>
                  <a:gd name="T18" fmla="*/ 41 w 42"/>
                  <a:gd name="T19" fmla="*/ 26 h 50"/>
                  <a:gd name="T20" fmla="*/ 5 w 42"/>
                  <a:gd name="T21" fmla="*/ 24 h 50"/>
                  <a:gd name="T22" fmla="*/ 6 w 42"/>
                  <a:gd name="T23" fmla="*/ 30 h 50"/>
                  <a:gd name="T24" fmla="*/ 15 w 42"/>
                  <a:gd name="T25" fmla="*/ 42 h 50"/>
                  <a:gd name="T26" fmla="*/ 31 w 42"/>
                  <a:gd name="T27" fmla="*/ 41 h 50"/>
                  <a:gd name="T28" fmla="*/ 37 w 42"/>
                  <a:gd name="T29" fmla="*/ 28 h 50"/>
                  <a:gd name="T30" fmla="*/ 26 w 42"/>
                  <a:gd name="T31" fmla="*/ 7 h 50"/>
                  <a:gd name="T32" fmla="*/ 9 w 42"/>
                  <a:gd name="T33" fmla="*/ 10 h 50"/>
                  <a:gd name="T34" fmla="*/ 5 w 42"/>
                  <a:gd name="T35" fmla="*/ 24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2" h="50">
                    <a:moveTo>
                      <a:pt x="41" y="26"/>
                    </a:moveTo>
                    <a:cubicBezTo>
                      <a:pt x="42" y="32"/>
                      <a:pt x="40" y="37"/>
                      <a:pt x="37" y="41"/>
                    </a:cubicBezTo>
                    <a:cubicBezTo>
                      <a:pt x="33" y="47"/>
                      <a:pt x="25" y="50"/>
                      <a:pt x="19" y="48"/>
                    </a:cubicBezTo>
                    <a:cubicBezTo>
                      <a:pt x="12" y="47"/>
                      <a:pt x="7" y="43"/>
                      <a:pt x="4" y="37"/>
                    </a:cubicBezTo>
                    <a:cubicBezTo>
                      <a:pt x="1" y="32"/>
                      <a:pt x="0" y="26"/>
                      <a:pt x="0" y="20"/>
                    </a:cubicBezTo>
                    <a:cubicBezTo>
                      <a:pt x="1" y="15"/>
                      <a:pt x="2" y="12"/>
                      <a:pt x="5" y="8"/>
                    </a:cubicBezTo>
                    <a:cubicBezTo>
                      <a:pt x="7" y="5"/>
                      <a:pt x="10" y="3"/>
                      <a:pt x="14" y="2"/>
                    </a:cubicBezTo>
                    <a:cubicBezTo>
                      <a:pt x="18" y="0"/>
                      <a:pt x="22" y="0"/>
                      <a:pt x="26" y="2"/>
                    </a:cubicBezTo>
                    <a:cubicBezTo>
                      <a:pt x="33" y="5"/>
                      <a:pt x="38" y="11"/>
                      <a:pt x="40" y="18"/>
                    </a:cubicBezTo>
                    <a:cubicBezTo>
                      <a:pt x="41" y="21"/>
                      <a:pt x="42" y="24"/>
                      <a:pt x="41" y="26"/>
                    </a:cubicBezTo>
                    <a:close/>
                    <a:moveTo>
                      <a:pt x="5" y="24"/>
                    </a:moveTo>
                    <a:cubicBezTo>
                      <a:pt x="5" y="25"/>
                      <a:pt x="5" y="27"/>
                      <a:pt x="6" y="30"/>
                    </a:cubicBezTo>
                    <a:cubicBezTo>
                      <a:pt x="7" y="35"/>
                      <a:pt x="11" y="39"/>
                      <a:pt x="15" y="42"/>
                    </a:cubicBezTo>
                    <a:cubicBezTo>
                      <a:pt x="20" y="44"/>
                      <a:pt x="27" y="44"/>
                      <a:pt x="31" y="41"/>
                    </a:cubicBezTo>
                    <a:cubicBezTo>
                      <a:pt x="35" y="37"/>
                      <a:pt x="37" y="33"/>
                      <a:pt x="37" y="28"/>
                    </a:cubicBezTo>
                    <a:cubicBezTo>
                      <a:pt x="37" y="19"/>
                      <a:pt x="34" y="12"/>
                      <a:pt x="26" y="7"/>
                    </a:cubicBezTo>
                    <a:cubicBezTo>
                      <a:pt x="21" y="4"/>
                      <a:pt x="14" y="5"/>
                      <a:pt x="9" y="10"/>
                    </a:cubicBezTo>
                    <a:cubicBezTo>
                      <a:pt x="6" y="14"/>
                      <a:pt x="5" y="18"/>
                      <a:pt x="5" y="24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6" name="Freeform 55">
                <a:extLst>
                  <a:ext uri="{FF2B5EF4-FFF2-40B4-BE49-F238E27FC236}">
                    <a16:creationId xmlns:a16="http://schemas.microsoft.com/office/drawing/2014/main" id="{92FCED25-D02A-4C9C-9683-1D72621BC100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7629188" y="1690687"/>
                <a:ext cx="87313" cy="85725"/>
              </a:xfrm>
              <a:custGeom>
                <a:avLst/>
                <a:gdLst>
                  <a:gd name="T0" fmla="*/ 0 w 36"/>
                  <a:gd name="T1" fmla="*/ 16 h 35"/>
                  <a:gd name="T2" fmla="*/ 12 w 36"/>
                  <a:gd name="T3" fmla="*/ 1 h 35"/>
                  <a:gd name="T4" fmla="*/ 31 w 36"/>
                  <a:gd name="T5" fmla="*/ 8 h 35"/>
                  <a:gd name="T6" fmla="*/ 33 w 36"/>
                  <a:gd name="T7" fmla="*/ 25 h 35"/>
                  <a:gd name="T8" fmla="*/ 26 w 36"/>
                  <a:gd name="T9" fmla="*/ 32 h 35"/>
                  <a:gd name="T10" fmla="*/ 7 w 36"/>
                  <a:gd name="T11" fmla="*/ 30 h 35"/>
                  <a:gd name="T12" fmla="*/ 0 w 36"/>
                  <a:gd name="T13" fmla="*/ 16 h 35"/>
                  <a:gd name="T14" fmla="*/ 19 w 36"/>
                  <a:gd name="T15" fmla="*/ 29 h 35"/>
                  <a:gd name="T16" fmla="*/ 23 w 36"/>
                  <a:gd name="T17" fmla="*/ 28 h 35"/>
                  <a:gd name="T18" fmla="*/ 29 w 36"/>
                  <a:gd name="T19" fmla="*/ 24 h 35"/>
                  <a:gd name="T20" fmla="*/ 28 w 36"/>
                  <a:gd name="T21" fmla="*/ 13 h 35"/>
                  <a:gd name="T22" fmla="*/ 15 w 36"/>
                  <a:gd name="T23" fmla="*/ 6 h 35"/>
                  <a:gd name="T24" fmla="*/ 5 w 36"/>
                  <a:gd name="T25" fmla="*/ 20 h 35"/>
                  <a:gd name="T26" fmla="*/ 19 w 36"/>
                  <a:gd name="T27" fmla="*/ 29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6" h="35">
                    <a:moveTo>
                      <a:pt x="0" y="16"/>
                    </a:moveTo>
                    <a:cubicBezTo>
                      <a:pt x="0" y="8"/>
                      <a:pt x="5" y="3"/>
                      <a:pt x="12" y="1"/>
                    </a:cubicBezTo>
                    <a:cubicBezTo>
                      <a:pt x="20" y="0"/>
                      <a:pt x="26" y="3"/>
                      <a:pt x="31" y="8"/>
                    </a:cubicBezTo>
                    <a:cubicBezTo>
                      <a:pt x="35" y="13"/>
                      <a:pt x="36" y="19"/>
                      <a:pt x="33" y="25"/>
                    </a:cubicBezTo>
                    <a:cubicBezTo>
                      <a:pt x="32" y="29"/>
                      <a:pt x="29" y="31"/>
                      <a:pt x="26" y="32"/>
                    </a:cubicBezTo>
                    <a:cubicBezTo>
                      <a:pt x="19" y="35"/>
                      <a:pt x="13" y="34"/>
                      <a:pt x="7" y="30"/>
                    </a:cubicBezTo>
                    <a:cubicBezTo>
                      <a:pt x="2" y="27"/>
                      <a:pt x="0" y="22"/>
                      <a:pt x="0" y="16"/>
                    </a:cubicBezTo>
                    <a:close/>
                    <a:moveTo>
                      <a:pt x="19" y="29"/>
                    </a:moveTo>
                    <a:cubicBezTo>
                      <a:pt x="20" y="29"/>
                      <a:pt x="21" y="29"/>
                      <a:pt x="23" y="28"/>
                    </a:cubicBezTo>
                    <a:cubicBezTo>
                      <a:pt x="25" y="28"/>
                      <a:pt x="27" y="26"/>
                      <a:pt x="29" y="24"/>
                    </a:cubicBezTo>
                    <a:cubicBezTo>
                      <a:pt x="31" y="21"/>
                      <a:pt x="31" y="16"/>
                      <a:pt x="28" y="13"/>
                    </a:cubicBezTo>
                    <a:cubicBezTo>
                      <a:pt x="25" y="8"/>
                      <a:pt x="20" y="6"/>
                      <a:pt x="15" y="6"/>
                    </a:cubicBezTo>
                    <a:cubicBezTo>
                      <a:pt x="7" y="6"/>
                      <a:pt x="3" y="13"/>
                      <a:pt x="5" y="20"/>
                    </a:cubicBezTo>
                    <a:cubicBezTo>
                      <a:pt x="7" y="25"/>
                      <a:pt x="13" y="29"/>
                      <a:pt x="19" y="29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7" name="Freeform 56">
                <a:extLst>
                  <a:ext uri="{FF2B5EF4-FFF2-40B4-BE49-F238E27FC236}">
                    <a16:creationId xmlns:a16="http://schemas.microsoft.com/office/drawing/2014/main" id="{C6B0286A-00B2-4658-985A-7C800D75B5C0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7818100" y="1801812"/>
                <a:ext cx="73025" cy="76200"/>
              </a:xfrm>
              <a:custGeom>
                <a:avLst/>
                <a:gdLst>
                  <a:gd name="T0" fmla="*/ 0 w 30"/>
                  <a:gd name="T1" fmla="*/ 14 h 31"/>
                  <a:gd name="T2" fmla="*/ 5 w 30"/>
                  <a:gd name="T3" fmla="*/ 4 h 31"/>
                  <a:gd name="T4" fmla="*/ 18 w 30"/>
                  <a:gd name="T5" fmla="*/ 2 h 31"/>
                  <a:gd name="T6" fmla="*/ 29 w 30"/>
                  <a:gd name="T7" fmla="*/ 14 h 31"/>
                  <a:gd name="T8" fmla="*/ 24 w 30"/>
                  <a:gd name="T9" fmla="*/ 28 h 31"/>
                  <a:gd name="T10" fmla="*/ 14 w 30"/>
                  <a:gd name="T11" fmla="*/ 31 h 31"/>
                  <a:gd name="T12" fmla="*/ 2 w 30"/>
                  <a:gd name="T13" fmla="*/ 22 h 31"/>
                  <a:gd name="T14" fmla="*/ 0 w 30"/>
                  <a:gd name="T15" fmla="*/ 14 h 31"/>
                  <a:gd name="T16" fmla="*/ 21 w 30"/>
                  <a:gd name="T17" fmla="*/ 24 h 31"/>
                  <a:gd name="T18" fmla="*/ 21 w 30"/>
                  <a:gd name="T19" fmla="*/ 24 h 31"/>
                  <a:gd name="T20" fmla="*/ 23 w 30"/>
                  <a:gd name="T21" fmla="*/ 22 h 31"/>
                  <a:gd name="T22" fmla="*/ 23 w 30"/>
                  <a:gd name="T23" fmla="*/ 22 h 31"/>
                  <a:gd name="T24" fmla="*/ 24 w 30"/>
                  <a:gd name="T25" fmla="*/ 20 h 31"/>
                  <a:gd name="T26" fmla="*/ 24 w 30"/>
                  <a:gd name="T27" fmla="*/ 19 h 31"/>
                  <a:gd name="T28" fmla="*/ 24 w 30"/>
                  <a:gd name="T29" fmla="*/ 15 h 31"/>
                  <a:gd name="T30" fmla="*/ 24 w 30"/>
                  <a:gd name="T31" fmla="*/ 15 h 31"/>
                  <a:gd name="T32" fmla="*/ 24 w 30"/>
                  <a:gd name="T33" fmla="*/ 14 h 31"/>
                  <a:gd name="T34" fmla="*/ 24 w 30"/>
                  <a:gd name="T35" fmla="*/ 14 h 31"/>
                  <a:gd name="T36" fmla="*/ 23 w 30"/>
                  <a:gd name="T37" fmla="*/ 12 h 31"/>
                  <a:gd name="T38" fmla="*/ 23 w 30"/>
                  <a:gd name="T39" fmla="*/ 12 h 31"/>
                  <a:gd name="T40" fmla="*/ 21 w 30"/>
                  <a:gd name="T41" fmla="*/ 9 h 31"/>
                  <a:gd name="T42" fmla="*/ 21 w 30"/>
                  <a:gd name="T43" fmla="*/ 9 h 31"/>
                  <a:gd name="T44" fmla="*/ 20 w 30"/>
                  <a:gd name="T45" fmla="*/ 8 h 31"/>
                  <a:gd name="T46" fmla="*/ 20 w 30"/>
                  <a:gd name="T47" fmla="*/ 8 h 31"/>
                  <a:gd name="T48" fmla="*/ 16 w 30"/>
                  <a:gd name="T49" fmla="*/ 6 h 31"/>
                  <a:gd name="T50" fmla="*/ 16 w 30"/>
                  <a:gd name="T51" fmla="*/ 6 h 31"/>
                  <a:gd name="T52" fmla="*/ 16 w 30"/>
                  <a:gd name="T53" fmla="*/ 6 h 31"/>
                  <a:gd name="T54" fmla="*/ 15 w 30"/>
                  <a:gd name="T55" fmla="*/ 6 h 31"/>
                  <a:gd name="T56" fmla="*/ 13 w 30"/>
                  <a:gd name="T57" fmla="*/ 5 h 31"/>
                  <a:gd name="T58" fmla="*/ 12 w 30"/>
                  <a:gd name="T59" fmla="*/ 6 h 31"/>
                  <a:gd name="T60" fmla="*/ 6 w 30"/>
                  <a:gd name="T61" fmla="*/ 10 h 31"/>
                  <a:gd name="T62" fmla="*/ 6 w 30"/>
                  <a:gd name="T63" fmla="*/ 10 h 31"/>
                  <a:gd name="T64" fmla="*/ 5 w 30"/>
                  <a:gd name="T65" fmla="*/ 12 h 31"/>
                  <a:gd name="T66" fmla="*/ 5 w 30"/>
                  <a:gd name="T67" fmla="*/ 13 h 31"/>
                  <a:gd name="T68" fmla="*/ 5 w 30"/>
                  <a:gd name="T69" fmla="*/ 16 h 31"/>
                  <a:gd name="T70" fmla="*/ 5 w 30"/>
                  <a:gd name="T71" fmla="*/ 16 h 31"/>
                  <a:gd name="T72" fmla="*/ 5 w 30"/>
                  <a:gd name="T73" fmla="*/ 17 h 31"/>
                  <a:gd name="T74" fmla="*/ 5 w 30"/>
                  <a:gd name="T75" fmla="*/ 17 h 31"/>
                  <a:gd name="T76" fmla="*/ 5 w 30"/>
                  <a:gd name="T77" fmla="*/ 18 h 31"/>
                  <a:gd name="T78" fmla="*/ 6 w 30"/>
                  <a:gd name="T79" fmla="*/ 18 h 31"/>
                  <a:gd name="T80" fmla="*/ 6 w 30"/>
                  <a:gd name="T81" fmla="*/ 18 h 31"/>
                  <a:gd name="T82" fmla="*/ 6 w 30"/>
                  <a:gd name="T83" fmla="*/ 18 h 31"/>
                  <a:gd name="T84" fmla="*/ 8 w 30"/>
                  <a:gd name="T85" fmla="*/ 22 h 31"/>
                  <a:gd name="T86" fmla="*/ 8 w 30"/>
                  <a:gd name="T87" fmla="*/ 22 h 31"/>
                  <a:gd name="T88" fmla="*/ 10 w 30"/>
                  <a:gd name="T89" fmla="*/ 24 h 31"/>
                  <a:gd name="T90" fmla="*/ 10 w 30"/>
                  <a:gd name="T91" fmla="*/ 24 h 31"/>
                  <a:gd name="T92" fmla="*/ 12 w 30"/>
                  <a:gd name="T93" fmla="*/ 25 h 31"/>
                  <a:gd name="T94" fmla="*/ 19 w 30"/>
                  <a:gd name="T95" fmla="*/ 26 h 31"/>
                  <a:gd name="T96" fmla="*/ 20 w 30"/>
                  <a:gd name="T97" fmla="*/ 25 h 31"/>
                  <a:gd name="T98" fmla="*/ 21 w 30"/>
                  <a:gd name="T99" fmla="*/ 25 h 31"/>
                  <a:gd name="T100" fmla="*/ 21 w 30"/>
                  <a:gd name="T101" fmla="*/ 25 h 31"/>
                  <a:gd name="T102" fmla="*/ 21 w 30"/>
                  <a:gd name="T103" fmla="*/ 24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30" h="31">
                    <a:moveTo>
                      <a:pt x="0" y="14"/>
                    </a:moveTo>
                    <a:cubicBezTo>
                      <a:pt x="0" y="10"/>
                      <a:pt x="2" y="6"/>
                      <a:pt x="5" y="4"/>
                    </a:cubicBezTo>
                    <a:cubicBezTo>
                      <a:pt x="9" y="0"/>
                      <a:pt x="13" y="0"/>
                      <a:pt x="18" y="2"/>
                    </a:cubicBezTo>
                    <a:cubicBezTo>
                      <a:pt x="24" y="4"/>
                      <a:pt x="27" y="8"/>
                      <a:pt x="29" y="14"/>
                    </a:cubicBezTo>
                    <a:cubicBezTo>
                      <a:pt x="30" y="20"/>
                      <a:pt x="29" y="25"/>
                      <a:pt x="24" y="28"/>
                    </a:cubicBezTo>
                    <a:cubicBezTo>
                      <a:pt x="21" y="31"/>
                      <a:pt x="17" y="31"/>
                      <a:pt x="14" y="31"/>
                    </a:cubicBezTo>
                    <a:cubicBezTo>
                      <a:pt x="9" y="30"/>
                      <a:pt x="5" y="27"/>
                      <a:pt x="2" y="22"/>
                    </a:cubicBezTo>
                    <a:cubicBezTo>
                      <a:pt x="1" y="20"/>
                      <a:pt x="0" y="17"/>
                      <a:pt x="0" y="14"/>
                    </a:cubicBezTo>
                    <a:close/>
                    <a:moveTo>
                      <a:pt x="21" y="24"/>
                    </a:moveTo>
                    <a:cubicBezTo>
                      <a:pt x="21" y="24"/>
                      <a:pt x="21" y="24"/>
                      <a:pt x="21" y="24"/>
                    </a:cubicBezTo>
                    <a:cubicBezTo>
                      <a:pt x="22" y="24"/>
                      <a:pt x="23" y="23"/>
                      <a:pt x="23" y="22"/>
                    </a:cubicBezTo>
                    <a:cubicBezTo>
                      <a:pt x="23" y="22"/>
                      <a:pt x="23" y="22"/>
                      <a:pt x="23" y="22"/>
                    </a:cubicBezTo>
                    <a:cubicBezTo>
                      <a:pt x="24" y="22"/>
                      <a:pt x="24" y="21"/>
                      <a:pt x="24" y="20"/>
                    </a:cubicBezTo>
                    <a:cubicBezTo>
                      <a:pt x="24" y="20"/>
                      <a:pt x="24" y="20"/>
                      <a:pt x="24" y="19"/>
                    </a:cubicBezTo>
                    <a:cubicBezTo>
                      <a:pt x="24" y="18"/>
                      <a:pt x="24" y="17"/>
                      <a:pt x="24" y="15"/>
                    </a:cubicBezTo>
                    <a:cubicBezTo>
                      <a:pt x="24" y="15"/>
                      <a:pt x="24" y="15"/>
                      <a:pt x="24" y="15"/>
                    </a:cubicBezTo>
                    <a:cubicBezTo>
                      <a:pt x="24" y="15"/>
                      <a:pt x="24" y="14"/>
                      <a:pt x="24" y="14"/>
                    </a:cubicBezTo>
                    <a:cubicBezTo>
                      <a:pt x="24" y="14"/>
                      <a:pt x="24" y="14"/>
                      <a:pt x="24" y="14"/>
                    </a:cubicBezTo>
                    <a:cubicBezTo>
                      <a:pt x="24" y="13"/>
                      <a:pt x="23" y="13"/>
                      <a:pt x="23" y="12"/>
                    </a:cubicBezTo>
                    <a:cubicBezTo>
                      <a:pt x="23" y="12"/>
                      <a:pt x="23" y="12"/>
                      <a:pt x="23" y="12"/>
                    </a:cubicBezTo>
                    <a:cubicBezTo>
                      <a:pt x="22" y="11"/>
                      <a:pt x="22" y="10"/>
                      <a:pt x="21" y="9"/>
                    </a:cubicBezTo>
                    <a:cubicBezTo>
                      <a:pt x="21" y="9"/>
                      <a:pt x="21" y="9"/>
                      <a:pt x="21" y="9"/>
                    </a:cubicBezTo>
                    <a:cubicBezTo>
                      <a:pt x="20" y="9"/>
                      <a:pt x="20" y="8"/>
                      <a:pt x="20" y="8"/>
                    </a:cubicBezTo>
                    <a:cubicBezTo>
                      <a:pt x="20" y="8"/>
                      <a:pt x="20" y="8"/>
                      <a:pt x="20" y="8"/>
                    </a:cubicBezTo>
                    <a:cubicBezTo>
                      <a:pt x="19" y="7"/>
                      <a:pt x="17" y="6"/>
                      <a:pt x="16" y="6"/>
                    </a:cubicBezTo>
                    <a:cubicBezTo>
                      <a:pt x="16" y="6"/>
                      <a:pt x="16" y="6"/>
                      <a:pt x="16" y="6"/>
                    </a:cubicBezTo>
                    <a:cubicBezTo>
                      <a:pt x="16" y="6"/>
                      <a:pt x="16" y="6"/>
                      <a:pt x="16" y="6"/>
                    </a:cubicBezTo>
                    <a:cubicBezTo>
                      <a:pt x="15" y="6"/>
                      <a:pt x="15" y="6"/>
                      <a:pt x="15" y="6"/>
                    </a:cubicBezTo>
                    <a:cubicBezTo>
                      <a:pt x="14" y="5"/>
                      <a:pt x="14" y="5"/>
                      <a:pt x="13" y="5"/>
                    </a:cubicBezTo>
                    <a:cubicBezTo>
                      <a:pt x="12" y="6"/>
                      <a:pt x="12" y="6"/>
                      <a:pt x="12" y="6"/>
                    </a:cubicBezTo>
                    <a:cubicBezTo>
                      <a:pt x="9" y="6"/>
                      <a:pt x="7" y="7"/>
                      <a:pt x="6" y="10"/>
                    </a:cubicBezTo>
                    <a:cubicBezTo>
                      <a:pt x="6" y="10"/>
                      <a:pt x="6" y="10"/>
                      <a:pt x="6" y="10"/>
                    </a:cubicBezTo>
                    <a:cubicBezTo>
                      <a:pt x="5" y="11"/>
                      <a:pt x="5" y="11"/>
                      <a:pt x="5" y="12"/>
                    </a:cubicBezTo>
                    <a:cubicBezTo>
                      <a:pt x="5" y="12"/>
                      <a:pt x="5" y="12"/>
                      <a:pt x="5" y="13"/>
                    </a:cubicBezTo>
                    <a:cubicBezTo>
                      <a:pt x="5" y="14"/>
                      <a:pt x="5" y="15"/>
                      <a:pt x="5" y="16"/>
                    </a:cubicBezTo>
                    <a:cubicBezTo>
                      <a:pt x="5" y="16"/>
                      <a:pt x="5" y="16"/>
                      <a:pt x="5" y="16"/>
                    </a:cubicBezTo>
                    <a:cubicBezTo>
                      <a:pt x="5" y="16"/>
                      <a:pt x="5" y="17"/>
                      <a:pt x="5" y="17"/>
                    </a:cubicBezTo>
                    <a:cubicBezTo>
                      <a:pt x="5" y="17"/>
                      <a:pt x="5" y="17"/>
                      <a:pt x="5" y="17"/>
                    </a:cubicBezTo>
                    <a:cubicBezTo>
                      <a:pt x="5" y="18"/>
                      <a:pt x="5" y="18"/>
                      <a:pt x="5" y="18"/>
                    </a:cubicBezTo>
                    <a:cubicBezTo>
                      <a:pt x="6" y="18"/>
                      <a:pt x="6" y="18"/>
                      <a:pt x="6" y="18"/>
                    </a:cubicBezTo>
                    <a:cubicBezTo>
                      <a:pt x="6" y="18"/>
                      <a:pt x="6" y="18"/>
                      <a:pt x="6" y="18"/>
                    </a:cubicBezTo>
                    <a:cubicBezTo>
                      <a:pt x="6" y="18"/>
                      <a:pt x="6" y="18"/>
                      <a:pt x="6" y="18"/>
                    </a:cubicBezTo>
                    <a:cubicBezTo>
                      <a:pt x="6" y="20"/>
                      <a:pt x="7" y="21"/>
                      <a:pt x="8" y="22"/>
                    </a:cubicBezTo>
                    <a:cubicBezTo>
                      <a:pt x="8" y="22"/>
                      <a:pt x="8" y="22"/>
                      <a:pt x="8" y="22"/>
                    </a:cubicBezTo>
                    <a:cubicBezTo>
                      <a:pt x="9" y="23"/>
                      <a:pt x="9" y="24"/>
                      <a:pt x="10" y="24"/>
                    </a:cubicBezTo>
                    <a:cubicBezTo>
                      <a:pt x="10" y="24"/>
                      <a:pt x="10" y="24"/>
                      <a:pt x="10" y="24"/>
                    </a:cubicBezTo>
                    <a:cubicBezTo>
                      <a:pt x="11" y="25"/>
                      <a:pt x="11" y="25"/>
                      <a:pt x="12" y="25"/>
                    </a:cubicBezTo>
                    <a:cubicBezTo>
                      <a:pt x="14" y="26"/>
                      <a:pt x="17" y="27"/>
                      <a:pt x="19" y="26"/>
                    </a:cubicBezTo>
                    <a:cubicBezTo>
                      <a:pt x="19" y="25"/>
                      <a:pt x="20" y="25"/>
                      <a:pt x="20" y="25"/>
                    </a:cubicBezTo>
                    <a:cubicBezTo>
                      <a:pt x="21" y="25"/>
                      <a:pt x="21" y="25"/>
                      <a:pt x="21" y="25"/>
                    </a:cubicBezTo>
                    <a:cubicBezTo>
                      <a:pt x="21" y="25"/>
                      <a:pt x="21" y="25"/>
                      <a:pt x="21" y="25"/>
                    </a:cubicBezTo>
                    <a:cubicBezTo>
                      <a:pt x="21" y="24"/>
                      <a:pt x="21" y="24"/>
                      <a:pt x="21" y="24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68" name="Freeform 57">
                <a:extLst>
                  <a:ext uri="{FF2B5EF4-FFF2-40B4-BE49-F238E27FC236}">
                    <a16:creationId xmlns:a16="http://schemas.microsoft.com/office/drawing/2014/main" id="{B37BEA92-FACF-4D44-A987-2DEFF86ED476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7746663" y="1717675"/>
                <a:ext cx="53975" cy="53975"/>
              </a:xfrm>
              <a:custGeom>
                <a:avLst/>
                <a:gdLst>
                  <a:gd name="T0" fmla="*/ 0 w 22"/>
                  <a:gd name="T1" fmla="*/ 10 h 22"/>
                  <a:gd name="T2" fmla="*/ 11 w 22"/>
                  <a:gd name="T3" fmla="*/ 1 h 22"/>
                  <a:gd name="T4" fmla="*/ 21 w 22"/>
                  <a:gd name="T5" fmla="*/ 11 h 22"/>
                  <a:gd name="T6" fmla="*/ 13 w 22"/>
                  <a:gd name="T7" fmla="*/ 21 h 22"/>
                  <a:gd name="T8" fmla="*/ 0 w 22"/>
                  <a:gd name="T9" fmla="*/ 12 h 22"/>
                  <a:gd name="T10" fmla="*/ 0 w 22"/>
                  <a:gd name="T11" fmla="*/ 10 h 22"/>
                  <a:gd name="T12" fmla="*/ 12 w 22"/>
                  <a:gd name="T13" fmla="*/ 16 h 22"/>
                  <a:gd name="T14" fmla="*/ 16 w 22"/>
                  <a:gd name="T15" fmla="*/ 12 h 22"/>
                  <a:gd name="T16" fmla="*/ 7 w 22"/>
                  <a:gd name="T17" fmla="*/ 6 h 22"/>
                  <a:gd name="T18" fmla="*/ 5 w 22"/>
                  <a:gd name="T19" fmla="*/ 10 h 22"/>
                  <a:gd name="T20" fmla="*/ 12 w 22"/>
                  <a:gd name="T21" fmla="*/ 16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2" h="22">
                    <a:moveTo>
                      <a:pt x="0" y="10"/>
                    </a:moveTo>
                    <a:cubicBezTo>
                      <a:pt x="0" y="4"/>
                      <a:pt x="5" y="0"/>
                      <a:pt x="11" y="1"/>
                    </a:cubicBezTo>
                    <a:cubicBezTo>
                      <a:pt x="16" y="2"/>
                      <a:pt x="20" y="6"/>
                      <a:pt x="21" y="11"/>
                    </a:cubicBezTo>
                    <a:cubicBezTo>
                      <a:pt x="22" y="16"/>
                      <a:pt x="18" y="20"/>
                      <a:pt x="13" y="21"/>
                    </a:cubicBezTo>
                    <a:cubicBezTo>
                      <a:pt x="7" y="22"/>
                      <a:pt x="1" y="18"/>
                      <a:pt x="0" y="12"/>
                    </a:cubicBezTo>
                    <a:cubicBezTo>
                      <a:pt x="0" y="11"/>
                      <a:pt x="0" y="10"/>
                      <a:pt x="0" y="10"/>
                    </a:cubicBezTo>
                    <a:close/>
                    <a:moveTo>
                      <a:pt x="12" y="16"/>
                    </a:moveTo>
                    <a:cubicBezTo>
                      <a:pt x="15" y="16"/>
                      <a:pt x="16" y="15"/>
                      <a:pt x="16" y="12"/>
                    </a:cubicBezTo>
                    <a:cubicBezTo>
                      <a:pt x="16" y="8"/>
                      <a:pt x="11" y="5"/>
                      <a:pt x="7" y="6"/>
                    </a:cubicBezTo>
                    <a:cubicBezTo>
                      <a:pt x="6" y="6"/>
                      <a:pt x="4" y="8"/>
                      <a:pt x="5" y="10"/>
                    </a:cubicBezTo>
                    <a:cubicBezTo>
                      <a:pt x="5" y="14"/>
                      <a:pt x="8" y="16"/>
                      <a:pt x="12" y="16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5" name="Freeform 58">
                <a:extLst>
                  <a:ext uri="{FF2B5EF4-FFF2-40B4-BE49-F238E27FC236}">
                    <a16:creationId xmlns:a16="http://schemas.microsoft.com/office/drawing/2014/main" id="{32AD7295-BBE6-486A-BC5B-7E02139FD7BD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7808575" y="1909762"/>
                <a:ext cx="46038" cy="46038"/>
              </a:xfrm>
              <a:custGeom>
                <a:avLst/>
                <a:gdLst>
                  <a:gd name="T0" fmla="*/ 10 w 19"/>
                  <a:gd name="T1" fmla="*/ 19 h 19"/>
                  <a:gd name="T2" fmla="*/ 1 w 19"/>
                  <a:gd name="T3" fmla="*/ 9 h 19"/>
                  <a:gd name="T4" fmla="*/ 10 w 19"/>
                  <a:gd name="T5" fmla="*/ 0 h 19"/>
                  <a:gd name="T6" fmla="*/ 19 w 19"/>
                  <a:gd name="T7" fmla="*/ 10 h 19"/>
                  <a:gd name="T8" fmla="*/ 10 w 19"/>
                  <a:gd name="T9" fmla="*/ 19 h 19"/>
                  <a:gd name="T10" fmla="*/ 14 w 19"/>
                  <a:gd name="T11" fmla="*/ 10 h 19"/>
                  <a:gd name="T12" fmla="*/ 9 w 19"/>
                  <a:gd name="T13" fmla="*/ 5 h 19"/>
                  <a:gd name="T14" fmla="*/ 5 w 19"/>
                  <a:gd name="T15" fmla="*/ 9 h 19"/>
                  <a:gd name="T16" fmla="*/ 10 w 19"/>
                  <a:gd name="T17" fmla="*/ 14 h 19"/>
                  <a:gd name="T18" fmla="*/ 14 w 19"/>
                  <a:gd name="T19" fmla="*/ 1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9" h="19">
                    <a:moveTo>
                      <a:pt x="10" y="19"/>
                    </a:moveTo>
                    <a:cubicBezTo>
                      <a:pt x="5" y="19"/>
                      <a:pt x="0" y="15"/>
                      <a:pt x="1" y="9"/>
                    </a:cubicBezTo>
                    <a:cubicBezTo>
                      <a:pt x="1" y="4"/>
                      <a:pt x="5" y="0"/>
                      <a:pt x="10" y="0"/>
                    </a:cubicBezTo>
                    <a:cubicBezTo>
                      <a:pt x="14" y="0"/>
                      <a:pt x="19" y="5"/>
                      <a:pt x="19" y="10"/>
                    </a:cubicBezTo>
                    <a:cubicBezTo>
                      <a:pt x="19" y="15"/>
                      <a:pt x="14" y="19"/>
                      <a:pt x="10" y="19"/>
                    </a:cubicBezTo>
                    <a:close/>
                    <a:moveTo>
                      <a:pt x="14" y="10"/>
                    </a:moveTo>
                    <a:cubicBezTo>
                      <a:pt x="14" y="7"/>
                      <a:pt x="12" y="5"/>
                      <a:pt x="9" y="5"/>
                    </a:cubicBezTo>
                    <a:cubicBezTo>
                      <a:pt x="7" y="5"/>
                      <a:pt x="5" y="7"/>
                      <a:pt x="5" y="9"/>
                    </a:cubicBezTo>
                    <a:cubicBezTo>
                      <a:pt x="5" y="12"/>
                      <a:pt x="7" y="14"/>
                      <a:pt x="10" y="14"/>
                    </a:cubicBezTo>
                    <a:cubicBezTo>
                      <a:pt x="12" y="14"/>
                      <a:pt x="14" y="12"/>
                      <a:pt x="14" y="10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6" name="Freeform 59">
                <a:extLst>
                  <a:ext uri="{FF2B5EF4-FFF2-40B4-BE49-F238E27FC236}">
                    <a16:creationId xmlns:a16="http://schemas.microsoft.com/office/drawing/2014/main" id="{6130C1E5-C918-44BA-B2E1-9E31DE30796A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7733963" y="1808162"/>
                <a:ext cx="44450" cy="44450"/>
              </a:xfrm>
              <a:custGeom>
                <a:avLst/>
                <a:gdLst>
                  <a:gd name="T0" fmla="*/ 10 w 18"/>
                  <a:gd name="T1" fmla="*/ 18 h 18"/>
                  <a:gd name="T2" fmla="*/ 0 w 18"/>
                  <a:gd name="T3" fmla="*/ 9 h 18"/>
                  <a:gd name="T4" fmla="*/ 8 w 18"/>
                  <a:gd name="T5" fmla="*/ 0 h 18"/>
                  <a:gd name="T6" fmla="*/ 18 w 18"/>
                  <a:gd name="T7" fmla="*/ 10 h 18"/>
                  <a:gd name="T8" fmla="*/ 10 w 18"/>
                  <a:gd name="T9" fmla="*/ 18 h 18"/>
                  <a:gd name="T10" fmla="*/ 10 w 18"/>
                  <a:gd name="T11" fmla="*/ 13 h 18"/>
                  <a:gd name="T12" fmla="*/ 13 w 18"/>
                  <a:gd name="T13" fmla="*/ 10 h 18"/>
                  <a:gd name="T14" fmla="*/ 9 w 18"/>
                  <a:gd name="T15" fmla="*/ 5 h 18"/>
                  <a:gd name="T16" fmla="*/ 5 w 18"/>
                  <a:gd name="T17" fmla="*/ 8 h 18"/>
                  <a:gd name="T18" fmla="*/ 10 w 18"/>
                  <a:gd name="T19" fmla="*/ 13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8" h="18">
                    <a:moveTo>
                      <a:pt x="10" y="18"/>
                    </a:moveTo>
                    <a:cubicBezTo>
                      <a:pt x="5" y="18"/>
                      <a:pt x="1" y="13"/>
                      <a:pt x="0" y="9"/>
                    </a:cubicBezTo>
                    <a:cubicBezTo>
                      <a:pt x="0" y="4"/>
                      <a:pt x="4" y="0"/>
                      <a:pt x="8" y="0"/>
                    </a:cubicBezTo>
                    <a:cubicBezTo>
                      <a:pt x="14" y="0"/>
                      <a:pt x="18" y="4"/>
                      <a:pt x="18" y="10"/>
                    </a:cubicBezTo>
                    <a:cubicBezTo>
                      <a:pt x="18" y="14"/>
                      <a:pt x="15" y="18"/>
                      <a:pt x="10" y="18"/>
                    </a:cubicBezTo>
                    <a:close/>
                    <a:moveTo>
                      <a:pt x="10" y="13"/>
                    </a:moveTo>
                    <a:cubicBezTo>
                      <a:pt x="12" y="13"/>
                      <a:pt x="13" y="11"/>
                      <a:pt x="13" y="10"/>
                    </a:cubicBezTo>
                    <a:cubicBezTo>
                      <a:pt x="13" y="7"/>
                      <a:pt x="11" y="5"/>
                      <a:pt x="9" y="5"/>
                    </a:cubicBezTo>
                    <a:cubicBezTo>
                      <a:pt x="7" y="5"/>
                      <a:pt x="5" y="6"/>
                      <a:pt x="5" y="8"/>
                    </a:cubicBezTo>
                    <a:cubicBezTo>
                      <a:pt x="5" y="11"/>
                      <a:pt x="7" y="13"/>
                      <a:pt x="10" y="13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7" name="Freeform 60">
                <a:extLst>
                  <a:ext uri="{FF2B5EF4-FFF2-40B4-BE49-F238E27FC236}">
                    <a16:creationId xmlns:a16="http://schemas.microsoft.com/office/drawing/2014/main" id="{0D6F38DB-13A6-4894-B7D4-875FBEE4916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7549813" y="1968500"/>
                <a:ext cx="14288" cy="15875"/>
              </a:xfrm>
              <a:custGeom>
                <a:avLst/>
                <a:gdLst>
                  <a:gd name="T0" fmla="*/ 3 w 6"/>
                  <a:gd name="T1" fmla="*/ 6 h 6"/>
                  <a:gd name="T2" fmla="*/ 1 w 6"/>
                  <a:gd name="T3" fmla="*/ 3 h 6"/>
                  <a:gd name="T4" fmla="*/ 3 w 6"/>
                  <a:gd name="T5" fmla="*/ 0 h 6"/>
                  <a:gd name="T6" fmla="*/ 6 w 6"/>
                  <a:gd name="T7" fmla="*/ 3 h 6"/>
                  <a:gd name="T8" fmla="*/ 4 w 6"/>
                  <a:gd name="T9" fmla="*/ 6 h 6"/>
                  <a:gd name="T10" fmla="*/ 3 w 6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6">
                    <a:moveTo>
                      <a:pt x="3" y="6"/>
                    </a:moveTo>
                    <a:cubicBezTo>
                      <a:pt x="2" y="5"/>
                      <a:pt x="1" y="4"/>
                      <a:pt x="1" y="3"/>
                    </a:cubicBezTo>
                    <a:cubicBezTo>
                      <a:pt x="0" y="2"/>
                      <a:pt x="2" y="1"/>
                      <a:pt x="3" y="0"/>
                    </a:cubicBezTo>
                    <a:cubicBezTo>
                      <a:pt x="5" y="0"/>
                      <a:pt x="6" y="2"/>
                      <a:pt x="6" y="3"/>
                    </a:cubicBezTo>
                    <a:cubicBezTo>
                      <a:pt x="6" y="4"/>
                      <a:pt x="5" y="5"/>
                      <a:pt x="4" y="6"/>
                    </a:cubicBezTo>
                    <a:cubicBezTo>
                      <a:pt x="3" y="6"/>
                      <a:pt x="3" y="6"/>
                      <a:pt x="3" y="6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8" name="Freeform 61">
                <a:extLst>
                  <a:ext uri="{FF2B5EF4-FFF2-40B4-BE49-F238E27FC236}">
                    <a16:creationId xmlns:a16="http://schemas.microsoft.com/office/drawing/2014/main" id="{4F093B9F-8DFF-4B68-9180-30F751C54B16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1082000" y="-206376"/>
                <a:ext cx="614363" cy="692150"/>
              </a:xfrm>
              <a:custGeom>
                <a:avLst/>
                <a:gdLst>
                  <a:gd name="T0" fmla="*/ 111 w 250"/>
                  <a:gd name="T1" fmla="*/ 192 h 281"/>
                  <a:gd name="T2" fmla="*/ 94 w 250"/>
                  <a:gd name="T3" fmla="*/ 195 h 281"/>
                  <a:gd name="T4" fmla="*/ 100 w 250"/>
                  <a:gd name="T5" fmla="*/ 174 h 281"/>
                  <a:gd name="T6" fmla="*/ 95 w 250"/>
                  <a:gd name="T7" fmla="*/ 170 h 281"/>
                  <a:gd name="T8" fmla="*/ 75 w 250"/>
                  <a:gd name="T9" fmla="*/ 167 h 281"/>
                  <a:gd name="T10" fmla="*/ 83 w 250"/>
                  <a:gd name="T11" fmla="*/ 150 h 281"/>
                  <a:gd name="T12" fmla="*/ 59 w 250"/>
                  <a:gd name="T13" fmla="*/ 153 h 281"/>
                  <a:gd name="T14" fmla="*/ 68 w 250"/>
                  <a:gd name="T15" fmla="*/ 138 h 281"/>
                  <a:gd name="T16" fmla="*/ 48 w 250"/>
                  <a:gd name="T17" fmla="*/ 138 h 281"/>
                  <a:gd name="T18" fmla="*/ 53 w 250"/>
                  <a:gd name="T19" fmla="*/ 123 h 281"/>
                  <a:gd name="T20" fmla="*/ 48 w 250"/>
                  <a:gd name="T21" fmla="*/ 116 h 281"/>
                  <a:gd name="T22" fmla="*/ 39 w 250"/>
                  <a:gd name="T23" fmla="*/ 116 h 281"/>
                  <a:gd name="T24" fmla="*/ 27 w 250"/>
                  <a:gd name="T25" fmla="*/ 125 h 281"/>
                  <a:gd name="T26" fmla="*/ 27 w 250"/>
                  <a:gd name="T27" fmla="*/ 101 h 281"/>
                  <a:gd name="T28" fmla="*/ 10 w 250"/>
                  <a:gd name="T29" fmla="*/ 109 h 281"/>
                  <a:gd name="T30" fmla="*/ 2 w 250"/>
                  <a:gd name="T31" fmla="*/ 43 h 281"/>
                  <a:gd name="T32" fmla="*/ 77 w 250"/>
                  <a:gd name="T33" fmla="*/ 17 h 281"/>
                  <a:gd name="T34" fmla="*/ 95 w 250"/>
                  <a:gd name="T35" fmla="*/ 5 h 281"/>
                  <a:gd name="T36" fmla="*/ 102 w 250"/>
                  <a:gd name="T37" fmla="*/ 32 h 281"/>
                  <a:gd name="T38" fmla="*/ 119 w 250"/>
                  <a:gd name="T39" fmla="*/ 22 h 281"/>
                  <a:gd name="T40" fmla="*/ 117 w 250"/>
                  <a:gd name="T41" fmla="*/ 46 h 281"/>
                  <a:gd name="T42" fmla="*/ 137 w 250"/>
                  <a:gd name="T43" fmla="*/ 36 h 281"/>
                  <a:gd name="T44" fmla="*/ 128 w 250"/>
                  <a:gd name="T45" fmla="*/ 54 h 281"/>
                  <a:gd name="T46" fmla="*/ 156 w 250"/>
                  <a:gd name="T47" fmla="*/ 56 h 281"/>
                  <a:gd name="T48" fmla="*/ 153 w 250"/>
                  <a:gd name="T49" fmla="*/ 68 h 281"/>
                  <a:gd name="T50" fmla="*/ 162 w 250"/>
                  <a:gd name="T51" fmla="*/ 88 h 281"/>
                  <a:gd name="T52" fmla="*/ 181 w 250"/>
                  <a:gd name="T53" fmla="*/ 79 h 281"/>
                  <a:gd name="T54" fmla="*/ 176 w 250"/>
                  <a:gd name="T55" fmla="*/ 109 h 281"/>
                  <a:gd name="T56" fmla="*/ 198 w 250"/>
                  <a:gd name="T57" fmla="*/ 99 h 281"/>
                  <a:gd name="T58" fmla="*/ 182 w 250"/>
                  <a:gd name="T59" fmla="*/ 117 h 281"/>
                  <a:gd name="T60" fmla="*/ 209 w 250"/>
                  <a:gd name="T61" fmla="*/ 122 h 281"/>
                  <a:gd name="T62" fmla="*/ 196 w 250"/>
                  <a:gd name="T63" fmla="*/ 139 h 281"/>
                  <a:gd name="T64" fmla="*/ 226 w 250"/>
                  <a:gd name="T65" fmla="*/ 147 h 281"/>
                  <a:gd name="T66" fmla="*/ 209 w 250"/>
                  <a:gd name="T67" fmla="*/ 164 h 281"/>
                  <a:gd name="T68" fmla="*/ 238 w 250"/>
                  <a:gd name="T69" fmla="*/ 173 h 281"/>
                  <a:gd name="T70" fmla="*/ 220 w 250"/>
                  <a:gd name="T71" fmla="*/ 189 h 281"/>
                  <a:gd name="T72" fmla="*/ 246 w 250"/>
                  <a:gd name="T73" fmla="*/ 200 h 281"/>
                  <a:gd name="T74" fmla="*/ 230 w 250"/>
                  <a:gd name="T75" fmla="*/ 213 h 281"/>
                  <a:gd name="T76" fmla="*/ 194 w 250"/>
                  <a:gd name="T77" fmla="*/ 279 h 281"/>
                  <a:gd name="T78" fmla="*/ 138 w 250"/>
                  <a:gd name="T79" fmla="*/ 250 h 281"/>
                  <a:gd name="T80" fmla="*/ 120 w 250"/>
                  <a:gd name="T81" fmla="*/ 250 h 281"/>
                  <a:gd name="T82" fmla="*/ 130 w 250"/>
                  <a:gd name="T83" fmla="*/ 230 h 281"/>
                  <a:gd name="T84" fmla="*/ 127 w 250"/>
                  <a:gd name="T85" fmla="*/ 224 h 281"/>
                  <a:gd name="T86" fmla="*/ 108 w 250"/>
                  <a:gd name="T87" fmla="*/ 218 h 281"/>
                  <a:gd name="T88" fmla="*/ 119 w 250"/>
                  <a:gd name="T89" fmla="*/ 204 h 281"/>
                  <a:gd name="T90" fmla="*/ 223 w 250"/>
                  <a:gd name="T91" fmla="*/ 216 h 281"/>
                  <a:gd name="T92" fmla="*/ 188 w 250"/>
                  <a:gd name="T93" fmla="*/ 138 h 281"/>
                  <a:gd name="T94" fmla="*/ 139 w 250"/>
                  <a:gd name="T95" fmla="*/ 75 h 281"/>
                  <a:gd name="T96" fmla="*/ 62 w 250"/>
                  <a:gd name="T97" fmla="*/ 18 h 281"/>
                  <a:gd name="T98" fmla="*/ 10 w 250"/>
                  <a:gd name="T99" fmla="*/ 72 h 281"/>
                  <a:gd name="T100" fmla="*/ 30 w 250"/>
                  <a:gd name="T101" fmla="*/ 95 h 281"/>
                  <a:gd name="T102" fmla="*/ 47 w 250"/>
                  <a:gd name="T103" fmla="*/ 107 h 281"/>
                  <a:gd name="T104" fmla="*/ 64 w 250"/>
                  <a:gd name="T105" fmla="*/ 122 h 281"/>
                  <a:gd name="T106" fmla="*/ 79 w 250"/>
                  <a:gd name="T107" fmla="*/ 136 h 281"/>
                  <a:gd name="T108" fmla="*/ 93 w 250"/>
                  <a:gd name="T109" fmla="*/ 151 h 281"/>
                  <a:gd name="T110" fmla="*/ 106 w 250"/>
                  <a:gd name="T111" fmla="*/ 168 h 281"/>
                  <a:gd name="T112" fmla="*/ 118 w 250"/>
                  <a:gd name="T113" fmla="*/ 186 h 281"/>
                  <a:gd name="T114" fmla="*/ 128 w 250"/>
                  <a:gd name="T115" fmla="*/ 205 h 281"/>
                  <a:gd name="T116" fmla="*/ 137 w 250"/>
                  <a:gd name="T117" fmla="*/ 225 h 281"/>
                  <a:gd name="T118" fmla="*/ 145 w 250"/>
                  <a:gd name="T119" fmla="*/ 247 h 281"/>
                  <a:gd name="T120" fmla="*/ 213 w 250"/>
                  <a:gd name="T121" fmla="*/ 261 h 2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250" h="281">
                    <a:moveTo>
                      <a:pt x="118" y="202"/>
                    </a:moveTo>
                    <a:cubicBezTo>
                      <a:pt x="118" y="200"/>
                      <a:pt x="117" y="198"/>
                      <a:pt x="116" y="197"/>
                    </a:cubicBezTo>
                    <a:cubicBezTo>
                      <a:pt x="115" y="195"/>
                      <a:pt x="114" y="194"/>
                      <a:pt x="113" y="192"/>
                    </a:cubicBezTo>
                    <a:cubicBezTo>
                      <a:pt x="113" y="191"/>
                      <a:pt x="112" y="191"/>
                      <a:pt x="111" y="192"/>
                    </a:cubicBezTo>
                    <a:cubicBezTo>
                      <a:pt x="107" y="194"/>
                      <a:pt x="103" y="197"/>
                      <a:pt x="98" y="200"/>
                    </a:cubicBezTo>
                    <a:cubicBezTo>
                      <a:pt x="97" y="200"/>
                      <a:pt x="96" y="201"/>
                      <a:pt x="95" y="201"/>
                    </a:cubicBezTo>
                    <a:cubicBezTo>
                      <a:pt x="94" y="200"/>
                      <a:pt x="93" y="199"/>
                      <a:pt x="93" y="198"/>
                    </a:cubicBezTo>
                    <a:cubicBezTo>
                      <a:pt x="93" y="197"/>
                      <a:pt x="93" y="196"/>
                      <a:pt x="94" y="195"/>
                    </a:cubicBezTo>
                    <a:cubicBezTo>
                      <a:pt x="99" y="192"/>
                      <a:pt x="103" y="189"/>
                      <a:pt x="108" y="187"/>
                    </a:cubicBezTo>
                    <a:cubicBezTo>
                      <a:pt x="109" y="186"/>
                      <a:pt x="109" y="185"/>
                      <a:pt x="108" y="184"/>
                    </a:cubicBezTo>
                    <a:cubicBezTo>
                      <a:pt x="106" y="181"/>
                      <a:pt x="104" y="177"/>
                      <a:pt x="102" y="174"/>
                    </a:cubicBezTo>
                    <a:cubicBezTo>
                      <a:pt x="101" y="173"/>
                      <a:pt x="101" y="173"/>
                      <a:pt x="100" y="174"/>
                    </a:cubicBezTo>
                    <a:cubicBezTo>
                      <a:pt x="96" y="177"/>
                      <a:pt x="91" y="180"/>
                      <a:pt x="87" y="183"/>
                    </a:cubicBezTo>
                    <a:cubicBezTo>
                      <a:pt x="85" y="185"/>
                      <a:pt x="82" y="184"/>
                      <a:pt x="82" y="181"/>
                    </a:cubicBezTo>
                    <a:cubicBezTo>
                      <a:pt x="82" y="180"/>
                      <a:pt x="82" y="179"/>
                      <a:pt x="84" y="178"/>
                    </a:cubicBezTo>
                    <a:cubicBezTo>
                      <a:pt x="87" y="175"/>
                      <a:pt x="91" y="172"/>
                      <a:pt x="95" y="170"/>
                    </a:cubicBezTo>
                    <a:cubicBezTo>
                      <a:pt x="97" y="168"/>
                      <a:pt x="97" y="168"/>
                      <a:pt x="96" y="166"/>
                    </a:cubicBezTo>
                    <a:cubicBezTo>
                      <a:pt x="94" y="163"/>
                      <a:pt x="91" y="161"/>
                      <a:pt x="89" y="158"/>
                    </a:cubicBezTo>
                    <a:cubicBezTo>
                      <a:pt x="89" y="157"/>
                      <a:pt x="88" y="157"/>
                      <a:pt x="87" y="157"/>
                    </a:cubicBezTo>
                    <a:cubicBezTo>
                      <a:pt x="83" y="161"/>
                      <a:pt x="79" y="164"/>
                      <a:pt x="75" y="167"/>
                    </a:cubicBezTo>
                    <a:cubicBezTo>
                      <a:pt x="74" y="168"/>
                      <a:pt x="72" y="168"/>
                      <a:pt x="71" y="167"/>
                    </a:cubicBezTo>
                    <a:cubicBezTo>
                      <a:pt x="69" y="166"/>
                      <a:pt x="69" y="164"/>
                      <a:pt x="71" y="163"/>
                    </a:cubicBezTo>
                    <a:cubicBezTo>
                      <a:pt x="75" y="159"/>
                      <a:pt x="79" y="156"/>
                      <a:pt x="83" y="153"/>
                    </a:cubicBezTo>
                    <a:cubicBezTo>
                      <a:pt x="84" y="152"/>
                      <a:pt x="84" y="151"/>
                      <a:pt x="83" y="150"/>
                    </a:cubicBezTo>
                    <a:cubicBezTo>
                      <a:pt x="81" y="147"/>
                      <a:pt x="78" y="144"/>
                      <a:pt x="75" y="141"/>
                    </a:cubicBezTo>
                    <a:cubicBezTo>
                      <a:pt x="75" y="141"/>
                      <a:pt x="74" y="141"/>
                      <a:pt x="73" y="141"/>
                    </a:cubicBezTo>
                    <a:cubicBezTo>
                      <a:pt x="70" y="145"/>
                      <a:pt x="66" y="148"/>
                      <a:pt x="62" y="152"/>
                    </a:cubicBezTo>
                    <a:cubicBezTo>
                      <a:pt x="61" y="153"/>
                      <a:pt x="60" y="153"/>
                      <a:pt x="59" y="153"/>
                    </a:cubicBezTo>
                    <a:cubicBezTo>
                      <a:pt x="58" y="153"/>
                      <a:pt x="57" y="152"/>
                      <a:pt x="56" y="151"/>
                    </a:cubicBezTo>
                    <a:cubicBezTo>
                      <a:pt x="56" y="150"/>
                      <a:pt x="56" y="149"/>
                      <a:pt x="57" y="148"/>
                    </a:cubicBezTo>
                    <a:cubicBezTo>
                      <a:pt x="61" y="145"/>
                      <a:pt x="64" y="142"/>
                      <a:pt x="67" y="139"/>
                    </a:cubicBezTo>
                    <a:cubicBezTo>
                      <a:pt x="68" y="138"/>
                      <a:pt x="68" y="138"/>
                      <a:pt x="68" y="138"/>
                    </a:cubicBezTo>
                    <a:cubicBezTo>
                      <a:pt x="70" y="136"/>
                      <a:pt x="70" y="136"/>
                      <a:pt x="68" y="134"/>
                    </a:cubicBezTo>
                    <a:cubicBezTo>
                      <a:pt x="66" y="132"/>
                      <a:pt x="64" y="130"/>
                      <a:pt x="61" y="128"/>
                    </a:cubicBezTo>
                    <a:cubicBezTo>
                      <a:pt x="59" y="126"/>
                      <a:pt x="59" y="125"/>
                      <a:pt x="57" y="128"/>
                    </a:cubicBezTo>
                    <a:cubicBezTo>
                      <a:pt x="54" y="131"/>
                      <a:pt x="51" y="134"/>
                      <a:pt x="48" y="138"/>
                    </a:cubicBezTo>
                    <a:cubicBezTo>
                      <a:pt x="46" y="140"/>
                      <a:pt x="44" y="140"/>
                      <a:pt x="43" y="139"/>
                    </a:cubicBezTo>
                    <a:cubicBezTo>
                      <a:pt x="41" y="137"/>
                      <a:pt x="41" y="135"/>
                      <a:pt x="43" y="133"/>
                    </a:cubicBezTo>
                    <a:cubicBezTo>
                      <a:pt x="46" y="131"/>
                      <a:pt x="48" y="129"/>
                      <a:pt x="50" y="126"/>
                    </a:cubicBezTo>
                    <a:cubicBezTo>
                      <a:pt x="51" y="125"/>
                      <a:pt x="52" y="124"/>
                      <a:pt x="53" y="123"/>
                    </a:cubicBezTo>
                    <a:cubicBezTo>
                      <a:pt x="53" y="123"/>
                      <a:pt x="53" y="123"/>
                      <a:pt x="53" y="123"/>
                    </a:cubicBezTo>
                    <a:cubicBezTo>
                      <a:pt x="55" y="122"/>
                      <a:pt x="55" y="122"/>
                      <a:pt x="54" y="120"/>
                    </a:cubicBezTo>
                    <a:cubicBezTo>
                      <a:pt x="52" y="119"/>
                      <a:pt x="50" y="118"/>
                      <a:pt x="48" y="116"/>
                    </a:cubicBezTo>
                    <a:cubicBezTo>
                      <a:pt x="48" y="116"/>
                      <a:pt x="48" y="116"/>
                      <a:pt x="48" y="116"/>
                    </a:cubicBezTo>
                    <a:cubicBezTo>
                      <a:pt x="47" y="114"/>
                      <a:pt x="45" y="114"/>
                      <a:pt x="44" y="112"/>
                    </a:cubicBezTo>
                    <a:cubicBezTo>
                      <a:pt x="43" y="112"/>
                      <a:pt x="43" y="112"/>
                      <a:pt x="42" y="112"/>
                    </a:cubicBezTo>
                    <a:cubicBezTo>
                      <a:pt x="42" y="113"/>
                      <a:pt x="40" y="114"/>
                      <a:pt x="40" y="116"/>
                    </a:cubicBezTo>
                    <a:cubicBezTo>
                      <a:pt x="40" y="116"/>
                      <a:pt x="40" y="116"/>
                      <a:pt x="39" y="116"/>
                    </a:cubicBezTo>
                    <a:cubicBezTo>
                      <a:pt x="39" y="116"/>
                      <a:pt x="39" y="116"/>
                      <a:pt x="39" y="116"/>
                    </a:cubicBezTo>
                    <a:cubicBezTo>
                      <a:pt x="37" y="119"/>
                      <a:pt x="35" y="122"/>
                      <a:pt x="32" y="125"/>
                    </a:cubicBezTo>
                    <a:cubicBezTo>
                      <a:pt x="32" y="125"/>
                      <a:pt x="31" y="126"/>
                      <a:pt x="30" y="126"/>
                    </a:cubicBezTo>
                    <a:cubicBezTo>
                      <a:pt x="29" y="127"/>
                      <a:pt x="27" y="126"/>
                      <a:pt x="27" y="125"/>
                    </a:cubicBezTo>
                    <a:cubicBezTo>
                      <a:pt x="26" y="124"/>
                      <a:pt x="26" y="122"/>
                      <a:pt x="27" y="121"/>
                    </a:cubicBezTo>
                    <a:cubicBezTo>
                      <a:pt x="30" y="117"/>
                      <a:pt x="34" y="113"/>
                      <a:pt x="37" y="110"/>
                    </a:cubicBezTo>
                    <a:cubicBezTo>
                      <a:pt x="38" y="109"/>
                      <a:pt x="38" y="108"/>
                      <a:pt x="37" y="107"/>
                    </a:cubicBezTo>
                    <a:cubicBezTo>
                      <a:pt x="34" y="105"/>
                      <a:pt x="31" y="103"/>
                      <a:pt x="27" y="101"/>
                    </a:cubicBezTo>
                    <a:cubicBezTo>
                      <a:pt x="26" y="100"/>
                      <a:pt x="25" y="100"/>
                      <a:pt x="24" y="101"/>
                    </a:cubicBezTo>
                    <a:cubicBezTo>
                      <a:pt x="21" y="105"/>
                      <a:pt x="18" y="109"/>
                      <a:pt x="15" y="113"/>
                    </a:cubicBezTo>
                    <a:cubicBezTo>
                      <a:pt x="14" y="115"/>
                      <a:pt x="12" y="115"/>
                      <a:pt x="11" y="114"/>
                    </a:cubicBezTo>
                    <a:cubicBezTo>
                      <a:pt x="9" y="113"/>
                      <a:pt x="9" y="111"/>
                      <a:pt x="10" y="109"/>
                    </a:cubicBezTo>
                    <a:cubicBezTo>
                      <a:pt x="14" y="105"/>
                      <a:pt x="17" y="101"/>
                      <a:pt x="20" y="97"/>
                    </a:cubicBezTo>
                    <a:cubicBezTo>
                      <a:pt x="20" y="96"/>
                      <a:pt x="21" y="96"/>
                      <a:pt x="20" y="95"/>
                    </a:cubicBezTo>
                    <a:cubicBezTo>
                      <a:pt x="11" y="87"/>
                      <a:pt x="5" y="78"/>
                      <a:pt x="2" y="67"/>
                    </a:cubicBezTo>
                    <a:cubicBezTo>
                      <a:pt x="0" y="59"/>
                      <a:pt x="0" y="51"/>
                      <a:pt x="2" y="43"/>
                    </a:cubicBezTo>
                    <a:cubicBezTo>
                      <a:pt x="4" y="37"/>
                      <a:pt x="6" y="32"/>
                      <a:pt x="9" y="28"/>
                    </a:cubicBezTo>
                    <a:cubicBezTo>
                      <a:pt x="14" y="22"/>
                      <a:pt x="21" y="17"/>
                      <a:pt x="28" y="14"/>
                    </a:cubicBezTo>
                    <a:cubicBezTo>
                      <a:pt x="42" y="9"/>
                      <a:pt x="56" y="9"/>
                      <a:pt x="70" y="14"/>
                    </a:cubicBezTo>
                    <a:cubicBezTo>
                      <a:pt x="72" y="15"/>
                      <a:pt x="75" y="16"/>
                      <a:pt x="77" y="17"/>
                    </a:cubicBezTo>
                    <a:cubicBezTo>
                      <a:pt x="78" y="18"/>
                      <a:pt x="79" y="18"/>
                      <a:pt x="79" y="17"/>
                    </a:cubicBezTo>
                    <a:cubicBezTo>
                      <a:pt x="83" y="11"/>
                      <a:pt x="87" y="7"/>
                      <a:pt x="90" y="2"/>
                    </a:cubicBezTo>
                    <a:cubicBezTo>
                      <a:pt x="92" y="0"/>
                      <a:pt x="94" y="0"/>
                      <a:pt x="95" y="1"/>
                    </a:cubicBezTo>
                    <a:cubicBezTo>
                      <a:pt x="96" y="2"/>
                      <a:pt x="96" y="4"/>
                      <a:pt x="95" y="5"/>
                    </a:cubicBezTo>
                    <a:cubicBezTo>
                      <a:pt x="92" y="10"/>
                      <a:pt x="88" y="15"/>
                      <a:pt x="85" y="20"/>
                    </a:cubicBezTo>
                    <a:cubicBezTo>
                      <a:pt x="84" y="21"/>
                      <a:pt x="84" y="21"/>
                      <a:pt x="85" y="22"/>
                    </a:cubicBezTo>
                    <a:cubicBezTo>
                      <a:pt x="90" y="25"/>
                      <a:pt x="95" y="29"/>
                      <a:pt x="100" y="33"/>
                    </a:cubicBezTo>
                    <a:cubicBezTo>
                      <a:pt x="101" y="33"/>
                      <a:pt x="101" y="33"/>
                      <a:pt x="102" y="32"/>
                    </a:cubicBezTo>
                    <a:cubicBezTo>
                      <a:pt x="105" y="29"/>
                      <a:pt x="108" y="25"/>
                      <a:pt x="111" y="22"/>
                    </a:cubicBezTo>
                    <a:cubicBezTo>
                      <a:pt x="112" y="20"/>
                      <a:pt x="113" y="19"/>
                      <a:pt x="114" y="17"/>
                    </a:cubicBezTo>
                    <a:cubicBezTo>
                      <a:pt x="115" y="16"/>
                      <a:pt x="117" y="16"/>
                      <a:pt x="119" y="17"/>
                    </a:cubicBezTo>
                    <a:cubicBezTo>
                      <a:pt x="120" y="18"/>
                      <a:pt x="120" y="20"/>
                      <a:pt x="119" y="22"/>
                    </a:cubicBezTo>
                    <a:cubicBezTo>
                      <a:pt x="117" y="24"/>
                      <a:pt x="115" y="26"/>
                      <a:pt x="114" y="28"/>
                    </a:cubicBezTo>
                    <a:cubicBezTo>
                      <a:pt x="112" y="30"/>
                      <a:pt x="109" y="33"/>
                      <a:pt x="107" y="36"/>
                    </a:cubicBezTo>
                    <a:cubicBezTo>
                      <a:pt x="106" y="37"/>
                      <a:pt x="106" y="37"/>
                      <a:pt x="107" y="38"/>
                    </a:cubicBezTo>
                    <a:cubicBezTo>
                      <a:pt x="111" y="41"/>
                      <a:pt x="114" y="43"/>
                      <a:pt x="117" y="46"/>
                    </a:cubicBezTo>
                    <a:cubicBezTo>
                      <a:pt x="119" y="47"/>
                      <a:pt x="120" y="48"/>
                      <a:pt x="121" y="50"/>
                    </a:cubicBezTo>
                    <a:cubicBezTo>
                      <a:pt x="122" y="50"/>
                      <a:pt x="123" y="50"/>
                      <a:pt x="123" y="49"/>
                    </a:cubicBezTo>
                    <a:cubicBezTo>
                      <a:pt x="127" y="45"/>
                      <a:pt x="131" y="42"/>
                      <a:pt x="135" y="38"/>
                    </a:cubicBezTo>
                    <a:cubicBezTo>
                      <a:pt x="135" y="37"/>
                      <a:pt x="136" y="36"/>
                      <a:pt x="137" y="36"/>
                    </a:cubicBezTo>
                    <a:cubicBezTo>
                      <a:pt x="138" y="34"/>
                      <a:pt x="139" y="34"/>
                      <a:pt x="141" y="36"/>
                    </a:cubicBezTo>
                    <a:cubicBezTo>
                      <a:pt x="142" y="37"/>
                      <a:pt x="142" y="38"/>
                      <a:pt x="141" y="40"/>
                    </a:cubicBezTo>
                    <a:cubicBezTo>
                      <a:pt x="138" y="43"/>
                      <a:pt x="136" y="45"/>
                      <a:pt x="133" y="48"/>
                    </a:cubicBezTo>
                    <a:cubicBezTo>
                      <a:pt x="131" y="50"/>
                      <a:pt x="129" y="52"/>
                      <a:pt x="128" y="54"/>
                    </a:cubicBezTo>
                    <a:cubicBezTo>
                      <a:pt x="127" y="54"/>
                      <a:pt x="127" y="55"/>
                      <a:pt x="128" y="55"/>
                    </a:cubicBezTo>
                    <a:cubicBezTo>
                      <a:pt x="133" y="59"/>
                      <a:pt x="137" y="64"/>
                      <a:pt x="141" y="68"/>
                    </a:cubicBezTo>
                    <a:cubicBezTo>
                      <a:pt x="142" y="69"/>
                      <a:pt x="142" y="69"/>
                      <a:pt x="143" y="68"/>
                    </a:cubicBezTo>
                    <a:cubicBezTo>
                      <a:pt x="147" y="64"/>
                      <a:pt x="152" y="60"/>
                      <a:pt x="156" y="56"/>
                    </a:cubicBezTo>
                    <a:cubicBezTo>
                      <a:pt x="157" y="56"/>
                      <a:pt x="157" y="55"/>
                      <a:pt x="158" y="55"/>
                    </a:cubicBezTo>
                    <a:cubicBezTo>
                      <a:pt x="160" y="54"/>
                      <a:pt x="161" y="55"/>
                      <a:pt x="162" y="56"/>
                    </a:cubicBezTo>
                    <a:cubicBezTo>
                      <a:pt x="163" y="57"/>
                      <a:pt x="163" y="59"/>
                      <a:pt x="161" y="60"/>
                    </a:cubicBezTo>
                    <a:cubicBezTo>
                      <a:pt x="158" y="62"/>
                      <a:pt x="155" y="65"/>
                      <a:pt x="153" y="68"/>
                    </a:cubicBezTo>
                    <a:cubicBezTo>
                      <a:pt x="151" y="70"/>
                      <a:pt x="149" y="71"/>
                      <a:pt x="147" y="73"/>
                    </a:cubicBezTo>
                    <a:cubicBezTo>
                      <a:pt x="147" y="73"/>
                      <a:pt x="147" y="74"/>
                      <a:pt x="147" y="74"/>
                    </a:cubicBezTo>
                    <a:cubicBezTo>
                      <a:pt x="151" y="79"/>
                      <a:pt x="156" y="83"/>
                      <a:pt x="160" y="88"/>
                    </a:cubicBezTo>
                    <a:cubicBezTo>
                      <a:pt x="160" y="89"/>
                      <a:pt x="161" y="89"/>
                      <a:pt x="162" y="88"/>
                    </a:cubicBezTo>
                    <a:cubicBezTo>
                      <a:pt x="164" y="86"/>
                      <a:pt x="168" y="83"/>
                      <a:pt x="170" y="81"/>
                    </a:cubicBezTo>
                    <a:cubicBezTo>
                      <a:pt x="172" y="79"/>
                      <a:pt x="175" y="77"/>
                      <a:pt x="177" y="76"/>
                    </a:cubicBezTo>
                    <a:cubicBezTo>
                      <a:pt x="178" y="75"/>
                      <a:pt x="179" y="75"/>
                      <a:pt x="180" y="76"/>
                    </a:cubicBezTo>
                    <a:cubicBezTo>
                      <a:pt x="181" y="77"/>
                      <a:pt x="181" y="78"/>
                      <a:pt x="181" y="79"/>
                    </a:cubicBezTo>
                    <a:cubicBezTo>
                      <a:pt x="181" y="80"/>
                      <a:pt x="180" y="81"/>
                      <a:pt x="180" y="82"/>
                    </a:cubicBezTo>
                    <a:cubicBezTo>
                      <a:pt x="175" y="85"/>
                      <a:pt x="171" y="89"/>
                      <a:pt x="166" y="92"/>
                    </a:cubicBezTo>
                    <a:cubicBezTo>
                      <a:pt x="165" y="93"/>
                      <a:pt x="165" y="94"/>
                      <a:pt x="166" y="95"/>
                    </a:cubicBezTo>
                    <a:cubicBezTo>
                      <a:pt x="169" y="100"/>
                      <a:pt x="173" y="105"/>
                      <a:pt x="176" y="109"/>
                    </a:cubicBezTo>
                    <a:cubicBezTo>
                      <a:pt x="177" y="110"/>
                      <a:pt x="178" y="110"/>
                      <a:pt x="178" y="110"/>
                    </a:cubicBezTo>
                    <a:cubicBezTo>
                      <a:pt x="181" y="108"/>
                      <a:pt x="183" y="106"/>
                      <a:pt x="186" y="104"/>
                    </a:cubicBezTo>
                    <a:cubicBezTo>
                      <a:pt x="188" y="102"/>
                      <a:pt x="191" y="100"/>
                      <a:pt x="194" y="98"/>
                    </a:cubicBezTo>
                    <a:cubicBezTo>
                      <a:pt x="195" y="98"/>
                      <a:pt x="197" y="98"/>
                      <a:pt x="198" y="99"/>
                    </a:cubicBezTo>
                    <a:cubicBezTo>
                      <a:pt x="199" y="101"/>
                      <a:pt x="199" y="102"/>
                      <a:pt x="197" y="103"/>
                    </a:cubicBezTo>
                    <a:cubicBezTo>
                      <a:pt x="194" y="107"/>
                      <a:pt x="189" y="109"/>
                      <a:pt x="186" y="112"/>
                    </a:cubicBezTo>
                    <a:cubicBezTo>
                      <a:pt x="184" y="113"/>
                      <a:pt x="183" y="114"/>
                      <a:pt x="182" y="115"/>
                    </a:cubicBezTo>
                    <a:cubicBezTo>
                      <a:pt x="181" y="115"/>
                      <a:pt x="181" y="116"/>
                      <a:pt x="182" y="117"/>
                    </a:cubicBezTo>
                    <a:cubicBezTo>
                      <a:pt x="184" y="121"/>
                      <a:pt x="187" y="125"/>
                      <a:pt x="190" y="129"/>
                    </a:cubicBezTo>
                    <a:cubicBezTo>
                      <a:pt x="191" y="130"/>
                      <a:pt x="191" y="131"/>
                      <a:pt x="192" y="132"/>
                    </a:cubicBezTo>
                    <a:cubicBezTo>
                      <a:pt x="192" y="133"/>
                      <a:pt x="193" y="133"/>
                      <a:pt x="194" y="132"/>
                    </a:cubicBezTo>
                    <a:cubicBezTo>
                      <a:pt x="199" y="129"/>
                      <a:pt x="204" y="126"/>
                      <a:pt x="209" y="122"/>
                    </a:cubicBezTo>
                    <a:cubicBezTo>
                      <a:pt x="211" y="121"/>
                      <a:pt x="213" y="122"/>
                      <a:pt x="214" y="123"/>
                    </a:cubicBezTo>
                    <a:cubicBezTo>
                      <a:pt x="215" y="125"/>
                      <a:pt x="214" y="126"/>
                      <a:pt x="212" y="128"/>
                    </a:cubicBezTo>
                    <a:cubicBezTo>
                      <a:pt x="207" y="131"/>
                      <a:pt x="202" y="134"/>
                      <a:pt x="197" y="138"/>
                    </a:cubicBezTo>
                    <a:cubicBezTo>
                      <a:pt x="196" y="138"/>
                      <a:pt x="195" y="138"/>
                      <a:pt x="196" y="139"/>
                    </a:cubicBezTo>
                    <a:cubicBezTo>
                      <a:pt x="199" y="145"/>
                      <a:pt x="202" y="150"/>
                      <a:pt x="205" y="156"/>
                    </a:cubicBezTo>
                    <a:cubicBezTo>
                      <a:pt x="206" y="156"/>
                      <a:pt x="206" y="156"/>
                      <a:pt x="207" y="156"/>
                    </a:cubicBezTo>
                    <a:cubicBezTo>
                      <a:pt x="212" y="153"/>
                      <a:pt x="217" y="151"/>
                      <a:pt x="221" y="148"/>
                    </a:cubicBezTo>
                    <a:cubicBezTo>
                      <a:pt x="223" y="147"/>
                      <a:pt x="224" y="146"/>
                      <a:pt x="226" y="147"/>
                    </a:cubicBezTo>
                    <a:cubicBezTo>
                      <a:pt x="228" y="148"/>
                      <a:pt x="229" y="151"/>
                      <a:pt x="226" y="152"/>
                    </a:cubicBezTo>
                    <a:cubicBezTo>
                      <a:pt x="222" y="155"/>
                      <a:pt x="218" y="157"/>
                      <a:pt x="214" y="159"/>
                    </a:cubicBezTo>
                    <a:cubicBezTo>
                      <a:pt x="212" y="160"/>
                      <a:pt x="211" y="161"/>
                      <a:pt x="210" y="162"/>
                    </a:cubicBezTo>
                    <a:cubicBezTo>
                      <a:pt x="209" y="162"/>
                      <a:pt x="209" y="163"/>
                      <a:pt x="209" y="164"/>
                    </a:cubicBezTo>
                    <a:cubicBezTo>
                      <a:pt x="212" y="169"/>
                      <a:pt x="214" y="175"/>
                      <a:pt x="217" y="180"/>
                    </a:cubicBezTo>
                    <a:cubicBezTo>
                      <a:pt x="217" y="181"/>
                      <a:pt x="218" y="181"/>
                      <a:pt x="218" y="181"/>
                    </a:cubicBezTo>
                    <a:cubicBezTo>
                      <a:pt x="223" y="178"/>
                      <a:pt x="228" y="176"/>
                      <a:pt x="233" y="174"/>
                    </a:cubicBezTo>
                    <a:cubicBezTo>
                      <a:pt x="234" y="173"/>
                      <a:pt x="236" y="172"/>
                      <a:pt x="238" y="173"/>
                    </a:cubicBezTo>
                    <a:cubicBezTo>
                      <a:pt x="239" y="173"/>
                      <a:pt x="240" y="174"/>
                      <a:pt x="240" y="176"/>
                    </a:cubicBezTo>
                    <a:cubicBezTo>
                      <a:pt x="240" y="177"/>
                      <a:pt x="239" y="178"/>
                      <a:pt x="238" y="178"/>
                    </a:cubicBezTo>
                    <a:cubicBezTo>
                      <a:pt x="233" y="181"/>
                      <a:pt x="227" y="184"/>
                      <a:pt x="221" y="186"/>
                    </a:cubicBezTo>
                    <a:cubicBezTo>
                      <a:pt x="220" y="187"/>
                      <a:pt x="220" y="187"/>
                      <a:pt x="220" y="189"/>
                    </a:cubicBezTo>
                    <a:cubicBezTo>
                      <a:pt x="222" y="194"/>
                      <a:pt x="224" y="200"/>
                      <a:pt x="226" y="205"/>
                    </a:cubicBezTo>
                    <a:cubicBezTo>
                      <a:pt x="227" y="207"/>
                      <a:pt x="227" y="207"/>
                      <a:pt x="229" y="206"/>
                    </a:cubicBezTo>
                    <a:cubicBezTo>
                      <a:pt x="234" y="204"/>
                      <a:pt x="239" y="202"/>
                      <a:pt x="244" y="200"/>
                    </a:cubicBezTo>
                    <a:cubicBezTo>
                      <a:pt x="245" y="200"/>
                      <a:pt x="245" y="200"/>
                      <a:pt x="246" y="200"/>
                    </a:cubicBezTo>
                    <a:cubicBezTo>
                      <a:pt x="248" y="199"/>
                      <a:pt x="249" y="200"/>
                      <a:pt x="250" y="201"/>
                    </a:cubicBezTo>
                    <a:cubicBezTo>
                      <a:pt x="250" y="203"/>
                      <a:pt x="250" y="205"/>
                      <a:pt x="248" y="205"/>
                    </a:cubicBezTo>
                    <a:cubicBezTo>
                      <a:pt x="245" y="207"/>
                      <a:pt x="241" y="208"/>
                      <a:pt x="237" y="210"/>
                    </a:cubicBezTo>
                    <a:cubicBezTo>
                      <a:pt x="235" y="211"/>
                      <a:pt x="232" y="212"/>
                      <a:pt x="230" y="213"/>
                    </a:cubicBezTo>
                    <a:cubicBezTo>
                      <a:pt x="229" y="213"/>
                      <a:pt x="229" y="214"/>
                      <a:pt x="229" y="214"/>
                    </a:cubicBezTo>
                    <a:cubicBezTo>
                      <a:pt x="230" y="221"/>
                      <a:pt x="231" y="227"/>
                      <a:pt x="230" y="234"/>
                    </a:cubicBezTo>
                    <a:cubicBezTo>
                      <a:pt x="229" y="245"/>
                      <a:pt x="225" y="255"/>
                      <a:pt x="218" y="264"/>
                    </a:cubicBezTo>
                    <a:cubicBezTo>
                      <a:pt x="212" y="272"/>
                      <a:pt x="204" y="278"/>
                      <a:pt x="194" y="279"/>
                    </a:cubicBezTo>
                    <a:cubicBezTo>
                      <a:pt x="185" y="281"/>
                      <a:pt x="177" y="280"/>
                      <a:pt x="169" y="277"/>
                    </a:cubicBezTo>
                    <a:cubicBezTo>
                      <a:pt x="160" y="274"/>
                      <a:pt x="152" y="268"/>
                      <a:pt x="146" y="261"/>
                    </a:cubicBezTo>
                    <a:cubicBezTo>
                      <a:pt x="144" y="258"/>
                      <a:pt x="141" y="254"/>
                      <a:pt x="139" y="250"/>
                    </a:cubicBezTo>
                    <a:cubicBezTo>
                      <a:pt x="139" y="249"/>
                      <a:pt x="139" y="249"/>
                      <a:pt x="138" y="250"/>
                    </a:cubicBezTo>
                    <a:cubicBezTo>
                      <a:pt x="133" y="251"/>
                      <a:pt x="129" y="253"/>
                      <a:pt x="124" y="255"/>
                    </a:cubicBezTo>
                    <a:cubicBezTo>
                      <a:pt x="123" y="255"/>
                      <a:pt x="123" y="255"/>
                      <a:pt x="122" y="256"/>
                    </a:cubicBezTo>
                    <a:cubicBezTo>
                      <a:pt x="120" y="256"/>
                      <a:pt x="119" y="255"/>
                      <a:pt x="118" y="254"/>
                    </a:cubicBezTo>
                    <a:cubicBezTo>
                      <a:pt x="118" y="252"/>
                      <a:pt x="118" y="251"/>
                      <a:pt x="120" y="250"/>
                    </a:cubicBezTo>
                    <a:cubicBezTo>
                      <a:pt x="125" y="248"/>
                      <a:pt x="130" y="246"/>
                      <a:pt x="135" y="244"/>
                    </a:cubicBezTo>
                    <a:cubicBezTo>
                      <a:pt x="136" y="243"/>
                      <a:pt x="136" y="243"/>
                      <a:pt x="136" y="242"/>
                    </a:cubicBezTo>
                    <a:cubicBezTo>
                      <a:pt x="135" y="238"/>
                      <a:pt x="133" y="234"/>
                      <a:pt x="132" y="231"/>
                    </a:cubicBezTo>
                    <a:cubicBezTo>
                      <a:pt x="131" y="229"/>
                      <a:pt x="131" y="229"/>
                      <a:pt x="130" y="230"/>
                    </a:cubicBezTo>
                    <a:cubicBezTo>
                      <a:pt x="125" y="232"/>
                      <a:pt x="120" y="234"/>
                      <a:pt x="115" y="236"/>
                    </a:cubicBezTo>
                    <a:cubicBezTo>
                      <a:pt x="113" y="237"/>
                      <a:pt x="112" y="236"/>
                      <a:pt x="111" y="234"/>
                    </a:cubicBezTo>
                    <a:cubicBezTo>
                      <a:pt x="111" y="233"/>
                      <a:pt x="111" y="232"/>
                      <a:pt x="113" y="231"/>
                    </a:cubicBezTo>
                    <a:cubicBezTo>
                      <a:pt x="118" y="228"/>
                      <a:pt x="123" y="226"/>
                      <a:pt x="127" y="224"/>
                    </a:cubicBezTo>
                    <a:cubicBezTo>
                      <a:pt x="128" y="223"/>
                      <a:pt x="129" y="223"/>
                      <a:pt x="128" y="222"/>
                    </a:cubicBezTo>
                    <a:cubicBezTo>
                      <a:pt x="127" y="218"/>
                      <a:pt x="125" y="215"/>
                      <a:pt x="123" y="211"/>
                    </a:cubicBezTo>
                    <a:cubicBezTo>
                      <a:pt x="123" y="210"/>
                      <a:pt x="122" y="210"/>
                      <a:pt x="121" y="210"/>
                    </a:cubicBezTo>
                    <a:cubicBezTo>
                      <a:pt x="117" y="213"/>
                      <a:pt x="112" y="215"/>
                      <a:pt x="108" y="218"/>
                    </a:cubicBezTo>
                    <a:cubicBezTo>
                      <a:pt x="106" y="219"/>
                      <a:pt x="104" y="218"/>
                      <a:pt x="103" y="217"/>
                    </a:cubicBezTo>
                    <a:cubicBezTo>
                      <a:pt x="102" y="215"/>
                      <a:pt x="103" y="213"/>
                      <a:pt x="105" y="212"/>
                    </a:cubicBezTo>
                    <a:cubicBezTo>
                      <a:pt x="109" y="210"/>
                      <a:pt x="113" y="208"/>
                      <a:pt x="117" y="205"/>
                    </a:cubicBezTo>
                    <a:cubicBezTo>
                      <a:pt x="118" y="205"/>
                      <a:pt x="118" y="205"/>
                      <a:pt x="119" y="204"/>
                    </a:cubicBezTo>
                    <a:cubicBezTo>
                      <a:pt x="119" y="205"/>
                      <a:pt x="120" y="204"/>
                      <a:pt x="120" y="204"/>
                    </a:cubicBezTo>
                    <a:cubicBezTo>
                      <a:pt x="119" y="203"/>
                      <a:pt x="119" y="202"/>
                      <a:pt x="118" y="202"/>
                    </a:cubicBezTo>
                    <a:close/>
                    <a:moveTo>
                      <a:pt x="224" y="226"/>
                    </a:moveTo>
                    <a:cubicBezTo>
                      <a:pt x="224" y="224"/>
                      <a:pt x="224" y="220"/>
                      <a:pt x="223" y="216"/>
                    </a:cubicBezTo>
                    <a:cubicBezTo>
                      <a:pt x="222" y="209"/>
                      <a:pt x="219" y="203"/>
                      <a:pt x="217" y="196"/>
                    </a:cubicBezTo>
                    <a:cubicBezTo>
                      <a:pt x="214" y="189"/>
                      <a:pt x="211" y="182"/>
                      <a:pt x="208" y="175"/>
                    </a:cubicBezTo>
                    <a:cubicBezTo>
                      <a:pt x="205" y="168"/>
                      <a:pt x="201" y="161"/>
                      <a:pt x="198" y="155"/>
                    </a:cubicBezTo>
                    <a:cubicBezTo>
                      <a:pt x="195" y="149"/>
                      <a:pt x="191" y="143"/>
                      <a:pt x="188" y="138"/>
                    </a:cubicBezTo>
                    <a:cubicBezTo>
                      <a:pt x="185" y="132"/>
                      <a:pt x="181" y="127"/>
                      <a:pt x="178" y="122"/>
                    </a:cubicBezTo>
                    <a:cubicBezTo>
                      <a:pt x="174" y="116"/>
                      <a:pt x="170" y="111"/>
                      <a:pt x="167" y="106"/>
                    </a:cubicBezTo>
                    <a:cubicBezTo>
                      <a:pt x="162" y="101"/>
                      <a:pt x="157" y="95"/>
                      <a:pt x="153" y="89"/>
                    </a:cubicBezTo>
                    <a:cubicBezTo>
                      <a:pt x="148" y="84"/>
                      <a:pt x="144" y="80"/>
                      <a:pt x="139" y="75"/>
                    </a:cubicBezTo>
                    <a:cubicBezTo>
                      <a:pt x="134" y="70"/>
                      <a:pt x="129" y="65"/>
                      <a:pt x="124" y="61"/>
                    </a:cubicBezTo>
                    <a:cubicBezTo>
                      <a:pt x="118" y="55"/>
                      <a:pt x="112" y="49"/>
                      <a:pt x="105" y="44"/>
                    </a:cubicBezTo>
                    <a:cubicBezTo>
                      <a:pt x="98" y="38"/>
                      <a:pt x="90" y="33"/>
                      <a:pt x="82" y="27"/>
                    </a:cubicBezTo>
                    <a:cubicBezTo>
                      <a:pt x="76" y="23"/>
                      <a:pt x="69" y="20"/>
                      <a:pt x="62" y="18"/>
                    </a:cubicBezTo>
                    <a:cubicBezTo>
                      <a:pt x="53" y="16"/>
                      <a:pt x="45" y="16"/>
                      <a:pt x="36" y="18"/>
                    </a:cubicBezTo>
                    <a:cubicBezTo>
                      <a:pt x="28" y="20"/>
                      <a:pt x="21" y="24"/>
                      <a:pt x="15" y="30"/>
                    </a:cubicBezTo>
                    <a:cubicBezTo>
                      <a:pt x="11" y="35"/>
                      <a:pt x="9" y="41"/>
                      <a:pt x="8" y="47"/>
                    </a:cubicBezTo>
                    <a:cubicBezTo>
                      <a:pt x="6" y="56"/>
                      <a:pt x="7" y="64"/>
                      <a:pt x="10" y="72"/>
                    </a:cubicBezTo>
                    <a:cubicBezTo>
                      <a:pt x="14" y="79"/>
                      <a:pt x="18" y="85"/>
                      <a:pt x="24" y="90"/>
                    </a:cubicBezTo>
                    <a:cubicBezTo>
                      <a:pt x="25" y="91"/>
                      <a:pt x="25" y="91"/>
                      <a:pt x="26" y="91"/>
                    </a:cubicBezTo>
                    <a:cubicBezTo>
                      <a:pt x="27" y="91"/>
                      <a:pt x="28" y="92"/>
                      <a:pt x="28" y="93"/>
                    </a:cubicBezTo>
                    <a:cubicBezTo>
                      <a:pt x="29" y="94"/>
                      <a:pt x="29" y="94"/>
                      <a:pt x="30" y="95"/>
                    </a:cubicBezTo>
                    <a:cubicBezTo>
                      <a:pt x="34" y="97"/>
                      <a:pt x="38" y="100"/>
                      <a:pt x="41" y="103"/>
                    </a:cubicBezTo>
                    <a:cubicBezTo>
                      <a:pt x="42" y="103"/>
                      <a:pt x="42" y="104"/>
                      <a:pt x="43" y="104"/>
                    </a:cubicBezTo>
                    <a:cubicBezTo>
                      <a:pt x="45" y="104"/>
                      <a:pt x="46" y="104"/>
                      <a:pt x="46" y="106"/>
                    </a:cubicBezTo>
                    <a:cubicBezTo>
                      <a:pt x="46" y="107"/>
                      <a:pt x="47" y="107"/>
                      <a:pt x="47" y="107"/>
                    </a:cubicBezTo>
                    <a:cubicBezTo>
                      <a:pt x="50" y="110"/>
                      <a:pt x="54" y="113"/>
                      <a:pt x="58" y="116"/>
                    </a:cubicBezTo>
                    <a:cubicBezTo>
                      <a:pt x="58" y="117"/>
                      <a:pt x="59" y="117"/>
                      <a:pt x="61" y="117"/>
                    </a:cubicBezTo>
                    <a:cubicBezTo>
                      <a:pt x="62" y="117"/>
                      <a:pt x="63" y="118"/>
                      <a:pt x="63" y="120"/>
                    </a:cubicBezTo>
                    <a:cubicBezTo>
                      <a:pt x="63" y="120"/>
                      <a:pt x="63" y="121"/>
                      <a:pt x="64" y="122"/>
                    </a:cubicBezTo>
                    <a:cubicBezTo>
                      <a:pt x="68" y="125"/>
                      <a:pt x="71" y="128"/>
                      <a:pt x="74" y="131"/>
                    </a:cubicBezTo>
                    <a:cubicBezTo>
                      <a:pt x="75" y="132"/>
                      <a:pt x="75" y="132"/>
                      <a:pt x="76" y="132"/>
                    </a:cubicBezTo>
                    <a:cubicBezTo>
                      <a:pt x="78" y="132"/>
                      <a:pt x="78" y="133"/>
                      <a:pt x="78" y="135"/>
                    </a:cubicBezTo>
                    <a:cubicBezTo>
                      <a:pt x="79" y="136"/>
                      <a:pt x="79" y="136"/>
                      <a:pt x="79" y="136"/>
                    </a:cubicBezTo>
                    <a:cubicBezTo>
                      <a:pt x="80" y="138"/>
                      <a:pt x="82" y="139"/>
                      <a:pt x="83" y="141"/>
                    </a:cubicBezTo>
                    <a:cubicBezTo>
                      <a:pt x="85" y="142"/>
                      <a:pt x="87" y="144"/>
                      <a:pt x="88" y="146"/>
                    </a:cubicBezTo>
                    <a:cubicBezTo>
                      <a:pt x="89" y="147"/>
                      <a:pt x="89" y="148"/>
                      <a:pt x="90" y="148"/>
                    </a:cubicBezTo>
                    <a:cubicBezTo>
                      <a:pt x="92" y="149"/>
                      <a:pt x="93" y="150"/>
                      <a:pt x="93" y="151"/>
                    </a:cubicBezTo>
                    <a:cubicBezTo>
                      <a:pt x="93" y="152"/>
                      <a:pt x="93" y="152"/>
                      <a:pt x="93" y="153"/>
                    </a:cubicBezTo>
                    <a:cubicBezTo>
                      <a:pt x="96" y="156"/>
                      <a:pt x="99" y="160"/>
                      <a:pt x="102" y="163"/>
                    </a:cubicBezTo>
                    <a:cubicBezTo>
                      <a:pt x="102" y="164"/>
                      <a:pt x="103" y="165"/>
                      <a:pt x="104" y="165"/>
                    </a:cubicBezTo>
                    <a:cubicBezTo>
                      <a:pt x="105" y="166"/>
                      <a:pt x="106" y="167"/>
                      <a:pt x="106" y="168"/>
                    </a:cubicBezTo>
                    <a:cubicBezTo>
                      <a:pt x="106" y="169"/>
                      <a:pt x="106" y="169"/>
                      <a:pt x="106" y="170"/>
                    </a:cubicBezTo>
                    <a:cubicBezTo>
                      <a:pt x="109" y="173"/>
                      <a:pt x="111" y="177"/>
                      <a:pt x="114" y="181"/>
                    </a:cubicBezTo>
                    <a:cubicBezTo>
                      <a:pt x="114" y="182"/>
                      <a:pt x="115" y="183"/>
                      <a:pt x="116" y="184"/>
                    </a:cubicBezTo>
                    <a:cubicBezTo>
                      <a:pt x="117" y="184"/>
                      <a:pt x="118" y="185"/>
                      <a:pt x="118" y="186"/>
                    </a:cubicBezTo>
                    <a:cubicBezTo>
                      <a:pt x="117" y="187"/>
                      <a:pt x="118" y="188"/>
                      <a:pt x="118" y="188"/>
                    </a:cubicBezTo>
                    <a:cubicBezTo>
                      <a:pt x="120" y="192"/>
                      <a:pt x="122" y="196"/>
                      <a:pt x="124" y="199"/>
                    </a:cubicBezTo>
                    <a:cubicBezTo>
                      <a:pt x="125" y="200"/>
                      <a:pt x="125" y="202"/>
                      <a:pt x="127" y="202"/>
                    </a:cubicBezTo>
                    <a:cubicBezTo>
                      <a:pt x="128" y="203"/>
                      <a:pt x="128" y="204"/>
                      <a:pt x="128" y="205"/>
                    </a:cubicBezTo>
                    <a:cubicBezTo>
                      <a:pt x="128" y="206"/>
                      <a:pt x="128" y="207"/>
                      <a:pt x="128" y="208"/>
                    </a:cubicBezTo>
                    <a:cubicBezTo>
                      <a:pt x="130" y="211"/>
                      <a:pt x="131" y="214"/>
                      <a:pt x="133" y="217"/>
                    </a:cubicBezTo>
                    <a:cubicBezTo>
                      <a:pt x="134" y="219"/>
                      <a:pt x="134" y="221"/>
                      <a:pt x="136" y="222"/>
                    </a:cubicBezTo>
                    <a:cubicBezTo>
                      <a:pt x="137" y="223"/>
                      <a:pt x="137" y="224"/>
                      <a:pt x="137" y="225"/>
                    </a:cubicBezTo>
                    <a:cubicBezTo>
                      <a:pt x="137" y="226"/>
                      <a:pt x="137" y="227"/>
                      <a:pt x="137" y="228"/>
                    </a:cubicBezTo>
                    <a:cubicBezTo>
                      <a:pt x="138" y="229"/>
                      <a:pt x="138" y="230"/>
                      <a:pt x="139" y="231"/>
                    </a:cubicBezTo>
                    <a:cubicBezTo>
                      <a:pt x="140" y="234"/>
                      <a:pt x="140" y="238"/>
                      <a:pt x="142" y="240"/>
                    </a:cubicBezTo>
                    <a:cubicBezTo>
                      <a:pt x="143" y="242"/>
                      <a:pt x="144" y="245"/>
                      <a:pt x="145" y="247"/>
                    </a:cubicBezTo>
                    <a:cubicBezTo>
                      <a:pt x="145" y="249"/>
                      <a:pt x="147" y="251"/>
                      <a:pt x="148" y="253"/>
                    </a:cubicBezTo>
                    <a:cubicBezTo>
                      <a:pt x="152" y="258"/>
                      <a:pt x="156" y="263"/>
                      <a:pt x="161" y="266"/>
                    </a:cubicBezTo>
                    <a:cubicBezTo>
                      <a:pt x="170" y="272"/>
                      <a:pt x="180" y="275"/>
                      <a:pt x="191" y="274"/>
                    </a:cubicBezTo>
                    <a:cubicBezTo>
                      <a:pt x="200" y="273"/>
                      <a:pt x="207" y="268"/>
                      <a:pt x="213" y="261"/>
                    </a:cubicBezTo>
                    <a:cubicBezTo>
                      <a:pt x="221" y="251"/>
                      <a:pt x="224" y="240"/>
                      <a:pt x="224" y="226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79" name="Freeform 62">
                <a:extLst>
                  <a:ext uri="{FF2B5EF4-FFF2-40B4-BE49-F238E27FC236}">
                    <a16:creationId xmlns:a16="http://schemas.microsoft.com/office/drawing/2014/main" id="{4509EF08-96F8-42AD-8886-CBE45CFD3DF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1177250" y="7937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B6DB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0" name="Freeform 63">
                <a:extLst>
                  <a:ext uri="{FF2B5EF4-FFF2-40B4-BE49-F238E27FC236}">
                    <a16:creationId xmlns:a16="http://schemas.microsoft.com/office/drawing/2014/main" id="{AE215967-9444-4EAB-ADAD-B5E88FF2521B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1477288" y="219075"/>
                <a:ext cx="133350" cy="155575"/>
              </a:xfrm>
              <a:custGeom>
                <a:avLst/>
                <a:gdLst>
                  <a:gd name="T0" fmla="*/ 53 w 54"/>
                  <a:gd name="T1" fmla="*/ 34 h 63"/>
                  <a:gd name="T2" fmla="*/ 48 w 54"/>
                  <a:gd name="T3" fmla="*/ 53 h 63"/>
                  <a:gd name="T4" fmla="*/ 24 w 54"/>
                  <a:gd name="T5" fmla="*/ 61 h 63"/>
                  <a:gd name="T6" fmla="*/ 5 w 54"/>
                  <a:gd name="T7" fmla="*/ 48 h 63"/>
                  <a:gd name="T8" fmla="*/ 1 w 54"/>
                  <a:gd name="T9" fmla="*/ 25 h 63"/>
                  <a:gd name="T10" fmla="*/ 6 w 54"/>
                  <a:gd name="T11" fmla="*/ 11 h 63"/>
                  <a:gd name="T12" fmla="*/ 18 w 54"/>
                  <a:gd name="T13" fmla="*/ 2 h 63"/>
                  <a:gd name="T14" fmla="*/ 34 w 54"/>
                  <a:gd name="T15" fmla="*/ 3 h 63"/>
                  <a:gd name="T16" fmla="*/ 52 w 54"/>
                  <a:gd name="T17" fmla="*/ 23 h 63"/>
                  <a:gd name="T18" fmla="*/ 53 w 54"/>
                  <a:gd name="T19" fmla="*/ 34 h 63"/>
                  <a:gd name="T20" fmla="*/ 6 w 54"/>
                  <a:gd name="T21" fmla="*/ 30 h 63"/>
                  <a:gd name="T22" fmla="*/ 8 w 54"/>
                  <a:gd name="T23" fmla="*/ 38 h 63"/>
                  <a:gd name="T24" fmla="*/ 20 w 54"/>
                  <a:gd name="T25" fmla="*/ 54 h 63"/>
                  <a:gd name="T26" fmla="*/ 40 w 54"/>
                  <a:gd name="T27" fmla="*/ 52 h 63"/>
                  <a:gd name="T28" fmla="*/ 47 w 54"/>
                  <a:gd name="T29" fmla="*/ 35 h 63"/>
                  <a:gd name="T30" fmla="*/ 34 w 54"/>
                  <a:gd name="T31" fmla="*/ 9 h 63"/>
                  <a:gd name="T32" fmla="*/ 12 w 54"/>
                  <a:gd name="T33" fmla="*/ 13 h 63"/>
                  <a:gd name="T34" fmla="*/ 6 w 54"/>
                  <a:gd name="T35" fmla="*/ 3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54" h="63">
                    <a:moveTo>
                      <a:pt x="53" y="34"/>
                    </a:moveTo>
                    <a:cubicBezTo>
                      <a:pt x="54" y="41"/>
                      <a:pt x="52" y="47"/>
                      <a:pt x="48" y="53"/>
                    </a:cubicBezTo>
                    <a:cubicBezTo>
                      <a:pt x="42" y="60"/>
                      <a:pt x="33" y="63"/>
                      <a:pt x="24" y="61"/>
                    </a:cubicBezTo>
                    <a:cubicBezTo>
                      <a:pt x="16" y="60"/>
                      <a:pt x="10" y="55"/>
                      <a:pt x="5" y="48"/>
                    </a:cubicBezTo>
                    <a:cubicBezTo>
                      <a:pt x="1" y="41"/>
                      <a:pt x="0" y="33"/>
                      <a:pt x="1" y="25"/>
                    </a:cubicBezTo>
                    <a:cubicBezTo>
                      <a:pt x="1" y="20"/>
                      <a:pt x="3" y="15"/>
                      <a:pt x="6" y="11"/>
                    </a:cubicBezTo>
                    <a:cubicBezTo>
                      <a:pt x="9" y="6"/>
                      <a:pt x="13" y="4"/>
                      <a:pt x="18" y="2"/>
                    </a:cubicBezTo>
                    <a:cubicBezTo>
                      <a:pt x="23" y="0"/>
                      <a:pt x="29" y="1"/>
                      <a:pt x="34" y="3"/>
                    </a:cubicBezTo>
                    <a:cubicBezTo>
                      <a:pt x="43" y="7"/>
                      <a:pt x="49" y="14"/>
                      <a:pt x="52" y="23"/>
                    </a:cubicBezTo>
                    <a:cubicBezTo>
                      <a:pt x="53" y="26"/>
                      <a:pt x="54" y="30"/>
                      <a:pt x="53" y="34"/>
                    </a:cubicBezTo>
                    <a:close/>
                    <a:moveTo>
                      <a:pt x="6" y="30"/>
                    </a:moveTo>
                    <a:cubicBezTo>
                      <a:pt x="6" y="32"/>
                      <a:pt x="7" y="35"/>
                      <a:pt x="8" y="38"/>
                    </a:cubicBezTo>
                    <a:cubicBezTo>
                      <a:pt x="10" y="45"/>
                      <a:pt x="14" y="50"/>
                      <a:pt x="20" y="54"/>
                    </a:cubicBezTo>
                    <a:cubicBezTo>
                      <a:pt x="26" y="57"/>
                      <a:pt x="34" y="57"/>
                      <a:pt x="40" y="52"/>
                    </a:cubicBezTo>
                    <a:cubicBezTo>
                      <a:pt x="45" y="48"/>
                      <a:pt x="47" y="42"/>
                      <a:pt x="47" y="35"/>
                    </a:cubicBezTo>
                    <a:cubicBezTo>
                      <a:pt x="48" y="24"/>
                      <a:pt x="44" y="15"/>
                      <a:pt x="34" y="9"/>
                    </a:cubicBezTo>
                    <a:cubicBezTo>
                      <a:pt x="27" y="5"/>
                      <a:pt x="18" y="6"/>
                      <a:pt x="12" y="13"/>
                    </a:cubicBezTo>
                    <a:cubicBezTo>
                      <a:pt x="8" y="17"/>
                      <a:pt x="7" y="23"/>
                      <a:pt x="6" y="30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1" name="Freeform 64">
                <a:extLst>
                  <a:ext uri="{FF2B5EF4-FFF2-40B4-BE49-F238E27FC236}">
                    <a16:creationId xmlns:a16="http://schemas.microsoft.com/office/drawing/2014/main" id="{5AC042B2-2F9E-420C-A9FF-00DAFED3AFD6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1162963" y="-76201"/>
                <a:ext cx="115888" cy="111125"/>
              </a:xfrm>
              <a:custGeom>
                <a:avLst/>
                <a:gdLst>
                  <a:gd name="T0" fmla="*/ 0 w 47"/>
                  <a:gd name="T1" fmla="*/ 20 h 45"/>
                  <a:gd name="T2" fmla="*/ 16 w 47"/>
                  <a:gd name="T3" fmla="*/ 1 h 45"/>
                  <a:gd name="T4" fmla="*/ 40 w 47"/>
                  <a:gd name="T5" fmla="*/ 10 h 45"/>
                  <a:gd name="T6" fmla="*/ 43 w 47"/>
                  <a:gd name="T7" fmla="*/ 32 h 45"/>
                  <a:gd name="T8" fmla="*/ 33 w 47"/>
                  <a:gd name="T9" fmla="*/ 41 h 45"/>
                  <a:gd name="T10" fmla="*/ 9 w 47"/>
                  <a:gd name="T11" fmla="*/ 38 h 45"/>
                  <a:gd name="T12" fmla="*/ 0 w 47"/>
                  <a:gd name="T13" fmla="*/ 20 h 45"/>
                  <a:gd name="T14" fmla="*/ 24 w 47"/>
                  <a:gd name="T15" fmla="*/ 37 h 45"/>
                  <a:gd name="T16" fmla="*/ 29 w 47"/>
                  <a:gd name="T17" fmla="*/ 36 h 45"/>
                  <a:gd name="T18" fmla="*/ 37 w 47"/>
                  <a:gd name="T19" fmla="*/ 31 h 45"/>
                  <a:gd name="T20" fmla="*/ 37 w 47"/>
                  <a:gd name="T21" fmla="*/ 16 h 45"/>
                  <a:gd name="T22" fmla="*/ 19 w 47"/>
                  <a:gd name="T23" fmla="*/ 7 h 45"/>
                  <a:gd name="T24" fmla="*/ 7 w 47"/>
                  <a:gd name="T25" fmla="*/ 25 h 45"/>
                  <a:gd name="T26" fmla="*/ 24 w 47"/>
                  <a:gd name="T27" fmla="*/ 37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" h="45">
                    <a:moveTo>
                      <a:pt x="0" y="20"/>
                    </a:moveTo>
                    <a:cubicBezTo>
                      <a:pt x="0" y="10"/>
                      <a:pt x="7" y="3"/>
                      <a:pt x="16" y="1"/>
                    </a:cubicBezTo>
                    <a:cubicBezTo>
                      <a:pt x="26" y="0"/>
                      <a:pt x="34" y="3"/>
                      <a:pt x="40" y="10"/>
                    </a:cubicBezTo>
                    <a:cubicBezTo>
                      <a:pt x="46" y="16"/>
                      <a:pt x="47" y="24"/>
                      <a:pt x="43" y="32"/>
                    </a:cubicBezTo>
                    <a:cubicBezTo>
                      <a:pt x="41" y="36"/>
                      <a:pt x="38" y="39"/>
                      <a:pt x="33" y="41"/>
                    </a:cubicBezTo>
                    <a:cubicBezTo>
                      <a:pt x="25" y="45"/>
                      <a:pt x="16" y="43"/>
                      <a:pt x="9" y="38"/>
                    </a:cubicBezTo>
                    <a:cubicBezTo>
                      <a:pt x="3" y="34"/>
                      <a:pt x="0" y="28"/>
                      <a:pt x="0" y="20"/>
                    </a:cubicBezTo>
                    <a:close/>
                    <a:moveTo>
                      <a:pt x="24" y="37"/>
                    </a:moveTo>
                    <a:cubicBezTo>
                      <a:pt x="26" y="37"/>
                      <a:pt x="28" y="36"/>
                      <a:pt x="29" y="36"/>
                    </a:cubicBezTo>
                    <a:cubicBezTo>
                      <a:pt x="33" y="35"/>
                      <a:pt x="35" y="33"/>
                      <a:pt x="37" y="31"/>
                    </a:cubicBezTo>
                    <a:cubicBezTo>
                      <a:pt x="40" y="26"/>
                      <a:pt x="40" y="21"/>
                      <a:pt x="37" y="16"/>
                    </a:cubicBezTo>
                    <a:cubicBezTo>
                      <a:pt x="32" y="10"/>
                      <a:pt x="26" y="7"/>
                      <a:pt x="19" y="7"/>
                    </a:cubicBezTo>
                    <a:cubicBezTo>
                      <a:pt x="10" y="8"/>
                      <a:pt x="4" y="16"/>
                      <a:pt x="7" y="25"/>
                    </a:cubicBezTo>
                    <a:cubicBezTo>
                      <a:pt x="9" y="32"/>
                      <a:pt x="16" y="37"/>
                      <a:pt x="24" y="37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2" name="Freeform 65">
                <a:extLst>
                  <a:ext uri="{FF2B5EF4-FFF2-40B4-BE49-F238E27FC236}">
                    <a16:creationId xmlns:a16="http://schemas.microsoft.com/office/drawing/2014/main" id="{B9D6AF60-2C11-4A9B-B439-8D7F656ABFC8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1405850" y="65087"/>
                <a:ext cx="93663" cy="98425"/>
              </a:xfrm>
              <a:custGeom>
                <a:avLst/>
                <a:gdLst>
                  <a:gd name="T0" fmla="*/ 0 w 38"/>
                  <a:gd name="T1" fmla="*/ 18 h 40"/>
                  <a:gd name="T2" fmla="*/ 6 w 38"/>
                  <a:gd name="T3" fmla="*/ 5 h 40"/>
                  <a:gd name="T4" fmla="*/ 23 w 38"/>
                  <a:gd name="T5" fmla="*/ 2 h 40"/>
                  <a:gd name="T6" fmla="*/ 37 w 38"/>
                  <a:gd name="T7" fmla="*/ 18 h 40"/>
                  <a:gd name="T8" fmla="*/ 30 w 38"/>
                  <a:gd name="T9" fmla="*/ 37 h 40"/>
                  <a:gd name="T10" fmla="*/ 17 w 38"/>
                  <a:gd name="T11" fmla="*/ 39 h 40"/>
                  <a:gd name="T12" fmla="*/ 3 w 38"/>
                  <a:gd name="T13" fmla="*/ 29 h 40"/>
                  <a:gd name="T14" fmla="*/ 0 w 38"/>
                  <a:gd name="T15" fmla="*/ 18 h 40"/>
                  <a:gd name="T16" fmla="*/ 27 w 38"/>
                  <a:gd name="T17" fmla="*/ 31 h 40"/>
                  <a:gd name="T18" fmla="*/ 27 w 38"/>
                  <a:gd name="T19" fmla="*/ 31 h 40"/>
                  <a:gd name="T20" fmla="*/ 29 w 38"/>
                  <a:gd name="T21" fmla="*/ 29 h 40"/>
                  <a:gd name="T22" fmla="*/ 29 w 38"/>
                  <a:gd name="T23" fmla="*/ 29 h 40"/>
                  <a:gd name="T24" fmla="*/ 31 w 38"/>
                  <a:gd name="T25" fmla="*/ 26 h 40"/>
                  <a:gd name="T26" fmla="*/ 31 w 38"/>
                  <a:gd name="T27" fmla="*/ 25 h 40"/>
                  <a:gd name="T28" fmla="*/ 31 w 38"/>
                  <a:gd name="T29" fmla="*/ 20 h 40"/>
                  <a:gd name="T30" fmla="*/ 31 w 38"/>
                  <a:gd name="T31" fmla="*/ 19 h 40"/>
                  <a:gd name="T32" fmla="*/ 30 w 38"/>
                  <a:gd name="T33" fmla="*/ 19 h 40"/>
                  <a:gd name="T34" fmla="*/ 30 w 38"/>
                  <a:gd name="T35" fmla="*/ 18 h 40"/>
                  <a:gd name="T36" fmla="*/ 29 w 38"/>
                  <a:gd name="T37" fmla="*/ 16 h 40"/>
                  <a:gd name="T38" fmla="*/ 29 w 38"/>
                  <a:gd name="T39" fmla="*/ 15 h 40"/>
                  <a:gd name="T40" fmla="*/ 26 w 38"/>
                  <a:gd name="T41" fmla="*/ 12 h 40"/>
                  <a:gd name="T42" fmla="*/ 26 w 38"/>
                  <a:gd name="T43" fmla="*/ 12 h 40"/>
                  <a:gd name="T44" fmla="*/ 25 w 38"/>
                  <a:gd name="T45" fmla="*/ 11 h 40"/>
                  <a:gd name="T46" fmla="*/ 25 w 38"/>
                  <a:gd name="T47" fmla="*/ 10 h 40"/>
                  <a:gd name="T48" fmla="*/ 20 w 38"/>
                  <a:gd name="T49" fmla="*/ 8 h 40"/>
                  <a:gd name="T50" fmla="*/ 20 w 38"/>
                  <a:gd name="T51" fmla="*/ 8 h 40"/>
                  <a:gd name="T52" fmla="*/ 20 w 38"/>
                  <a:gd name="T53" fmla="*/ 8 h 40"/>
                  <a:gd name="T54" fmla="*/ 19 w 38"/>
                  <a:gd name="T55" fmla="*/ 8 h 40"/>
                  <a:gd name="T56" fmla="*/ 16 w 38"/>
                  <a:gd name="T57" fmla="*/ 7 h 40"/>
                  <a:gd name="T58" fmla="*/ 15 w 38"/>
                  <a:gd name="T59" fmla="*/ 7 h 40"/>
                  <a:gd name="T60" fmla="*/ 7 w 38"/>
                  <a:gd name="T61" fmla="*/ 13 h 40"/>
                  <a:gd name="T62" fmla="*/ 7 w 38"/>
                  <a:gd name="T63" fmla="*/ 13 h 40"/>
                  <a:gd name="T64" fmla="*/ 6 w 38"/>
                  <a:gd name="T65" fmla="*/ 16 h 40"/>
                  <a:gd name="T66" fmla="*/ 6 w 38"/>
                  <a:gd name="T67" fmla="*/ 16 h 40"/>
                  <a:gd name="T68" fmla="*/ 6 w 38"/>
                  <a:gd name="T69" fmla="*/ 20 h 40"/>
                  <a:gd name="T70" fmla="*/ 6 w 38"/>
                  <a:gd name="T71" fmla="*/ 21 h 40"/>
                  <a:gd name="T72" fmla="*/ 7 w 38"/>
                  <a:gd name="T73" fmla="*/ 22 h 40"/>
                  <a:gd name="T74" fmla="*/ 7 w 38"/>
                  <a:gd name="T75" fmla="*/ 22 h 40"/>
                  <a:gd name="T76" fmla="*/ 7 w 38"/>
                  <a:gd name="T77" fmla="*/ 23 h 40"/>
                  <a:gd name="T78" fmla="*/ 7 w 38"/>
                  <a:gd name="T79" fmla="*/ 23 h 40"/>
                  <a:gd name="T80" fmla="*/ 7 w 38"/>
                  <a:gd name="T81" fmla="*/ 24 h 40"/>
                  <a:gd name="T82" fmla="*/ 7 w 38"/>
                  <a:gd name="T83" fmla="*/ 24 h 40"/>
                  <a:gd name="T84" fmla="*/ 10 w 38"/>
                  <a:gd name="T85" fmla="*/ 29 h 40"/>
                  <a:gd name="T86" fmla="*/ 10 w 38"/>
                  <a:gd name="T87" fmla="*/ 29 h 40"/>
                  <a:gd name="T88" fmla="*/ 12 w 38"/>
                  <a:gd name="T89" fmla="*/ 31 h 40"/>
                  <a:gd name="T90" fmla="*/ 13 w 38"/>
                  <a:gd name="T91" fmla="*/ 31 h 40"/>
                  <a:gd name="T92" fmla="*/ 15 w 38"/>
                  <a:gd name="T93" fmla="*/ 33 h 40"/>
                  <a:gd name="T94" fmla="*/ 24 w 38"/>
                  <a:gd name="T95" fmla="*/ 33 h 40"/>
                  <a:gd name="T96" fmla="*/ 26 w 38"/>
                  <a:gd name="T97" fmla="*/ 32 h 40"/>
                  <a:gd name="T98" fmla="*/ 26 w 38"/>
                  <a:gd name="T99" fmla="*/ 32 h 40"/>
                  <a:gd name="T100" fmla="*/ 27 w 38"/>
                  <a:gd name="T101" fmla="*/ 32 h 40"/>
                  <a:gd name="T102" fmla="*/ 27 w 38"/>
                  <a:gd name="T103" fmla="*/ 31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38" h="40">
                    <a:moveTo>
                      <a:pt x="0" y="18"/>
                    </a:moveTo>
                    <a:cubicBezTo>
                      <a:pt x="0" y="13"/>
                      <a:pt x="2" y="8"/>
                      <a:pt x="6" y="5"/>
                    </a:cubicBezTo>
                    <a:cubicBezTo>
                      <a:pt x="11" y="1"/>
                      <a:pt x="17" y="0"/>
                      <a:pt x="23" y="2"/>
                    </a:cubicBezTo>
                    <a:cubicBezTo>
                      <a:pt x="30" y="5"/>
                      <a:pt x="35" y="11"/>
                      <a:pt x="37" y="18"/>
                    </a:cubicBezTo>
                    <a:cubicBezTo>
                      <a:pt x="38" y="26"/>
                      <a:pt x="36" y="32"/>
                      <a:pt x="30" y="37"/>
                    </a:cubicBezTo>
                    <a:cubicBezTo>
                      <a:pt x="27" y="40"/>
                      <a:pt x="22" y="40"/>
                      <a:pt x="17" y="39"/>
                    </a:cubicBezTo>
                    <a:cubicBezTo>
                      <a:pt x="11" y="38"/>
                      <a:pt x="6" y="34"/>
                      <a:pt x="3" y="29"/>
                    </a:cubicBezTo>
                    <a:cubicBezTo>
                      <a:pt x="1" y="26"/>
                      <a:pt x="0" y="22"/>
                      <a:pt x="0" y="18"/>
                    </a:cubicBezTo>
                    <a:close/>
                    <a:moveTo>
                      <a:pt x="27" y="31"/>
                    </a:moveTo>
                    <a:cubicBezTo>
                      <a:pt x="27" y="31"/>
                      <a:pt x="27" y="31"/>
                      <a:pt x="27" y="31"/>
                    </a:cubicBezTo>
                    <a:cubicBezTo>
                      <a:pt x="28" y="31"/>
                      <a:pt x="29" y="30"/>
                      <a:pt x="29" y="29"/>
                    </a:cubicBezTo>
                    <a:cubicBezTo>
                      <a:pt x="29" y="29"/>
                      <a:pt x="29" y="29"/>
                      <a:pt x="29" y="29"/>
                    </a:cubicBezTo>
                    <a:cubicBezTo>
                      <a:pt x="30" y="28"/>
                      <a:pt x="30" y="27"/>
                      <a:pt x="31" y="26"/>
                    </a:cubicBezTo>
                    <a:cubicBezTo>
                      <a:pt x="31" y="26"/>
                      <a:pt x="31" y="25"/>
                      <a:pt x="31" y="25"/>
                    </a:cubicBezTo>
                    <a:cubicBezTo>
                      <a:pt x="31" y="23"/>
                      <a:pt x="31" y="22"/>
                      <a:pt x="31" y="20"/>
                    </a:cubicBezTo>
                    <a:cubicBezTo>
                      <a:pt x="31" y="20"/>
                      <a:pt x="31" y="19"/>
                      <a:pt x="31" y="19"/>
                    </a:cubicBezTo>
                    <a:cubicBezTo>
                      <a:pt x="31" y="19"/>
                      <a:pt x="31" y="19"/>
                      <a:pt x="30" y="19"/>
                    </a:cubicBezTo>
                    <a:cubicBezTo>
                      <a:pt x="30" y="18"/>
                      <a:pt x="30" y="18"/>
                      <a:pt x="30" y="18"/>
                    </a:cubicBezTo>
                    <a:cubicBezTo>
                      <a:pt x="30" y="17"/>
                      <a:pt x="30" y="16"/>
                      <a:pt x="29" y="16"/>
                    </a:cubicBezTo>
                    <a:cubicBezTo>
                      <a:pt x="29" y="15"/>
                      <a:pt x="29" y="15"/>
                      <a:pt x="29" y="15"/>
                    </a:cubicBezTo>
                    <a:cubicBezTo>
                      <a:pt x="29" y="14"/>
                      <a:pt x="28" y="13"/>
                      <a:pt x="26" y="12"/>
                    </a:cubicBezTo>
                    <a:cubicBezTo>
                      <a:pt x="26" y="12"/>
                      <a:pt x="26" y="12"/>
                      <a:pt x="26" y="12"/>
                    </a:cubicBezTo>
                    <a:cubicBezTo>
                      <a:pt x="26" y="11"/>
                      <a:pt x="26" y="11"/>
                      <a:pt x="25" y="11"/>
                    </a:cubicBezTo>
                    <a:cubicBezTo>
                      <a:pt x="25" y="11"/>
                      <a:pt x="25" y="11"/>
                      <a:pt x="25" y="10"/>
                    </a:cubicBezTo>
                    <a:cubicBezTo>
                      <a:pt x="24" y="9"/>
                      <a:pt x="22" y="8"/>
                      <a:pt x="20" y="8"/>
                    </a:cubicBezTo>
                    <a:cubicBezTo>
                      <a:pt x="20" y="8"/>
                      <a:pt x="20" y="8"/>
                      <a:pt x="20" y="8"/>
                    </a:cubicBezTo>
                    <a:cubicBezTo>
                      <a:pt x="20" y="8"/>
                      <a:pt x="20" y="8"/>
                      <a:pt x="20" y="8"/>
                    </a:cubicBezTo>
                    <a:cubicBezTo>
                      <a:pt x="20" y="8"/>
                      <a:pt x="19" y="8"/>
                      <a:pt x="19" y="8"/>
                    </a:cubicBezTo>
                    <a:cubicBezTo>
                      <a:pt x="18" y="7"/>
                      <a:pt x="17" y="7"/>
                      <a:pt x="16" y="7"/>
                    </a:cubicBezTo>
                    <a:cubicBezTo>
                      <a:pt x="16" y="7"/>
                      <a:pt x="15" y="7"/>
                      <a:pt x="15" y="7"/>
                    </a:cubicBezTo>
                    <a:cubicBezTo>
                      <a:pt x="11" y="8"/>
                      <a:pt x="9" y="10"/>
                      <a:pt x="7" y="13"/>
                    </a:cubicBezTo>
                    <a:cubicBezTo>
                      <a:pt x="7" y="13"/>
                      <a:pt x="7" y="13"/>
                      <a:pt x="7" y="13"/>
                    </a:cubicBezTo>
                    <a:cubicBezTo>
                      <a:pt x="7" y="14"/>
                      <a:pt x="6" y="15"/>
                      <a:pt x="6" y="16"/>
                    </a:cubicBezTo>
                    <a:cubicBezTo>
                      <a:pt x="6" y="16"/>
                      <a:pt x="6" y="16"/>
                      <a:pt x="6" y="16"/>
                    </a:cubicBezTo>
                    <a:cubicBezTo>
                      <a:pt x="6" y="18"/>
                      <a:pt x="6" y="19"/>
                      <a:pt x="6" y="20"/>
                    </a:cubicBezTo>
                    <a:cubicBezTo>
                      <a:pt x="6" y="20"/>
                      <a:pt x="6" y="21"/>
                      <a:pt x="6" y="21"/>
                    </a:cubicBezTo>
                    <a:cubicBezTo>
                      <a:pt x="6" y="21"/>
                      <a:pt x="6" y="22"/>
                      <a:pt x="7" y="22"/>
                    </a:cubicBezTo>
                    <a:cubicBezTo>
                      <a:pt x="7" y="22"/>
                      <a:pt x="7" y="22"/>
                      <a:pt x="7" y="22"/>
                    </a:cubicBezTo>
                    <a:cubicBezTo>
                      <a:pt x="7" y="23"/>
                      <a:pt x="7" y="23"/>
                      <a:pt x="7" y="23"/>
                    </a:cubicBezTo>
                    <a:cubicBezTo>
                      <a:pt x="7" y="23"/>
                      <a:pt x="7" y="23"/>
                      <a:pt x="7" y="23"/>
                    </a:cubicBezTo>
                    <a:cubicBezTo>
                      <a:pt x="7" y="24"/>
                      <a:pt x="7" y="24"/>
                      <a:pt x="7" y="24"/>
                    </a:cubicBezTo>
                    <a:cubicBezTo>
                      <a:pt x="7" y="24"/>
                      <a:pt x="7" y="24"/>
                      <a:pt x="7" y="24"/>
                    </a:cubicBezTo>
                    <a:cubicBezTo>
                      <a:pt x="8" y="26"/>
                      <a:pt x="9" y="27"/>
                      <a:pt x="10" y="29"/>
                    </a:cubicBezTo>
                    <a:cubicBezTo>
                      <a:pt x="10" y="29"/>
                      <a:pt x="10" y="29"/>
                      <a:pt x="10" y="29"/>
                    </a:cubicBezTo>
                    <a:cubicBezTo>
                      <a:pt x="11" y="30"/>
                      <a:pt x="11" y="30"/>
                      <a:pt x="12" y="31"/>
                    </a:cubicBezTo>
                    <a:cubicBezTo>
                      <a:pt x="13" y="31"/>
                      <a:pt x="13" y="31"/>
                      <a:pt x="13" y="31"/>
                    </a:cubicBezTo>
                    <a:cubicBezTo>
                      <a:pt x="13" y="32"/>
                      <a:pt x="14" y="32"/>
                      <a:pt x="15" y="33"/>
                    </a:cubicBezTo>
                    <a:cubicBezTo>
                      <a:pt x="18" y="34"/>
                      <a:pt x="21" y="34"/>
                      <a:pt x="24" y="33"/>
                    </a:cubicBezTo>
                    <a:cubicBezTo>
                      <a:pt x="25" y="33"/>
                      <a:pt x="25" y="32"/>
                      <a:pt x="26" y="32"/>
                    </a:cubicBezTo>
                    <a:cubicBezTo>
                      <a:pt x="26" y="32"/>
                      <a:pt x="26" y="32"/>
                      <a:pt x="26" y="32"/>
                    </a:cubicBezTo>
                    <a:cubicBezTo>
                      <a:pt x="27" y="32"/>
                      <a:pt x="27" y="32"/>
                      <a:pt x="27" y="32"/>
                    </a:cubicBezTo>
                    <a:cubicBezTo>
                      <a:pt x="27" y="32"/>
                      <a:pt x="27" y="31"/>
                      <a:pt x="27" y="31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3" name="Freeform 66">
                <a:extLst>
                  <a:ext uri="{FF2B5EF4-FFF2-40B4-BE49-F238E27FC236}">
                    <a16:creationId xmlns:a16="http://schemas.microsoft.com/office/drawing/2014/main" id="{1ACCEF06-670B-4C1F-8CBF-793F3C619006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1312188" y="-44451"/>
                <a:ext cx="69850" cy="71438"/>
              </a:xfrm>
              <a:custGeom>
                <a:avLst/>
                <a:gdLst>
                  <a:gd name="T0" fmla="*/ 1 w 28"/>
                  <a:gd name="T1" fmla="*/ 13 h 29"/>
                  <a:gd name="T2" fmla="*/ 15 w 28"/>
                  <a:gd name="T3" fmla="*/ 2 h 29"/>
                  <a:gd name="T4" fmla="*/ 28 w 28"/>
                  <a:gd name="T5" fmla="*/ 15 h 29"/>
                  <a:gd name="T6" fmla="*/ 18 w 28"/>
                  <a:gd name="T7" fmla="*/ 28 h 29"/>
                  <a:gd name="T8" fmla="*/ 1 w 28"/>
                  <a:gd name="T9" fmla="*/ 16 h 29"/>
                  <a:gd name="T10" fmla="*/ 1 w 28"/>
                  <a:gd name="T11" fmla="*/ 13 h 29"/>
                  <a:gd name="T12" fmla="*/ 16 w 28"/>
                  <a:gd name="T13" fmla="*/ 22 h 29"/>
                  <a:gd name="T14" fmla="*/ 22 w 28"/>
                  <a:gd name="T15" fmla="*/ 16 h 29"/>
                  <a:gd name="T16" fmla="*/ 10 w 28"/>
                  <a:gd name="T17" fmla="*/ 8 h 29"/>
                  <a:gd name="T18" fmla="*/ 7 w 28"/>
                  <a:gd name="T19" fmla="*/ 14 h 29"/>
                  <a:gd name="T20" fmla="*/ 16 w 28"/>
                  <a:gd name="T21" fmla="*/ 22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" h="29">
                    <a:moveTo>
                      <a:pt x="1" y="13"/>
                    </a:moveTo>
                    <a:cubicBezTo>
                      <a:pt x="0" y="6"/>
                      <a:pt x="7" y="0"/>
                      <a:pt x="15" y="2"/>
                    </a:cubicBezTo>
                    <a:cubicBezTo>
                      <a:pt x="21" y="3"/>
                      <a:pt x="27" y="8"/>
                      <a:pt x="28" y="15"/>
                    </a:cubicBezTo>
                    <a:cubicBezTo>
                      <a:pt x="28" y="21"/>
                      <a:pt x="24" y="27"/>
                      <a:pt x="18" y="28"/>
                    </a:cubicBezTo>
                    <a:cubicBezTo>
                      <a:pt x="10" y="29"/>
                      <a:pt x="3" y="23"/>
                      <a:pt x="1" y="16"/>
                    </a:cubicBezTo>
                    <a:cubicBezTo>
                      <a:pt x="1" y="15"/>
                      <a:pt x="1" y="14"/>
                      <a:pt x="1" y="13"/>
                    </a:cubicBezTo>
                    <a:close/>
                    <a:moveTo>
                      <a:pt x="16" y="22"/>
                    </a:moveTo>
                    <a:cubicBezTo>
                      <a:pt x="20" y="22"/>
                      <a:pt x="22" y="19"/>
                      <a:pt x="22" y="16"/>
                    </a:cubicBezTo>
                    <a:cubicBezTo>
                      <a:pt x="21" y="11"/>
                      <a:pt x="15" y="6"/>
                      <a:pt x="10" y="8"/>
                    </a:cubicBezTo>
                    <a:cubicBezTo>
                      <a:pt x="8" y="9"/>
                      <a:pt x="6" y="11"/>
                      <a:pt x="7" y="14"/>
                    </a:cubicBezTo>
                    <a:cubicBezTo>
                      <a:pt x="7" y="18"/>
                      <a:pt x="12" y="22"/>
                      <a:pt x="16" y="22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4" name="Freeform 67">
                <a:extLst>
                  <a:ext uri="{FF2B5EF4-FFF2-40B4-BE49-F238E27FC236}">
                    <a16:creationId xmlns:a16="http://schemas.microsoft.com/office/drawing/2014/main" id="{A68111F2-BB12-4228-A19A-89DF5C3330AA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1394738" y="204787"/>
                <a:ext cx="58738" cy="58738"/>
              </a:xfrm>
              <a:custGeom>
                <a:avLst/>
                <a:gdLst>
                  <a:gd name="T0" fmla="*/ 12 w 24"/>
                  <a:gd name="T1" fmla="*/ 24 h 24"/>
                  <a:gd name="T2" fmla="*/ 1 w 24"/>
                  <a:gd name="T3" fmla="*/ 11 h 24"/>
                  <a:gd name="T4" fmla="*/ 12 w 24"/>
                  <a:gd name="T5" fmla="*/ 0 h 24"/>
                  <a:gd name="T6" fmla="*/ 24 w 24"/>
                  <a:gd name="T7" fmla="*/ 13 h 24"/>
                  <a:gd name="T8" fmla="*/ 12 w 24"/>
                  <a:gd name="T9" fmla="*/ 24 h 24"/>
                  <a:gd name="T10" fmla="*/ 17 w 24"/>
                  <a:gd name="T11" fmla="*/ 12 h 24"/>
                  <a:gd name="T12" fmla="*/ 12 w 24"/>
                  <a:gd name="T13" fmla="*/ 6 h 24"/>
                  <a:gd name="T14" fmla="*/ 7 w 24"/>
                  <a:gd name="T15" fmla="*/ 11 h 24"/>
                  <a:gd name="T16" fmla="*/ 12 w 24"/>
                  <a:gd name="T17" fmla="*/ 18 h 24"/>
                  <a:gd name="T18" fmla="*/ 17 w 24"/>
                  <a:gd name="T1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" h="24">
                    <a:moveTo>
                      <a:pt x="12" y="24"/>
                    </a:moveTo>
                    <a:cubicBezTo>
                      <a:pt x="6" y="24"/>
                      <a:pt x="0" y="18"/>
                      <a:pt x="1" y="11"/>
                    </a:cubicBezTo>
                    <a:cubicBezTo>
                      <a:pt x="1" y="5"/>
                      <a:pt x="6" y="0"/>
                      <a:pt x="12" y="0"/>
                    </a:cubicBezTo>
                    <a:cubicBezTo>
                      <a:pt x="18" y="0"/>
                      <a:pt x="24" y="6"/>
                      <a:pt x="24" y="13"/>
                    </a:cubicBezTo>
                    <a:cubicBezTo>
                      <a:pt x="23" y="19"/>
                      <a:pt x="18" y="24"/>
                      <a:pt x="12" y="24"/>
                    </a:cubicBezTo>
                    <a:close/>
                    <a:moveTo>
                      <a:pt x="17" y="12"/>
                    </a:moveTo>
                    <a:cubicBezTo>
                      <a:pt x="17" y="9"/>
                      <a:pt x="15" y="6"/>
                      <a:pt x="12" y="6"/>
                    </a:cubicBezTo>
                    <a:cubicBezTo>
                      <a:pt x="8" y="6"/>
                      <a:pt x="6" y="9"/>
                      <a:pt x="7" y="11"/>
                    </a:cubicBezTo>
                    <a:cubicBezTo>
                      <a:pt x="7" y="15"/>
                      <a:pt x="9" y="18"/>
                      <a:pt x="12" y="18"/>
                    </a:cubicBezTo>
                    <a:cubicBezTo>
                      <a:pt x="15" y="18"/>
                      <a:pt x="17" y="15"/>
                      <a:pt x="17" y="12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5" name="Freeform 68">
                <a:extLst>
                  <a:ext uri="{FF2B5EF4-FFF2-40B4-BE49-F238E27FC236}">
                    <a16:creationId xmlns:a16="http://schemas.microsoft.com/office/drawing/2014/main" id="{BFC31DE0-7CCB-4892-BBA8-535C99BCCFA1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1301075" y="74612"/>
                <a:ext cx="53975" cy="55563"/>
              </a:xfrm>
              <a:custGeom>
                <a:avLst/>
                <a:gdLst>
                  <a:gd name="T0" fmla="*/ 12 w 22"/>
                  <a:gd name="T1" fmla="*/ 22 h 23"/>
                  <a:gd name="T2" fmla="*/ 0 w 22"/>
                  <a:gd name="T3" fmla="*/ 11 h 23"/>
                  <a:gd name="T4" fmla="*/ 10 w 22"/>
                  <a:gd name="T5" fmla="*/ 0 h 23"/>
                  <a:gd name="T6" fmla="*/ 22 w 22"/>
                  <a:gd name="T7" fmla="*/ 12 h 23"/>
                  <a:gd name="T8" fmla="*/ 12 w 22"/>
                  <a:gd name="T9" fmla="*/ 22 h 23"/>
                  <a:gd name="T10" fmla="*/ 12 w 22"/>
                  <a:gd name="T11" fmla="*/ 16 h 23"/>
                  <a:gd name="T12" fmla="*/ 16 w 22"/>
                  <a:gd name="T13" fmla="*/ 12 h 23"/>
                  <a:gd name="T14" fmla="*/ 11 w 22"/>
                  <a:gd name="T15" fmla="*/ 6 h 23"/>
                  <a:gd name="T16" fmla="*/ 6 w 22"/>
                  <a:gd name="T17" fmla="*/ 11 h 23"/>
                  <a:gd name="T18" fmla="*/ 12 w 22"/>
                  <a:gd name="T19" fmla="*/ 16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" h="23">
                    <a:moveTo>
                      <a:pt x="12" y="22"/>
                    </a:moveTo>
                    <a:cubicBezTo>
                      <a:pt x="6" y="23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7" y="0"/>
                      <a:pt x="22" y="6"/>
                      <a:pt x="22" y="12"/>
                    </a:cubicBezTo>
                    <a:cubicBezTo>
                      <a:pt x="22" y="17"/>
                      <a:pt x="18" y="23"/>
                      <a:pt x="12" y="22"/>
                    </a:cubicBezTo>
                    <a:close/>
                    <a:moveTo>
                      <a:pt x="12" y="16"/>
                    </a:moveTo>
                    <a:cubicBezTo>
                      <a:pt x="14" y="16"/>
                      <a:pt x="16" y="15"/>
                      <a:pt x="16" y="12"/>
                    </a:cubicBezTo>
                    <a:cubicBezTo>
                      <a:pt x="16" y="9"/>
                      <a:pt x="14" y="7"/>
                      <a:pt x="11" y="6"/>
                    </a:cubicBezTo>
                    <a:cubicBezTo>
                      <a:pt x="8" y="6"/>
                      <a:pt x="6" y="8"/>
                      <a:pt x="6" y="11"/>
                    </a:cubicBezTo>
                    <a:cubicBezTo>
                      <a:pt x="6" y="14"/>
                      <a:pt x="8" y="16"/>
                      <a:pt x="12" y="16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6" name="Freeform 69">
                <a:extLst>
                  <a:ext uri="{FF2B5EF4-FFF2-40B4-BE49-F238E27FC236}">
                    <a16:creationId xmlns:a16="http://schemas.microsoft.com/office/drawing/2014/main" id="{BCEDE59F-434F-4558-AEE4-C24D1F858EE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1064538" y="280987"/>
                <a:ext cx="17463" cy="17463"/>
              </a:xfrm>
              <a:custGeom>
                <a:avLst/>
                <a:gdLst>
                  <a:gd name="T0" fmla="*/ 3 w 7"/>
                  <a:gd name="T1" fmla="*/ 7 h 7"/>
                  <a:gd name="T2" fmla="*/ 0 w 7"/>
                  <a:gd name="T3" fmla="*/ 3 h 7"/>
                  <a:gd name="T4" fmla="*/ 3 w 7"/>
                  <a:gd name="T5" fmla="*/ 0 h 7"/>
                  <a:gd name="T6" fmla="*/ 7 w 7"/>
                  <a:gd name="T7" fmla="*/ 3 h 7"/>
                  <a:gd name="T8" fmla="*/ 4 w 7"/>
                  <a:gd name="T9" fmla="*/ 7 h 7"/>
                  <a:gd name="T10" fmla="*/ 3 w 7"/>
                  <a:gd name="T11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" h="7">
                    <a:moveTo>
                      <a:pt x="3" y="7"/>
                    </a:moveTo>
                    <a:cubicBezTo>
                      <a:pt x="2" y="6"/>
                      <a:pt x="0" y="5"/>
                      <a:pt x="0" y="3"/>
                    </a:cubicBezTo>
                    <a:cubicBezTo>
                      <a:pt x="0" y="1"/>
                      <a:pt x="1" y="0"/>
                      <a:pt x="3" y="0"/>
                    </a:cubicBezTo>
                    <a:cubicBezTo>
                      <a:pt x="6" y="0"/>
                      <a:pt x="7" y="1"/>
                      <a:pt x="7" y="3"/>
                    </a:cubicBezTo>
                    <a:cubicBezTo>
                      <a:pt x="7" y="5"/>
                      <a:pt x="5" y="6"/>
                      <a:pt x="4" y="7"/>
                    </a:cubicBezTo>
                    <a:cubicBezTo>
                      <a:pt x="4" y="7"/>
                      <a:pt x="3" y="7"/>
                      <a:pt x="3" y="7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7" name="Freeform 70">
                <a:extLst>
                  <a:ext uri="{FF2B5EF4-FFF2-40B4-BE49-F238E27FC236}">
                    <a16:creationId xmlns:a16="http://schemas.microsoft.com/office/drawing/2014/main" id="{0E8ECD2C-F542-452D-8515-E0D58EAEC7EA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9354800" y="-361951"/>
                <a:ext cx="1789113" cy="2012950"/>
              </a:xfrm>
              <a:custGeom>
                <a:avLst/>
                <a:gdLst>
                  <a:gd name="T0" fmla="*/ 322 w 727"/>
                  <a:gd name="T1" fmla="*/ 558 h 818"/>
                  <a:gd name="T2" fmla="*/ 274 w 727"/>
                  <a:gd name="T3" fmla="*/ 568 h 818"/>
                  <a:gd name="T4" fmla="*/ 289 w 727"/>
                  <a:gd name="T5" fmla="*/ 507 h 818"/>
                  <a:gd name="T6" fmla="*/ 277 w 727"/>
                  <a:gd name="T7" fmla="*/ 494 h 818"/>
                  <a:gd name="T8" fmla="*/ 218 w 727"/>
                  <a:gd name="T9" fmla="*/ 487 h 818"/>
                  <a:gd name="T10" fmla="*/ 242 w 727"/>
                  <a:gd name="T11" fmla="*/ 438 h 818"/>
                  <a:gd name="T12" fmla="*/ 171 w 727"/>
                  <a:gd name="T13" fmla="*/ 446 h 818"/>
                  <a:gd name="T14" fmla="*/ 197 w 727"/>
                  <a:gd name="T15" fmla="*/ 402 h 818"/>
                  <a:gd name="T16" fmla="*/ 139 w 727"/>
                  <a:gd name="T17" fmla="*/ 401 h 818"/>
                  <a:gd name="T18" fmla="*/ 154 w 727"/>
                  <a:gd name="T19" fmla="*/ 358 h 818"/>
                  <a:gd name="T20" fmla="*/ 140 w 727"/>
                  <a:gd name="T21" fmla="*/ 339 h 818"/>
                  <a:gd name="T22" fmla="*/ 114 w 727"/>
                  <a:gd name="T23" fmla="*/ 338 h 818"/>
                  <a:gd name="T24" fmla="*/ 77 w 727"/>
                  <a:gd name="T25" fmla="*/ 364 h 818"/>
                  <a:gd name="T26" fmla="*/ 79 w 727"/>
                  <a:gd name="T27" fmla="*/ 293 h 818"/>
                  <a:gd name="T28" fmla="*/ 30 w 727"/>
                  <a:gd name="T29" fmla="*/ 319 h 818"/>
                  <a:gd name="T30" fmla="*/ 6 w 727"/>
                  <a:gd name="T31" fmla="*/ 125 h 818"/>
                  <a:gd name="T32" fmla="*/ 223 w 727"/>
                  <a:gd name="T33" fmla="*/ 51 h 818"/>
                  <a:gd name="T34" fmla="*/ 276 w 727"/>
                  <a:gd name="T35" fmla="*/ 16 h 818"/>
                  <a:gd name="T36" fmla="*/ 296 w 727"/>
                  <a:gd name="T37" fmla="*/ 95 h 818"/>
                  <a:gd name="T38" fmla="*/ 345 w 727"/>
                  <a:gd name="T39" fmla="*/ 64 h 818"/>
                  <a:gd name="T40" fmla="*/ 340 w 727"/>
                  <a:gd name="T41" fmla="*/ 135 h 818"/>
                  <a:gd name="T42" fmla="*/ 396 w 727"/>
                  <a:gd name="T43" fmla="*/ 105 h 818"/>
                  <a:gd name="T44" fmla="*/ 371 w 727"/>
                  <a:gd name="T45" fmla="*/ 157 h 818"/>
                  <a:gd name="T46" fmla="*/ 452 w 727"/>
                  <a:gd name="T47" fmla="*/ 165 h 818"/>
                  <a:gd name="T48" fmla="*/ 443 w 727"/>
                  <a:gd name="T49" fmla="*/ 198 h 818"/>
                  <a:gd name="T50" fmla="*/ 469 w 727"/>
                  <a:gd name="T51" fmla="*/ 258 h 818"/>
                  <a:gd name="T52" fmla="*/ 526 w 727"/>
                  <a:gd name="T53" fmla="*/ 230 h 818"/>
                  <a:gd name="T54" fmla="*/ 512 w 727"/>
                  <a:gd name="T55" fmla="*/ 319 h 818"/>
                  <a:gd name="T56" fmla="*/ 575 w 727"/>
                  <a:gd name="T57" fmla="*/ 289 h 818"/>
                  <a:gd name="T58" fmla="*/ 527 w 727"/>
                  <a:gd name="T59" fmla="*/ 340 h 818"/>
                  <a:gd name="T60" fmla="*/ 607 w 727"/>
                  <a:gd name="T61" fmla="*/ 357 h 818"/>
                  <a:gd name="T62" fmla="*/ 569 w 727"/>
                  <a:gd name="T63" fmla="*/ 406 h 818"/>
                  <a:gd name="T64" fmla="*/ 657 w 727"/>
                  <a:gd name="T65" fmla="*/ 428 h 818"/>
                  <a:gd name="T66" fmla="*/ 608 w 727"/>
                  <a:gd name="T67" fmla="*/ 476 h 818"/>
                  <a:gd name="T68" fmla="*/ 690 w 727"/>
                  <a:gd name="T69" fmla="*/ 503 h 818"/>
                  <a:gd name="T70" fmla="*/ 640 w 727"/>
                  <a:gd name="T71" fmla="*/ 550 h 818"/>
                  <a:gd name="T72" fmla="*/ 715 w 727"/>
                  <a:gd name="T73" fmla="*/ 581 h 818"/>
                  <a:gd name="T74" fmla="*/ 667 w 727"/>
                  <a:gd name="T75" fmla="*/ 619 h 818"/>
                  <a:gd name="T76" fmla="*/ 563 w 727"/>
                  <a:gd name="T77" fmla="*/ 813 h 818"/>
                  <a:gd name="T78" fmla="*/ 399 w 727"/>
                  <a:gd name="T79" fmla="*/ 726 h 818"/>
                  <a:gd name="T80" fmla="*/ 348 w 727"/>
                  <a:gd name="T81" fmla="*/ 728 h 818"/>
                  <a:gd name="T82" fmla="*/ 376 w 727"/>
                  <a:gd name="T83" fmla="*/ 669 h 818"/>
                  <a:gd name="T84" fmla="*/ 370 w 727"/>
                  <a:gd name="T85" fmla="*/ 652 h 818"/>
                  <a:gd name="T86" fmla="*/ 312 w 727"/>
                  <a:gd name="T87" fmla="*/ 634 h 818"/>
                  <a:gd name="T88" fmla="*/ 344 w 727"/>
                  <a:gd name="T89" fmla="*/ 595 h 818"/>
                  <a:gd name="T90" fmla="*/ 648 w 727"/>
                  <a:gd name="T91" fmla="*/ 630 h 818"/>
                  <a:gd name="T92" fmla="*/ 546 w 727"/>
                  <a:gd name="T93" fmla="*/ 402 h 818"/>
                  <a:gd name="T94" fmla="*/ 404 w 727"/>
                  <a:gd name="T95" fmla="*/ 218 h 818"/>
                  <a:gd name="T96" fmla="*/ 180 w 727"/>
                  <a:gd name="T97" fmla="*/ 54 h 818"/>
                  <a:gd name="T98" fmla="*/ 30 w 727"/>
                  <a:gd name="T99" fmla="*/ 210 h 818"/>
                  <a:gd name="T100" fmla="*/ 87 w 727"/>
                  <a:gd name="T101" fmla="*/ 277 h 818"/>
                  <a:gd name="T102" fmla="*/ 135 w 727"/>
                  <a:gd name="T103" fmla="*/ 312 h 818"/>
                  <a:gd name="T104" fmla="*/ 186 w 727"/>
                  <a:gd name="T105" fmla="*/ 355 h 818"/>
                  <a:gd name="T106" fmla="*/ 229 w 727"/>
                  <a:gd name="T107" fmla="*/ 397 h 818"/>
                  <a:gd name="T108" fmla="*/ 269 w 727"/>
                  <a:gd name="T109" fmla="*/ 441 h 818"/>
                  <a:gd name="T110" fmla="*/ 307 w 727"/>
                  <a:gd name="T111" fmla="*/ 489 h 818"/>
                  <a:gd name="T112" fmla="*/ 341 w 727"/>
                  <a:gd name="T113" fmla="*/ 541 h 818"/>
                  <a:gd name="T114" fmla="*/ 372 w 727"/>
                  <a:gd name="T115" fmla="*/ 597 h 818"/>
                  <a:gd name="T116" fmla="*/ 397 w 727"/>
                  <a:gd name="T117" fmla="*/ 654 h 818"/>
                  <a:gd name="T118" fmla="*/ 421 w 727"/>
                  <a:gd name="T119" fmla="*/ 719 h 818"/>
                  <a:gd name="T120" fmla="*/ 618 w 727"/>
                  <a:gd name="T121" fmla="*/ 759 h 8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727" h="818">
                    <a:moveTo>
                      <a:pt x="343" y="587"/>
                    </a:moveTo>
                    <a:cubicBezTo>
                      <a:pt x="342" y="582"/>
                      <a:pt x="338" y="577"/>
                      <a:pt x="336" y="573"/>
                    </a:cubicBezTo>
                    <a:cubicBezTo>
                      <a:pt x="334" y="568"/>
                      <a:pt x="331" y="564"/>
                      <a:pt x="329" y="560"/>
                    </a:cubicBezTo>
                    <a:cubicBezTo>
                      <a:pt x="327" y="557"/>
                      <a:pt x="325" y="556"/>
                      <a:pt x="322" y="558"/>
                    </a:cubicBezTo>
                    <a:cubicBezTo>
                      <a:pt x="310" y="566"/>
                      <a:pt x="298" y="574"/>
                      <a:pt x="286" y="581"/>
                    </a:cubicBezTo>
                    <a:cubicBezTo>
                      <a:pt x="283" y="583"/>
                      <a:pt x="280" y="585"/>
                      <a:pt x="276" y="584"/>
                    </a:cubicBezTo>
                    <a:cubicBezTo>
                      <a:pt x="272" y="583"/>
                      <a:pt x="270" y="581"/>
                      <a:pt x="269" y="577"/>
                    </a:cubicBezTo>
                    <a:cubicBezTo>
                      <a:pt x="269" y="573"/>
                      <a:pt x="270" y="570"/>
                      <a:pt x="274" y="568"/>
                    </a:cubicBezTo>
                    <a:cubicBezTo>
                      <a:pt x="287" y="560"/>
                      <a:pt x="299" y="552"/>
                      <a:pt x="312" y="544"/>
                    </a:cubicBezTo>
                    <a:cubicBezTo>
                      <a:pt x="316" y="541"/>
                      <a:pt x="317" y="539"/>
                      <a:pt x="314" y="535"/>
                    </a:cubicBezTo>
                    <a:cubicBezTo>
                      <a:pt x="308" y="526"/>
                      <a:pt x="302" y="517"/>
                      <a:pt x="296" y="507"/>
                    </a:cubicBezTo>
                    <a:cubicBezTo>
                      <a:pt x="294" y="504"/>
                      <a:pt x="292" y="504"/>
                      <a:pt x="289" y="507"/>
                    </a:cubicBezTo>
                    <a:cubicBezTo>
                      <a:pt x="277" y="516"/>
                      <a:pt x="265" y="524"/>
                      <a:pt x="253" y="533"/>
                    </a:cubicBezTo>
                    <a:cubicBezTo>
                      <a:pt x="246" y="538"/>
                      <a:pt x="239" y="536"/>
                      <a:pt x="238" y="528"/>
                    </a:cubicBezTo>
                    <a:cubicBezTo>
                      <a:pt x="237" y="524"/>
                      <a:pt x="239" y="521"/>
                      <a:pt x="242" y="519"/>
                    </a:cubicBezTo>
                    <a:cubicBezTo>
                      <a:pt x="254" y="511"/>
                      <a:pt x="265" y="502"/>
                      <a:pt x="277" y="494"/>
                    </a:cubicBezTo>
                    <a:cubicBezTo>
                      <a:pt x="283" y="490"/>
                      <a:pt x="282" y="490"/>
                      <a:pt x="278" y="484"/>
                    </a:cubicBezTo>
                    <a:cubicBezTo>
                      <a:pt x="273" y="475"/>
                      <a:pt x="265" y="468"/>
                      <a:pt x="259" y="459"/>
                    </a:cubicBezTo>
                    <a:cubicBezTo>
                      <a:pt x="258" y="456"/>
                      <a:pt x="256" y="456"/>
                      <a:pt x="253" y="458"/>
                    </a:cubicBezTo>
                    <a:cubicBezTo>
                      <a:pt x="241" y="468"/>
                      <a:pt x="229" y="477"/>
                      <a:pt x="218" y="487"/>
                    </a:cubicBezTo>
                    <a:cubicBezTo>
                      <a:pt x="214" y="490"/>
                      <a:pt x="208" y="490"/>
                      <a:pt x="204" y="487"/>
                    </a:cubicBezTo>
                    <a:cubicBezTo>
                      <a:pt x="201" y="483"/>
                      <a:pt x="201" y="477"/>
                      <a:pt x="206" y="474"/>
                    </a:cubicBezTo>
                    <a:cubicBezTo>
                      <a:pt x="217" y="464"/>
                      <a:pt x="229" y="454"/>
                      <a:pt x="241" y="445"/>
                    </a:cubicBezTo>
                    <a:cubicBezTo>
                      <a:pt x="244" y="442"/>
                      <a:pt x="245" y="441"/>
                      <a:pt x="242" y="438"/>
                    </a:cubicBezTo>
                    <a:cubicBezTo>
                      <a:pt x="234" y="429"/>
                      <a:pt x="226" y="420"/>
                      <a:pt x="218" y="412"/>
                    </a:cubicBezTo>
                    <a:cubicBezTo>
                      <a:pt x="216" y="410"/>
                      <a:pt x="215" y="410"/>
                      <a:pt x="213" y="412"/>
                    </a:cubicBezTo>
                    <a:cubicBezTo>
                      <a:pt x="202" y="422"/>
                      <a:pt x="191" y="432"/>
                      <a:pt x="180" y="442"/>
                    </a:cubicBezTo>
                    <a:cubicBezTo>
                      <a:pt x="177" y="445"/>
                      <a:pt x="175" y="447"/>
                      <a:pt x="171" y="446"/>
                    </a:cubicBezTo>
                    <a:cubicBezTo>
                      <a:pt x="167" y="446"/>
                      <a:pt x="165" y="444"/>
                      <a:pt x="164" y="440"/>
                    </a:cubicBezTo>
                    <a:cubicBezTo>
                      <a:pt x="162" y="436"/>
                      <a:pt x="163" y="433"/>
                      <a:pt x="166" y="430"/>
                    </a:cubicBezTo>
                    <a:cubicBezTo>
                      <a:pt x="176" y="421"/>
                      <a:pt x="185" y="413"/>
                      <a:pt x="195" y="404"/>
                    </a:cubicBezTo>
                    <a:cubicBezTo>
                      <a:pt x="196" y="403"/>
                      <a:pt x="197" y="402"/>
                      <a:pt x="197" y="402"/>
                    </a:cubicBezTo>
                    <a:cubicBezTo>
                      <a:pt x="203" y="396"/>
                      <a:pt x="203" y="396"/>
                      <a:pt x="197" y="390"/>
                    </a:cubicBezTo>
                    <a:cubicBezTo>
                      <a:pt x="191" y="384"/>
                      <a:pt x="184" y="378"/>
                      <a:pt x="178" y="372"/>
                    </a:cubicBezTo>
                    <a:cubicBezTo>
                      <a:pt x="172" y="366"/>
                      <a:pt x="170" y="366"/>
                      <a:pt x="165" y="372"/>
                    </a:cubicBezTo>
                    <a:cubicBezTo>
                      <a:pt x="157" y="382"/>
                      <a:pt x="147" y="391"/>
                      <a:pt x="139" y="401"/>
                    </a:cubicBezTo>
                    <a:cubicBezTo>
                      <a:pt x="134" y="407"/>
                      <a:pt x="128" y="408"/>
                      <a:pt x="124" y="404"/>
                    </a:cubicBezTo>
                    <a:cubicBezTo>
                      <a:pt x="119" y="400"/>
                      <a:pt x="119" y="393"/>
                      <a:pt x="125" y="389"/>
                    </a:cubicBezTo>
                    <a:cubicBezTo>
                      <a:pt x="132" y="382"/>
                      <a:pt x="138" y="375"/>
                      <a:pt x="145" y="368"/>
                    </a:cubicBezTo>
                    <a:cubicBezTo>
                      <a:pt x="148" y="365"/>
                      <a:pt x="152" y="362"/>
                      <a:pt x="154" y="358"/>
                    </a:cubicBezTo>
                    <a:cubicBezTo>
                      <a:pt x="154" y="358"/>
                      <a:pt x="154" y="358"/>
                      <a:pt x="154" y="358"/>
                    </a:cubicBezTo>
                    <a:cubicBezTo>
                      <a:pt x="159" y="355"/>
                      <a:pt x="160" y="354"/>
                      <a:pt x="155" y="351"/>
                    </a:cubicBezTo>
                    <a:cubicBezTo>
                      <a:pt x="150" y="347"/>
                      <a:pt x="145" y="343"/>
                      <a:pt x="140" y="339"/>
                    </a:cubicBezTo>
                    <a:cubicBezTo>
                      <a:pt x="140" y="339"/>
                      <a:pt x="140" y="339"/>
                      <a:pt x="140" y="339"/>
                    </a:cubicBezTo>
                    <a:cubicBezTo>
                      <a:pt x="136" y="334"/>
                      <a:pt x="130" y="331"/>
                      <a:pt x="126" y="327"/>
                    </a:cubicBezTo>
                    <a:cubicBezTo>
                      <a:pt x="125" y="326"/>
                      <a:pt x="124" y="326"/>
                      <a:pt x="123" y="327"/>
                    </a:cubicBezTo>
                    <a:cubicBezTo>
                      <a:pt x="120" y="330"/>
                      <a:pt x="117" y="333"/>
                      <a:pt x="115" y="337"/>
                    </a:cubicBezTo>
                    <a:cubicBezTo>
                      <a:pt x="115" y="337"/>
                      <a:pt x="114" y="338"/>
                      <a:pt x="114" y="338"/>
                    </a:cubicBezTo>
                    <a:cubicBezTo>
                      <a:pt x="114" y="338"/>
                      <a:pt x="114" y="339"/>
                      <a:pt x="113" y="339"/>
                    </a:cubicBezTo>
                    <a:cubicBezTo>
                      <a:pt x="106" y="347"/>
                      <a:pt x="100" y="356"/>
                      <a:pt x="93" y="364"/>
                    </a:cubicBezTo>
                    <a:cubicBezTo>
                      <a:pt x="91" y="366"/>
                      <a:pt x="89" y="368"/>
                      <a:pt x="87" y="368"/>
                    </a:cubicBezTo>
                    <a:cubicBezTo>
                      <a:pt x="83" y="369"/>
                      <a:pt x="79" y="368"/>
                      <a:pt x="77" y="364"/>
                    </a:cubicBezTo>
                    <a:cubicBezTo>
                      <a:pt x="74" y="361"/>
                      <a:pt x="75" y="357"/>
                      <a:pt x="78" y="354"/>
                    </a:cubicBezTo>
                    <a:cubicBezTo>
                      <a:pt x="87" y="342"/>
                      <a:pt x="97" y="331"/>
                      <a:pt x="107" y="319"/>
                    </a:cubicBezTo>
                    <a:cubicBezTo>
                      <a:pt x="109" y="316"/>
                      <a:pt x="109" y="315"/>
                      <a:pt x="106" y="312"/>
                    </a:cubicBezTo>
                    <a:cubicBezTo>
                      <a:pt x="97" y="306"/>
                      <a:pt x="88" y="299"/>
                      <a:pt x="79" y="293"/>
                    </a:cubicBezTo>
                    <a:cubicBezTo>
                      <a:pt x="75" y="290"/>
                      <a:pt x="73" y="291"/>
                      <a:pt x="70" y="295"/>
                    </a:cubicBezTo>
                    <a:cubicBezTo>
                      <a:pt x="61" y="307"/>
                      <a:pt x="53" y="318"/>
                      <a:pt x="44" y="330"/>
                    </a:cubicBezTo>
                    <a:cubicBezTo>
                      <a:pt x="40" y="334"/>
                      <a:pt x="35" y="336"/>
                      <a:pt x="31" y="333"/>
                    </a:cubicBezTo>
                    <a:cubicBezTo>
                      <a:pt x="27" y="330"/>
                      <a:pt x="26" y="324"/>
                      <a:pt x="30" y="319"/>
                    </a:cubicBezTo>
                    <a:cubicBezTo>
                      <a:pt x="39" y="307"/>
                      <a:pt x="48" y="294"/>
                      <a:pt x="57" y="282"/>
                    </a:cubicBezTo>
                    <a:cubicBezTo>
                      <a:pt x="59" y="280"/>
                      <a:pt x="60" y="279"/>
                      <a:pt x="57" y="277"/>
                    </a:cubicBezTo>
                    <a:cubicBezTo>
                      <a:pt x="32" y="254"/>
                      <a:pt x="15" y="227"/>
                      <a:pt x="6" y="195"/>
                    </a:cubicBezTo>
                    <a:cubicBezTo>
                      <a:pt x="0" y="171"/>
                      <a:pt x="0" y="148"/>
                      <a:pt x="6" y="125"/>
                    </a:cubicBezTo>
                    <a:cubicBezTo>
                      <a:pt x="10" y="109"/>
                      <a:pt x="17" y="95"/>
                      <a:pt x="27" y="82"/>
                    </a:cubicBezTo>
                    <a:cubicBezTo>
                      <a:pt x="41" y="64"/>
                      <a:pt x="59" y="51"/>
                      <a:pt x="81" y="42"/>
                    </a:cubicBezTo>
                    <a:cubicBezTo>
                      <a:pt x="121" y="27"/>
                      <a:pt x="162" y="28"/>
                      <a:pt x="202" y="42"/>
                    </a:cubicBezTo>
                    <a:cubicBezTo>
                      <a:pt x="209" y="45"/>
                      <a:pt x="216" y="47"/>
                      <a:pt x="223" y="51"/>
                    </a:cubicBezTo>
                    <a:cubicBezTo>
                      <a:pt x="226" y="52"/>
                      <a:pt x="228" y="52"/>
                      <a:pt x="230" y="49"/>
                    </a:cubicBezTo>
                    <a:cubicBezTo>
                      <a:pt x="241" y="34"/>
                      <a:pt x="251" y="20"/>
                      <a:pt x="262" y="5"/>
                    </a:cubicBezTo>
                    <a:cubicBezTo>
                      <a:pt x="266" y="1"/>
                      <a:pt x="271" y="0"/>
                      <a:pt x="276" y="3"/>
                    </a:cubicBezTo>
                    <a:cubicBezTo>
                      <a:pt x="279" y="6"/>
                      <a:pt x="280" y="11"/>
                      <a:pt x="276" y="16"/>
                    </a:cubicBezTo>
                    <a:cubicBezTo>
                      <a:pt x="266" y="30"/>
                      <a:pt x="256" y="44"/>
                      <a:pt x="245" y="58"/>
                    </a:cubicBezTo>
                    <a:cubicBezTo>
                      <a:pt x="243" y="61"/>
                      <a:pt x="244" y="63"/>
                      <a:pt x="247" y="65"/>
                    </a:cubicBezTo>
                    <a:cubicBezTo>
                      <a:pt x="262" y="74"/>
                      <a:pt x="276" y="85"/>
                      <a:pt x="291" y="96"/>
                    </a:cubicBezTo>
                    <a:cubicBezTo>
                      <a:pt x="292" y="97"/>
                      <a:pt x="294" y="97"/>
                      <a:pt x="296" y="95"/>
                    </a:cubicBezTo>
                    <a:cubicBezTo>
                      <a:pt x="304" y="85"/>
                      <a:pt x="313" y="74"/>
                      <a:pt x="322" y="64"/>
                    </a:cubicBezTo>
                    <a:cubicBezTo>
                      <a:pt x="325" y="60"/>
                      <a:pt x="328" y="56"/>
                      <a:pt x="332" y="52"/>
                    </a:cubicBezTo>
                    <a:cubicBezTo>
                      <a:pt x="335" y="48"/>
                      <a:pt x="341" y="48"/>
                      <a:pt x="344" y="52"/>
                    </a:cubicBezTo>
                    <a:cubicBezTo>
                      <a:pt x="348" y="55"/>
                      <a:pt x="348" y="60"/>
                      <a:pt x="345" y="64"/>
                    </a:cubicBezTo>
                    <a:cubicBezTo>
                      <a:pt x="340" y="70"/>
                      <a:pt x="335" y="76"/>
                      <a:pt x="330" y="82"/>
                    </a:cubicBezTo>
                    <a:cubicBezTo>
                      <a:pt x="324" y="89"/>
                      <a:pt x="317" y="97"/>
                      <a:pt x="311" y="105"/>
                    </a:cubicBezTo>
                    <a:cubicBezTo>
                      <a:pt x="308" y="108"/>
                      <a:pt x="309" y="109"/>
                      <a:pt x="311" y="111"/>
                    </a:cubicBezTo>
                    <a:cubicBezTo>
                      <a:pt x="321" y="119"/>
                      <a:pt x="331" y="127"/>
                      <a:pt x="340" y="135"/>
                    </a:cubicBezTo>
                    <a:cubicBezTo>
                      <a:pt x="344" y="138"/>
                      <a:pt x="348" y="141"/>
                      <a:pt x="352" y="145"/>
                    </a:cubicBezTo>
                    <a:cubicBezTo>
                      <a:pt x="354" y="147"/>
                      <a:pt x="356" y="147"/>
                      <a:pt x="358" y="145"/>
                    </a:cubicBezTo>
                    <a:cubicBezTo>
                      <a:pt x="369" y="133"/>
                      <a:pt x="380" y="122"/>
                      <a:pt x="391" y="110"/>
                    </a:cubicBezTo>
                    <a:cubicBezTo>
                      <a:pt x="393" y="108"/>
                      <a:pt x="394" y="106"/>
                      <a:pt x="396" y="105"/>
                    </a:cubicBezTo>
                    <a:cubicBezTo>
                      <a:pt x="400" y="101"/>
                      <a:pt x="405" y="101"/>
                      <a:pt x="408" y="104"/>
                    </a:cubicBezTo>
                    <a:cubicBezTo>
                      <a:pt x="412" y="108"/>
                      <a:pt x="413" y="112"/>
                      <a:pt x="409" y="116"/>
                    </a:cubicBezTo>
                    <a:cubicBezTo>
                      <a:pt x="402" y="125"/>
                      <a:pt x="394" y="133"/>
                      <a:pt x="386" y="141"/>
                    </a:cubicBezTo>
                    <a:cubicBezTo>
                      <a:pt x="381" y="147"/>
                      <a:pt x="376" y="152"/>
                      <a:pt x="371" y="157"/>
                    </a:cubicBezTo>
                    <a:cubicBezTo>
                      <a:pt x="369" y="159"/>
                      <a:pt x="369" y="160"/>
                      <a:pt x="371" y="162"/>
                    </a:cubicBezTo>
                    <a:cubicBezTo>
                      <a:pt x="385" y="174"/>
                      <a:pt x="397" y="186"/>
                      <a:pt x="410" y="199"/>
                    </a:cubicBezTo>
                    <a:cubicBezTo>
                      <a:pt x="412" y="201"/>
                      <a:pt x="414" y="201"/>
                      <a:pt x="416" y="199"/>
                    </a:cubicBezTo>
                    <a:cubicBezTo>
                      <a:pt x="428" y="187"/>
                      <a:pt x="440" y="176"/>
                      <a:pt x="452" y="165"/>
                    </a:cubicBezTo>
                    <a:cubicBezTo>
                      <a:pt x="455" y="162"/>
                      <a:pt x="457" y="160"/>
                      <a:pt x="460" y="159"/>
                    </a:cubicBezTo>
                    <a:cubicBezTo>
                      <a:pt x="464" y="159"/>
                      <a:pt x="468" y="160"/>
                      <a:pt x="470" y="164"/>
                    </a:cubicBezTo>
                    <a:cubicBezTo>
                      <a:pt x="472" y="168"/>
                      <a:pt x="472" y="171"/>
                      <a:pt x="468" y="175"/>
                    </a:cubicBezTo>
                    <a:cubicBezTo>
                      <a:pt x="460" y="182"/>
                      <a:pt x="451" y="190"/>
                      <a:pt x="443" y="198"/>
                    </a:cubicBezTo>
                    <a:cubicBezTo>
                      <a:pt x="438" y="203"/>
                      <a:pt x="433" y="208"/>
                      <a:pt x="427" y="213"/>
                    </a:cubicBezTo>
                    <a:cubicBezTo>
                      <a:pt x="426" y="214"/>
                      <a:pt x="426" y="215"/>
                      <a:pt x="427" y="217"/>
                    </a:cubicBezTo>
                    <a:cubicBezTo>
                      <a:pt x="440" y="230"/>
                      <a:pt x="452" y="243"/>
                      <a:pt x="463" y="257"/>
                    </a:cubicBezTo>
                    <a:cubicBezTo>
                      <a:pt x="465" y="259"/>
                      <a:pt x="467" y="260"/>
                      <a:pt x="469" y="258"/>
                    </a:cubicBezTo>
                    <a:cubicBezTo>
                      <a:pt x="477" y="250"/>
                      <a:pt x="487" y="243"/>
                      <a:pt x="495" y="235"/>
                    </a:cubicBezTo>
                    <a:cubicBezTo>
                      <a:pt x="500" y="230"/>
                      <a:pt x="507" y="226"/>
                      <a:pt x="513" y="221"/>
                    </a:cubicBezTo>
                    <a:cubicBezTo>
                      <a:pt x="516" y="220"/>
                      <a:pt x="519" y="220"/>
                      <a:pt x="522" y="222"/>
                    </a:cubicBezTo>
                    <a:cubicBezTo>
                      <a:pt x="525" y="224"/>
                      <a:pt x="526" y="227"/>
                      <a:pt x="526" y="230"/>
                    </a:cubicBezTo>
                    <a:cubicBezTo>
                      <a:pt x="525" y="233"/>
                      <a:pt x="524" y="236"/>
                      <a:pt x="521" y="238"/>
                    </a:cubicBezTo>
                    <a:cubicBezTo>
                      <a:pt x="508" y="249"/>
                      <a:pt x="495" y="259"/>
                      <a:pt x="482" y="270"/>
                    </a:cubicBezTo>
                    <a:cubicBezTo>
                      <a:pt x="479" y="273"/>
                      <a:pt x="478" y="274"/>
                      <a:pt x="481" y="278"/>
                    </a:cubicBezTo>
                    <a:cubicBezTo>
                      <a:pt x="492" y="292"/>
                      <a:pt x="502" y="305"/>
                      <a:pt x="512" y="319"/>
                    </a:cubicBezTo>
                    <a:cubicBezTo>
                      <a:pt x="514" y="321"/>
                      <a:pt x="516" y="321"/>
                      <a:pt x="518" y="320"/>
                    </a:cubicBezTo>
                    <a:cubicBezTo>
                      <a:pt x="525" y="314"/>
                      <a:pt x="532" y="309"/>
                      <a:pt x="539" y="304"/>
                    </a:cubicBezTo>
                    <a:cubicBezTo>
                      <a:pt x="547" y="298"/>
                      <a:pt x="555" y="293"/>
                      <a:pt x="563" y="287"/>
                    </a:cubicBezTo>
                    <a:cubicBezTo>
                      <a:pt x="567" y="284"/>
                      <a:pt x="572" y="286"/>
                      <a:pt x="575" y="289"/>
                    </a:cubicBezTo>
                    <a:cubicBezTo>
                      <a:pt x="578" y="293"/>
                      <a:pt x="577" y="298"/>
                      <a:pt x="573" y="302"/>
                    </a:cubicBezTo>
                    <a:cubicBezTo>
                      <a:pt x="562" y="311"/>
                      <a:pt x="550" y="318"/>
                      <a:pt x="539" y="326"/>
                    </a:cubicBezTo>
                    <a:cubicBezTo>
                      <a:pt x="536" y="329"/>
                      <a:pt x="532" y="332"/>
                      <a:pt x="528" y="334"/>
                    </a:cubicBezTo>
                    <a:cubicBezTo>
                      <a:pt x="525" y="336"/>
                      <a:pt x="526" y="337"/>
                      <a:pt x="527" y="340"/>
                    </a:cubicBezTo>
                    <a:cubicBezTo>
                      <a:pt x="535" y="352"/>
                      <a:pt x="543" y="364"/>
                      <a:pt x="551" y="376"/>
                    </a:cubicBezTo>
                    <a:cubicBezTo>
                      <a:pt x="553" y="379"/>
                      <a:pt x="555" y="382"/>
                      <a:pt x="556" y="384"/>
                    </a:cubicBezTo>
                    <a:cubicBezTo>
                      <a:pt x="558" y="388"/>
                      <a:pt x="560" y="387"/>
                      <a:pt x="562" y="385"/>
                    </a:cubicBezTo>
                    <a:cubicBezTo>
                      <a:pt x="577" y="376"/>
                      <a:pt x="592" y="366"/>
                      <a:pt x="607" y="357"/>
                    </a:cubicBezTo>
                    <a:cubicBezTo>
                      <a:pt x="612" y="354"/>
                      <a:pt x="618" y="354"/>
                      <a:pt x="620" y="358"/>
                    </a:cubicBezTo>
                    <a:cubicBezTo>
                      <a:pt x="623" y="363"/>
                      <a:pt x="621" y="369"/>
                      <a:pt x="616" y="372"/>
                    </a:cubicBezTo>
                    <a:cubicBezTo>
                      <a:pt x="601" y="382"/>
                      <a:pt x="586" y="391"/>
                      <a:pt x="571" y="401"/>
                    </a:cubicBezTo>
                    <a:cubicBezTo>
                      <a:pt x="569" y="402"/>
                      <a:pt x="568" y="403"/>
                      <a:pt x="569" y="406"/>
                    </a:cubicBezTo>
                    <a:cubicBezTo>
                      <a:pt x="579" y="421"/>
                      <a:pt x="587" y="437"/>
                      <a:pt x="596" y="453"/>
                    </a:cubicBezTo>
                    <a:cubicBezTo>
                      <a:pt x="597" y="456"/>
                      <a:pt x="598" y="456"/>
                      <a:pt x="601" y="454"/>
                    </a:cubicBezTo>
                    <a:cubicBezTo>
                      <a:pt x="615" y="446"/>
                      <a:pt x="629" y="439"/>
                      <a:pt x="643" y="431"/>
                    </a:cubicBezTo>
                    <a:cubicBezTo>
                      <a:pt x="647" y="429"/>
                      <a:pt x="652" y="425"/>
                      <a:pt x="657" y="428"/>
                    </a:cubicBezTo>
                    <a:cubicBezTo>
                      <a:pt x="663" y="432"/>
                      <a:pt x="664" y="440"/>
                      <a:pt x="658" y="443"/>
                    </a:cubicBezTo>
                    <a:cubicBezTo>
                      <a:pt x="645" y="450"/>
                      <a:pt x="633" y="457"/>
                      <a:pt x="620" y="464"/>
                    </a:cubicBezTo>
                    <a:cubicBezTo>
                      <a:pt x="617" y="466"/>
                      <a:pt x="613" y="468"/>
                      <a:pt x="609" y="471"/>
                    </a:cubicBezTo>
                    <a:cubicBezTo>
                      <a:pt x="606" y="472"/>
                      <a:pt x="607" y="474"/>
                      <a:pt x="608" y="476"/>
                    </a:cubicBezTo>
                    <a:cubicBezTo>
                      <a:pt x="615" y="492"/>
                      <a:pt x="623" y="509"/>
                      <a:pt x="630" y="525"/>
                    </a:cubicBezTo>
                    <a:cubicBezTo>
                      <a:pt x="631" y="527"/>
                      <a:pt x="632" y="528"/>
                      <a:pt x="634" y="527"/>
                    </a:cubicBezTo>
                    <a:cubicBezTo>
                      <a:pt x="648" y="519"/>
                      <a:pt x="663" y="513"/>
                      <a:pt x="677" y="506"/>
                    </a:cubicBezTo>
                    <a:cubicBezTo>
                      <a:pt x="681" y="504"/>
                      <a:pt x="685" y="501"/>
                      <a:pt x="690" y="503"/>
                    </a:cubicBezTo>
                    <a:cubicBezTo>
                      <a:pt x="694" y="504"/>
                      <a:pt x="696" y="507"/>
                      <a:pt x="696" y="511"/>
                    </a:cubicBezTo>
                    <a:cubicBezTo>
                      <a:pt x="697" y="515"/>
                      <a:pt x="695" y="518"/>
                      <a:pt x="691" y="520"/>
                    </a:cubicBezTo>
                    <a:cubicBezTo>
                      <a:pt x="675" y="527"/>
                      <a:pt x="659" y="535"/>
                      <a:pt x="643" y="542"/>
                    </a:cubicBezTo>
                    <a:cubicBezTo>
                      <a:pt x="638" y="545"/>
                      <a:pt x="638" y="545"/>
                      <a:pt x="640" y="550"/>
                    </a:cubicBezTo>
                    <a:cubicBezTo>
                      <a:pt x="646" y="566"/>
                      <a:pt x="652" y="581"/>
                      <a:pt x="657" y="596"/>
                    </a:cubicBezTo>
                    <a:cubicBezTo>
                      <a:pt x="660" y="603"/>
                      <a:pt x="660" y="603"/>
                      <a:pt x="666" y="600"/>
                    </a:cubicBezTo>
                    <a:cubicBezTo>
                      <a:pt x="681" y="595"/>
                      <a:pt x="695" y="589"/>
                      <a:pt x="709" y="583"/>
                    </a:cubicBezTo>
                    <a:cubicBezTo>
                      <a:pt x="711" y="582"/>
                      <a:pt x="713" y="582"/>
                      <a:pt x="715" y="581"/>
                    </a:cubicBezTo>
                    <a:cubicBezTo>
                      <a:pt x="719" y="580"/>
                      <a:pt x="724" y="583"/>
                      <a:pt x="725" y="586"/>
                    </a:cubicBezTo>
                    <a:cubicBezTo>
                      <a:pt x="727" y="591"/>
                      <a:pt x="725" y="596"/>
                      <a:pt x="721" y="598"/>
                    </a:cubicBezTo>
                    <a:cubicBezTo>
                      <a:pt x="710" y="602"/>
                      <a:pt x="700" y="606"/>
                      <a:pt x="689" y="610"/>
                    </a:cubicBezTo>
                    <a:cubicBezTo>
                      <a:pt x="682" y="613"/>
                      <a:pt x="674" y="616"/>
                      <a:pt x="667" y="619"/>
                    </a:cubicBezTo>
                    <a:cubicBezTo>
                      <a:pt x="664" y="620"/>
                      <a:pt x="665" y="622"/>
                      <a:pt x="665" y="624"/>
                    </a:cubicBezTo>
                    <a:cubicBezTo>
                      <a:pt x="669" y="643"/>
                      <a:pt x="670" y="662"/>
                      <a:pt x="668" y="681"/>
                    </a:cubicBezTo>
                    <a:cubicBezTo>
                      <a:pt x="665" y="714"/>
                      <a:pt x="654" y="743"/>
                      <a:pt x="633" y="769"/>
                    </a:cubicBezTo>
                    <a:cubicBezTo>
                      <a:pt x="615" y="792"/>
                      <a:pt x="592" y="808"/>
                      <a:pt x="563" y="813"/>
                    </a:cubicBezTo>
                    <a:cubicBezTo>
                      <a:pt x="538" y="818"/>
                      <a:pt x="513" y="816"/>
                      <a:pt x="489" y="807"/>
                    </a:cubicBezTo>
                    <a:cubicBezTo>
                      <a:pt x="463" y="797"/>
                      <a:pt x="442" y="780"/>
                      <a:pt x="425" y="759"/>
                    </a:cubicBezTo>
                    <a:cubicBezTo>
                      <a:pt x="417" y="750"/>
                      <a:pt x="410" y="739"/>
                      <a:pt x="405" y="728"/>
                    </a:cubicBezTo>
                    <a:cubicBezTo>
                      <a:pt x="403" y="725"/>
                      <a:pt x="402" y="725"/>
                      <a:pt x="399" y="726"/>
                    </a:cubicBezTo>
                    <a:cubicBezTo>
                      <a:pt x="386" y="732"/>
                      <a:pt x="373" y="737"/>
                      <a:pt x="360" y="742"/>
                    </a:cubicBezTo>
                    <a:cubicBezTo>
                      <a:pt x="358" y="743"/>
                      <a:pt x="356" y="743"/>
                      <a:pt x="354" y="744"/>
                    </a:cubicBezTo>
                    <a:cubicBezTo>
                      <a:pt x="349" y="745"/>
                      <a:pt x="345" y="743"/>
                      <a:pt x="343" y="739"/>
                    </a:cubicBezTo>
                    <a:cubicBezTo>
                      <a:pt x="342" y="734"/>
                      <a:pt x="343" y="730"/>
                      <a:pt x="348" y="728"/>
                    </a:cubicBezTo>
                    <a:cubicBezTo>
                      <a:pt x="363" y="722"/>
                      <a:pt x="378" y="716"/>
                      <a:pt x="392" y="710"/>
                    </a:cubicBezTo>
                    <a:cubicBezTo>
                      <a:pt x="395" y="709"/>
                      <a:pt x="396" y="708"/>
                      <a:pt x="395" y="705"/>
                    </a:cubicBezTo>
                    <a:cubicBezTo>
                      <a:pt x="391" y="694"/>
                      <a:pt x="387" y="682"/>
                      <a:pt x="383" y="671"/>
                    </a:cubicBezTo>
                    <a:cubicBezTo>
                      <a:pt x="381" y="667"/>
                      <a:pt x="380" y="667"/>
                      <a:pt x="376" y="669"/>
                    </a:cubicBezTo>
                    <a:cubicBezTo>
                      <a:pt x="363" y="675"/>
                      <a:pt x="349" y="682"/>
                      <a:pt x="335" y="688"/>
                    </a:cubicBezTo>
                    <a:cubicBezTo>
                      <a:pt x="329" y="691"/>
                      <a:pt x="324" y="688"/>
                      <a:pt x="322" y="682"/>
                    </a:cubicBezTo>
                    <a:cubicBezTo>
                      <a:pt x="321" y="678"/>
                      <a:pt x="323" y="674"/>
                      <a:pt x="328" y="672"/>
                    </a:cubicBezTo>
                    <a:cubicBezTo>
                      <a:pt x="342" y="665"/>
                      <a:pt x="356" y="658"/>
                      <a:pt x="370" y="652"/>
                    </a:cubicBezTo>
                    <a:cubicBezTo>
                      <a:pt x="373" y="651"/>
                      <a:pt x="374" y="649"/>
                      <a:pt x="372" y="646"/>
                    </a:cubicBezTo>
                    <a:cubicBezTo>
                      <a:pt x="367" y="635"/>
                      <a:pt x="362" y="625"/>
                      <a:pt x="357" y="614"/>
                    </a:cubicBezTo>
                    <a:cubicBezTo>
                      <a:pt x="356" y="610"/>
                      <a:pt x="355" y="610"/>
                      <a:pt x="352" y="612"/>
                    </a:cubicBezTo>
                    <a:cubicBezTo>
                      <a:pt x="339" y="619"/>
                      <a:pt x="325" y="626"/>
                      <a:pt x="312" y="634"/>
                    </a:cubicBezTo>
                    <a:cubicBezTo>
                      <a:pt x="307" y="637"/>
                      <a:pt x="301" y="635"/>
                      <a:pt x="299" y="631"/>
                    </a:cubicBezTo>
                    <a:cubicBezTo>
                      <a:pt x="296" y="626"/>
                      <a:pt x="298" y="621"/>
                      <a:pt x="304" y="618"/>
                    </a:cubicBezTo>
                    <a:cubicBezTo>
                      <a:pt x="317" y="611"/>
                      <a:pt x="329" y="604"/>
                      <a:pt x="341" y="598"/>
                    </a:cubicBezTo>
                    <a:cubicBezTo>
                      <a:pt x="342" y="597"/>
                      <a:pt x="343" y="596"/>
                      <a:pt x="344" y="595"/>
                    </a:cubicBezTo>
                    <a:cubicBezTo>
                      <a:pt x="346" y="596"/>
                      <a:pt x="348" y="595"/>
                      <a:pt x="347" y="593"/>
                    </a:cubicBezTo>
                    <a:cubicBezTo>
                      <a:pt x="346" y="591"/>
                      <a:pt x="346" y="588"/>
                      <a:pt x="343" y="587"/>
                    </a:cubicBezTo>
                    <a:close/>
                    <a:moveTo>
                      <a:pt x="651" y="658"/>
                    </a:moveTo>
                    <a:cubicBezTo>
                      <a:pt x="651" y="651"/>
                      <a:pt x="650" y="641"/>
                      <a:pt x="648" y="630"/>
                    </a:cubicBezTo>
                    <a:cubicBezTo>
                      <a:pt x="644" y="610"/>
                      <a:pt x="636" y="591"/>
                      <a:pt x="629" y="571"/>
                    </a:cubicBezTo>
                    <a:cubicBezTo>
                      <a:pt x="621" y="550"/>
                      <a:pt x="612" y="530"/>
                      <a:pt x="603" y="509"/>
                    </a:cubicBezTo>
                    <a:cubicBezTo>
                      <a:pt x="594" y="489"/>
                      <a:pt x="584" y="470"/>
                      <a:pt x="574" y="451"/>
                    </a:cubicBezTo>
                    <a:cubicBezTo>
                      <a:pt x="565" y="434"/>
                      <a:pt x="556" y="418"/>
                      <a:pt x="546" y="402"/>
                    </a:cubicBezTo>
                    <a:cubicBezTo>
                      <a:pt x="537" y="386"/>
                      <a:pt x="526" y="370"/>
                      <a:pt x="516" y="355"/>
                    </a:cubicBezTo>
                    <a:cubicBezTo>
                      <a:pt x="505" y="340"/>
                      <a:pt x="495" y="325"/>
                      <a:pt x="484" y="311"/>
                    </a:cubicBezTo>
                    <a:cubicBezTo>
                      <a:pt x="471" y="294"/>
                      <a:pt x="457" y="277"/>
                      <a:pt x="443" y="261"/>
                    </a:cubicBezTo>
                    <a:cubicBezTo>
                      <a:pt x="430" y="246"/>
                      <a:pt x="417" y="232"/>
                      <a:pt x="404" y="218"/>
                    </a:cubicBezTo>
                    <a:cubicBezTo>
                      <a:pt x="390" y="204"/>
                      <a:pt x="376" y="191"/>
                      <a:pt x="361" y="177"/>
                    </a:cubicBezTo>
                    <a:cubicBezTo>
                      <a:pt x="343" y="160"/>
                      <a:pt x="325" y="145"/>
                      <a:pt x="305" y="129"/>
                    </a:cubicBezTo>
                    <a:cubicBezTo>
                      <a:pt x="284" y="112"/>
                      <a:pt x="261" y="96"/>
                      <a:pt x="238" y="80"/>
                    </a:cubicBezTo>
                    <a:cubicBezTo>
                      <a:pt x="220" y="68"/>
                      <a:pt x="201" y="59"/>
                      <a:pt x="180" y="54"/>
                    </a:cubicBezTo>
                    <a:cubicBezTo>
                      <a:pt x="155" y="48"/>
                      <a:pt x="130" y="47"/>
                      <a:pt x="105" y="54"/>
                    </a:cubicBezTo>
                    <a:cubicBezTo>
                      <a:pt x="81" y="60"/>
                      <a:pt x="60" y="71"/>
                      <a:pt x="44" y="89"/>
                    </a:cubicBezTo>
                    <a:cubicBezTo>
                      <a:pt x="32" y="103"/>
                      <a:pt x="25" y="120"/>
                      <a:pt x="21" y="138"/>
                    </a:cubicBezTo>
                    <a:cubicBezTo>
                      <a:pt x="17" y="163"/>
                      <a:pt x="20" y="187"/>
                      <a:pt x="30" y="210"/>
                    </a:cubicBezTo>
                    <a:cubicBezTo>
                      <a:pt x="39" y="231"/>
                      <a:pt x="52" y="249"/>
                      <a:pt x="69" y="264"/>
                    </a:cubicBezTo>
                    <a:cubicBezTo>
                      <a:pt x="71" y="265"/>
                      <a:pt x="73" y="265"/>
                      <a:pt x="75" y="266"/>
                    </a:cubicBezTo>
                    <a:cubicBezTo>
                      <a:pt x="78" y="266"/>
                      <a:pt x="81" y="267"/>
                      <a:pt x="82" y="271"/>
                    </a:cubicBezTo>
                    <a:cubicBezTo>
                      <a:pt x="82" y="274"/>
                      <a:pt x="84" y="275"/>
                      <a:pt x="87" y="277"/>
                    </a:cubicBezTo>
                    <a:cubicBezTo>
                      <a:pt x="98" y="284"/>
                      <a:pt x="109" y="292"/>
                      <a:pt x="120" y="300"/>
                    </a:cubicBezTo>
                    <a:cubicBezTo>
                      <a:pt x="121" y="301"/>
                      <a:pt x="123" y="302"/>
                      <a:pt x="124" y="302"/>
                    </a:cubicBezTo>
                    <a:cubicBezTo>
                      <a:pt x="130" y="302"/>
                      <a:pt x="134" y="304"/>
                      <a:pt x="134" y="310"/>
                    </a:cubicBezTo>
                    <a:cubicBezTo>
                      <a:pt x="134" y="311"/>
                      <a:pt x="135" y="311"/>
                      <a:pt x="135" y="312"/>
                    </a:cubicBezTo>
                    <a:cubicBezTo>
                      <a:pt x="146" y="320"/>
                      <a:pt x="157" y="329"/>
                      <a:pt x="167" y="338"/>
                    </a:cubicBezTo>
                    <a:cubicBezTo>
                      <a:pt x="169" y="340"/>
                      <a:pt x="172" y="342"/>
                      <a:pt x="176" y="342"/>
                    </a:cubicBezTo>
                    <a:cubicBezTo>
                      <a:pt x="180" y="342"/>
                      <a:pt x="182" y="345"/>
                      <a:pt x="182" y="348"/>
                    </a:cubicBezTo>
                    <a:cubicBezTo>
                      <a:pt x="182" y="351"/>
                      <a:pt x="184" y="353"/>
                      <a:pt x="186" y="355"/>
                    </a:cubicBezTo>
                    <a:cubicBezTo>
                      <a:pt x="196" y="364"/>
                      <a:pt x="206" y="372"/>
                      <a:pt x="215" y="382"/>
                    </a:cubicBezTo>
                    <a:cubicBezTo>
                      <a:pt x="216" y="384"/>
                      <a:pt x="218" y="385"/>
                      <a:pt x="220" y="385"/>
                    </a:cubicBezTo>
                    <a:cubicBezTo>
                      <a:pt x="225" y="386"/>
                      <a:pt x="227" y="389"/>
                      <a:pt x="228" y="394"/>
                    </a:cubicBezTo>
                    <a:cubicBezTo>
                      <a:pt x="228" y="395"/>
                      <a:pt x="228" y="396"/>
                      <a:pt x="229" y="397"/>
                    </a:cubicBezTo>
                    <a:cubicBezTo>
                      <a:pt x="233" y="401"/>
                      <a:pt x="237" y="405"/>
                      <a:pt x="241" y="410"/>
                    </a:cubicBezTo>
                    <a:cubicBezTo>
                      <a:pt x="246" y="415"/>
                      <a:pt x="251" y="420"/>
                      <a:pt x="256" y="426"/>
                    </a:cubicBezTo>
                    <a:cubicBezTo>
                      <a:pt x="258" y="428"/>
                      <a:pt x="259" y="430"/>
                      <a:pt x="262" y="431"/>
                    </a:cubicBezTo>
                    <a:cubicBezTo>
                      <a:pt x="267" y="433"/>
                      <a:pt x="269" y="436"/>
                      <a:pt x="269" y="441"/>
                    </a:cubicBezTo>
                    <a:cubicBezTo>
                      <a:pt x="269" y="442"/>
                      <a:pt x="270" y="443"/>
                      <a:pt x="271" y="444"/>
                    </a:cubicBezTo>
                    <a:cubicBezTo>
                      <a:pt x="279" y="455"/>
                      <a:pt x="287" y="465"/>
                      <a:pt x="295" y="476"/>
                    </a:cubicBezTo>
                    <a:cubicBezTo>
                      <a:pt x="296" y="478"/>
                      <a:pt x="298" y="480"/>
                      <a:pt x="302" y="481"/>
                    </a:cubicBezTo>
                    <a:cubicBezTo>
                      <a:pt x="305" y="482"/>
                      <a:pt x="307" y="485"/>
                      <a:pt x="307" y="489"/>
                    </a:cubicBezTo>
                    <a:cubicBezTo>
                      <a:pt x="307" y="491"/>
                      <a:pt x="307" y="493"/>
                      <a:pt x="308" y="495"/>
                    </a:cubicBezTo>
                    <a:cubicBezTo>
                      <a:pt x="316" y="505"/>
                      <a:pt x="322" y="516"/>
                      <a:pt x="329" y="526"/>
                    </a:cubicBezTo>
                    <a:cubicBezTo>
                      <a:pt x="332" y="530"/>
                      <a:pt x="333" y="533"/>
                      <a:pt x="338" y="534"/>
                    </a:cubicBezTo>
                    <a:cubicBezTo>
                      <a:pt x="340" y="535"/>
                      <a:pt x="341" y="538"/>
                      <a:pt x="341" y="541"/>
                    </a:cubicBezTo>
                    <a:cubicBezTo>
                      <a:pt x="341" y="544"/>
                      <a:pt x="341" y="546"/>
                      <a:pt x="343" y="548"/>
                    </a:cubicBezTo>
                    <a:cubicBezTo>
                      <a:pt x="349" y="559"/>
                      <a:pt x="354" y="570"/>
                      <a:pt x="360" y="580"/>
                    </a:cubicBezTo>
                    <a:cubicBezTo>
                      <a:pt x="362" y="583"/>
                      <a:pt x="364" y="588"/>
                      <a:pt x="369" y="589"/>
                    </a:cubicBezTo>
                    <a:cubicBezTo>
                      <a:pt x="371" y="590"/>
                      <a:pt x="372" y="594"/>
                      <a:pt x="372" y="597"/>
                    </a:cubicBezTo>
                    <a:cubicBezTo>
                      <a:pt x="371" y="600"/>
                      <a:pt x="372" y="602"/>
                      <a:pt x="373" y="604"/>
                    </a:cubicBezTo>
                    <a:cubicBezTo>
                      <a:pt x="377" y="613"/>
                      <a:pt x="380" y="622"/>
                      <a:pt x="385" y="631"/>
                    </a:cubicBezTo>
                    <a:cubicBezTo>
                      <a:pt x="388" y="636"/>
                      <a:pt x="389" y="643"/>
                      <a:pt x="395" y="647"/>
                    </a:cubicBezTo>
                    <a:cubicBezTo>
                      <a:pt x="397" y="648"/>
                      <a:pt x="398" y="651"/>
                      <a:pt x="397" y="654"/>
                    </a:cubicBezTo>
                    <a:cubicBezTo>
                      <a:pt x="396" y="658"/>
                      <a:pt x="397" y="661"/>
                      <a:pt x="399" y="664"/>
                    </a:cubicBezTo>
                    <a:cubicBezTo>
                      <a:pt x="400" y="667"/>
                      <a:pt x="402" y="670"/>
                      <a:pt x="403" y="674"/>
                    </a:cubicBezTo>
                    <a:cubicBezTo>
                      <a:pt x="406" y="682"/>
                      <a:pt x="408" y="691"/>
                      <a:pt x="412" y="699"/>
                    </a:cubicBezTo>
                    <a:cubicBezTo>
                      <a:pt x="416" y="706"/>
                      <a:pt x="419" y="712"/>
                      <a:pt x="421" y="719"/>
                    </a:cubicBezTo>
                    <a:cubicBezTo>
                      <a:pt x="422" y="726"/>
                      <a:pt x="427" y="732"/>
                      <a:pt x="431" y="737"/>
                    </a:cubicBezTo>
                    <a:cubicBezTo>
                      <a:pt x="441" y="751"/>
                      <a:pt x="453" y="764"/>
                      <a:pt x="467" y="775"/>
                    </a:cubicBezTo>
                    <a:cubicBezTo>
                      <a:pt x="493" y="793"/>
                      <a:pt x="522" y="801"/>
                      <a:pt x="553" y="797"/>
                    </a:cubicBezTo>
                    <a:cubicBezTo>
                      <a:pt x="580" y="793"/>
                      <a:pt x="602" y="780"/>
                      <a:pt x="618" y="759"/>
                    </a:cubicBezTo>
                    <a:cubicBezTo>
                      <a:pt x="641" y="731"/>
                      <a:pt x="651" y="698"/>
                      <a:pt x="651" y="658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8" name="Freeform 71">
                <a:extLst>
                  <a:ext uri="{FF2B5EF4-FFF2-40B4-BE49-F238E27FC236}">
                    <a16:creationId xmlns:a16="http://schemas.microsoft.com/office/drawing/2014/main" id="{20EA0B77-6ED3-4E56-B829-693BAC9C833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9632613" y="469900"/>
                <a:ext cx="3175" cy="3175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0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1" y="1"/>
                      <a:pt x="1" y="0"/>
                      <a:pt x="1" y="0"/>
                    </a:cubicBezTo>
                    <a:cubicBezTo>
                      <a:pt x="1" y="0"/>
                      <a:pt x="1" y="1"/>
                      <a:pt x="0" y="1"/>
                    </a:cubicBezTo>
                    <a:close/>
                  </a:path>
                </a:pathLst>
              </a:custGeom>
              <a:solidFill>
                <a:srgbClr val="B6DB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89" name="Freeform 72">
                <a:extLst>
                  <a:ext uri="{FF2B5EF4-FFF2-40B4-BE49-F238E27FC236}">
                    <a16:creationId xmlns:a16="http://schemas.microsoft.com/office/drawing/2014/main" id="{4910CB40-9F04-4104-B179-BC788427F6C7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0504150" y="881062"/>
                <a:ext cx="382588" cy="450850"/>
              </a:xfrm>
              <a:custGeom>
                <a:avLst/>
                <a:gdLst>
                  <a:gd name="T0" fmla="*/ 156 w 156"/>
                  <a:gd name="T1" fmla="*/ 97 h 183"/>
                  <a:gd name="T2" fmla="*/ 139 w 156"/>
                  <a:gd name="T3" fmla="*/ 152 h 183"/>
                  <a:gd name="T4" fmla="*/ 71 w 156"/>
                  <a:gd name="T5" fmla="*/ 178 h 183"/>
                  <a:gd name="T6" fmla="*/ 16 w 156"/>
                  <a:gd name="T7" fmla="*/ 138 h 183"/>
                  <a:gd name="T8" fmla="*/ 2 w 156"/>
                  <a:gd name="T9" fmla="*/ 72 h 183"/>
                  <a:gd name="T10" fmla="*/ 19 w 156"/>
                  <a:gd name="T11" fmla="*/ 30 h 183"/>
                  <a:gd name="T12" fmla="*/ 53 w 156"/>
                  <a:gd name="T13" fmla="*/ 5 h 183"/>
                  <a:gd name="T14" fmla="*/ 99 w 156"/>
                  <a:gd name="T15" fmla="*/ 7 h 183"/>
                  <a:gd name="T16" fmla="*/ 151 w 156"/>
                  <a:gd name="T17" fmla="*/ 65 h 183"/>
                  <a:gd name="T18" fmla="*/ 156 w 156"/>
                  <a:gd name="T19" fmla="*/ 97 h 183"/>
                  <a:gd name="T20" fmla="*/ 19 w 156"/>
                  <a:gd name="T21" fmla="*/ 87 h 183"/>
                  <a:gd name="T22" fmla="*/ 23 w 156"/>
                  <a:gd name="T23" fmla="*/ 109 h 183"/>
                  <a:gd name="T24" fmla="*/ 59 w 156"/>
                  <a:gd name="T25" fmla="*/ 155 h 183"/>
                  <a:gd name="T26" fmla="*/ 116 w 156"/>
                  <a:gd name="T27" fmla="*/ 151 h 183"/>
                  <a:gd name="T28" fmla="*/ 138 w 156"/>
                  <a:gd name="T29" fmla="*/ 101 h 183"/>
                  <a:gd name="T30" fmla="*/ 99 w 156"/>
                  <a:gd name="T31" fmla="*/ 26 h 183"/>
                  <a:gd name="T32" fmla="*/ 37 w 156"/>
                  <a:gd name="T33" fmla="*/ 36 h 183"/>
                  <a:gd name="T34" fmla="*/ 19 w 156"/>
                  <a:gd name="T35" fmla="*/ 87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56" h="183">
                    <a:moveTo>
                      <a:pt x="156" y="97"/>
                    </a:moveTo>
                    <a:cubicBezTo>
                      <a:pt x="156" y="118"/>
                      <a:pt x="151" y="136"/>
                      <a:pt x="139" y="152"/>
                    </a:cubicBezTo>
                    <a:cubicBezTo>
                      <a:pt x="124" y="173"/>
                      <a:pt x="96" y="183"/>
                      <a:pt x="71" y="178"/>
                    </a:cubicBezTo>
                    <a:cubicBezTo>
                      <a:pt x="47" y="172"/>
                      <a:pt x="29" y="158"/>
                      <a:pt x="16" y="138"/>
                    </a:cubicBezTo>
                    <a:cubicBezTo>
                      <a:pt x="4" y="117"/>
                      <a:pt x="0" y="95"/>
                      <a:pt x="2" y="72"/>
                    </a:cubicBezTo>
                    <a:cubicBezTo>
                      <a:pt x="4" y="56"/>
                      <a:pt x="10" y="42"/>
                      <a:pt x="19" y="30"/>
                    </a:cubicBezTo>
                    <a:cubicBezTo>
                      <a:pt x="28" y="18"/>
                      <a:pt x="39" y="9"/>
                      <a:pt x="53" y="5"/>
                    </a:cubicBezTo>
                    <a:cubicBezTo>
                      <a:pt x="69" y="0"/>
                      <a:pt x="84" y="1"/>
                      <a:pt x="99" y="7"/>
                    </a:cubicBezTo>
                    <a:cubicBezTo>
                      <a:pt x="126" y="18"/>
                      <a:pt x="142" y="39"/>
                      <a:pt x="151" y="65"/>
                    </a:cubicBezTo>
                    <a:cubicBezTo>
                      <a:pt x="154" y="76"/>
                      <a:pt x="156" y="87"/>
                      <a:pt x="156" y="97"/>
                    </a:cubicBezTo>
                    <a:close/>
                    <a:moveTo>
                      <a:pt x="19" y="87"/>
                    </a:moveTo>
                    <a:cubicBezTo>
                      <a:pt x="19" y="93"/>
                      <a:pt x="21" y="101"/>
                      <a:pt x="23" y="109"/>
                    </a:cubicBezTo>
                    <a:cubicBezTo>
                      <a:pt x="29" y="129"/>
                      <a:pt x="41" y="144"/>
                      <a:pt x="59" y="155"/>
                    </a:cubicBezTo>
                    <a:cubicBezTo>
                      <a:pt x="75" y="164"/>
                      <a:pt x="100" y="164"/>
                      <a:pt x="116" y="151"/>
                    </a:cubicBezTo>
                    <a:cubicBezTo>
                      <a:pt x="131" y="138"/>
                      <a:pt x="138" y="121"/>
                      <a:pt x="138" y="101"/>
                    </a:cubicBezTo>
                    <a:cubicBezTo>
                      <a:pt x="139" y="70"/>
                      <a:pt x="127" y="43"/>
                      <a:pt x="99" y="26"/>
                    </a:cubicBezTo>
                    <a:cubicBezTo>
                      <a:pt x="78" y="14"/>
                      <a:pt x="54" y="17"/>
                      <a:pt x="37" y="36"/>
                    </a:cubicBezTo>
                    <a:cubicBezTo>
                      <a:pt x="24" y="50"/>
                      <a:pt x="19" y="66"/>
                      <a:pt x="19" y="87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0" name="Freeform 73">
                <a:extLst>
                  <a:ext uri="{FF2B5EF4-FFF2-40B4-BE49-F238E27FC236}">
                    <a16:creationId xmlns:a16="http://schemas.microsoft.com/office/drawing/2014/main" id="{DAF1EDC2-DCC4-4071-8F6D-826CFAE9204C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9588163" y="17462"/>
                <a:ext cx="334963" cy="322263"/>
              </a:xfrm>
              <a:custGeom>
                <a:avLst/>
                <a:gdLst>
                  <a:gd name="T0" fmla="*/ 0 w 136"/>
                  <a:gd name="T1" fmla="*/ 58 h 131"/>
                  <a:gd name="T2" fmla="*/ 47 w 136"/>
                  <a:gd name="T3" fmla="*/ 5 h 131"/>
                  <a:gd name="T4" fmla="*/ 116 w 136"/>
                  <a:gd name="T5" fmla="*/ 30 h 131"/>
                  <a:gd name="T6" fmla="*/ 126 w 136"/>
                  <a:gd name="T7" fmla="*/ 94 h 131"/>
                  <a:gd name="T8" fmla="*/ 97 w 136"/>
                  <a:gd name="T9" fmla="*/ 120 h 131"/>
                  <a:gd name="T10" fmla="*/ 27 w 136"/>
                  <a:gd name="T11" fmla="*/ 112 h 131"/>
                  <a:gd name="T12" fmla="*/ 0 w 136"/>
                  <a:gd name="T13" fmla="*/ 58 h 131"/>
                  <a:gd name="T14" fmla="*/ 71 w 136"/>
                  <a:gd name="T15" fmla="*/ 108 h 131"/>
                  <a:gd name="T16" fmla="*/ 86 w 136"/>
                  <a:gd name="T17" fmla="*/ 106 h 131"/>
                  <a:gd name="T18" fmla="*/ 107 w 136"/>
                  <a:gd name="T19" fmla="*/ 91 h 131"/>
                  <a:gd name="T20" fmla="*/ 107 w 136"/>
                  <a:gd name="T21" fmla="*/ 48 h 131"/>
                  <a:gd name="T22" fmla="*/ 55 w 136"/>
                  <a:gd name="T23" fmla="*/ 22 h 131"/>
                  <a:gd name="T24" fmla="*/ 20 w 136"/>
                  <a:gd name="T25" fmla="*/ 73 h 131"/>
                  <a:gd name="T26" fmla="*/ 71 w 136"/>
                  <a:gd name="T27" fmla="*/ 108 h 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36" h="131">
                    <a:moveTo>
                      <a:pt x="0" y="58"/>
                    </a:moveTo>
                    <a:cubicBezTo>
                      <a:pt x="0" y="31"/>
                      <a:pt x="20" y="10"/>
                      <a:pt x="47" y="5"/>
                    </a:cubicBezTo>
                    <a:cubicBezTo>
                      <a:pt x="74" y="0"/>
                      <a:pt x="98" y="9"/>
                      <a:pt x="116" y="30"/>
                    </a:cubicBezTo>
                    <a:cubicBezTo>
                      <a:pt x="133" y="49"/>
                      <a:pt x="136" y="71"/>
                      <a:pt x="126" y="94"/>
                    </a:cubicBezTo>
                    <a:cubicBezTo>
                      <a:pt x="120" y="107"/>
                      <a:pt x="110" y="115"/>
                      <a:pt x="97" y="120"/>
                    </a:cubicBezTo>
                    <a:cubicBezTo>
                      <a:pt x="72" y="131"/>
                      <a:pt x="48" y="127"/>
                      <a:pt x="27" y="112"/>
                    </a:cubicBezTo>
                    <a:cubicBezTo>
                      <a:pt x="10" y="99"/>
                      <a:pt x="0" y="82"/>
                      <a:pt x="0" y="58"/>
                    </a:cubicBezTo>
                    <a:close/>
                    <a:moveTo>
                      <a:pt x="71" y="108"/>
                    </a:moveTo>
                    <a:cubicBezTo>
                      <a:pt x="76" y="109"/>
                      <a:pt x="81" y="107"/>
                      <a:pt x="86" y="106"/>
                    </a:cubicBezTo>
                    <a:cubicBezTo>
                      <a:pt x="95" y="104"/>
                      <a:pt x="102" y="98"/>
                      <a:pt x="107" y="91"/>
                    </a:cubicBezTo>
                    <a:cubicBezTo>
                      <a:pt x="117" y="76"/>
                      <a:pt x="116" y="61"/>
                      <a:pt x="107" y="48"/>
                    </a:cubicBezTo>
                    <a:cubicBezTo>
                      <a:pt x="95" y="29"/>
                      <a:pt x="77" y="20"/>
                      <a:pt x="55" y="22"/>
                    </a:cubicBezTo>
                    <a:cubicBezTo>
                      <a:pt x="28" y="23"/>
                      <a:pt x="11" y="48"/>
                      <a:pt x="20" y="73"/>
                    </a:cubicBezTo>
                    <a:cubicBezTo>
                      <a:pt x="26" y="94"/>
                      <a:pt x="48" y="109"/>
                      <a:pt x="71" y="108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1" name="Freeform 74">
                <a:extLst>
                  <a:ext uri="{FF2B5EF4-FFF2-40B4-BE49-F238E27FC236}">
                    <a16:creationId xmlns:a16="http://schemas.microsoft.com/office/drawing/2014/main" id="{898304FB-8F85-4320-9C33-0126CE88E318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0297775" y="425450"/>
                <a:ext cx="273050" cy="290513"/>
              </a:xfrm>
              <a:custGeom>
                <a:avLst/>
                <a:gdLst>
                  <a:gd name="T0" fmla="*/ 0 w 111"/>
                  <a:gd name="T1" fmla="*/ 54 h 118"/>
                  <a:gd name="T2" fmla="*/ 17 w 111"/>
                  <a:gd name="T3" fmla="*/ 15 h 118"/>
                  <a:gd name="T4" fmla="*/ 67 w 111"/>
                  <a:gd name="T5" fmla="*/ 7 h 118"/>
                  <a:gd name="T6" fmla="*/ 106 w 111"/>
                  <a:gd name="T7" fmla="*/ 54 h 118"/>
                  <a:gd name="T8" fmla="*/ 88 w 111"/>
                  <a:gd name="T9" fmla="*/ 107 h 118"/>
                  <a:gd name="T10" fmla="*/ 50 w 111"/>
                  <a:gd name="T11" fmla="*/ 115 h 118"/>
                  <a:gd name="T12" fmla="*/ 8 w 111"/>
                  <a:gd name="T13" fmla="*/ 85 h 118"/>
                  <a:gd name="T14" fmla="*/ 0 w 111"/>
                  <a:gd name="T15" fmla="*/ 54 h 118"/>
                  <a:gd name="T16" fmla="*/ 79 w 111"/>
                  <a:gd name="T17" fmla="*/ 92 h 118"/>
                  <a:gd name="T18" fmla="*/ 79 w 111"/>
                  <a:gd name="T19" fmla="*/ 92 h 118"/>
                  <a:gd name="T20" fmla="*/ 85 w 111"/>
                  <a:gd name="T21" fmla="*/ 85 h 118"/>
                  <a:gd name="T22" fmla="*/ 86 w 111"/>
                  <a:gd name="T23" fmla="*/ 84 h 118"/>
                  <a:gd name="T24" fmla="*/ 89 w 111"/>
                  <a:gd name="T25" fmla="*/ 76 h 118"/>
                  <a:gd name="T26" fmla="*/ 89 w 111"/>
                  <a:gd name="T27" fmla="*/ 74 h 118"/>
                  <a:gd name="T28" fmla="*/ 89 w 111"/>
                  <a:gd name="T29" fmla="*/ 59 h 118"/>
                  <a:gd name="T30" fmla="*/ 89 w 111"/>
                  <a:gd name="T31" fmla="*/ 57 h 118"/>
                  <a:gd name="T32" fmla="*/ 88 w 111"/>
                  <a:gd name="T33" fmla="*/ 55 h 118"/>
                  <a:gd name="T34" fmla="*/ 88 w 111"/>
                  <a:gd name="T35" fmla="*/ 54 h 118"/>
                  <a:gd name="T36" fmla="*/ 85 w 111"/>
                  <a:gd name="T37" fmla="*/ 46 h 118"/>
                  <a:gd name="T38" fmla="*/ 84 w 111"/>
                  <a:gd name="T39" fmla="*/ 45 h 118"/>
                  <a:gd name="T40" fmla="*/ 77 w 111"/>
                  <a:gd name="T41" fmla="*/ 35 h 118"/>
                  <a:gd name="T42" fmla="*/ 76 w 111"/>
                  <a:gd name="T43" fmla="*/ 34 h 118"/>
                  <a:gd name="T44" fmla="*/ 74 w 111"/>
                  <a:gd name="T45" fmla="*/ 32 h 118"/>
                  <a:gd name="T46" fmla="*/ 73 w 111"/>
                  <a:gd name="T47" fmla="*/ 31 h 118"/>
                  <a:gd name="T48" fmla="*/ 59 w 111"/>
                  <a:gd name="T49" fmla="*/ 24 h 118"/>
                  <a:gd name="T50" fmla="*/ 59 w 111"/>
                  <a:gd name="T51" fmla="*/ 24 h 118"/>
                  <a:gd name="T52" fmla="*/ 58 w 111"/>
                  <a:gd name="T53" fmla="*/ 23 h 118"/>
                  <a:gd name="T54" fmla="*/ 56 w 111"/>
                  <a:gd name="T55" fmla="*/ 23 h 118"/>
                  <a:gd name="T56" fmla="*/ 48 w 111"/>
                  <a:gd name="T57" fmla="*/ 22 h 118"/>
                  <a:gd name="T58" fmla="*/ 43 w 111"/>
                  <a:gd name="T59" fmla="*/ 22 h 118"/>
                  <a:gd name="T60" fmla="*/ 21 w 111"/>
                  <a:gd name="T61" fmla="*/ 39 h 118"/>
                  <a:gd name="T62" fmla="*/ 21 w 111"/>
                  <a:gd name="T63" fmla="*/ 39 h 118"/>
                  <a:gd name="T64" fmla="*/ 19 w 111"/>
                  <a:gd name="T65" fmla="*/ 47 h 118"/>
                  <a:gd name="T66" fmla="*/ 18 w 111"/>
                  <a:gd name="T67" fmla="*/ 48 h 118"/>
                  <a:gd name="T68" fmla="*/ 18 w 111"/>
                  <a:gd name="T69" fmla="*/ 60 h 118"/>
                  <a:gd name="T70" fmla="*/ 19 w 111"/>
                  <a:gd name="T71" fmla="*/ 61 h 118"/>
                  <a:gd name="T72" fmla="*/ 19 w 111"/>
                  <a:gd name="T73" fmla="*/ 64 h 118"/>
                  <a:gd name="T74" fmla="*/ 20 w 111"/>
                  <a:gd name="T75" fmla="*/ 66 h 118"/>
                  <a:gd name="T76" fmla="*/ 20 w 111"/>
                  <a:gd name="T77" fmla="*/ 67 h 118"/>
                  <a:gd name="T78" fmla="*/ 20 w 111"/>
                  <a:gd name="T79" fmla="*/ 69 h 118"/>
                  <a:gd name="T80" fmla="*/ 21 w 111"/>
                  <a:gd name="T81" fmla="*/ 70 h 118"/>
                  <a:gd name="T82" fmla="*/ 21 w 111"/>
                  <a:gd name="T83" fmla="*/ 70 h 118"/>
                  <a:gd name="T84" fmla="*/ 30 w 111"/>
                  <a:gd name="T85" fmla="*/ 84 h 118"/>
                  <a:gd name="T86" fmla="*/ 30 w 111"/>
                  <a:gd name="T87" fmla="*/ 84 h 118"/>
                  <a:gd name="T88" fmla="*/ 36 w 111"/>
                  <a:gd name="T89" fmla="*/ 90 h 118"/>
                  <a:gd name="T90" fmla="*/ 37 w 111"/>
                  <a:gd name="T91" fmla="*/ 91 h 118"/>
                  <a:gd name="T92" fmla="*/ 45 w 111"/>
                  <a:gd name="T93" fmla="*/ 95 h 118"/>
                  <a:gd name="T94" fmla="*/ 70 w 111"/>
                  <a:gd name="T95" fmla="*/ 97 h 118"/>
                  <a:gd name="T96" fmla="*/ 76 w 111"/>
                  <a:gd name="T97" fmla="*/ 94 h 118"/>
                  <a:gd name="T98" fmla="*/ 77 w 111"/>
                  <a:gd name="T99" fmla="*/ 94 h 118"/>
                  <a:gd name="T100" fmla="*/ 78 w 111"/>
                  <a:gd name="T101" fmla="*/ 93 h 118"/>
                  <a:gd name="T102" fmla="*/ 79 w 111"/>
                  <a:gd name="T103" fmla="*/ 92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11" h="118">
                    <a:moveTo>
                      <a:pt x="0" y="54"/>
                    </a:moveTo>
                    <a:cubicBezTo>
                      <a:pt x="0" y="38"/>
                      <a:pt x="5" y="25"/>
                      <a:pt x="17" y="15"/>
                    </a:cubicBezTo>
                    <a:cubicBezTo>
                      <a:pt x="32" y="3"/>
                      <a:pt x="49" y="0"/>
                      <a:pt x="67" y="7"/>
                    </a:cubicBezTo>
                    <a:cubicBezTo>
                      <a:pt x="88" y="16"/>
                      <a:pt x="102" y="32"/>
                      <a:pt x="106" y="54"/>
                    </a:cubicBezTo>
                    <a:cubicBezTo>
                      <a:pt x="111" y="75"/>
                      <a:pt x="106" y="94"/>
                      <a:pt x="88" y="107"/>
                    </a:cubicBezTo>
                    <a:cubicBezTo>
                      <a:pt x="77" y="116"/>
                      <a:pt x="64" y="118"/>
                      <a:pt x="50" y="115"/>
                    </a:cubicBezTo>
                    <a:cubicBezTo>
                      <a:pt x="31" y="112"/>
                      <a:pt x="18" y="101"/>
                      <a:pt x="8" y="85"/>
                    </a:cubicBezTo>
                    <a:cubicBezTo>
                      <a:pt x="3" y="75"/>
                      <a:pt x="1" y="65"/>
                      <a:pt x="0" y="54"/>
                    </a:cubicBezTo>
                    <a:close/>
                    <a:moveTo>
                      <a:pt x="79" y="92"/>
                    </a:moveTo>
                    <a:cubicBezTo>
                      <a:pt x="79" y="92"/>
                      <a:pt x="79" y="92"/>
                      <a:pt x="79" y="92"/>
                    </a:cubicBezTo>
                    <a:cubicBezTo>
                      <a:pt x="82" y="90"/>
                      <a:pt x="84" y="88"/>
                      <a:pt x="85" y="85"/>
                    </a:cubicBezTo>
                    <a:cubicBezTo>
                      <a:pt x="85" y="85"/>
                      <a:pt x="85" y="84"/>
                      <a:pt x="86" y="84"/>
                    </a:cubicBezTo>
                    <a:cubicBezTo>
                      <a:pt x="88" y="82"/>
                      <a:pt x="89" y="79"/>
                      <a:pt x="89" y="76"/>
                    </a:cubicBezTo>
                    <a:cubicBezTo>
                      <a:pt x="89" y="76"/>
                      <a:pt x="89" y="75"/>
                      <a:pt x="89" y="74"/>
                    </a:cubicBezTo>
                    <a:cubicBezTo>
                      <a:pt x="91" y="69"/>
                      <a:pt x="91" y="64"/>
                      <a:pt x="89" y="59"/>
                    </a:cubicBezTo>
                    <a:cubicBezTo>
                      <a:pt x="89" y="58"/>
                      <a:pt x="89" y="57"/>
                      <a:pt x="89" y="57"/>
                    </a:cubicBezTo>
                    <a:cubicBezTo>
                      <a:pt x="89" y="56"/>
                      <a:pt x="89" y="55"/>
                      <a:pt x="88" y="55"/>
                    </a:cubicBezTo>
                    <a:cubicBezTo>
                      <a:pt x="88" y="54"/>
                      <a:pt x="88" y="54"/>
                      <a:pt x="88" y="54"/>
                    </a:cubicBezTo>
                    <a:cubicBezTo>
                      <a:pt x="88" y="51"/>
                      <a:pt x="87" y="48"/>
                      <a:pt x="85" y="46"/>
                    </a:cubicBezTo>
                    <a:cubicBezTo>
                      <a:pt x="85" y="46"/>
                      <a:pt x="85" y="46"/>
                      <a:pt x="84" y="45"/>
                    </a:cubicBezTo>
                    <a:cubicBezTo>
                      <a:pt x="83" y="41"/>
                      <a:pt x="80" y="37"/>
                      <a:pt x="77" y="35"/>
                    </a:cubicBezTo>
                    <a:cubicBezTo>
                      <a:pt x="76" y="34"/>
                      <a:pt x="76" y="34"/>
                      <a:pt x="76" y="34"/>
                    </a:cubicBezTo>
                    <a:cubicBezTo>
                      <a:pt x="76" y="33"/>
                      <a:pt x="75" y="33"/>
                      <a:pt x="74" y="32"/>
                    </a:cubicBezTo>
                    <a:cubicBezTo>
                      <a:pt x="74" y="32"/>
                      <a:pt x="73" y="32"/>
                      <a:pt x="73" y="31"/>
                    </a:cubicBezTo>
                    <a:cubicBezTo>
                      <a:pt x="69" y="27"/>
                      <a:pt x="65" y="24"/>
                      <a:pt x="59" y="24"/>
                    </a:cubicBezTo>
                    <a:cubicBezTo>
                      <a:pt x="59" y="24"/>
                      <a:pt x="59" y="24"/>
                      <a:pt x="59" y="24"/>
                    </a:cubicBezTo>
                    <a:cubicBezTo>
                      <a:pt x="59" y="23"/>
                      <a:pt x="58" y="23"/>
                      <a:pt x="58" y="23"/>
                    </a:cubicBezTo>
                    <a:cubicBezTo>
                      <a:pt x="57" y="23"/>
                      <a:pt x="57" y="23"/>
                      <a:pt x="56" y="23"/>
                    </a:cubicBezTo>
                    <a:cubicBezTo>
                      <a:pt x="53" y="22"/>
                      <a:pt x="51" y="20"/>
                      <a:pt x="48" y="22"/>
                    </a:cubicBezTo>
                    <a:cubicBezTo>
                      <a:pt x="46" y="22"/>
                      <a:pt x="45" y="22"/>
                      <a:pt x="43" y="22"/>
                    </a:cubicBezTo>
                    <a:cubicBezTo>
                      <a:pt x="33" y="23"/>
                      <a:pt x="25" y="29"/>
                      <a:pt x="21" y="39"/>
                    </a:cubicBezTo>
                    <a:cubicBezTo>
                      <a:pt x="21" y="39"/>
                      <a:pt x="21" y="39"/>
                      <a:pt x="21" y="39"/>
                    </a:cubicBezTo>
                    <a:cubicBezTo>
                      <a:pt x="19" y="41"/>
                      <a:pt x="19" y="44"/>
                      <a:pt x="19" y="47"/>
                    </a:cubicBezTo>
                    <a:cubicBezTo>
                      <a:pt x="19" y="47"/>
                      <a:pt x="18" y="48"/>
                      <a:pt x="18" y="48"/>
                    </a:cubicBezTo>
                    <a:cubicBezTo>
                      <a:pt x="17" y="52"/>
                      <a:pt x="17" y="56"/>
                      <a:pt x="18" y="60"/>
                    </a:cubicBezTo>
                    <a:cubicBezTo>
                      <a:pt x="18" y="60"/>
                      <a:pt x="18" y="61"/>
                      <a:pt x="19" y="61"/>
                    </a:cubicBezTo>
                    <a:cubicBezTo>
                      <a:pt x="18" y="62"/>
                      <a:pt x="18" y="63"/>
                      <a:pt x="19" y="64"/>
                    </a:cubicBezTo>
                    <a:cubicBezTo>
                      <a:pt x="19" y="65"/>
                      <a:pt x="19" y="65"/>
                      <a:pt x="20" y="66"/>
                    </a:cubicBezTo>
                    <a:cubicBezTo>
                      <a:pt x="20" y="66"/>
                      <a:pt x="20" y="67"/>
                      <a:pt x="20" y="67"/>
                    </a:cubicBezTo>
                    <a:cubicBezTo>
                      <a:pt x="20" y="68"/>
                      <a:pt x="20" y="68"/>
                      <a:pt x="20" y="69"/>
                    </a:cubicBezTo>
                    <a:cubicBezTo>
                      <a:pt x="21" y="69"/>
                      <a:pt x="21" y="70"/>
                      <a:pt x="21" y="70"/>
                    </a:cubicBezTo>
                    <a:cubicBezTo>
                      <a:pt x="21" y="70"/>
                      <a:pt x="21" y="70"/>
                      <a:pt x="21" y="70"/>
                    </a:cubicBezTo>
                    <a:cubicBezTo>
                      <a:pt x="22" y="76"/>
                      <a:pt x="26" y="80"/>
                      <a:pt x="30" y="84"/>
                    </a:cubicBezTo>
                    <a:cubicBezTo>
                      <a:pt x="30" y="84"/>
                      <a:pt x="30" y="84"/>
                      <a:pt x="30" y="84"/>
                    </a:cubicBezTo>
                    <a:cubicBezTo>
                      <a:pt x="31" y="87"/>
                      <a:pt x="33" y="89"/>
                      <a:pt x="36" y="90"/>
                    </a:cubicBezTo>
                    <a:cubicBezTo>
                      <a:pt x="37" y="90"/>
                      <a:pt x="37" y="90"/>
                      <a:pt x="37" y="91"/>
                    </a:cubicBezTo>
                    <a:cubicBezTo>
                      <a:pt x="39" y="93"/>
                      <a:pt x="42" y="94"/>
                      <a:pt x="45" y="95"/>
                    </a:cubicBezTo>
                    <a:cubicBezTo>
                      <a:pt x="53" y="99"/>
                      <a:pt x="62" y="101"/>
                      <a:pt x="70" y="97"/>
                    </a:cubicBezTo>
                    <a:cubicBezTo>
                      <a:pt x="72" y="96"/>
                      <a:pt x="74" y="95"/>
                      <a:pt x="76" y="94"/>
                    </a:cubicBezTo>
                    <a:cubicBezTo>
                      <a:pt x="76" y="94"/>
                      <a:pt x="77" y="94"/>
                      <a:pt x="77" y="94"/>
                    </a:cubicBezTo>
                    <a:cubicBezTo>
                      <a:pt x="77" y="93"/>
                      <a:pt x="78" y="93"/>
                      <a:pt x="78" y="93"/>
                    </a:cubicBezTo>
                    <a:cubicBezTo>
                      <a:pt x="78" y="92"/>
                      <a:pt x="79" y="92"/>
                      <a:pt x="79" y="92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2" name="Freeform 75">
                <a:extLst>
                  <a:ext uri="{FF2B5EF4-FFF2-40B4-BE49-F238E27FC236}">
                    <a16:creationId xmlns:a16="http://schemas.microsoft.com/office/drawing/2014/main" id="{0A688AB3-AAC6-42C5-8AA5-EE2B781165D5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0029488" y="115887"/>
                <a:ext cx="198438" cy="201613"/>
              </a:xfrm>
              <a:custGeom>
                <a:avLst/>
                <a:gdLst>
                  <a:gd name="T0" fmla="*/ 1 w 81"/>
                  <a:gd name="T1" fmla="*/ 37 h 82"/>
                  <a:gd name="T2" fmla="*/ 41 w 81"/>
                  <a:gd name="T3" fmla="*/ 4 h 82"/>
                  <a:gd name="T4" fmla="*/ 79 w 81"/>
                  <a:gd name="T5" fmla="*/ 42 h 82"/>
                  <a:gd name="T6" fmla="*/ 50 w 81"/>
                  <a:gd name="T7" fmla="*/ 79 h 82"/>
                  <a:gd name="T8" fmla="*/ 1 w 81"/>
                  <a:gd name="T9" fmla="*/ 44 h 82"/>
                  <a:gd name="T10" fmla="*/ 1 w 81"/>
                  <a:gd name="T11" fmla="*/ 37 h 82"/>
                  <a:gd name="T12" fmla="*/ 45 w 81"/>
                  <a:gd name="T13" fmla="*/ 62 h 82"/>
                  <a:gd name="T14" fmla="*/ 61 w 81"/>
                  <a:gd name="T15" fmla="*/ 44 h 82"/>
                  <a:gd name="T16" fmla="*/ 28 w 81"/>
                  <a:gd name="T17" fmla="*/ 22 h 82"/>
                  <a:gd name="T18" fmla="*/ 18 w 81"/>
                  <a:gd name="T19" fmla="*/ 39 h 82"/>
                  <a:gd name="T20" fmla="*/ 45 w 81"/>
                  <a:gd name="T21" fmla="*/ 62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1" h="82">
                    <a:moveTo>
                      <a:pt x="1" y="37"/>
                    </a:moveTo>
                    <a:cubicBezTo>
                      <a:pt x="0" y="15"/>
                      <a:pt x="19" y="0"/>
                      <a:pt x="41" y="4"/>
                    </a:cubicBezTo>
                    <a:cubicBezTo>
                      <a:pt x="60" y="7"/>
                      <a:pt x="76" y="23"/>
                      <a:pt x="79" y="42"/>
                    </a:cubicBezTo>
                    <a:cubicBezTo>
                      <a:pt x="81" y="59"/>
                      <a:pt x="69" y="77"/>
                      <a:pt x="50" y="79"/>
                    </a:cubicBezTo>
                    <a:cubicBezTo>
                      <a:pt x="27" y="82"/>
                      <a:pt x="6" y="67"/>
                      <a:pt x="1" y="44"/>
                    </a:cubicBezTo>
                    <a:cubicBezTo>
                      <a:pt x="1" y="42"/>
                      <a:pt x="1" y="39"/>
                      <a:pt x="1" y="37"/>
                    </a:cubicBezTo>
                    <a:close/>
                    <a:moveTo>
                      <a:pt x="45" y="62"/>
                    </a:moveTo>
                    <a:cubicBezTo>
                      <a:pt x="55" y="62"/>
                      <a:pt x="62" y="55"/>
                      <a:pt x="61" y="44"/>
                    </a:cubicBezTo>
                    <a:cubicBezTo>
                      <a:pt x="60" y="29"/>
                      <a:pt x="43" y="18"/>
                      <a:pt x="28" y="22"/>
                    </a:cubicBezTo>
                    <a:cubicBezTo>
                      <a:pt x="22" y="24"/>
                      <a:pt x="17" y="32"/>
                      <a:pt x="18" y="39"/>
                    </a:cubicBezTo>
                    <a:cubicBezTo>
                      <a:pt x="20" y="51"/>
                      <a:pt x="32" y="62"/>
                      <a:pt x="45" y="62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3" name="Freeform 76">
                <a:extLst>
                  <a:ext uri="{FF2B5EF4-FFF2-40B4-BE49-F238E27FC236}">
                    <a16:creationId xmlns:a16="http://schemas.microsoft.com/office/drawing/2014/main" id="{6B407561-4CA7-4364-9878-3925F4024D90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0262850" y="831850"/>
                <a:ext cx="166688" cy="177800"/>
              </a:xfrm>
              <a:custGeom>
                <a:avLst/>
                <a:gdLst>
                  <a:gd name="T0" fmla="*/ 35 w 68"/>
                  <a:gd name="T1" fmla="*/ 71 h 72"/>
                  <a:gd name="T2" fmla="*/ 1 w 68"/>
                  <a:gd name="T3" fmla="*/ 33 h 72"/>
                  <a:gd name="T4" fmla="*/ 34 w 68"/>
                  <a:gd name="T5" fmla="*/ 1 h 72"/>
                  <a:gd name="T6" fmla="*/ 68 w 68"/>
                  <a:gd name="T7" fmla="*/ 38 h 72"/>
                  <a:gd name="T8" fmla="*/ 35 w 68"/>
                  <a:gd name="T9" fmla="*/ 71 h 72"/>
                  <a:gd name="T10" fmla="*/ 50 w 68"/>
                  <a:gd name="T11" fmla="*/ 37 h 72"/>
                  <a:gd name="T12" fmla="*/ 33 w 68"/>
                  <a:gd name="T13" fmla="*/ 19 h 72"/>
                  <a:gd name="T14" fmla="*/ 18 w 68"/>
                  <a:gd name="T15" fmla="*/ 35 h 72"/>
                  <a:gd name="T16" fmla="*/ 36 w 68"/>
                  <a:gd name="T17" fmla="*/ 53 h 72"/>
                  <a:gd name="T18" fmla="*/ 50 w 68"/>
                  <a:gd name="T19" fmla="*/ 37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72">
                    <a:moveTo>
                      <a:pt x="35" y="71"/>
                    </a:moveTo>
                    <a:cubicBezTo>
                      <a:pt x="18" y="71"/>
                      <a:pt x="0" y="54"/>
                      <a:pt x="1" y="33"/>
                    </a:cubicBezTo>
                    <a:cubicBezTo>
                      <a:pt x="2" y="15"/>
                      <a:pt x="16" y="0"/>
                      <a:pt x="34" y="1"/>
                    </a:cubicBezTo>
                    <a:cubicBezTo>
                      <a:pt x="52" y="1"/>
                      <a:pt x="68" y="18"/>
                      <a:pt x="68" y="38"/>
                    </a:cubicBezTo>
                    <a:cubicBezTo>
                      <a:pt x="68" y="56"/>
                      <a:pt x="52" y="72"/>
                      <a:pt x="35" y="71"/>
                    </a:cubicBezTo>
                    <a:close/>
                    <a:moveTo>
                      <a:pt x="50" y="37"/>
                    </a:moveTo>
                    <a:cubicBezTo>
                      <a:pt x="50" y="27"/>
                      <a:pt x="42" y="19"/>
                      <a:pt x="33" y="19"/>
                    </a:cubicBezTo>
                    <a:cubicBezTo>
                      <a:pt x="24" y="18"/>
                      <a:pt x="18" y="26"/>
                      <a:pt x="18" y="35"/>
                    </a:cubicBezTo>
                    <a:cubicBezTo>
                      <a:pt x="19" y="45"/>
                      <a:pt x="26" y="53"/>
                      <a:pt x="36" y="53"/>
                    </a:cubicBezTo>
                    <a:cubicBezTo>
                      <a:pt x="44" y="53"/>
                      <a:pt x="50" y="46"/>
                      <a:pt x="50" y="37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4" name="Freeform 77">
                <a:extLst>
                  <a:ext uri="{FF2B5EF4-FFF2-40B4-BE49-F238E27FC236}">
                    <a16:creationId xmlns:a16="http://schemas.microsoft.com/office/drawing/2014/main" id="{EA932E99-DF78-4D32-90E8-2CCB6C1930CD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9989800" y="458787"/>
                <a:ext cx="160338" cy="161925"/>
              </a:xfrm>
              <a:custGeom>
                <a:avLst/>
                <a:gdLst>
                  <a:gd name="T0" fmla="*/ 34 w 65"/>
                  <a:gd name="T1" fmla="*/ 65 h 66"/>
                  <a:gd name="T2" fmla="*/ 0 w 65"/>
                  <a:gd name="T3" fmla="*/ 32 h 66"/>
                  <a:gd name="T4" fmla="*/ 29 w 65"/>
                  <a:gd name="T5" fmla="*/ 0 h 66"/>
                  <a:gd name="T6" fmla="*/ 65 w 65"/>
                  <a:gd name="T7" fmla="*/ 35 h 66"/>
                  <a:gd name="T8" fmla="*/ 34 w 65"/>
                  <a:gd name="T9" fmla="*/ 65 h 66"/>
                  <a:gd name="T10" fmla="*/ 34 w 65"/>
                  <a:gd name="T11" fmla="*/ 47 h 66"/>
                  <a:gd name="T12" fmla="*/ 47 w 65"/>
                  <a:gd name="T13" fmla="*/ 35 h 66"/>
                  <a:gd name="T14" fmla="*/ 31 w 65"/>
                  <a:gd name="T15" fmla="*/ 18 h 66"/>
                  <a:gd name="T16" fmla="*/ 18 w 65"/>
                  <a:gd name="T17" fmla="*/ 31 h 66"/>
                  <a:gd name="T18" fmla="*/ 34 w 65"/>
                  <a:gd name="T19" fmla="*/ 47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5" h="66">
                    <a:moveTo>
                      <a:pt x="34" y="65"/>
                    </a:moveTo>
                    <a:cubicBezTo>
                      <a:pt x="17" y="66"/>
                      <a:pt x="0" y="50"/>
                      <a:pt x="0" y="32"/>
                    </a:cubicBezTo>
                    <a:cubicBezTo>
                      <a:pt x="0" y="15"/>
                      <a:pt x="13" y="1"/>
                      <a:pt x="29" y="0"/>
                    </a:cubicBezTo>
                    <a:cubicBezTo>
                      <a:pt x="49" y="0"/>
                      <a:pt x="65" y="16"/>
                      <a:pt x="65" y="35"/>
                    </a:cubicBezTo>
                    <a:cubicBezTo>
                      <a:pt x="65" y="50"/>
                      <a:pt x="53" y="65"/>
                      <a:pt x="34" y="65"/>
                    </a:cubicBezTo>
                    <a:close/>
                    <a:moveTo>
                      <a:pt x="34" y="47"/>
                    </a:moveTo>
                    <a:cubicBezTo>
                      <a:pt x="41" y="47"/>
                      <a:pt x="47" y="42"/>
                      <a:pt x="47" y="35"/>
                    </a:cubicBezTo>
                    <a:cubicBezTo>
                      <a:pt x="47" y="26"/>
                      <a:pt x="40" y="18"/>
                      <a:pt x="31" y="18"/>
                    </a:cubicBezTo>
                    <a:cubicBezTo>
                      <a:pt x="23" y="18"/>
                      <a:pt x="18" y="23"/>
                      <a:pt x="18" y="31"/>
                    </a:cubicBezTo>
                    <a:cubicBezTo>
                      <a:pt x="18" y="40"/>
                      <a:pt x="25" y="47"/>
                      <a:pt x="34" y="47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5" name="Freeform 78">
                <a:extLst>
                  <a:ext uri="{FF2B5EF4-FFF2-40B4-BE49-F238E27FC236}">
                    <a16:creationId xmlns:a16="http://schemas.microsoft.com/office/drawing/2014/main" id="{CF6DDA33-2A31-4374-9CED-B7F1A904392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9300825" y="1055687"/>
                <a:ext cx="53975" cy="53975"/>
              </a:xfrm>
              <a:custGeom>
                <a:avLst/>
                <a:gdLst>
                  <a:gd name="T0" fmla="*/ 9 w 22"/>
                  <a:gd name="T1" fmla="*/ 22 h 22"/>
                  <a:gd name="T2" fmla="*/ 1 w 22"/>
                  <a:gd name="T3" fmla="*/ 10 h 22"/>
                  <a:gd name="T4" fmla="*/ 11 w 22"/>
                  <a:gd name="T5" fmla="*/ 0 h 22"/>
                  <a:gd name="T6" fmla="*/ 21 w 22"/>
                  <a:gd name="T7" fmla="*/ 11 h 22"/>
                  <a:gd name="T8" fmla="*/ 13 w 22"/>
                  <a:gd name="T9" fmla="*/ 22 h 22"/>
                  <a:gd name="T10" fmla="*/ 9 w 22"/>
                  <a:gd name="T11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" h="22">
                    <a:moveTo>
                      <a:pt x="9" y="22"/>
                    </a:moveTo>
                    <a:cubicBezTo>
                      <a:pt x="6" y="18"/>
                      <a:pt x="2" y="14"/>
                      <a:pt x="1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2" y="4"/>
                      <a:pt x="21" y="11"/>
                    </a:cubicBezTo>
                    <a:cubicBezTo>
                      <a:pt x="20" y="15"/>
                      <a:pt x="16" y="18"/>
                      <a:pt x="13" y="22"/>
                    </a:cubicBezTo>
                    <a:cubicBezTo>
                      <a:pt x="12" y="22"/>
                      <a:pt x="10" y="22"/>
                      <a:pt x="9" y="22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6" name="Freeform 79">
                <a:extLst>
                  <a:ext uri="{FF2B5EF4-FFF2-40B4-BE49-F238E27FC236}">
                    <a16:creationId xmlns:a16="http://schemas.microsoft.com/office/drawing/2014/main" id="{F2682FC1-1254-4550-B14A-2D468A4B8196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8391188" y="-1093788"/>
                <a:ext cx="614363" cy="690563"/>
              </a:xfrm>
              <a:custGeom>
                <a:avLst/>
                <a:gdLst>
                  <a:gd name="T0" fmla="*/ 111 w 250"/>
                  <a:gd name="T1" fmla="*/ 192 h 281"/>
                  <a:gd name="T2" fmla="*/ 94 w 250"/>
                  <a:gd name="T3" fmla="*/ 195 h 281"/>
                  <a:gd name="T4" fmla="*/ 100 w 250"/>
                  <a:gd name="T5" fmla="*/ 174 h 281"/>
                  <a:gd name="T6" fmla="*/ 96 w 250"/>
                  <a:gd name="T7" fmla="*/ 170 h 281"/>
                  <a:gd name="T8" fmla="*/ 75 w 250"/>
                  <a:gd name="T9" fmla="*/ 167 h 281"/>
                  <a:gd name="T10" fmla="*/ 83 w 250"/>
                  <a:gd name="T11" fmla="*/ 150 h 281"/>
                  <a:gd name="T12" fmla="*/ 59 w 250"/>
                  <a:gd name="T13" fmla="*/ 153 h 281"/>
                  <a:gd name="T14" fmla="*/ 68 w 250"/>
                  <a:gd name="T15" fmla="*/ 138 h 281"/>
                  <a:gd name="T16" fmla="*/ 48 w 250"/>
                  <a:gd name="T17" fmla="*/ 138 h 281"/>
                  <a:gd name="T18" fmla="*/ 53 w 250"/>
                  <a:gd name="T19" fmla="*/ 123 h 281"/>
                  <a:gd name="T20" fmla="*/ 48 w 250"/>
                  <a:gd name="T21" fmla="*/ 116 h 281"/>
                  <a:gd name="T22" fmla="*/ 40 w 250"/>
                  <a:gd name="T23" fmla="*/ 116 h 281"/>
                  <a:gd name="T24" fmla="*/ 27 w 250"/>
                  <a:gd name="T25" fmla="*/ 125 h 281"/>
                  <a:gd name="T26" fmla="*/ 28 w 250"/>
                  <a:gd name="T27" fmla="*/ 101 h 281"/>
                  <a:gd name="T28" fmla="*/ 10 w 250"/>
                  <a:gd name="T29" fmla="*/ 110 h 281"/>
                  <a:gd name="T30" fmla="*/ 2 w 250"/>
                  <a:gd name="T31" fmla="*/ 43 h 281"/>
                  <a:gd name="T32" fmla="*/ 77 w 250"/>
                  <a:gd name="T33" fmla="*/ 17 h 281"/>
                  <a:gd name="T34" fmla="*/ 95 w 250"/>
                  <a:gd name="T35" fmla="*/ 5 h 281"/>
                  <a:gd name="T36" fmla="*/ 102 w 250"/>
                  <a:gd name="T37" fmla="*/ 33 h 281"/>
                  <a:gd name="T38" fmla="*/ 119 w 250"/>
                  <a:gd name="T39" fmla="*/ 22 h 281"/>
                  <a:gd name="T40" fmla="*/ 117 w 250"/>
                  <a:gd name="T41" fmla="*/ 46 h 281"/>
                  <a:gd name="T42" fmla="*/ 137 w 250"/>
                  <a:gd name="T43" fmla="*/ 36 h 281"/>
                  <a:gd name="T44" fmla="*/ 128 w 250"/>
                  <a:gd name="T45" fmla="*/ 54 h 281"/>
                  <a:gd name="T46" fmla="*/ 156 w 250"/>
                  <a:gd name="T47" fmla="*/ 56 h 281"/>
                  <a:gd name="T48" fmla="*/ 153 w 250"/>
                  <a:gd name="T49" fmla="*/ 68 h 281"/>
                  <a:gd name="T50" fmla="*/ 162 w 250"/>
                  <a:gd name="T51" fmla="*/ 88 h 281"/>
                  <a:gd name="T52" fmla="*/ 181 w 250"/>
                  <a:gd name="T53" fmla="*/ 79 h 281"/>
                  <a:gd name="T54" fmla="*/ 177 w 250"/>
                  <a:gd name="T55" fmla="*/ 110 h 281"/>
                  <a:gd name="T56" fmla="*/ 198 w 250"/>
                  <a:gd name="T57" fmla="*/ 99 h 281"/>
                  <a:gd name="T58" fmla="*/ 182 w 250"/>
                  <a:gd name="T59" fmla="*/ 117 h 281"/>
                  <a:gd name="T60" fmla="*/ 209 w 250"/>
                  <a:gd name="T61" fmla="*/ 123 h 281"/>
                  <a:gd name="T62" fmla="*/ 196 w 250"/>
                  <a:gd name="T63" fmla="*/ 140 h 281"/>
                  <a:gd name="T64" fmla="*/ 226 w 250"/>
                  <a:gd name="T65" fmla="*/ 147 h 281"/>
                  <a:gd name="T66" fmla="*/ 209 w 250"/>
                  <a:gd name="T67" fmla="*/ 164 h 281"/>
                  <a:gd name="T68" fmla="*/ 238 w 250"/>
                  <a:gd name="T69" fmla="*/ 173 h 281"/>
                  <a:gd name="T70" fmla="*/ 221 w 250"/>
                  <a:gd name="T71" fmla="*/ 189 h 281"/>
                  <a:gd name="T72" fmla="*/ 246 w 250"/>
                  <a:gd name="T73" fmla="*/ 200 h 281"/>
                  <a:gd name="T74" fmla="*/ 230 w 250"/>
                  <a:gd name="T75" fmla="*/ 213 h 281"/>
                  <a:gd name="T76" fmla="*/ 194 w 250"/>
                  <a:gd name="T77" fmla="*/ 280 h 281"/>
                  <a:gd name="T78" fmla="*/ 138 w 250"/>
                  <a:gd name="T79" fmla="*/ 250 h 281"/>
                  <a:gd name="T80" fmla="*/ 120 w 250"/>
                  <a:gd name="T81" fmla="*/ 250 h 281"/>
                  <a:gd name="T82" fmla="*/ 130 w 250"/>
                  <a:gd name="T83" fmla="*/ 230 h 281"/>
                  <a:gd name="T84" fmla="*/ 127 w 250"/>
                  <a:gd name="T85" fmla="*/ 224 h 281"/>
                  <a:gd name="T86" fmla="*/ 108 w 250"/>
                  <a:gd name="T87" fmla="*/ 218 h 281"/>
                  <a:gd name="T88" fmla="*/ 119 w 250"/>
                  <a:gd name="T89" fmla="*/ 205 h 281"/>
                  <a:gd name="T90" fmla="*/ 223 w 250"/>
                  <a:gd name="T91" fmla="*/ 217 h 281"/>
                  <a:gd name="T92" fmla="*/ 188 w 250"/>
                  <a:gd name="T93" fmla="*/ 138 h 281"/>
                  <a:gd name="T94" fmla="*/ 139 w 250"/>
                  <a:gd name="T95" fmla="*/ 75 h 281"/>
                  <a:gd name="T96" fmla="*/ 62 w 250"/>
                  <a:gd name="T97" fmla="*/ 18 h 281"/>
                  <a:gd name="T98" fmla="*/ 11 w 250"/>
                  <a:gd name="T99" fmla="*/ 72 h 281"/>
                  <a:gd name="T100" fmla="*/ 30 w 250"/>
                  <a:gd name="T101" fmla="*/ 95 h 281"/>
                  <a:gd name="T102" fmla="*/ 47 w 250"/>
                  <a:gd name="T103" fmla="*/ 107 h 281"/>
                  <a:gd name="T104" fmla="*/ 64 w 250"/>
                  <a:gd name="T105" fmla="*/ 122 h 281"/>
                  <a:gd name="T106" fmla="*/ 79 w 250"/>
                  <a:gd name="T107" fmla="*/ 136 h 281"/>
                  <a:gd name="T108" fmla="*/ 93 w 250"/>
                  <a:gd name="T109" fmla="*/ 151 h 281"/>
                  <a:gd name="T110" fmla="*/ 106 w 250"/>
                  <a:gd name="T111" fmla="*/ 168 h 281"/>
                  <a:gd name="T112" fmla="*/ 118 w 250"/>
                  <a:gd name="T113" fmla="*/ 186 h 281"/>
                  <a:gd name="T114" fmla="*/ 128 w 250"/>
                  <a:gd name="T115" fmla="*/ 205 h 281"/>
                  <a:gd name="T116" fmla="*/ 137 w 250"/>
                  <a:gd name="T117" fmla="*/ 225 h 281"/>
                  <a:gd name="T118" fmla="*/ 145 w 250"/>
                  <a:gd name="T119" fmla="*/ 247 h 281"/>
                  <a:gd name="T120" fmla="*/ 213 w 250"/>
                  <a:gd name="T121" fmla="*/ 261 h 2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250" h="281">
                    <a:moveTo>
                      <a:pt x="118" y="202"/>
                    </a:moveTo>
                    <a:cubicBezTo>
                      <a:pt x="118" y="200"/>
                      <a:pt x="117" y="199"/>
                      <a:pt x="116" y="197"/>
                    </a:cubicBezTo>
                    <a:cubicBezTo>
                      <a:pt x="115" y="195"/>
                      <a:pt x="114" y="194"/>
                      <a:pt x="113" y="192"/>
                    </a:cubicBezTo>
                    <a:cubicBezTo>
                      <a:pt x="113" y="191"/>
                      <a:pt x="112" y="191"/>
                      <a:pt x="111" y="192"/>
                    </a:cubicBezTo>
                    <a:cubicBezTo>
                      <a:pt x="107" y="195"/>
                      <a:pt x="103" y="197"/>
                      <a:pt x="99" y="200"/>
                    </a:cubicBezTo>
                    <a:cubicBezTo>
                      <a:pt x="98" y="201"/>
                      <a:pt x="97" y="201"/>
                      <a:pt x="95" y="201"/>
                    </a:cubicBezTo>
                    <a:cubicBezTo>
                      <a:pt x="94" y="200"/>
                      <a:pt x="93" y="200"/>
                      <a:pt x="93" y="198"/>
                    </a:cubicBezTo>
                    <a:cubicBezTo>
                      <a:pt x="93" y="197"/>
                      <a:pt x="93" y="196"/>
                      <a:pt x="94" y="195"/>
                    </a:cubicBezTo>
                    <a:cubicBezTo>
                      <a:pt x="99" y="192"/>
                      <a:pt x="103" y="190"/>
                      <a:pt x="108" y="187"/>
                    </a:cubicBezTo>
                    <a:cubicBezTo>
                      <a:pt x="109" y="186"/>
                      <a:pt x="109" y="185"/>
                      <a:pt x="108" y="184"/>
                    </a:cubicBezTo>
                    <a:cubicBezTo>
                      <a:pt x="106" y="181"/>
                      <a:pt x="104" y="178"/>
                      <a:pt x="102" y="174"/>
                    </a:cubicBezTo>
                    <a:cubicBezTo>
                      <a:pt x="101" y="173"/>
                      <a:pt x="101" y="173"/>
                      <a:pt x="100" y="174"/>
                    </a:cubicBezTo>
                    <a:cubicBezTo>
                      <a:pt x="96" y="177"/>
                      <a:pt x="92" y="180"/>
                      <a:pt x="87" y="183"/>
                    </a:cubicBezTo>
                    <a:cubicBezTo>
                      <a:pt x="85" y="185"/>
                      <a:pt x="82" y="184"/>
                      <a:pt x="82" y="182"/>
                    </a:cubicBezTo>
                    <a:cubicBezTo>
                      <a:pt x="82" y="180"/>
                      <a:pt x="82" y="179"/>
                      <a:pt x="84" y="178"/>
                    </a:cubicBezTo>
                    <a:cubicBezTo>
                      <a:pt x="88" y="175"/>
                      <a:pt x="92" y="173"/>
                      <a:pt x="96" y="170"/>
                    </a:cubicBezTo>
                    <a:cubicBezTo>
                      <a:pt x="98" y="168"/>
                      <a:pt x="97" y="168"/>
                      <a:pt x="96" y="166"/>
                    </a:cubicBezTo>
                    <a:cubicBezTo>
                      <a:pt x="94" y="163"/>
                      <a:pt x="92" y="161"/>
                      <a:pt x="89" y="158"/>
                    </a:cubicBezTo>
                    <a:cubicBezTo>
                      <a:pt x="89" y="157"/>
                      <a:pt x="88" y="157"/>
                      <a:pt x="87" y="157"/>
                    </a:cubicBezTo>
                    <a:cubicBezTo>
                      <a:pt x="83" y="161"/>
                      <a:pt x="79" y="164"/>
                      <a:pt x="75" y="167"/>
                    </a:cubicBezTo>
                    <a:cubicBezTo>
                      <a:pt x="74" y="169"/>
                      <a:pt x="72" y="169"/>
                      <a:pt x="71" y="167"/>
                    </a:cubicBezTo>
                    <a:cubicBezTo>
                      <a:pt x="69" y="166"/>
                      <a:pt x="70" y="164"/>
                      <a:pt x="71" y="163"/>
                    </a:cubicBezTo>
                    <a:cubicBezTo>
                      <a:pt x="75" y="159"/>
                      <a:pt x="79" y="156"/>
                      <a:pt x="83" y="153"/>
                    </a:cubicBezTo>
                    <a:cubicBezTo>
                      <a:pt x="84" y="152"/>
                      <a:pt x="84" y="151"/>
                      <a:pt x="83" y="150"/>
                    </a:cubicBezTo>
                    <a:cubicBezTo>
                      <a:pt x="81" y="147"/>
                      <a:pt x="78" y="144"/>
                      <a:pt x="75" y="141"/>
                    </a:cubicBezTo>
                    <a:cubicBezTo>
                      <a:pt x="75" y="141"/>
                      <a:pt x="74" y="141"/>
                      <a:pt x="74" y="141"/>
                    </a:cubicBezTo>
                    <a:cubicBezTo>
                      <a:pt x="70" y="145"/>
                      <a:pt x="66" y="148"/>
                      <a:pt x="62" y="152"/>
                    </a:cubicBezTo>
                    <a:cubicBezTo>
                      <a:pt x="61" y="153"/>
                      <a:pt x="60" y="154"/>
                      <a:pt x="59" y="153"/>
                    </a:cubicBezTo>
                    <a:cubicBezTo>
                      <a:pt x="58" y="153"/>
                      <a:pt x="57" y="152"/>
                      <a:pt x="57" y="151"/>
                    </a:cubicBezTo>
                    <a:cubicBezTo>
                      <a:pt x="56" y="150"/>
                      <a:pt x="57" y="149"/>
                      <a:pt x="58" y="148"/>
                    </a:cubicBezTo>
                    <a:cubicBezTo>
                      <a:pt x="61" y="145"/>
                      <a:pt x="64" y="142"/>
                      <a:pt x="67" y="139"/>
                    </a:cubicBezTo>
                    <a:cubicBezTo>
                      <a:pt x="68" y="138"/>
                      <a:pt x="68" y="138"/>
                      <a:pt x="68" y="138"/>
                    </a:cubicBezTo>
                    <a:cubicBezTo>
                      <a:pt x="70" y="136"/>
                      <a:pt x="70" y="136"/>
                      <a:pt x="68" y="134"/>
                    </a:cubicBezTo>
                    <a:cubicBezTo>
                      <a:pt x="66" y="132"/>
                      <a:pt x="64" y="130"/>
                      <a:pt x="62" y="128"/>
                    </a:cubicBezTo>
                    <a:cubicBezTo>
                      <a:pt x="60" y="126"/>
                      <a:pt x="59" y="126"/>
                      <a:pt x="57" y="128"/>
                    </a:cubicBezTo>
                    <a:cubicBezTo>
                      <a:pt x="54" y="131"/>
                      <a:pt x="51" y="134"/>
                      <a:pt x="48" y="138"/>
                    </a:cubicBezTo>
                    <a:cubicBezTo>
                      <a:pt x="46" y="140"/>
                      <a:pt x="44" y="140"/>
                      <a:pt x="43" y="139"/>
                    </a:cubicBezTo>
                    <a:cubicBezTo>
                      <a:pt x="41" y="137"/>
                      <a:pt x="41" y="135"/>
                      <a:pt x="43" y="134"/>
                    </a:cubicBezTo>
                    <a:cubicBezTo>
                      <a:pt x="46" y="131"/>
                      <a:pt x="48" y="129"/>
                      <a:pt x="50" y="127"/>
                    </a:cubicBezTo>
                    <a:cubicBezTo>
                      <a:pt x="51" y="126"/>
                      <a:pt x="53" y="125"/>
                      <a:pt x="53" y="123"/>
                    </a:cubicBezTo>
                    <a:cubicBezTo>
                      <a:pt x="53" y="123"/>
                      <a:pt x="53" y="123"/>
                      <a:pt x="53" y="123"/>
                    </a:cubicBezTo>
                    <a:cubicBezTo>
                      <a:pt x="55" y="122"/>
                      <a:pt x="55" y="122"/>
                      <a:pt x="54" y="120"/>
                    </a:cubicBezTo>
                    <a:cubicBezTo>
                      <a:pt x="52" y="119"/>
                      <a:pt x="50" y="118"/>
                      <a:pt x="49" y="116"/>
                    </a:cubicBezTo>
                    <a:cubicBezTo>
                      <a:pt x="49" y="116"/>
                      <a:pt x="48" y="116"/>
                      <a:pt x="48" y="116"/>
                    </a:cubicBezTo>
                    <a:cubicBezTo>
                      <a:pt x="47" y="115"/>
                      <a:pt x="45" y="114"/>
                      <a:pt x="44" y="112"/>
                    </a:cubicBezTo>
                    <a:cubicBezTo>
                      <a:pt x="43" y="112"/>
                      <a:pt x="43" y="112"/>
                      <a:pt x="43" y="112"/>
                    </a:cubicBezTo>
                    <a:cubicBezTo>
                      <a:pt x="42" y="114"/>
                      <a:pt x="41" y="114"/>
                      <a:pt x="40" y="116"/>
                    </a:cubicBezTo>
                    <a:cubicBezTo>
                      <a:pt x="40" y="116"/>
                      <a:pt x="40" y="116"/>
                      <a:pt x="40" y="116"/>
                    </a:cubicBezTo>
                    <a:cubicBezTo>
                      <a:pt x="39" y="116"/>
                      <a:pt x="39" y="116"/>
                      <a:pt x="39" y="116"/>
                    </a:cubicBezTo>
                    <a:cubicBezTo>
                      <a:pt x="37" y="119"/>
                      <a:pt x="35" y="122"/>
                      <a:pt x="32" y="125"/>
                    </a:cubicBezTo>
                    <a:cubicBezTo>
                      <a:pt x="32" y="126"/>
                      <a:pt x="31" y="126"/>
                      <a:pt x="30" y="126"/>
                    </a:cubicBezTo>
                    <a:cubicBezTo>
                      <a:pt x="29" y="127"/>
                      <a:pt x="27" y="126"/>
                      <a:pt x="27" y="125"/>
                    </a:cubicBezTo>
                    <a:cubicBezTo>
                      <a:pt x="26" y="124"/>
                      <a:pt x="26" y="123"/>
                      <a:pt x="27" y="122"/>
                    </a:cubicBezTo>
                    <a:cubicBezTo>
                      <a:pt x="30" y="118"/>
                      <a:pt x="34" y="114"/>
                      <a:pt x="37" y="110"/>
                    </a:cubicBezTo>
                    <a:cubicBezTo>
                      <a:pt x="38" y="109"/>
                      <a:pt x="38" y="108"/>
                      <a:pt x="37" y="107"/>
                    </a:cubicBezTo>
                    <a:cubicBezTo>
                      <a:pt x="34" y="105"/>
                      <a:pt x="31" y="103"/>
                      <a:pt x="28" y="101"/>
                    </a:cubicBezTo>
                    <a:cubicBezTo>
                      <a:pt x="26" y="100"/>
                      <a:pt x="25" y="100"/>
                      <a:pt x="24" y="101"/>
                    </a:cubicBezTo>
                    <a:cubicBezTo>
                      <a:pt x="21" y="105"/>
                      <a:pt x="18" y="109"/>
                      <a:pt x="15" y="113"/>
                    </a:cubicBezTo>
                    <a:cubicBezTo>
                      <a:pt x="14" y="115"/>
                      <a:pt x="12" y="115"/>
                      <a:pt x="11" y="114"/>
                    </a:cubicBezTo>
                    <a:cubicBezTo>
                      <a:pt x="9" y="113"/>
                      <a:pt x="9" y="111"/>
                      <a:pt x="10" y="110"/>
                    </a:cubicBezTo>
                    <a:cubicBezTo>
                      <a:pt x="14" y="105"/>
                      <a:pt x="17" y="101"/>
                      <a:pt x="20" y="97"/>
                    </a:cubicBezTo>
                    <a:cubicBezTo>
                      <a:pt x="20" y="96"/>
                      <a:pt x="21" y="96"/>
                      <a:pt x="20" y="95"/>
                    </a:cubicBezTo>
                    <a:cubicBezTo>
                      <a:pt x="11" y="87"/>
                      <a:pt x="5" y="78"/>
                      <a:pt x="2" y="67"/>
                    </a:cubicBezTo>
                    <a:cubicBezTo>
                      <a:pt x="0" y="59"/>
                      <a:pt x="0" y="51"/>
                      <a:pt x="2" y="43"/>
                    </a:cubicBezTo>
                    <a:cubicBezTo>
                      <a:pt x="4" y="37"/>
                      <a:pt x="6" y="32"/>
                      <a:pt x="10" y="28"/>
                    </a:cubicBezTo>
                    <a:cubicBezTo>
                      <a:pt x="14" y="22"/>
                      <a:pt x="21" y="17"/>
                      <a:pt x="28" y="14"/>
                    </a:cubicBezTo>
                    <a:cubicBezTo>
                      <a:pt x="42" y="9"/>
                      <a:pt x="56" y="10"/>
                      <a:pt x="70" y="14"/>
                    </a:cubicBezTo>
                    <a:cubicBezTo>
                      <a:pt x="72" y="15"/>
                      <a:pt x="75" y="16"/>
                      <a:pt x="77" y="17"/>
                    </a:cubicBezTo>
                    <a:cubicBezTo>
                      <a:pt x="78" y="18"/>
                      <a:pt x="79" y="18"/>
                      <a:pt x="79" y="17"/>
                    </a:cubicBezTo>
                    <a:cubicBezTo>
                      <a:pt x="83" y="12"/>
                      <a:pt x="87" y="7"/>
                      <a:pt x="90" y="2"/>
                    </a:cubicBezTo>
                    <a:cubicBezTo>
                      <a:pt x="92" y="0"/>
                      <a:pt x="94" y="0"/>
                      <a:pt x="95" y="1"/>
                    </a:cubicBezTo>
                    <a:cubicBezTo>
                      <a:pt x="96" y="2"/>
                      <a:pt x="97" y="4"/>
                      <a:pt x="95" y="5"/>
                    </a:cubicBezTo>
                    <a:cubicBezTo>
                      <a:pt x="92" y="10"/>
                      <a:pt x="88" y="15"/>
                      <a:pt x="85" y="20"/>
                    </a:cubicBezTo>
                    <a:cubicBezTo>
                      <a:pt x="84" y="21"/>
                      <a:pt x="84" y="21"/>
                      <a:pt x="85" y="22"/>
                    </a:cubicBezTo>
                    <a:cubicBezTo>
                      <a:pt x="90" y="25"/>
                      <a:pt x="95" y="29"/>
                      <a:pt x="100" y="33"/>
                    </a:cubicBezTo>
                    <a:cubicBezTo>
                      <a:pt x="101" y="33"/>
                      <a:pt x="101" y="33"/>
                      <a:pt x="102" y="33"/>
                    </a:cubicBezTo>
                    <a:cubicBezTo>
                      <a:pt x="105" y="29"/>
                      <a:pt x="108" y="25"/>
                      <a:pt x="111" y="22"/>
                    </a:cubicBezTo>
                    <a:cubicBezTo>
                      <a:pt x="112" y="20"/>
                      <a:pt x="113" y="19"/>
                      <a:pt x="114" y="18"/>
                    </a:cubicBezTo>
                    <a:cubicBezTo>
                      <a:pt x="115" y="16"/>
                      <a:pt x="117" y="16"/>
                      <a:pt x="119" y="18"/>
                    </a:cubicBezTo>
                    <a:cubicBezTo>
                      <a:pt x="120" y="19"/>
                      <a:pt x="120" y="21"/>
                      <a:pt x="119" y="22"/>
                    </a:cubicBezTo>
                    <a:cubicBezTo>
                      <a:pt x="117" y="24"/>
                      <a:pt x="116" y="26"/>
                      <a:pt x="114" y="28"/>
                    </a:cubicBezTo>
                    <a:cubicBezTo>
                      <a:pt x="112" y="31"/>
                      <a:pt x="109" y="33"/>
                      <a:pt x="107" y="36"/>
                    </a:cubicBezTo>
                    <a:cubicBezTo>
                      <a:pt x="106" y="37"/>
                      <a:pt x="107" y="37"/>
                      <a:pt x="107" y="38"/>
                    </a:cubicBezTo>
                    <a:cubicBezTo>
                      <a:pt x="111" y="41"/>
                      <a:pt x="114" y="43"/>
                      <a:pt x="117" y="46"/>
                    </a:cubicBezTo>
                    <a:cubicBezTo>
                      <a:pt x="119" y="47"/>
                      <a:pt x="120" y="48"/>
                      <a:pt x="121" y="50"/>
                    </a:cubicBezTo>
                    <a:cubicBezTo>
                      <a:pt x="122" y="50"/>
                      <a:pt x="123" y="50"/>
                      <a:pt x="124" y="50"/>
                    </a:cubicBezTo>
                    <a:cubicBezTo>
                      <a:pt x="127" y="46"/>
                      <a:pt x="131" y="42"/>
                      <a:pt x="135" y="38"/>
                    </a:cubicBezTo>
                    <a:cubicBezTo>
                      <a:pt x="135" y="37"/>
                      <a:pt x="136" y="36"/>
                      <a:pt x="137" y="36"/>
                    </a:cubicBezTo>
                    <a:cubicBezTo>
                      <a:pt x="138" y="35"/>
                      <a:pt x="139" y="35"/>
                      <a:pt x="141" y="36"/>
                    </a:cubicBezTo>
                    <a:cubicBezTo>
                      <a:pt x="142" y="37"/>
                      <a:pt x="142" y="38"/>
                      <a:pt x="141" y="40"/>
                    </a:cubicBezTo>
                    <a:cubicBezTo>
                      <a:pt x="139" y="43"/>
                      <a:pt x="136" y="46"/>
                      <a:pt x="133" y="48"/>
                    </a:cubicBezTo>
                    <a:cubicBezTo>
                      <a:pt x="131" y="50"/>
                      <a:pt x="130" y="52"/>
                      <a:pt x="128" y="54"/>
                    </a:cubicBezTo>
                    <a:cubicBezTo>
                      <a:pt x="127" y="55"/>
                      <a:pt x="127" y="55"/>
                      <a:pt x="128" y="55"/>
                    </a:cubicBezTo>
                    <a:cubicBezTo>
                      <a:pt x="133" y="60"/>
                      <a:pt x="137" y="64"/>
                      <a:pt x="141" y="68"/>
                    </a:cubicBezTo>
                    <a:cubicBezTo>
                      <a:pt x="142" y="69"/>
                      <a:pt x="143" y="69"/>
                      <a:pt x="143" y="68"/>
                    </a:cubicBezTo>
                    <a:cubicBezTo>
                      <a:pt x="147" y="64"/>
                      <a:pt x="152" y="60"/>
                      <a:pt x="156" y="56"/>
                    </a:cubicBezTo>
                    <a:cubicBezTo>
                      <a:pt x="157" y="56"/>
                      <a:pt x="158" y="55"/>
                      <a:pt x="159" y="55"/>
                    </a:cubicBezTo>
                    <a:cubicBezTo>
                      <a:pt x="160" y="54"/>
                      <a:pt x="161" y="55"/>
                      <a:pt x="162" y="56"/>
                    </a:cubicBezTo>
                    <a:cubicBezTo>
                      <a:pt x="163" y="57"/>
                      <a:pt x="163" y="59"/>
                      <a:pt x="161" y="60"/>
                    </a:cubicBezTo>
                    <a:cubicBezTo>
                      <a:pt x="159" y="63"/>
                      <a:pt x="156" y="65"/>
                      <a:pt x="153" y="68"/>
                    </a:cubicBezTo>
                    <a:cubicBezTo>
                      <a:pt x="151" y="70"/>
                      <a:pt x="149" y="71"/>
                      <a:pt x="147" y="73"/>
                    </a:cubicBezTo>
                    <a:cubicBezTo>
                      <a:pt x="147" y="74"/>
                      <a:pt x="147" y="74"/>
                      <a:pt x="147" y="74"/>
                    </a:cubicBezTo>
                    <a:cubicBezTo>
                      <a:pt x="152" y="79"/>
                      <a:pt x="156" y="83"/>
                      <a:pt x="160" y="88"/>
                    </a:cubicBezTo>
                    <a:cubicBezTo>
                      <a:pt x="160" y="89"/>
                      <a:pt x="161" y="89"/>
                      <a:pt x="162" y="88"/>
                    </a:cubicBezTo>
                    <a:cubicBezTo>
                      <a:pt x="164" y="86"/>
                      <a:pt x="168" y="84"/>
                      <a:pt x="171" y="81"/>
                    </a:cubicBezTo>
                    <a:cubicBezTo>
                      <a:pt x="172" y="79"/>
                      <a:pt x="175" y="77"/>
                      <a:pt x="177" y="76"/>
                    </a:cubicBezTo>
                    <a:cubicBezTo>
                      <a:pt x="178" y="75"/>
                      <a:pt x="179" y="76"/>
                      <a:pt x="180" y="76"/>
                    </a:cubicBezTo>
                    <a:cubicBezTo>
                      <a:pt x="181" y="77"/>
                      <a:pt x="181" y="78"/>
                      <a:pt x="181" y="79"/>
                    </a:cubicBezTo>
                    <a:cubicBezTo>
                      <a:pt x="181" y="80"/>
                      <a:pt x="180" y="81"/>
                      <a:pt x="180" y="82"/>
                    </a:cubicBezTo>
                    <a:cubicBezTo>
                      <a:pt x="175" y="85"/>
                      <a:pt x="171" y="89"/>
                      <a:pt x="166" y="93"/>
                    </a:cubicBezTo>
                    <a:cubicBezTo>
                      <a:pt x="165" y="94"/>
                      <a:pt x="165" y="94"/>
                      <a:pt x="166" y="96"/>
                    </a:cubicBezTo>
                    <a:cubicBezTo>
                      <a:pt x="169" y="100"/>
                      <a:pt x="173" y="105"/>
                      <a:pt x="177" y="110"/>
                    </a:cubicBezTo>
                    <a:cubicBezTo>
                      <a:pt x="177" y="110"/>
                      <a:pt x="178" y="110"/>
                      <a:pt x="179" y="110"/>
                    </a:cubicBezTo>
                    <a:cubicBezTo>
                      <a:pt x="181" y="108"/>
                      <a:pt x="183" y="106"/>
                      <a:pt x="186" y="104"/>
                    </a:cubicBezTo>
                    <a:cubicBezTo>
                      <a:pt x="188" y="102"/>
                      <a:pt x="191" y="101"/>
                      <a:pt x="194" y="99"/>
                    </a:cubicBezTo>
                    <a:cubicBezTo>
                      <a:pt x="195" y="98"/>
                      <a:pt x="197" y="98"/>
                      <a:pt x="198" y="99"/>
                    </a:cubicBezTo>
                    <a:cubicBezTo>
                      <a:pt x="199" y="101"/>
                      <a:pt x="199" y="102"/>
                      <a:pt x="197" y="104"/>
                    </a:cubicBezTo>
                    <a:cubicBezTo>
                      <a:pt x="194" y="107"/>
                      <a:pt x="190" y="109"/>
                      <a:pt x="186" y="112"/>
                    </a:cubicBezTo>
                    <a:cubicBezTo>
                      <a:pt x="185" y="113"/>
                      <a:pt x="183" y="114"/>
                      <a:pt x="182" y="115"/>
                    </a:cubicBezTo>
                    <a:cubicBezTo>
                      <a:pt x="181" y="115"/>
                      <a:pt x="181" y="116"/>
                      <a:pt x="182" y="117"/>
                    </a:cubicBezTo>
                    <a:cubicBezTo>
                      <a:pt x="184" y="121"/>
                      <a:pt x="187" y="125"/>
                      <a:pt x="190" y="129"/>
                    </a:cubicBezTo>
                    <a:cubicBezTo>
                      <a:pt x="191" y="130"/>
                      <a:pt x="191" y="131"/>
                      <a:pt x="192" y="132"/>
                    </a:cubicBezTo>
                    <a:cubicBezTo>
                      <a:pt x="192" y="133"/>
                      <a:pt x="193" y="133"/>
                      <a:pt x="194" y="132"/>
                    </a:cubicBezTo>
                    <a:cubicBezTo>
                      <a:pt x="199" y="129"/>
                      <a:pt x="204" y="126"/>
                      <a:pt x="209" y="123"/>
                    </a:cubicBezTo>
                    <a:cubicBezTo>
                      <a:pt x="211" y="121"/>
                      <a:pt x="213" y="122"/>
                      <a:pt x="214" y="123"/>
                    </a:cubicBezTo>
                    <a:cubicBezTo>
                      <a:pt x="215" y="125"/>
                      <a:pt x="214" y="127"/>
                      <a:pt x="212" y="128"/>
                    </a:cubicBezTo>
                    <a:cubicBezTo>
                      <a:pt x="207" y="131"/>
                      <a:pt x="202" y="134"/>
                      <a:pt x="197" y="138"/>
                    </a:cubicBezTo>
                    <a:cubicBezTo>
                      <a:pt x="196" y="138"/>
                      <a:pt x="196" y="139"/>
                      <a:pt x="196" y="140"/>
                    </a:cubicBezTo>
                    <a:cubicBezTo>
                      <a:pt x="199" y="145"/>
                      <a:pt x="202" y="150"/>
                      <a:pt x="205" y="156"/>
                    </a:cubicBezTo>
                    <a:cubicBezTo>
                      <a:pt x="206" y="157"/>
                      <a:pt x="206" y="157"/>
                      <a:pt x="207" y="156"/>
                    </a:cubicBezTo>
                    <a:cubicBezTo>
                      <a:pt x="212" y="153"/>
                      <a:pt x="217" y="151"/>
                      <a:pt x="222" y="148"/>
                    </a:cubicBezTo>
                    <a:cubicBezTo>
                      <a:pt x="223" y="147"/>
                      <a:pt x="224" y="146"/>
                      <a:pt x="226" y="147"/>
                    </a:cubicBezTo>
                    <a:cubicBezTo>
                      <a:pt x="228" y="148"/>
                      <a:pt x="229" y="151"/>
                      <a:pt x="227" y="152"/>
                    </a:cubicBezTo>
                    <a:cubicBezTo>
                      <a:pt x="222" y="155"/>
                      <a:pt x="218" y="157"/>
                      <a:pt x="214" y="160"/>
                    </a:cubicBezTo>
                    <a:cubicBezTo>
                      <a:pt x="212" y="160"/>
                      <a:pt x="211" y="161"/>
                      <a:pt x="210" y="162"/>
                    </a:cubicBezTo>
                    <a:cubicBezTo>
                      <a:pt x="209" y="162"/>
                      <a:pt x="209" y="163"/>
                      <a:pt x="209" y="164"/>
                    </a:cubicBezTo>
                    <a:cubicBezTo>
                      <a:pt x="212" y="169"/>
                      <a:pt x="215" y="175"/>
                      <a:pt x="217" y="180"/>
                    </a:cubicBezTo>
                    <a:cubicBezTo>
                      <a:pt x="217" y="181"/>
                      <a:pt x="218" y="181"/>
                      <a:pt x="219" y="181"/>
                    </a:cubicBezTo>
                    <a:cubicBezTo>
                      <a:pt x="223" y="179"/>
                      <a:pt x="228" y="176"/>
                      <a:pt x="233" y="174"/>
                    </a:cubicBezTo>
                    <a:cubicBezTo>
                      <a:pt x="234" y="173"/>
                      <a:pt x="236" y="172"/>
                      <a:pt x="238" y="173"/>
                    </a:cubicBezTo>
                    <a:cubicBezTo>
                      <a:pt x="239" y="173"/>
                      <a:pt x="240" y="174"/>
                      <a:pt x="240" y="176"/>
                    </a:cubicBezTo>
                    <a:cubicBezTo>
                      <a:pt x="240" y="177"/>
                      <a:pt x="239" y="178"/>
                      <a:pt x="238" y="179"/>
                    </a:cubicBezTo>
                    <a:cubicBezTo>
                      <a:pt x="233" y="181"/>
                      <a:pt x="227" y="184"/>
                      <a:pt x="222" y="186"/>
                    </a:cubicBezTo>
                    <a:cubicBezTo>
                      <a:pt x="220" y="187"/>
                      <a:pt x="220" y="187"/>
                      <a:pt x="221" y="189"/>
                    </a:cubicBezTo>
                    <a:cubicBezTo>
                      <a:pt x="223" y="194"/>
                      <a:pt x="224" y="200"/>
                      <a:pt x="226" y="205"/>
                    </a:cubicBezTo>
                    <a:cubicBezTo>
                      <a:pt x="227" y="207"/>
                      <a:pt x="227" y="207"/>
                      <a:pt x="229" y="206"/>
                    </a:cubicBezTo>
                    <a:cubicBezTo>
                      <a:pt x="234" y="204"/>
                      <a:pt x="239" y="202"/>
                      <a:pt x="244" y="200"/>
                    </a:cubicBezTo>
                    <a:cubicBezTo>
                      <a:pt x="245" y="200"/>
                      <a:pt x="246" y="200"/>
                      <a:pt x="246" y="200"/>
                    </a:cubicBezTo>
                    <a:cubicBezTo>
                      <a:pt x="248" y="199"/>
                      <a:pt x="249" y="200"/>
                      <a:pt x="250" y="201"/>
                    </a:cubicBezTo>
                    <a:cubicBezTo>
                      <a:pt x="250" y="203"/>
                      <a:pt x="250" y="205"/>
                      <a:pt x="248" y="206"/>
                    </a:cubicBezTo>
                    <a:cubicBezTo>
                      <a:pt x="245" y="207"/>
                      <a:pt x="241" y="208"/>
                      <a:pt x="237" y="210"/>
                    </a:cubicBezTo>
                    <a:cubicBezTo>
                      <a:pt x="235" y="211"/>
                      <a:pt x="232" y="212"/>
                      <a:pt x="230" y="213"/>
                    </a:cubicBezTo>
                    <a:cubicBezTo>
                      <a:pt x="229" y="213"/>
                      <a:pt x="229" y="214"/>
                      <a:pt x="229" y="215"/>
                    </a:cubicBezTo>
                    <a:cubicBezTo>
                      <a:pt x="230" y="221"/>
                      <a:pt x="231" y="228"/>
                      <a:pt x="230" y="234"/>
                    </a:cubicBezTo>
                    <a:cubicBezTo>
                      <a:pt x="229" y="245"/>
                      <a:pt x="225" y="256"/>
                      <a:pt x="218" y="265"/>
                    </a:cubicBezTo>
                    <a:cubicBezTo>
                      <a:pt x="212" y="272"/>
                      <a:pt x="204" y="278"/>
                      <a:pt x="194" y="280"/>
                    </a:cubicBezTo>
                    <a:cubicBezTo>
                      <a:pt x="185" y="281"/>
                      <a:pt x="177" y="281"/>
                      <a:pt x="169" y="277"/>
                    </a:cubicBezTo>
                    <a:cubicBezTo>
                      <a:pt x="160" y="274"/>
                      <a:pt x="153" y="268"/>
                      <a:pt x="146" y="261"/>
                    </a:cubicBezTo>
                    <a:cubicBezTo>
                      <a:pt x="144" y="258"/>
                      <a:pt x="141" y="254"/>
                      <a:pt x="140" y="250"/>
                    </a:cubicBezTo>
                    <a:cubicBezTo>
                      <a:pt x="139" y="249"/>
                      <a:pt x="139" y="249"/>
                      <a:pt x="138" y="250"/>
                    </a:cubicBezTo>
                    <a:cubicBezTo>
                      <a:pt x="133" y="252"/>
                      <a:pt x="129" y="253"/>
                      <a:pt x="124" y="255"/>
                    </a:cubicBezTo>
                    <a:cubicBezTo>
                      <a:pt x="124" y="255"/>
                      <a:pt x="123" y="256"/>
                      <a:pt x="122" y="256"/>
                    </a:cubicBezTo>
                    <a:cubicBezTo>
                      <a:pt x="120" y="256"/>
                      <a:pt x="119" y="255"/>
                      <a:pt x="118" y="254"/>
                    </a:cubicBezTo>
                    <a:cubicBezTo>
                      <a:pt x="118" y="252"/>
                      <a:pt x="118" y="251"/>
                      <a:pt x="120" y="250"/>
                    </a:cubicBezTo>
                    <a:cubicBezTo>
                      <a:pt x="125" y="248"/>
                      <a:pt x="130" y="246"/>
                      <a:pt x="135" y="244"/>
                    </a:cubicBezTo>
                    <a:cubicBezTo>
                      <a:pt x="136" y="244"/>
                      <a:pt x="137" y="243"/>
                      <a:pt x="136" y="242"/>
                    </a:cubicBezTo>
                    <a:cubicBezTo>
                      <a:pt x="135" y="238"/>
                      <a:pt x="133" y="235"/>
                      <a:pt x="132" y="231"/>
                    </a:cubicBezTo>
                    <a:cubicBezTo>
                      <a:pt x="131" y="229"/>
                      <a:pt x="131" y="229"/>
                      <a:pt x="130" y="230"/>
                    </a:cubicBezTo>
                    <a:cubicBezTo>
                      <a:pt x="125" y="232"/>
                      <a:pt x="120" y="234"/>
                      <a:pt x="116" y="236"/>
                    </a:cubicBezTo>
                    <a:cubicBezTo>
                      <a:pt x="114" y="237"/>
                      <a:pt x="112" y="236"/>
                      <a:pt x="111" y="234"/>
                    </a:cubicBezTo>
                    <a:cubicBezTo>
                      <a:pt x="111" y="233"/>
                      <a:pt x="112" y="232"/>
                      <a:pt x="113" y="231"/>
                    </a:cubicBezTo>
                    <a:cubicBezTo>
                      <a:pt x="118" y="229"/>
                      <a:pt x="123" y="226"/>
                      <a:pt x="127" y="224"/>
                    </a:cubicBezTo>
                    <a:cubicBezTo>
                      <a:pt x="129" y="224"/>
                      <a:pt x="129" y="223"/>
                      <a:pt x="128" y="222"/>
                    </a:cubicBezTo>
                    <a:cubicBezTo>
                      <a:pt x="127" y="218"/>
                      <a:pt x="125" y="215"/>
                      <a:pt x="123" y="211"/>
                    </a:cubicBezTo>
                    <a:cubicBezTo>
                      <a:pt x="123" y="210"/>
                      <a:pt x="122" y="210"/>
                      <a:pt x="121" y="210"/>
                    </a:cubicBezTo>
                    <a:cubicBezTo>
                      <a:pt x="117" y="213"/>
                      <a:pt x="112" y="215"/>
                      <a:pt x="108" y="218"/>
                    </a:cubicBezTo>
                    <a:cubicBezTo>
                      <a:pt x="106" y="219"/>
                      <a:pt x="104" y="218"/>
                      <a:pt x="103" y="217"/>
                    </a:cubicBezTo>
                    <a:cubicBezTo>
                      <a:pt x="102" y="215"/>
                      <a:pt x="103" y="214"/>
                      <a:pt x="105" y="212"/>
                    </a:cubicBezTo>
                    <a:cubicBezTo>
                      <a:pt x="109" y="210"/>
                      <a:pt x="113" y="208"/>
                      <a:pt x="118" y="205"/>
                    </a:cubicBezTo>
                    <a:cubicBezTo>
                      <a:pt x="118" y="205"/>
                      <a:pt x="118" y="205"/>
                      <a:pt x="119" y="205"/>
                    </a:cubicBezTo>
                    <a:cubicBezTo>
                      <a:pt x="119" y="205"/>
                      <a:pt x="120" y="204"/>
                      <a:pt x="120" y="204"/>
                    </a:cubicBezTo>
                    <a:cubicBezTo>
                      <a:pt x="119" y="203"/>
                      <a:pt x="119" y="202"/>
                      <a:pt x="118" y="202"/>
                    </a:cubicBezTo>
                    <a:close/>
                    <a:moveTo>
                      <a:pt x="224" y="226"/>
                    </a:moveTo>
                    <a:cubicBezTo>
                      <a:pt x="224" y="224"/>
                      <a:pt x="224" y="220"/>
                      <a:pt x="223" y="217"/>
                    </a:cubicBezTo>
                    <a:cubicBezTo>
                      <a:pt x="222" y="210"/>
                      <a:pt x="219" y="203"/>
                      <a:pt x="217" y="196"/>
                    </a:cubicBezTo>
                    <a:cubicBezTo>
                      <a:pt x="214" y="189"/>
                      <a:pt x="211" y="182"/>
                      <a:pt x="208" y="175"/>
                    </a:cubicBezTo>
                    <a:cubicBezTo>
                      <a:pt x="205" y="168"/>
                      <a:pt x="201" y="162"/>
                      <a:pt x="198" y="155"/>
                    </a:cubicBezTo>
                    <a:cubicBezTo>
                      <a:pt x="195" y="149"/>
                      <a:pt x="192" y="144"/>
                      <a:pt x="188" y="138"/>
                    </a:cubicBezTo>
                    <a:cubicBezTo>
                      <a:pt x="185" y="133"/>
                      <a:pt x="181" y="127"/>
                      <a:pt x="178" y="122"/>
                    </a:cubicBezTo>
                    <a:cubicBezTo>
                      <a:pt x="174" y="117"/>
                      <a:pt x="170" y="112"/>
                      <a:pt x="167" y="107"/>
                    </a:cubicBezTo>
                    <a:cubicBezTo>
                      <a:pt x="162" y="101"/>
                      <a:pt x="158" y="95"/>
                      <a:pt x="153" y="90"/>
                    </a:cubicBezTo>
                    <a:cubicBezTo>
                      <a:pt x="148" y="85"/>
                      <a:pt x="144" y="80"/>
                      <a:pt x="139" y="75"/>
                    </a:cubicBezTo>
                    <a:cubicBezTo>
                      <a:pt x="135" y="70"/>
                      <a:pt x="130" y="65"/>
                      <a:pt x="125" y="61"/>
                    </a:cubicBezTo>
                    <a:cubicBezTo>
                      <a:pt x="118" y="55"/>
                      <a:pt x="112" y="50"/>
                      <a:pt x="105" y="44"/>
                    </a:cubicBezTo>
                    <a:cubicBezTo>
                      <a:pt x="98" y="38"/>
                      <a:pt x="90" y="33"/>
                      <a:pt x="82" y="27"/>
                    </a:cubicBezTo>
                    <a:cubicBezTo>
                      <a:pt x="76" y="23"/>
                      <a:pt x="69" y="20"/>
                      <a:pt x="62" y="18"/>
                    </a:cubicBezTo>
                    <a:cubicBezTo>
                      <a:pt x="54" y="16"/>
                      <a:pt x="45" y="16"/>
                      <a:pt x="36" y="18"/>
                    </a:cubicBezTo>
                    <a:cubicBezTo>
                      <a:pt x="28" y="20"/>
                      <a:pt x="21" y="24"/>
                      <a:pt x="15" y="31"/>
                    </a:cubicBezTo>
                    <a:cubicBezTo>
                      <a:pt x="11" y="35"/>
                      <a:pt x="9" y="41"/>
                      <a:pt x="8" y="47"/>
                    </a:cubicBezTo>
                    <a:cubicBezTo>
                      <a:pt x="6" y="56"/>
                      <a:pt x="7" y="64"/>
                      <a:pt x="11" y="72"/>
                    </a:cubicBezTo>
                    <a:cubicBezTo>
                      <a:pt x="14" y="79"/>
                      <a:pt x="18" y="85"/>
                      <a:pt x="24" y="91"/>
                    </a:cubicBezTo>
                    <a:cubicBezTo>
                      <a:pt x="25" y="91"/>
                      <a:pt x="25" y="91"/>
                      <a:pt x="26" y="91"/>
                    </a:cubicBezTo>
                    <a:cubicBezTo>
                      <a:pt x="27" y="91"/>
                      <a:pt x="28" y="92"/>
                      <a:pt x="28" y="93"/>
                    </a:cubicBezTo>
                    <a:cubicBezTo>
                      <a:pt x="29" y="94"/>
                      <a:pt x="29" y="95"/>
                      <a:pt x="30" y="95"/>
                    </a:cubicBezTo>
                    <a:cubicBezTo>
                      <a:pt x="34" y="98"/>
                      <a:pt x="38" y="100"/>
                      <a:pt x="42" y="103"/>
                    </a:cubicBezTo>
                    <a:cubicBezTo>
                      <a:pt x="42" y="103"/>
                      <a:pt x="42" y="104"/>
                      <a:pt x="43" y="104"/>
                    </a:cubicBezTo>
                    <a:cubicBezTo>
                      <a:pt x="45" y="104"/>
                      <a:pt x="46" y="105"/>
                      <a:pt x="46" y="107"/>
                    </a:cubicBezTo>
                    <a:cubicBezTo>
                      <a:pt x="46" y="107"/>
                      <a:pt x="47" y="107"/>
                      <a:pt x="47" y="107"/>
                    </a:cubicBezTo>
                    <a:cubicBezTo>
                      <a:pt x="50" y="110"/>
                      <a:pt x="54" y="113"/>
                      <a:pt x="58" y="116"/>
                    </a:cubicBezTo>
                    <a:cubicBezTo>
                      <a:pt x="59" y="117"/>
                      <a:pt x="59" y="118"/>
                      <a:pt x="61" y="118"/>
                    </a:cubicBezTo>
                    <a:cubicBezTo>
                      <a:pt x="62" y="118"/>
                      <a:pt x="63" y="118"/>
                      <a:pt x="63" y="120"/>
                    </a:cubicBezTo>
                    <a:cubicBezTo>
                      <a:pt x="63" y="121"/>
                      <a:pt x="63" y="121"/>
                      <a:pt x="64" y="122"/>
                    </a:cubicBezTo>
                    <a:cubicBezTo>
                      <a:pt x="68" y="125"/>
                      <a:pt x="71" y="128"/>
                      <a:pt x="74" y="131"/>
                    </a:cubicBezTo>
                    <a:cubicBezTo>
                      <a:pt x="75" y="132"/>
                      <a:pt x="75" y="132"/>
                      <a:pt x="76" y="132"/>
                    </a:cubicBezTo>
                    <a:cubicBezTo>
                      <a:pt x="78" y="133"/>
                      <a:pt x="78" y="134"/>
                      <a:pt x="79" y="135"/>
                    </a:cubicBezTo>
                    <a:cubicBezTo>
                      <a:pt x="79" y="136"/>
                      <a:pt x="79" y="136"/>
                      <a:pt x="79" y="136"/>
                    </a:cubicBezTo>
                    <a:cubicBezTo>
                      <a:pt x="81" y="138"/>
                      <a:pt x="82" y="139"/>
                      <a:pt x="83" y="141"/>
                    </a:cubicBezTo>
                    <a:cubicBezTo>
                      <a:pt x="85" y="143"/>
                      <a:pt x="87" y="144"/>
                      <a:pt x="88" y="146"/>
                    </a:cubicBezTo>
                    <a:cubicBezTo>
                      <a:pt x="89" y="147"/>
                      <a:pt x="89" y="148"/>
                      <a:pt x="90" y="148"/>
                    </a:cubicBezTo>
                    <a:cubicBezTo>
                      <a:pt x="92" y="149"/>
                      <a:pt x="93" y="150"/>
                      <a:pt x="93" y="151"/>
                    </a:cubicBezTo>
                    <a:cubicBezTo>
                      <a:pt x="93" y="152"/>
                      <a:pt x="93" y="152"/>
                      <a:pt x="93" y="153"/>
                    </a:cubicBezTo>
                    <a:cubicBezTo>
                      <a:pt x="96" y="156"/>
                      <a:pt x="99" y="160"/>
                      <a:pt x="102" y="164"/>
                    </a:cubicBezTo>
                    <a:cubicBezTo>
                      <a:pt x="102" y="164"/>
                      <a:pt x="103" y="165"/>
                      <a:pt x="104" y="165"/>
                    </a:cubicBezTo>
                    <a:cubicBezTo>
                      <a:pt x="105" y="166"/>
                      <a:pt x="106" y="167"/>
                      <a:pt x="106" y="168"/>
                    </a:cubicBezTo>
                    <a:cubicBezTo>
                      <a:pt x="106" y="169"/>
                      <a:pt x="106" y="169"/>
                      <a:pt x="106" y="170"/>
                    </a:cubicBezTo>
                    <a:cubicBezTo>
                      <a:pt x="109" y="174"/>
                      <a:pt x="111" y="177"/>
                      <a:pt x="114" y="181"/>
                    </a:cubicBezTo>
                    <a:cubicBezTo>
                      <a:pt x="114" y="182"/>
                      <a:pt x="115" y="183"/>
                      <a:pt x="117" y="184"/>
                    </a:cubicBezTo>
                    <a:cubicBezTo>
                      <a:pt x="117" y="184"/>
                      <a:pt x="118" y="185"/>
                      <a:pt x="118" y="186"/>
                    </a:cubicBezTo>
                    <a:cubicBezTo>
                      <a:pt x="118" y="187"/>
                      <a:pt x="118" y="188"/>
                      <a:pt x="118" y="189"/>
                    </a:cubicBezTo>
                    <a:cubicBezTo>
                      <a:pt x="120" y="192"/>
                      <a:pt x="122" y="196"/>
                      <a:pt x="124" y="199"/>
                    </a:cubicBezTo>
                    <a:cubicBezTo>
                      <a:pt x="125" y="201"/>
                      <a:pt x="125" y="202"/>
                      <a:pt x="127" y="203"/>
                    </a:cubicBezTo>
                    <a:cubicBezTo>
                      <a:pt x="128" y="203"/>
                      <a:pt x="128" y="204"/>
                      <a:pt x="128" y="205"/>
                    </a:cubicBezTo>
                    <a:cubicBezTo>
                      <a:pt x="128" y="206"/>
                      <a:pt x="128" y="207"/>
                      <a:pt x="128" y="208"/>
                    </a:cubicBezTo>
                    <a:cubicBezTo>
                      <a:pt x="130" y="211"/>
                      <a:pt x="131" y="214"/>
                      <a:pt x="133" y="217"/>
                    </a:cubicBezTo>
                    <a:cubicBezTo>
                      <a:pt x="134" y="219"/>
                      <a:pt x="134" y="221"/>
                      <a:pt x="136" y="222"/>
                    </a:cubicBezTo>
                    <a:cubicBezTo>
                      <a:pt x="137" y="223"/>
                      <a:pt x="137" y="224"/>
                      <a:pt x="137" y="225"/>
                    </a:cubicBezTo>
                    <a:cubicBezTo>
                      <a:pt x="137" y="226"/>
                      <a:pt x="137" y="227"/>
                      <a:pt x="138" y="228"/>
                    </a:cubicBezTo>
                    <a:cubicBezTo>
                      <a:pt x="138" y="229"/>
                      <a:pt x="138" y="230"/>
                      <a:pt x="139" y="232"/>
                    </a:cubicBezTo>
                    <a:cubicBezTo>
                      <a:pt x="140" y="235"/>
                      <a:pt x="141" y="238"/>
                      <a:pt x="142" y="240"/>
                    </a:cubicBezTo>
                    <a:cubicBezTo>
                      <a:pt x="143" y="243"/>
                      <a:pt x="144" y="245"/>
                      <a:pt x="145" y="247"/>
                    </a:cubicBezTo>
                    <a:cubicBezTo>
                      <a:pt x="146" y="249"/>
                      <a:pt x="147" y="252"/>
                      <a:pt x="148" y="253"/>
                    </a:cubicBezTo>
                    <a:cubicBezTo>
                      <a:pt x="152" y="258"/>
                      <a:pt x="156" y="263"/>
                      <a:pt x="161" y="266"/>
                    </a:cubicBezTo>
                    <a:cubicBezTo>
                      <a:pt x="170" y="273"/>
                      <a:pt x="180" y="275"/>
                      <a:pt x="191" y="274"/>
                    </a:cubicBezTo>
                    <a:cubicBezTo>
                      <a:pt x="200" y="273"/>
                      <a:pt x="207" y="268"/>
                      <a:pt x="213" y="261"/>
                    </a:cubicBezTo>
                    <a:cubicBezTo>
                      <a:pt x="221" y="251"/>
                      <a:pt x="224" y="240"/>
                      <a:pt x="224" y="226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7" name="Freeform 80">
                <a:extLst>
                  <a:ext uri="{FF2B5EF4-FFF2-40B4-BE49-F238E27FC236}">
                    <a16:creationId xmlns:a16="http://schemas.microsoft.com/office/drawing/2014/main" id="{1462121F-E1BE-445B-A8F2-A0C2F05F5BE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8486438" y="-809626"/>
                <a:ext cx="3175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0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B6DB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8" name="Freeform 81">
                <a:extLst>
                  <a:ext uri="{FF2B5EF4-FFF2-40B4-BE49-F238E27FC236}">
                    <a16:creationId xmlns:a16="http://schemas.microsoft.com/office/drawing/2014/main" id="{2E36E617-1D35-4C67-9463-3DB38B4FDC37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8786475" y="-668338"/>
                <a:ext cx="133350" cy="157163"/>
              </a:xfrm>
              <a:custGeom>
                <a:avLst/>
                <a:gdLst>
                  <a:gd name="T0" fmla="*/ 53 w 54"/>
                  <a:gd name="T1" fmla="*/ 34 h 64"/>
                  <a:gd name="T2" fmla="*/ 48 w 54"/>
                  <a:gd name="T3" fmla="*/ 53 h 64"/>
                  <a:gd name="T4" fmla="*/ 24 w 54"/>
                  <a:gd name="T5" fmla="*/ 62 h 64"/>
                  <a:gd name="T6" fmla="*/ 6 w 54"/>
                  <a:gd name="T7" fmla="*/ 48 h 64"/>
                  <a:gd name="T8" fmla="*/ 1 w 54"/>
                  <a:gd name="T9" fmla="*/ 25 h 64"/>
                  <a:gd name="T10" fmla="*/ 6 w 54"/>
                  <a:gd name="T11" fmla="*/ 11 h 64"/>
                  <a:gd name="T12" fmla="*/ 18 w 54"/>
                  <a:gd name="T13" fmla="*/ 2 h 64"/>
                  <a:gd name="T14" fmla="*/ 34 w 54"/>
                  <a:gd name="T15" fmla="*/ 3 h 64"/>
                  <a:gd name="T16" fmla="*/ 52 w 54"/>
                  <a:gd name="T17" fmla="*/ 23 h 64"/>
                  <a:gd name="T18" fmla="*/ 53 w 54"/>
                  <a:gd name="T19" fmla="*/ 34 h 64"/>
                  <a:gd name="T20" fmla="*/ 7 w 54"/>
                  <a:gd name="T21" fmla="*/ 31 h 64"/>
                  <a:gd name="T22" fmla="*/ 8 w 54"/>
                  <a:gd name="T23" fmla="*/ 38 h 64"/>
                  <a:gd name="T24" fmla="*/ 20 w 54"/>
                  <a:gd name="T25" fmla="*/ 54 h 64"/>
                  <a:gd name="T26" fmla="*/ 40 w 54"/>
                  <a:gd name="T27" fmla="*/ 52 h 64"/>
                  <a:gd name="T28" fmla="*/ 47 w 54"/>
                  <a:gd name="T29" fmla="*/ 35 h 64"/>
                  <a:gd name="T30" fmla="*/ 34 w 54"/>
                  <a:gd name="T31" fmla="*/ 10 h 64"/>
                  <a:gd name="T32" fmla="*/ 13 w 54"/>
                  <a:gd name="T33" fmla="*/ 13 h 64"/>
                  <a:gd name="T34" fmla="*/ 7 w 54"/>
                  <a:gd name="T35" fmla="*/ 31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54" h="64">
                    <a:moveTo>
                      <a:pt x="53" y="34"/>
                    </a:moveTo>
                    <a:cubicBezTo>
                      <a:pt x="54" y="41"/>
                      <a:pt x="52" y="47"/>
                      <a:pt x="48" y="53"/>
                    </a:cubicBezTo>
                    <a:cubicBezTo>
                      <a:pt x="42" y="60"/>
                      <a:pt x="33" y="64"/>
                      <a:pt x="24" y="62"/>
                    </a:cubicBezTo>
                    <a:cubicBezTo>
                      <a:pt x="16" y="60"/>
                      <a:pt x="10" y="55"/>
                      <a:pt x="6" y="48"/>
                    </a:cubicBezTo>
                    <a:cubicBezTo>
                      <a:pt x="1" y="41"/>
                      <a:pt x="0" y="33"/>
                      <a:pt x="1" y="25"/>
                    </a:cubicBezTo>
                    <a:cubicBezTo>
                      <a:pt x="1" y="20"/>
                      <a:pt x="3" y="15"/>
                      <a:pt x="6" y="11"/>
                    </a:cubicBezTo>
                    <a:cubicBezTo>
                      <a:pt x="9" y="7"/>
                      <a:pt x="13" y="4"/>
                      <a:pt x="18" y="2"/>
                    </a:cubicBezTo>
                    <a:cubicBezTo>
                      <a:pt x="24" y="0"/>
                      <a:pt x="29" y="1"/>
                      <a:pt x="34" y="3"/>
                    </a:cubicBezTo>
                    <a:cubicBezTo>
                      <a:pt x="43" y="7"/>
                      <a:pt x="49" y="14"/>
                      <a:pt x="52" y="23"/>
                    </a:cubicBezTo>
                    <a:cubicBezTo>
                      <a:pt x="53" y="27"/>
                      <a:pt x="54" y="30"/>
                      <a:pt x="53" y="34"/>
                    </a:cubicBezTo>
                    <a:close/>
                    <a:moveTo>
                      <a:pt x="7" y="31"/>
                    </a:moveTo>
                    <a:cubicBezTo>
                      <a:pt x="7" y="32"/>
                      <a:pt x="7" y="35"/>
                      <a:pt x="8" y="38"/>
                    </a:cubicBezTo>
                    <a:cubicBezTo>
                      <a:pt x="10" y="45"/>
                      <a:pt x="14" y="50"/>
                      <a:pt x="20" y="54"/>
                    </a:cubicBezTo>
                    <a:cubicBezTo>
                      <a:pt x="26" y="57"/>
                      <a:pt x="34" y="57"/>
                      <a:pt x="40" y="52"/>
                    </a:cubicBezTo>
                    <a:cubicBezTo>
                      <a:pt x="45" y="48"/>
                      <a:pt x="47" y="42"/>
                      <a:pt x="47" y="35"/>
                    </a:cubicBezTo>
                    <a:cubicBezTo>
                      <a:pt x="48" y="25"/>
                      <a:pt x="44" y="15"/>
                      <a:pt x="34" y="10"/>
                    </a:cubicBezTo>
                    <a:cubicBezTo>
                      <a:pt x="27" y="5"/>
                      <a:pt x="18" y="6"/>
                      <a:pt x="13" y="13"/>
                    </a:cubicBezTo>
                    <a:cubicBezTo>
                      <a:pt x="8" y="18"/>
                      <a:pt x="7" y="23"/>
                      <a:pt x="7" y="31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99" name="Freeform 82">
                <a:extLst>
                  <a:ext uri="{FF2B5EF4-FFF2-40B4-BE49-F238E27FC236}">
                    <a16:creationId xmlns:a16="http://schemas.microsoft.com/office/drawing/2014/main" id="{4E0EA582-2ED9-4524-91BC-4C61978A91F3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8472150" y="-963613"/>
                <a:ext cx="115888" cy="111125"/>
              </a:xfrm>
              <a:custGeom>
                <a:avLst/>
                <a:gdLst>
                  <a:gd name="T0" fmla="*/ 0 w 47"/>
                  <a:gd name="T1" fmla="*/ 20 h 45"/>
                  <a:gd name="T2" fmla="*/ 16 w 47"/>
                  <a:gd name="T3" fmla="*/ 2 h 45"/>
                  <a:gd name="T4" fmla="*/ 40 w 47"/>
                  <a:gd name="T5" fmla="*/ 10 h 45"/>
                  <a:gd name="T6" fmla="*/ 43 w 47"/>
                  <a:gd name="T7" fmla="*/ 32 h 45"/>
                  <a:gd name="T8" fmla="*/ 33 w 47"/>
                  <a:gd name="T9" fmla="*/ 41 h 45"/>
                  <a:gd name="T10" fmla="*/ 9 w 47"/>
                  <a:gd name="T11" fmla="*/ 38 h 45"/>
                  <a:gd name="T12" fmla="*/ 0 w 47"/>
                  <a:gd name="T13" fmla="*/ 20 h 45"/>
                  <a:gd name="T14" fmla="*/ 25 w 47"/>
                  <a:gd name="T15" fmla="*/ 37 h 45"/>
                  <a:gd name="T16" fmla="*/ 29 w 47"/>
                  <a:gd name="T17" fmla="*/ 36 h 45"/>
                  <a:gd name="T18" fmla="*/ 37 w 47"/>
                  <a:gd name="T19" fmla="*/ 31 h 45"/>
                  <a:gd name="T20" fmla="*/ 37 w 47"/>
                  <a:gd name="T21" fmla="*/ 16 h 45"/>
                  <a:gd name="T22" fmla="*/ 19 w 47"/>
                  <a:gd name="T23" fmla="*/ 7 h 45"/>
                  <a:gd name="T24" fmla="*/ 7 w 47"/>
                  <a:gd name="T25" fmla="*/ 25 h 45"/>
                  <a:gd name="T26" fmla="*/ 25 w 47"/>
                  <a:gd name="T27" fmla="*/ 37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" h="45">
                    <a:moveTo>
                      <a:pt x="0" y="20"/>
                    </a:moveTo>
                    <a:cubicBezTo>
                      <a:pt x="0" y="10"/>
                      <a:pt x="7" y="3"/>
                      <a:pt x="16" y="2"/>
                    </a:cubicBezTo>
                    <a:cubicBezTo>
                      <a:pt x="26" y="0"/>
                      <a:pt x="34" y="3"/>
                      <a:pt x="40" y="10"/>
                    </a:cubicBezTo>
                    <a:cubicBezTo>
                      <a:pt x="46" y="17"/>
                      <a:pt x="47" y="24"/>
                      <a:pt x="43" y="32"/>
                    </a:cubicBezTo>
                    <a:cubicBezTo>
                      <a:pt x="41" y="36"/>
                      <a:pt x="38" y="39"/>
                      <a:pt x="33" y="41"/>
                    </a:cubicBezTo>
                    <a:cubicBezTo>
                      <a:pt x="25" y="45"/>
                      <a:pt x="16" y="44"/>
                      <a:pt x="9" y="38"/>
                    </a:cubicBezTo>
                    <a:cubicBezTo>
                      <a:pt x="3" y="34"/>
                      <a:pt x="0" y="28"/>
                      <a:pt x="0" y="20"/>
                    </a:cubicBezTo>
                    <a:close/>
                    <a:moveTo>
                      <a:pt x="25" y="37"/>
                    </a:moveTo>
                    <a:cubicBezTo>
                      <a:pt x="26" y="37"/>
                      <a:pt x="28" y="36"/>
                      <a:pt x="29" y="36"/>
                    </a:cubicBezTo>
                    <a:cubicBezTo>
                      <a:pt x="33" y="36"/>
                      <a:pt x="35" y="33"/>
                      <a:pt x="37" y="31"/>
                    </a:cubicBezTo>
                    <a:cubicBezTo>
                      <a:pt x="40" y="26"/>
                      <a:pt x="40" y="21"/>
                      <a:pt x="37" y="16"/>
                    </a:cubicBezTo>
                    <a:cubicBezTo>
                      <a:pt x="33" y="10"/>
                      <a:pt x="27" y="7"/>
                      <a:pt x="19" y="7"/>
                    </a:cubicBezTo>
                    <a:cubicBezTo>
                      <a:pt x="10" y="8"/>
                      <a:pt x="4" y="16"/>
                      <a:pt x="7" y="25"/>
                    </a:cubicBezTo>
                    <a:cubicBezTo>
                      <a:pt x="9" y="32"/>
                      <a:pt x="16" y="37"/>
                      <a:pt x="25" y="37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00" name="Freeform 83">
                <a:extLst>
                  <a:ext uri="{FF2B5EF4-FFF2-40B4-BE49-F238E27FC236}">
                    <a16:creationId xmlns:a16="http://schemas.microsoft.com/office/drawing/2014/main" id="{9C4672BE-1019-4238-96E7-A19964EAE75A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8715038" y="-823913"/>
                <a:ext cx="93663" cy="98425"/>
              </a:xfrm>
              <a:custGeom>
                <a:avLst/>
                <a:gdLst>
                  <a:gd name="T0" fmla="*/ 0 w 38"/>
                  <a:gd name="T1" fmla="*/ 18 h 40"/>
                  <a:gd name="T2" fmla="*/ 6 w 38"/>
                  <a:gd name="T3" fmla="*/ 5 h 40"/>
                  <a:gd name="T4" fmla="*/ 23 w 38"/>
                  <a:gd name="T5" fmla="*/ 3 h 40"/>
                  <a:gd name="T6" fmla="*/ 37 w 38"/>
                  <a:gd name="T7" fmla="*/ 19 h 40"/>
                  <a:gd name="T8" fmla="*/ 30 w 38"/>
                  <a:gd name="T9" fmla="*/ 37 h 40"/>
                  <a:gd name="T10" fmla="*/ 17 w 38"/>
                  <a:gd name="T11" fmla="*/ 40 h 40"/>
                  <a:gd name="T12" fmla="*/ 3 w 38"/>
                  <a:gd name="T13" fmla="*/ 29 h 40"/>
                  <a:gd name="T14" fmla="*/ 0 w 38"/>
                  <a:gd name="T15" fmla="*/ 18 h 40"/>
                  <a:gd name="T16" fmla="*/ 27 w 38"/>
                  <a:gd name="T17" fmla="*/ 32 h 40"/>
                  <a:gd name="T18" fmla="*/ 27 w 38"/>
                  <a:gd name="T19" fmla="*/ 32 h 40"/>
                  <a:gd name="T20" fmla="*/ 29 w 38"/>
                  <a:gd name="T21" fmla="*/ 29 h 40"/>
                  <a:gd name="T22" fmla="*/ 29 w 38"/>
                  <a:gd name="T23" fmla="*/ 29 h 40"/>
                  <a:gd name="T24" fmla="*/ 31 w 38"/>
                  <a:gd name="T25" fmla="*/ 26 h 40"/>
                  <a:gd name="T26" fmla="*/ 31 w 38"/>
                  <a:gd name="T27" fmla="*/ 25 h 40"/>
                  <a:gd name="T28" fmla="*/ 31 w 38"/>
                  <a:gd name="T29" fmla="*/ 20 h 40"/>
                  <a:gd name="T30" fmla="*/ 31 w 38"/>
                  <a:gd name="T31" fmla="*/ 19 h 40"/>
                  <a:gd name="T32" fmla="*/ 30 w 38"/>
                  <a:gd name="T33" fmla="*/ 19 h 40"/>
                  <a:gd name="T34" fmla="*/ 30 w 38"/>
                  <a:gd name="T35" fmla="*/ 18 h 40"/>
                  <a:gd name="T36" fmla="*/ 29 w 38"/>
                  <a:gd name="T37" fmla="*/ 16 h 40"/>
                  <a:gd name="T38" fmla="*/ 29 w 38"/>
                  <a:gd name="T39" fmla="*/ 16 h 40"/>
                  <a:gd name="T40" fmla="*/ 26 w 38"/>
                  <a:gd name="T41" fmla="*/ 12 h 40"/>
                  <a:gd name="T42" fmla="*/ 26 w 38"/>
                  <a:gd name="T43" fmla="*/ 12 h 40"/>
                  <a:gd name="T44" fmla="*/ 26 w 38"/>
                  <a:gd name="T45" fmla="*/ 11 h 40"/>
                  <a:gd name="T46" fmla="*/ 25 w 38"/>
                  <a:gd name="T47" fmla="*/ 11 h 40"/>
                  <a:gd name="T48" fmla="*/ 20 w 38"/>
                  <a:gd name="T49" fmla="*/ 8 h 40"/>
                  <a:gd name="T50" fmla="*/ 20 w 38"/>
                  <a:gd name="T51" fmla="*/ 8 h 40"/>
                  <a:gd name="T52" fmla="*/ 20 w 38"/>
                  <a:gd name="T53" fmla="*/ 8 h 40"/>
                  <a:gd name="T54" fmla="*/ 19 w 38"/>
                  <a:gd name="T55" fmla="*/ 8 h 40"/>
                  <a:gd name="T56" fmla="*/ 16 w 38"/>
                  <a:gd name="T57" fmla="*/ 7 h 40"/>
                  <a:gd name="T58" fmla="*/ 15 w 38"/>
                  <a:gd name="T59" fmla="*/ 7 h 40"/>
                  <a:gd name="T60" fmla="*/ 7 w 38"/>
                  <a:gd name="T61" fmla="*/ 13 h 40"/>
                  <a:gd name="T62" fmla="*/ 7 w 38"/>
                  <a:gd name="T63" fmla="*/ 13 h 40"/>
                  <a:gd name="T64" fmla="*/ 6 w 38"/>
                  <a:gd name="T65" fmla="*/ 16 h 40"/>
                  <a:gd name="T66" fmla="*/ 6 w 38"/>
                  <a:gd name="T67" fmla="*/ 17 h 40"/>
                  <a:gd name="T68" fmla="*/ 6 w 38"/>
                  <a:gd name="T69" fmla="*/ 20 h 40"/>
                  <a:gd name="T70" fmla="*/ 6 w 38"/>
                  <a:gd name="T71" fmla="*/ 21 h 40"/>
                  <a:gd name="T72" fmla="*/ 7 w 38"/>
                  <a:gd name="T73" fmla="*/ 22 h 40"/>
                  <a:gd name="T74" fmla="*/ 7 w 38"/>
                  <a:gd name="T75" fmla="*/ 23 h 40"/>
                  <a:gd name="T76" fmla="*/ 7 w 38"/>
                  <a:gd name="T77" fmla="*/ 23 h 40"/>
                  <a:gd name="T78" fmla="*/ 7 w 38"/>
                  <a:gd name="T79" fmla="*/ 24 h 40"/>
                  <a:gd name="T80" fmla="*/ 7 w 38"/>
                  <a:gd name="T81" fmla="*/ 24 h 40"/>
                  <a:gd name="T82" fmla="*/ 7 w 38"/>
                  <a:gd name="T83" fmla="*/ 24 h 40"/>
                  <a:gd name="T84" fmla="*/ 10 w 38"/>
                  <a:gd name="T85" fmla="*/ 29 h 40"/>
                  <a:gd name="T86" fmla="*/ 10 w 38"/>
                  <a:gd name="T87" fmla="*/ 29 h 40"/>
                  <a:gd name="T88" fmla="*/ 12 w 38"/>
                  <a:gd name="T89" fmla="*/ 31 h 40"/>
                  <a:gd name="T90" fmla="*/ 13 w 38"/>
                  <a:gd name="T91" fmla="*/ 31 h 40"/>
                  <a:gd name="T92" fmla="*/ 15 w 38"/>
                  <a:gd name="T93" fmla="*/ 33 h 40"/>
                  <a:gd name="T94" fmla="*/ 24 w 38"/>
                  <a:gd name="T95" fmla="*/ 33 h 40"/>
                  <a:gd name="T96" fmla="*/ 26 w 38"/>
                  <a:gd name="T97" fmla="*/ 32 h 40"/>
                  <a:gd name="T98" fmla="*/ 27 w 38"/>
                  <a:gd name="T99" fmla="*/ 32 h 40"/>
                  <a:gd name="T100" fmla="*/ 27 w 38"/>
                  <a:gd name="T101" fmla="*/ 32 h 40"/>
                  <a:gd name="T102" fmla="*/ 27 w 38"/>
                  <a:gd name="T103" fmla="*/ 32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38" h="40">
                    <a:moveTo>
                      <a:pt x="0" y="18"/>
                    </a:moveTo>
                    <a:cubicBezTo>
                      <a:pt x="0" y="13"/>
                      <a:pt x="2" y="8"/>
                      <a:pt x="6" y="5"/>
                    </a:cubicBezTo>
                    <a:cubicBezTo>
                      <a:pt x="11" y="1"/>
                      <a:pt x="17" y="0"/>
                      <a:pt x="23" y="3"/>
                    </a:cubicBezTo>
                    <a:cubicBezTo>
                      <a:pt x="30" y="5"/>
                      <a:pt x="35" y="11"/>
                      <a:pt x="37" y="19"/>
                    </a:cubicBezTo>
                    <a:cubicBezTo>
                      <a:pt x="38" y="26"/>
                      <a:pt x="36" y="32"/>
                      <a:pt x="30" y="37"/>
                    </a:cubicBezTo>
                    <a:cubicBezTo>
                      <a:pt x="27" y="40"/>
                      <a:pt x="22" y="40"/>
                      <a:pt x="17" y="40"/>
                    </a:cubicBezTo>
                    <a:cubicBezTo>
                      <a:pt x="11" y="38"/>
                      <a:pt x="6" y="35"/>
                      <a:pt x="3" y="29"/>
                    </a:cubicBezTo>
                    <a:cubicBezTo>
                      <a:pt x="1" y="26"/>
                      <a:pt x="0" y="22"/>
                      <a:pt x="0" y="18"/>
                    </a:cubicBezTo>
                    <a:close/>
                    <a:moveTo>
                      <a:pt x="27" y="32"/>
                    </a:moveTo>
                    <a:cubicBezTo>
                      <a:pt x="27" y="32"/>
                      <a:pt x="27" y="32"/>
                      <a:pt x="27" y="32"/>
                    </a:cubicBezTo>
                    <a:cubicBezTo>
                      <a:pt x="28" y="31"/>
                      <a:pt x="29" y="30"/>
                      <a:pt x="29" y="29"/>
                    </a:cubicBezTo>
                    <a:cubicBezTo>
                      <a:pt x="29" y="29"/>
                      <a:pt x="29" y="29"/>
                      <a:pt x="29" y="29"/>
                    </a:cubicBezTo>
                    <a:cubicBezTo>
                      <a:pt x="30" y="28"/>
                      <a:pt x="30" y="27"/>
                      <a:pt x="31" y="26"/>
                    </a:cubicBezTo>
                    <a:cubicBezTo>
                      <a:pt x="31" y="26"/>
                      <a:pt x="31" y="26"/>
                      <a:pt x="31" y="25"/>
                    </a:cubicBezTo>
                    <a:cubicBezTo>
                      <a:pt x="31" y="24"/>
                      <a:pt x="31" y="22"/>
                      <a:pt x="31" y="20"/>
                    </a:cubicBezTo>
                    <a:cubicBezTo>
                      <a:pt x="31" y="20"/>
                      <a:pt x="31" y="20"/>
                      <a:pt x="31" y="19"/>
                    </a:cubicBezTo>
                    <a:cubicBezTo>
                      <a:pt x="31" y="19"/>
                      <a:pt x="31" y="19"/>
                      <a:pt x="30" y="19"/>
                    </a:cubicBezTo>
                    <a:cubicBezTo>
                      <a:pt x="30" y="19"/>
                      <a:pt x="30" y="19"/>
                      <a:pt x="30" y="18"/>
                    </a:cubicBezTo>
                    <a:cubicBezTo>
                      <a:pt x="30" y="17"/>
                      <a:pt x="30" y="17"/>
                      <a:pt x="29" y="16"/>
                    </a:cubicBezTo>
                    <a:cubicBezTo>
                      <a:pt x="29" y="16"/>
                      <a:pt x="29" y="16"/>
                      <a:pt x="29" y="16"/>
                    </a:cubicBezTo>
                    <a:cubicBezTo>
                      <a:pt x="29" y="14"/>
                      <a:pt x="28" y="13"/>
                      <a:pt x="26" y="12"/>
                    </a:cubicBezTo>
                    <a:cubicBezTo>
                      <a:pt x="26" y="12"/>
                      <a:pt x="26" y="12"/>
                      <a:pt x="26" y="12"/>
                    </a:cubicBezTo>
                    <a:cubicBezTo>
                      <a:pt x="26" y="11"/>
                      <a:pt x="26" y="11"/>
                      <a:pt x="26" y="11"/>
                    </a:cubicBezTo>
                    <a:cubicBezTo>
                      <a:pt x="25" y="11"/>
                      <a:pt x="25" y="11"/>
                      <a:pt x="25" y="11"/>
                    </a:cubicBezTo>
                    <a:cubicBezTo>
                      <a:pt x="24" y="9"/>
                      <a:pt x="22" y="8"/>
                      <a:pt x="20" y="8"/>
                    </a:cubicBezTo>
                    <a:cubicBezTo>
                      <a:pt x="20" y="8"/>
                      <a:pt x="20" y="8"/>
                      <a:pt x="20" y="8"/>
                    </a:cubicBezTo>
                    <a:cubicBezTo>
                      <a:pt x="20" y="8"/>
                      <a:pt x="20" y="8"/>
                      <a:pt x="20" y="8"/>
                    </a:cubicBezTo>
                    <a:cubicBezTo>
                      <a:pt x="20" y="8"/>
                      <a:pt x="20" y="8"/>
                      <a:pt x="19" y="8"/>
                    </a:cubicBezTo>
                    <a:cubicBezTo>
                      <a:pt x="18" y="7"/>
                      <a:pt x="17" y="7"/>
                      <a:pt x="16" y="7"/>
                    </a:cubicBezTo>
                    <a:cubicBezTo>
                      <a:pt x="16" y="7"/>
                      <a:pt x="15" y="7"/>
                      <a:pt x="15" y="7"/>
                    </a:cubicBezTo>
                    <a:cubicBezTo>
                      <a:pt x="11" y="8"/>
                      <a:pt x="9" y="10"/>
                      <a:pt x="7" y="13"/>
                    </a:cubicBezTo>
                    <a:cubicBezTo>
                      <a:pt x="7" y="13"/>
                      <a:pt x="7" y="13"/>
                      <a:pt x="7" y="13"/>
                    </a:cubicBezTo>
                    <a:cubicBezTo>
                      <a:pt x="7" y="14"/>
                      <a:pt x="7" y="15"/>
                      <a:pt x="6" y="16"/>
                    </a:cubicBezTo>
                    <a:cubicBezTo>
                      <a:pt x="6" y="16"/>
                      <a:pt x="6" y="16"/>
                      <a:pt x="6" y="17"/>
                    </a:cubicBezTo>
                    <a:cubicBezTo>
                      <a:pt x="6" y="18"/>
                      <a:pt x="6" y="19"/>
                      <a:pt x="6" y="20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6" y="21"/>
                      <a:pt x="6" y="22"/>
                      <a:pt x="7" y="22"/>
                    </a:cubicBezTo>
                    <a:cubicBezTo>
                      <a:pt x="7" y="22"/>
                      <a:pt x="7" y="22"/>
                      <a:pt x="7" y="23"/>
                    </a:cubicBezTo>
                    <a:cubicBezTo>
                      <a:pt x="7" y="23"/>
                      <a:pt x="7" y="23"/>
                      <a:pt x="7" y="23"/>
                    </a:cubicBezTo>
                    <a:cubicBezTo>
                      <a:pt x="7" y="23"/>
                      <a:pt x="7" y="23"/>
                      <a:pt x="7" y="24"/>
                    </a:cubicBezTo>
                    <a:cubicBezTo>
                      <a:pt x="7" y="24"/>
                      <a:pt x="7" y="24"/>
                      <a:pt x="7" y="24"/>
                    </a:cubicBezTo>
                    <a:cubicBezTo>
                      <a:pt x="7" y="24"/>
                      <a:pt x="7" y="24"/>
                      <a:pt x="7" y="24"/>
                    </a:cubicBezTo>
                    <a:cubicBezTo>
                      <a:pt x="8" y="26"/>
                      <a:pt x="9" y="27"/>
                      <a:pt x="10" y="29"/>
                    </a:cubicBezTo>
                    <a:cubicBezTo>
                      <a:pt x="10" y="29"/>
                      <a:pt x="10" y="29"/>
                      <a:pt x="10" y="29"/>
                    </a:cubicBezTo>
                    <a:cubicBezTo>
                      <a:pt x="11" y="30"/>
                      <a:pt x="11" y="30"/>
                      <a:pt x="12" y="31"/>
                    </a:cubicBezTo>
                    <a:cubicBezTo>
                      <a:pt x="13" y="31"/>
                      <a:pt x="13" y="31"/>
                      <a:pt x="13" y="31"/>
                    </a:cubicBezTo>
                    <a:cubicBezTo>
                      <a:pt x="13" y="32"/>
                      <a:pt x="14" y="32"/>
                      <a:pt x="15" y="33"/>
                    </a:cubicBezTo>
                    <a:cubicBezTo>
                      <a:pt x="18" y="34"/>
                      <a:pt x="21" y="35"/>
                      <a:pt x="24" y="33"/>
                    </a:cubicBezTo>
                    <a:cubicBezTo>
                      <a:pt x="25" y="33"/>
                      <a:pt x="25" y="33"/>
                      <a:pt x="26" y="32"/>
                    </a:cubicBezTo>
                    <a:cubicBezTo>
                      <a:pt x="26" y="32"/>
                      <a:pt x="26" y="32"/>
                      <a:pt x="27" y="32"/>
                    </a:cubicBezTo>
                    <a:cubicBezTo>
                      <a:pt x="27" y="32"/>
                      <a:pt x="27" y="32"/>
                      <a:pt x="27" y="32"/>
                    </a:cubicBezTo>
                    <a:cubicBezTo>
                      <a:pt x="27" y="32"/>
                      <a:pt x="27" y="32"/>
                      <a:pt x="27" y="32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01" name="Freeform 84">
                <a:extLst>
                  <a:ext uri="{FF2B5EF4-FFF2-40B4-BE49-F238E27FC236}">
                    <a16:creationId xmlns:a16="http://schemas.microsoft.com/office/drawing/2014/main" id="{C9298B47-1A48-4645-9D85-54991B18E246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8624550" y="-930276"/>
                <a:ext cx="66675" cy="69850"/>
              </a:xfrm>
              <a:custGeom>
                <a:avLst/>
                <a:gdLst>
                  <a:gd name="T0" fmla="*/ 0 w 27"/>
                  <a:gd name="T1" fmla="*/ 12 h 28"/>
                  <a:gd name="T2" fmla="*/ 14 w 27"/>
                  <a:gd name="T3" fmla="*/ 1 h 28"/>
                  <a:gd name="T4" fmla="*/ 27 w 27"/>
                  <a:gd name="T5" fmla="*/ 14 h 28"/>
                  <a:gd name="T6" fmla="*/ 17 w 27"/>
                  <a:gd name="T7" fmla="*/ 27 h 28"/>
                  <a:gd name="T8" fmla="*/ 0 w 27"/>
                  <a:gd name="T9" fmla="*/ 15 h 28"/>
                  <a:gd name="T10" fmla="*/ 0 w 27"/>
                  <a:gd name="T11" fmla="*/ 12 h 28"/>
                  <a:gd name="T12" fmla="*/ 15 w 27"/>
                  <a:gd name="T13" fmla="*/ 21 h 28"/>
                  <a:gd name="T14" fmla="*/ 21 w 27"/>
                  <a:gd name="T15" fmla="*/ 15 h 28"/>
                  <a:gd name="T16" fmla="*/ 9 w 27"/>
                  <a:gd name="T17" fmla="*/ 7 h 28"/>
                  <a:gd name="T18" fmla="*/ 6 w 27"/>
                  <a:gd name="T19" fmla="*/ 13 h 28"/>
                  <a:gd name="T20" fmla="*/ 15 w 27"/>
                  <a:gd name="T21" fmla="*/ 21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7" h="28">
                    <a:moveTo>
                      <a:pt x="0" y="12"/>
                    </a:moveTo>
                    <a:cubicBezTo>
                      <a:pt x="0" y="5"/>
                      <a:pt x="6" y="0"/>
                      <a:pt x="14" y="1"/>
                    </a:cubicBezTo>
                    <a:cubicBezTo>
                      <a:pt x="20" y="2"/>
                      <a:pt x="26" y="8"/>
                      <a:pt x="27" y="14"/>
                    </a:cubicBezTo>
                    <a:cubicBezTo>
                      <a:pt x="27" y="20"/>
                      <a:pt x="23" y="26"/>
                      <a:pt x="17" y="27"/>
                    </a:cubicBezTo>
                    <a:cubicBezTo>
                      <a:pt x="9" y="28"/>
                      <a:pt x="2" y="23"/>
                      <a:pt x="0" y="15"/>
                    </a:cubicBezTo>
                    <a:cubicBezTo>
                      <a:pt x="0" y="14"/>
                      <a:pt x="0" y="13"/>
                      <a:pt x="0" y="12"/>
                    </a:cubicBezTo>
                    <a:close/>
                    <a:moveTo>
                      <a:pt x="15" y="21"/>
                    </a:moveTo>
                    <a:cubicBezTo>
                      <a:pt x="19" y="21"/>
                      <a:pt x="21" y="18"/>
                      <a:pt x="21" y="15"/>
                    </a:cubicBezTo>
                    <a:cubicBezTo>
                      <a:pt x="20" y="10"/>
                      <a:pt x="14" y="6"/>
                      <a:pt x="9" y="7"/>
                    </a:cubicBezTo>
                    <a:cubicBezTo>
                      <a:pt x="7" y="8"/>
                      <a:pt x="5" y="11"/>
                      <a:pt x="6" y="13"/>
                    </a:cubicBezTo>
                    <a:cubicBezTo>
                      <a:pt x="6" y="17"/>
                      <a:pt x="11" y="21"/>
                      <a:pt x="15" y="21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02" name="Freeform 85">
                <a:extLst>
                  <a:ext uri="{FF2B5EF4-FFF2-40B4-BE49-F238E27FC236}">
                    <a16:creationId xmlns:a16="http://schemas.microsoft.com/office/drawing/2014/main" id="{5C1522A5-9CAB-44BA-ABA0-03186E352D74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8703925" y="-684213"/>
                <a:ext cx="58738" cy="60325"/>
              </a:xfrm>
              <a:custGeom>
                <a:avLst/>
                <a:gdLst>
                  <a:gd name="T0" fmla="*/ 12 w 24"/>
                  <a:gd name="T1" fmla="*/ 24 h 24"/>
                  <a:gd name="T2" fmla="*/ 1 w 24"/>
                  <a:gd name="T3" fmla="*/ 11 h 24"/>
                  <a:gd name="T4" fmla="*/ 12 w 24"/>
                  <a:gd name="T5" fmla="*/ 0 h 24"/>
                  <a:gd name="T6" fmla="*/ 24 w 24"/>
                  <a:gd name="T7" fmla="*/ 13 h 24"/>
                  <a:gd name="T8" fmla="*/ 12 w 24"/>
                  <a:gd name="T9" fmla="*/ 24 h 24"/>
                  <a:gd name="T10" fmla="*/ 18 w 24"/>
                  <a:gd name="T11" fmla="*/ 12 h 24"/>
                  <a:gd name="T12" fmla="*/ 12 w 24"/>
                  <a:gd name="T13" fmla="*/ 6 h 24"/>
                  <a:gd name="T14" fmla="*/ 7 w 24"/>
                  <a:gd name="T15" fmla="*/ 12 h 24"/>
                  <a:gd name="T16" fmla="*/ 13 w 24"/>
                  <a:gd name="T17" fmla="*/ 18 h 24"/>
                  <a:gd name="T18" fmla="*/ 18 w 24"/>
                  <a:gd name="T1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" h="24">
                    <a:moveTo>
                      <a:pt x="12" y="24"/>
                    </a:moveTo>
                    <a:cubicBezTo>
                      <a:pt x="6" y="24"/>
                      <a:pt x="0" y="18"/>
                      <a:pt x="1" y="11"/>
                    </a:cubicBezTo>
                    <a:cubicBezTo>
                      <a:pt x="1" y="5"/>
                      <a:pt x="6" y="0"/>
                      <a:pt x="12" y="0"/>
                    </a:cubicBezTo>
                    <a:cubicBezTo>
                      <a:pt x="18" y="0"/>
                      <a:pt x="24" y="6"/>
                      <a:pt x="24" y="13"/>
                    </a:cubicBezTo>
                    <a:cubicBezTo>
                      <a:pt x="24" y="19"/>
                      <a:pt x="18" y="24"/>
                      <a:pt x="12" y="24"/>
                    </a:cubicBezTo>
                    <a:close/>
                    <a:moveTo>
                      <a:pt x="18" y="12"/>
                    </a:moveTo>
                    <a:cubicBezTo>
                      <a:pt x="18" y="9"/>
                      <a:pt x="15" y="6"/>
                      <a:pt x="12" y="6"/>
                    </a:cubicBezTo>
                    <a:cubicBezTo>
                      <a:pt x="8" y="6"/>
                      <a:pt x="7" y="9"/>
                      <a:pt x="7" y="12"/>
                    </a:cubicBezTo>
                    <a:cubicBezTo>
                      <a:pt x="7" y="15"/>
                      <a:pt x="9" y="18"/>
                      <a:pt x="13" y="18"/>
                    </a:cubicBezTo>
                    <a:cubicBezTo>
                      <a:pt x="15" y="18"/>
                      <a:pt x="18" y="16"/>
                      <a:pt x="18" y="12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03" name="Freeform 86">
                <a:extLst>
                  <a:ext uri="{FF2B5EF4-FFF2-40B4-BE49-F238E27FC236}">
                    <a16:creationId xmlns:a16="http://schemas.microsoft.com/office/drawing/2014/main" id="{6C0620ED-D865-468B-B8F1-8FF5F0963773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8610263" y="-814388"/>
                <a:ext cx="55563" cy="57150"/>
              </a:xfrm>
              <a:custGeom>
                <a:avLst/>
                <a:gdLst>
                  <a:gd name="T0" fmla="*/ 12 w 23"/>
                  <a:gd name="T1" fmla="*/ 23 h 23"/>
                  <a:gd name="T2" fmla="*/ 0 w 23"/>
                  <a:gd name="T3" fmla="*/ 11 h 23"/>
                  <a:gd name="T4" fmla="*/ 10 w 23"/>
                  <a:gd name="T5" fmla="*/ 0 h 23"/>
                  <a:gd name="T6" fmla="*/ 22 w 23"/>
                  <a:gd name="T7" fmla="*/ 12 h 23"/>
                  <a:gd name="T8" fmla="*/ 12 w 23"/>
                  <a:gd name="T9" fmla="*/ 23 h 23"/>
                  <a:gd name="T10" fmla="*/ 12 w 23"/>
                  <a:gd name="T11" fmla="*/ 17 h 23"/>
                  <a:gd name="T12" fmla="*/ 16 w 23"/>
                  <a:gd name="T13" fmla="*/ 12 h 23"/>
                  <a:gd name="T14" fmla="*/ 11 w 23"/>
                  <a:gd name="T15" fmla="*/ 7 h 23"/>
                  <a:gd name="T16" fmla="*/ 6 w 23"/>
                  <a:gd name="T17" fmla="*/ 11 h 23"/>
                  <a:gd name="T18" fmla="*/ 12 w 23"/>
                  <a:gd name="T19" fmla="*/ 17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3" h="23">
                    <a:moveTo>
                      <a:pt x="12" y="23"/>
                    </a:moveTo>
                    <a:cubicBezTo>
                      <a:pt x="6" y="23"/>
                      <a:pt x="0" y="17"/>
                      <a:pt x="0" y="11"/>
                    </a:cubicBezTo>
                    <a:cubicBezTo>
                      <a:pt x="0" y="6"/>
                      <a:pt x="4" y="1"/>
                      <a:pt x="10" y="0"/>
                    </a:cubicBezTo>
                    <a:cubicBezTo>
                      <a:pt x="17" y="0"/>
                      <a:pt x="23" y="6"/>
                      <a:pt x="22" y="12"/>
                    </a:cubicBezTo>
                    <a:cubicBezTo>
                      <a:pt x="22" y="18"/>
                      <a:pt x="18" y="23"/>
                      <a:pt x="12" y="23"/>
                    </a:cubicBezTo>
                    <a:close/>
                    <a:moveTo>
                      <a:pt x="12" y="17"/>
                    </a:moveTo>
                    <a:cubicBezTo>
                      <a:pt x="14" y="17"/>
                      <a:pt x="16" y="15"/>
                      <a:pt x="16" y="12"/>
                    </a:cubicBezTo>
                    <a:cubicBezTo>
                      <a:pt x="16" y="9"/>
                      <a:pt x="14" y="7"/>
                      <a:pt x="11" y="7"/>
                    </a:cubicBezTo>
                    <a:cubicBezTo>
                      <a:pt x="8" y="7"/>
                      <a:pt x="6" y="8"/>
                      <a:pt x="6" y="11"/>
                    </a:cubicBezTo>
                    <a:cubicBezTo>
                      <a:pt x="6" y="14"/>
                      <a:pt x="8" y="16"/>
                      <a:pt x="12" y="17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04" name="Freeform 87">
                <a:extLst>
                  <a:ext uri="{FF2B5EF4-FFF2-40B4-BE49-F238E27FC236}">
                    <a16:creationId xmlns:a16="http://schemas.microsoft.com/office/drawing/2014/main" id="{BEA534CB-196F-4877-B660-5E7183D21BE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8373725" y="-608013"/>
                <a:ext cx="17463" cy="17463"/>
              </a:xfrm>
              <a:custGeom>
                <a:avLst/>
                <a:gdLst>
                  <a:gd name="T0" fmla="*/ 3 w 7"/>
                  <a:gd name="T1" fmla="*/ 7 h 7"/>
                  <a:gd name="T2" fmla="*/ 0 w 7"/>
                  <a:gd name="T3" fmla="*/ 4 h 7"/>
                  <a:gd name="T4" fmla="*/ 3 w 7"/>
                  <a:gd name="T5" fmla="*/ 0 h 7"/>
                  <a:gd name="T6" fmla="*/ 7 w 7"/>
                  <a:gd name="T7" fmla="*/ 4 h 7"/>
                  <a:gd name="T8" fmla="*/ 4 w 7"/>
                  <a:gd name="T9" fmla="*/ 7 h 7"/>
                  <a:gd name="T10" fmla="*/ 3 w 7"/>
                  <a:gd name="T11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" h="7">
                    <a:moveTo>
                      <a:pt x="3" y="7"/>
                    </a:moveTo>
                    <a:cubicBezTo>
                      <a:pt x="2" y="6"/>
                      <a:pt x="0" y="5"/>
                      <a:pt x="0" y="4"/>
                    </a:cubicBezTo>
                    <a:cubicBezTo>
                      <a:pt x="0" y="2"/>
                      <a:pt x="1" y="0"/>
                      <a:pt x="3" y="0"/>
                    </a:cubicBezTo>
                    <a:cubicBezTo>
                      <a:pt x="6" y="0"/>
                      <a:pt x="7" y="1"/>
                      <a:pt x="7" y="4"/>
                    </a:cubicBezTo>
                    <a:cubicBezTo>
                      <a:pt x="7" y="5"/>
                      <a:pt x="5" y="6"/>
                      <a:pt x="4" y="7"/>
                    </a:cubicBezTo>
                    <a:cubicBezTo>
                      <a:pt x="4" y="7"/>
                      <a:pt x="3" y="7"/>
                      <a:pt x="3" y="7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05" name="Freeform 88">
                <a:extLst>
                  <a:ext uri="{FF2B5EF4-FFF2-40B4-BE49-F238E27FC236}">
                    <a16:creationId xmlns:a16="http://schemas.microsoft.com/office/drawing/2014/main" id="{B4F2D8D3-FC9A-40EF-A7E2-922880274ED7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6663988" y="-1249363"/>
                <a:ext cx="1789113" cy="2012950"/>
              </a:xfrm>
              <a:custGeom>
                <a:avLst/>
                <a:gdLst>
                  <a:gd name="T0" fmla="*/ 322 w 727"/>
                  <a:gd name="T1" fmla="*/ 558 h 818"/>
                  <a:gd name="T2" fmla="*/ 274 w 727"/>
                  <a:gd name="T3" fmla="*/ 568 h 818"/>
                  <a:gd name="T4" fmla="*/ 290 w 727"/>
                  <a:gd name="T5" fmla="*/ 507 h 818"/>
                  <a:gd name="T6" fmla="*/ 277 w 727"/>
                  <a:gd name="T7" fmla="*/ 494 h 818"/>
                  <a:gd name="T8" fmla="*/ 218 w 727"/>
                  <a:gd name="T9" fmla="*/ 487 h 818"/>
                  <a:gd name="T10" fmla="*/ 242 w 727"/>
                  <a:gd name="T11" fmla="*/ 438 h 818"/>
                  <a:gd name="T12" fmla="*/ 171 w 727"/>
                  <a:gd name="T13" fmla="*/ 446 h 818"/>
                  <a:gd name="T14" fmla="*/ 197 w 727"/>
                  <a:gd name="T15" fmla="*/ 402 h 818"/>
                  <a:gd name="T16" fmla="*/ 139 w 727"/>
                  <a:gd name="T17" fmla="*/ 401 h 818"/>
                  <a:gd name="T18" fmla="*/ 154 w 727"/>
                  <a:gd name="T19" fmla="*/ 358 h 818"/>
                  <a:gd name="T20" fmla="*/ 140 w 727"/>
                  <a:gd name="T21" fmla="*/ 339 h 818"/>
                  <a:gd name="T22" fmla="*/ 114 w 727"/>
                  <a:gd name="T23" fmla="*/ 338 h 818"/>
                  <a:gd name="T24" fmla="*/ 77 w 727"/>
                  <a:gd name="T25" fmla="*/ 364 h 818"/>
                  <a:gd name="T26" fmla="*/ 79 w 727"/>
                  <a:gd name="T27" fmla="*/ 294 h 818"/>
                  <a:gd name="T28" fmla="*/ 30 w 727"/>
                  <a:gd name="T29" fmla="*/ 319 h 818"/>
                  <a:gd name="T30" fmla="*/ 6 w 727"/>
                  <a:gd name="T31" fmla="*/ 125 h 818"/>
                  <a:gd name="T32" fmla="*/ 223 w 727"/>
                  <a:gd name="T33" fmla="*/ 51 h 818"/>
                  <a:gd name="T34" fmla="*/ 276 w 727"/>
                  <a:gd name="T35" fmla="*/ 16 h 818"/>
                  <a:gd name="T36" fmla="*/ 296 w 727"/>
                  <a:gd name="T37" fmla="*/ 95 h 818"/>
                  <a:gd name="T38" fmla="*/ 345 w 727"/>
                  <a:gd name="T39" fmla="*/ 65 h 818"/>
                  <a:gd name="T40" fmla="*/ 340 w 727"/>
                  <a:gd name="T41" fmla="*/ 135 h 818"/>
                  <a:gd name="T42" fmla="*/ 396 w 727"/>
                  <a:gd name="T43" fmla="*/ 105 h 818"/>
                  <a:gd name="T44" fmla="*/ 371 w 727"/>
                  <a:gd name="T45" fmla="*/ 158 h 818"/>
                  <a:gd name="T46" fmla="*/ 453 w 727"/>
                  <a:gd name="T47" fmla="*/ 165 h 818"/>
                  <a:gd name="T48" fmla="*/ 443 w 727"/>
                  <a:gd name="T49" fmla="*/ 198 h 818"/>
                  <a:gd name="T50" fmla="*/ 469 w 727"/>
                  <a:gd name="T51" fmla="*/ 258 h 818"/>
                  <a:gd name="T52" fmla="*/ 526 w 727"/>
                  <a:gd name="T53" fmla="*/ 231 h 818"/>
                  <a:gd name="T54" fmla="*/ 513 w 727"/>
                  <a:gd name="T55" fmla="*/ 319 h 818"/>
                  <a:gd name="T56" fmla="*/ 575 w 727"/>
                  <a:gd name="T57" fmla="*/ 290 h 818"/>
                  <a:gd name="T58" fmla="*/ 527 w 727"/>
                  <a:gd name="T59" fmla="*/ 340 h 818"/>
                  <a:gd name="T60" fmla="*/ 607 w 727"/>
                  <a:gd name="T61" fmla="*/ 357 h 818"/>
                  <a:gd name="T62" fmla="*/ 569 w 727"/>
                  <a:gd name="T63" fmla="*/ 406 h 818"/>
                  <a:gd name="T64" fmla="*/ 657 w 727"/>
                  <a:gd name="T65" fmla="*/ 428 h 818"/>
                  <a:gd name="T66" fmla="*/ 608 w 727"/>
                  <a:gd name="T67" fmla="*/ 476 h 818"/>
                  <a:gd name="T68" fmla="*/ 690 w 727"/>
                  <a:gd name="T69" fmla="*/ 503 h 818"/>
                  <a:gd name="T70" fmla="*/ 640 w 727"/>
                  <a:gd name="T71" fmla="*/ 550 h 818"/>
                  <a:gd name="T72" fmla="*/ 715 w 727"/>
                  <a:gd name="T73" fmla="*/ 582 h 818"/>
                  <a:gd name="T74" fmla="*/ 667 w 727"/>
                  <a:gd name="T75" fmla="*/ 620 h 818"/>
                  <a:gd name="T76" fmla="*/ 563 w 727"/>
                  <a:gd name="T77" fmla="*/ 813 h 818"/>
                  <a:gd name="T78" fmla="*/ 399 w 727"/>
                  <a:gd name="T79" fmla="*/ 726 h 818"/>
                  <a:gd name="T80" fmla="*/ 348 w 727"/>
                  <a:gd name="T81" fmla="*/ 728 h 818"/>
                  <a:gd name="T82" fmla="*/ 376 w 727"/>
                  <a:gd name="T83" fmla="*/ 669 h 818"/>
                  <a:gd name="T84" fmla="*/ 370 w 727"/>
                  <a:gd name="T85" fmla="*/ 652 h 818"/>
                  <a:gd name="T86" fmla="*/ 312 w 727"/>
                  <a:gd name="T87" fmla="*/ 634 h 818"/>
                  <a:gd name="T88" fmla="*/ 344 w 727"/>
                  <a:gd name="T89" fmla="*/ 595 h 818"/>
                  <a:gd name="T90" fmla="*/ 648 w 727"/>
                  <a:gd name="T91" fmla="*/ 630 h 818"/>
                  <a:gd name="T92" fmla="*/ 546 w 727"/>
                  <a:gd name="T93" fmla="*/ 402 h 818"/>
                  <a:gd name="T94" fmla="*/ 404 w 727"/>
                  <a:gd name="T95" fmla="*/ 219 h 818"/>
                  <a:gd name="T96" fmla="*/ 180 w 727"/>
                  <a:gd name="T97" fmla="*/ 54 h 818"/>
                  <a:gd name="T98" fmla="*/ 30 w 727"/>
                  <a:gd name="T99" fmla="*/ 210 h 818"/>
                  <a:gd name="T100" fmla="*/ 87 w 727"/>
                  <a:gd name="T101" fmla="*/ 277 h 818"/>
                  <a:gd name="T102" fmla="*/ 135 w 727"/>
                  <a:gd name="T103" fmla="*/ 312 h 818"/>
                  <a:gd name="T104" fmla="*/ 186 w 727"/>
                  <a:gd name="T105" fmla="*/ 355 h 818"/>
                  <a:gd name="T106" fmla="*/ 229 w 727"/>
                  <a:gd name="T107" fmla="*/ 397 h 818"/>
                  <a:gd name="T108" fmla="*/ 269 w 727"/>
                  <a:gd name="T109" fmla="*/ 441 h 818"/>
                  <a:gd name="T110" fmla="*/ 307 w 727"/>
                  <a:gd name="T111" fmla="*/ 490 h 818"/>
                  <a:gd name="T112" fmla="*/ 341 w 727"/>
                  <a:gd name="T113" fmla="*/ 541 h 818"/>
                  <a:gd name="T114" fmla="*/ 372 w 727"/>
                  <a:gd name="T115" fmla="*/ 597 h 818"/>
                  <a:gd name="T116" fmla="*/ 398 w 727"/>
                  <a:gd name="T117" fmla="*/ 654 h 818"/>
                  <a:gd name="T118" fmla="*/ 421 w 727"/>
                  <a:gd name="T119" fmla="*/ 719 h 818"/>
                  <a:gd name="T120" fmla="*/ 619 w 727"/>
                  <a:gd name="T121" fmla="*/ 759 h 8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727" h="818">
                    <a:moveTo>
                      <a:pt x="343" y="588"/>
                    </a:moveTo>
                    <a:cubicBezTo>
                      <a:pt x="342" y="582"/>
                      <a:pt x="339" y="578"/>
                      <a:pt x="336" y="573"/>
                    </a:cubicBezTo>
                    <a:cubicBezTo>
                      <a:pt x="334" y="568"/>
                      <a:pt x="331" y="564"/>
                      <a:pt x="329" y="560"/>
                    </a:cubicBezTo>
                    <a:cubicBezTo>
                      <a:pt x="327" y="557"/>
                      <a:pt x="325" y="556"/>
                      <a:pt x="322" y="558"/>
                    </a:cubicBezTo>
                    <a:cubicBezTo>
                      <a:pt x="310" y="566"/>
                      <a:pt x="298" y="574"/>
                      <a:pt x="286" y="582"/>
                    </a:cubicBezTo>
                    <a:cubicBezTo>
                      <a:pt x="283" y="583"/>
                      <a:pt x="280" y="585"/>
                      <a:pt x="276" y="584"/>
                    </a:cubicBezTo>
                    <a:cubicBezTo>
                      <a:pt x="272" y="583"/>
                      <a:pt x="270" y="581"/>
                      <a:pt x="270" y="577"/>
                    </a:cubicBezTo>
                    <a:cubicBezTo>
                      <a:pt x="269" y="573"/>
                      <a:pt x="270" y="570"/>
                      <a:pt x="274" y="568"/>
                    </a:cubicBezTo>
                    <a:cubicBezTo>
                      <a:pt x="287" y="560"/>
                      <a:pt x="299" y="552"/>
                      <a:pt x="312" y="544"/>
                    </a:cubicBezTo>
                    <a:cubicBezTo>
                      <a:pt x="316" y="541"/>
                      <a:pt x="317" y="540"/>
                      <a:pt x="314" y="536"/>
                    </a:cubicBezTo>
                    <a:cubicBezTo>
                      <a:pt x="308" y="527"/>
                      <a:pt x="302" y="517"/>
                      <a:pt x="296" y="508"/>
                    </a:cubicBezTo>
                    <a:cubicBezTo>
                      <a:pt x="294" y="505"/>
                      <a:pt x="292" y="505"/>
                      <a:pt x="290" y="507"/>
                    </a:cubicBezTo>
                    <a:cubicBezTo>
                      <a:pt x="278" y="516"/>
                      <a:pt x="265" y="525"/>
                      <a:pt x="253" y="533"/>
                    </a:cubicBezTo>
                    <a:cubicBezTo>
                      <a:pt x="246" y="538"/>
                      <a:pt x="239" y="536"/>
                      <a:pt x="238" y="529"/>
                    </a:cubicBezTo>
                    <a:cubicBezTo>
                      <a:pt x="237" y="524"/>
                      <a:pt x="239" y="521"/>
                      <a:pt x="242" y="519"/>
                    </a:cubicBezTo>
                    <a:cubicBezTo>
                      <a:pt x="254" y="511"/>
                      <a:pt x="265" y="502"/>
                      <a:pt x="277" y="494"/>
                    </a:cubicBezTo>
                    <a:cubicBezTo>
                      <a:pt x="283" y="490"/>
                      <a:pt x="282" y="490"/>
                      <a:pt x="279" y="484"/>
                    </a:cubicBezTo>
                    <a:cubicBezTo>
                      <a:pt x="273" y="476"/>
                      <a:pt x="265" y="468"/>
                      <a:pt x="259" y="459"/>
                    </a:cubicBezTo>
                    <a:cubicBezTo>
                      <a:pt x="258" y="457"/>
                      <a:pt x="256" y="456"/>
                      <a:pt x="253" y="458"/>
                    </a:cubicBezTo>
                    <a:cubicBezTo>
                      <a:pt x="241" y="468"/>
                      <a:pt x="229" y="477"/>
                      <a:pt x="218" y="487"/>
                    </a:cubicBezTo>
                    <a:cubicBezTo>
                      <a:pt x="214" y="490"/>
                      <a:pt x="208" y="491"/>
                      <a:pt x="204" y="487"/>
                    </a:cubicBezTo>
                    <a:cubicBezTo>
                      <a:pt x="201" y="483"/>
                      <a:pt x="201" y="477"/>
                      <a:pt x="206" y="474"/>
                    </a:cubicBezTo>
                    <a:cubicBezTo>
                      <a:pt x="217" y="464"/>
                      <a:pt x="229" y="454"/>
                      <a:pt x="241" y="445"/>
                    </a:cubicBezTo>
                    <a:cubicBezTo>
                      <a:pt x="244" y="442"/>
                      <a:pt x="245" y="441"/>
                      <a:pt x="242" y="438"/>
                    </a:cubicBezTo>
                    <a:cubicBezTo>
                      <a:pt x="234" y="429"/>
                      <a:pt x="226" y="420"/>
                      <a:pt x="218" y="412"/>
                    </a:cubicBezTo>
                    <a:cubicBezTo>
                      <a:pt x="216" y="410"/>
                      <a:pt x="215" y="410"/>
                      <a:pt x="213" y="412"/>
                    </a:cubicBezTo>
                    <a:cubicBezTo>
                      <a:pt x="202" y="422"/>
                      <a:pt x="191" y="432"/>
                      <a:pt x="180" y="443"/>
                    </a:cubicBezTo>
                    <a:cubicBezTo>
                      <a:pt x="177" y="445"/>
                      <a:pt x="175" y="447"/>
                      <a:pt x="171" y="446"/>
                    </a:cubicBezTo>
                    <a:cubicBezTo>
                      <a:pt x="167" y="446"/>
                      <a:pt x="165" y="444"/>
                      <a:pt x="164" y="440"/>
                    </a:cubicBezTo>
                    <a:cubicBezTo>
                      <a:pt x="162" y="437"/>
                      <a:pt x="164" y="433"/>
                      <a:pt x="166" y="431"/>
                    </a:cubicBezTo>
                    <a:cubicBezTo>
                      <a:pt x="176" y="422"/>
                      <a:pt x="186" y="413"/>
                      <a:pt x="195" y="404"/>
                    </a:cubicBezTo>
                    <a:cubicBezTo>
                      <a:pt x="196" y="403"/>
                      <a:pt x="197" y="402"/>
                      <a:pt x="197" y="402"/>
                    </a:cubicBezTo>
                    <a:cubicBezTo>
                      <a:pt x="203" y="396"/>
                      <a:pt x="203" y="397"/>
                      <a:pt x="197" y="390"/>
                    </a:cubicBezTo>
                    <a:cubicBezTo>
                      <a:pt x="191" y="384"/>
                      <a:pt x="184" y="378"/>
                      <a:pt x="178" y="372"/>
                    </a:cubicBezTo>
                    <a:cubicBezTo>
                      <a:pt x="172" y="366"/>
                      <a:pt x="171" y="366"/>
                      <a:pt x="165" y="372"/>
                    </a:cubicBezTo>
                    <a:cubicBezTo>
                      <a:pt x="157" y="382"/>
                      <a:pt x="147" y="391"/>
                      <a:pt x="139" y="401"/>
                    </a:cubicBezTo>
                    <a:cubicBezTo>
                      <a:pt x="134" y="407"/>
                      <a:pt x="128" y="408"/>
                      <a:pt x="124" y="404"/>
                    </a:cubicBezTo>
                    <a:cubicBezTo>
                      <a:pt x="119" y="400"/>
                      <a:pt x="120" y="394"/>
                      <a:pt x="125" y="389"/>
                    </a:cubicBezTo>
                    <a:cubicBezTo>
                      <a:pt x="132" y="382"/>
                      <a:pt x="138" y="375"/>
                      <a:pt x="145" y="369"/>
                    </a:cubicBezTo>
                    <a:cubicBezTo>
                      <a:pt x="148" y="366"/>
                      <a:pt x="152" y="363"/>
                      <a:pt x="154" y="358"/>
                    </a:cubicBezTo>
                    <a:cubicBezTo>
                      <a:pt x="154" y="358"/>
                      <a:pt x="154" y="358"/>
                      <a:pt x="154" y="358"/>
                    </a:cubicBezTo>
                    <a:cubicBezTo>
                      <a:pt x="159" y="356"/>
                      <a:pt x="160" y="354"/>
                      <a:pt x="155" y="351"/>
                    </a:cubicBezTo>
                    <a:cubicBezTo>
                      <a:pt x="150" y="347"/>
                      <a:pt x="145" y="343"/>
                      <a:pt x="140" y="339"/>
                    </a:cubicBezTo>
                    <a:cubicBezTo>
                      <a:pt x="140" y="339"/>
                      <a:pt x="140" y="339"/>
                      <a:pt x="140" y="339"/>
                    </a:cubicBezTo>
                    <a:cubicBezTo>
                      <a:pt x="136" y="334"/>
                      <a:pt x="131" y="331"/>
                      <a:pt x="126" y="327"/>
                    </a:cubicBezTo>
                    <a:cubicBezTo>
                      <a:pt x="125" y="326"/>
                      <a:pt x="124" y="326"/>
                      <a:pt x="123" y="327"/>
                    </a:cubicBezTo>
                    <a:cubicBezTo>
                      <a:pt x="120" y="331"/>
                      <a:pt x="117" y="333"/>
                      <a:pt x="115" y="337"/>
                    </a:cubicBezTo>
                    <a:cubicBezTo>
                      <a:pt x="115" y="338"/>
                      <a:pt x="115" y="338"/>
                      <a:pt x="114" y="338"/>
                    </a:cubicBezTo>
                    <a:cubicBezTo>
                      <a:pt x="114" y="339"/>
                      <a:pt x="114" y="339"/>
                      <a:pt x="113" y="339"/>
                    </a:cubicBezTo>
                    <a:cubicBezTo>
                      <a:pt x="107" y="347"/>
                      <a:pt x="100" y="356"/>
                      <a:pt x="93" y="364"/>
                    </a:cubicBezTo>
                    <a:cubicBezTo>
                      <a:pt x="91" y="366"/>
                      <a:pt x="90" y="368"/>
                      <a:pt x="87" y="368"/>
                    </a:cubicBezTo>
                    <a:cubicBezTo>
                      <a:pt x="83" y="369"/>
                      <a:pt x="79" y="368"/>
                      <a:pt x="77" y="364"/>
                    </a:cubicBezTo>
                    <a:cubicBezTo>
                      <a:pt x="75" y="361"/>
                      <a:pt x="75" y="357"/>
                      <a:pt x="78" y="354"/>
                    </a:cubicBezTo>
                    <a:cubicBezTo>
                      <a:pt x="87" y="342"/>
                      <a:pt x="97" y="331"/>
                      <a:pt x="107" y="320"/>
                    </a:cubicBezTo>
                    <a:cubicBezTo>
                      <a:pt x="109" y="317"/>
                      <a:pt x="109" y="315"/>
                      <a:pt x="106" y="312"/>
                    </a:cubicBezTo>
                    <a:cubicBezTo>
                      <a:pt x="97" y="306"/>
                      <a:pt x="88" y="300"/>
                      <a:pt x="79" y="294"/>
                    </a:cubicBezTo>
                    <a:cubicBezTo>
                      <a:pt x="75" y="291"/>
                      <a:pt x="73" y="291"/>
                      <a:pt x="70" y="295"/>
                    </a:cubicBezTo>
                    <a:cubicBezTo>
                      <a:pt x="61" y="307"/>
                      <a:pt x="53" y="318"/>
                      <a:pt x="44" y="330"/>
                    </a:cubicBezTo>
                    <a:cubicBezTo>
                      <a:pt x="41" y="335"/>
                      <a:pt x="35" y="336"/>
                      <a:pt x="31" y="333"/>
                    </a:cubicBezTo>
                    <a:cubicBezTo>
                      <a:pt x="27" y="330"/>
                      <a:pt x="26" y="324"/>
                      <a:pt x="30" y="319"/>
                    </a:cubicBezTo>
                    <a:cubicBezTo>
                      <a:pt x="39" y="307"/>
                      <a:pt x="48" y="294"/>
                      <a:pt x="57" y="282"/>
                    </a:cubicBezTo>
                    <a:cubicBezTo>
                      <a:pt x="59" y="280"/>
                      <a:pt x="60" y="279"/>
                      <a:pt x="57" y="277"/>
                    </a:cubicBezTo>
                    <a:cubicBezTo>
                      <a:pt x="32" y="255"/>
                      <a:pt x="15" y="228"/>
                      <a:pt x="6" y="195"/>
                    </a:cubicBezTo>
                    <a:cubicBezTo>
                      <a:pt x="0" y="172"/>
                      <a:pt x="0" y="149"/>
                      <a:pt x="6" y="125"/>
                    </a:cubicBezTo>
                    <a:cubicBezTo>
                      <a:pt x="10" y="110"/>
                      <a:pt x="17" y="95"/>
                      <a:pt x="27" y="82"/>
                    </a:cubicBezTo>
                    <a:cubicBezTo>
                      <a:pt x="41" y="64"/>
                      <a:pt x="59" y="51"/>
                      <a:pt x="81" y="43"/>
                    </a:cubicBezTo>
                    <a:cubicBezTo>
                      <a:pt x="122" y="27"/>
                      <a:pt x="162" y="28"/>
                      <a:pt x="203" y="42"/>
                    </a:cubicBezTo>
                    <a:cubicBezTo>
                      <a:pt x="210" y="45"/>
                      <a:pt x="216" y="47"/>
                      <a:pt x="223" y="51"/>
                    </a:cubicBezTo>
                    <a:cubicBezTo>
                      <a:pt x="226" y="53"/>
                      <a:pt x="228" y="52"/>
                      <a:pt x="230" y="49"/>
                    </a:cubicBezTo>
                    <a:cubicBezTo>
                      <a:pt x="241" y="35"/>
                      <a:pt x="251" y="20"/>
                      <a:pt x="262" y="6"/>
                    </a:cubicBezTo>
                    <a:cubicBezTo>
                      <a:pt x="266" y="1"/>
                      <a:pt x="272" y="0"/>
                      <a:pt x="276" y="3"/>
                    </a:cubicBezTo>
                    <a:cubicBezTo>
                      <a:pt x="280" y="6"/>
                      <a:pt x="280" y="12"/>
                      <a:pt x="276" y="16"/>
                    </a:cubicBezTo>
                    <a:cubicBezTo>
                      <a:pt x="266" y="30"/>
                      <a:pt x="256" y="44"/>
                      <a:pt x="245" y="58"/>
                    </a:cubicBezTo>
                    <a:cubicBezTo>
                      <a:pt x="243" y="61"/>
                      <a:pt x="244" y="63"/>
                      <a:pt x="247" y="65"/>
                    </a:cubicBezTo>
                    <a:cubicBezTo>
                      <a:pt x="262" y="75"/>
                      <a:pt x="277" y="85"/>
                      <a:pt x="291" y="96"/>
                    </a:cubicBezTo>
                    <a:cubicBezTo>
                      <a:pt x="293" y="97"/>
                      <a:pt x="294" y="97"/>
                      <a:pt x="296" y="95"/>
                    </a:cubicBezTo>
                    <a:cubicBezTo>
                      <a:pt x="304" y="85"/>
                      <a:pt x="313" y="75"/>
                      <a:pt x="322" y="64"/>
                    </a:cubicBezTo>
                    <a:cubicBezTo>
                      <a:pt x="325" y="60"/>
                      <a:pt x="328" y="56"/>
                      <a:pt x="332" y="52"/>
                    </a:cubicBezTo>
                    <a:cubicBezTo>
                      <a:pt x="335" y="48"/>
                      <a:pt x="341" y="49"/>
                      <a:pt x="344" y="52"/>
                    </a:cubicBezTo>
                    <a:cubicBezTo>
                      <a:pt x="348" y="55"/>
                      <a:pt x="348" y="60"/>
                      <a:pt x="345" y="65"/>
                    </a:cubicBezTo>
                    <a:cubicBezTo>
                      <a:pt x="340" y="71"/>
                      <a:pt x="335" y="76"/>
                      <a:pt x="330" y="82"/>
                    </a:cubicBezTo>
                    <a:cubicBezTo>
                      <a:pt x="324" y="90"/>
                      <a:pt x="318" y="97"/>
                      <a:pt x="311" y="105"/>
                    </a:cubicBezTo>
                    <a:cubicBezTo>
                      <a:pt x="308" y="108"/>
                      <a:pt x="309" y="109"/>
                      <a:pt x="312" y="111"/>
                    </a:cubicBezTo>
                    <a:cubicBezTo>
                      <a:pt x="321" y="119"/>
                      <a:pt x="331" y="127"/>
                      <a:pt x="340" y="135"/>
                    </a:cubicBezTo>
                    <a:cubicBezTo>
                      <a:pt x="344" y="138"/>
                      <a:pt x="348" y="142"/>
                      <a:pt x="352" y="145"/>
                    </a:cubicBezTo>
                    <a:cubicBezTo>
                      <a:pt x="355" y="147"/>
                      <a:pt x="356" y="147"/>
                      <a:pt x="358" y="145"/>
                    </a:cubicBezTo>
                    <a:cubicBezTo>
                      <a:pt x="369" y="133"/>
                      <a:pt x="380" y="122"/>
                      <a:pt x="391" y="110"/>
                    </a:cubicBezTo>
                    <a:cubicBezTo>
                      <a:pt x="393" y="109"/>
                      <a:pt x="395" y="107"/>
                      <a:pt x="396" y="105"/>
                    </a:cubicBezTo>
                    <a:cubicBezTo>
                      <a:pt x="400" y="101"/>
                      <a:pt x="405" y="101"/>
                      <a:pt x="408" y="104"/>
                    </a:cubicBezTo>
                    <a:cubicBezTo>
                      <a:pt x="412" y="108"/>
                      <a:pt x="413" y="112"/>
                      <a:pt x="409" y="116"/>
                    </a:cubicBezTo>
                    <a:cubicBezTo>
                      <a:pt x="402" y="125"/>
                      <a:pt x="394" y="133"/>
                      <a:pt x="386" y="141"/>
                    </a:cubicBezTo>
                    <a:cubicBezTo>
                      <a:pt x="381" y="147"/>
                      <a:pt x="376" y="152"/>
                      <a:pt x="371" y="158"/>
                    </a:cubicBezTo>
                    <a:cubicBezTo>
                      <a:pt x="369" y="159"/>
                      <a:pt x="369" y="161"/>
                      <a:pt x="371" y="162"/>
                    </a:cubicBezTo>
                    <a:cubicBezTo>
                      <a:pt x="385" y="174"/>
                      <a:pt x="398" y="186"/>
                      <a:pt x="410" y="199"/>
                    </a:cubicBezTo>
                    <a:cubicBezTo>
                      <a:pt x="412" y="201"/>
                      <a:pt x="414" y="201"/>
                      <a:pt x="416" y="199"/>
                    </a:cubicBezTo>
                    <a:cubicBezTo>
                      <a:pt x="428" y="188"/>
                      <a:pt x="440" y="176"/>
                      <a:pt x="453" y="165"/>
                    </a:cubicBezTo>
                    <a:cubicBezTo>
                      <a:pt x="455" y="163"/>
                      <a:pt x="457" y="160"/>
                      <a:pt x="460" y="160"/>
                    </a:cubicBezTo>
                    <a:cubicBezTo>
                      <a:pt x="464" y="159"/>
                      <a:pt x="468" y="160"/>
                      <a:pt x="470" y="164"/>
                    </a:cubicBezTo>
                    <a:cubicBezTo>
                      <a:pt x="472" y="168"/>
                      <a:pt x="472" y="172"/>
                      <a:pt x="469" y="175"/>
                    </a:cubicBezTo>
                    <a:cubicBezTo>
                      <a:pt x="460" y="183"/>
                      <a:pt x="451" y="191"/>
                      <a:pt x="443" y="198"/>
                    </a:cubicBezTo>
                    <a:cubicBezTo>
                      <a:pt x="438" y="203"/>
                      <a:pt x="433" y="208"/>
                      <a:pt x="428" y="213"/>
                    </a:cubicBezTo>
                    <a:cubicBezTo>
                      <a:pt x="426" y="214"/>
                      <a:pt x="426" y="215"/>
                      <a:pt x="427" y="217"/>
                    </a:cubicBezTo>
                    <a:cubicBezTo>
                      <a:pt x="440" y="230"/>
                      <a:pt x="452" y="243"/>
                      <a:pt x="463" y="257"/>
                    </a:cubicBezTo>
                    <a:cubicBezTo>
                      <a:pt x="465" y="259"/>
                      <a:pt x="467" y="260"/>
                      <a:pt x="469" y="258"/>
                    </a:cubicBezTo>
                    <a:cubicBezTo>
                      <a:pt x="477" y="250"/>
                      <a:pt x="487" y="243"/>
                      <a:pt x="495" y="236"/>
                    </a:cubicBezTo>
                    <a:cubicBezTo>
                      <a:pt x="500" y="230"/>
                      <a:pt x="507" y="226"/>
                      <a:pt x="513" y="221"/>
                    </a:cubicBezTo>
                    <a:cubicBezTo>
                      <a:pt x="516" y="220"/>
                      <a:pt x="519" y="220"/>
                      <a:pt x="522" y="222"/>
                    </a:cubicBezTo>
                    <a:cubicBezTo>
                      <a:pt x="525" y="224"/>
                      <a:pt x="527" y="227"/>
                      <a:pt x="526" y="231"/>
                    </a:cubicBezTo>
                    <a:cubicBezTo>
                      <a:pt x="525" y="234"/>
                      <a:pt x="524" y="236"/>
                      <a:pt x="521" y="238"/>
                    </a:cubicBezTo>
                    <a:cubicBezTo>
                      <a:pt x="508" y="249"/>
                      <a:pt x="495" y="259"/>
                      <a:pt x="482" y="270"/>
                    </a:cubicBezTo>
                    <a:cubicBezTo>
                      <a:pt x="479" y="273"/>
                      <a:pt x="478" y="274"/>
                      <a:pt x="481" y="279"/>
                    </a:cubicBezTo>
                    <a:cubicBezTo>
                      <a:pt x="492" y="292"/>
                      <a:pt x="502" y="305"/>
                      <a:pt x="513" y="319"/>
                    </a:cubicBezTo>
                    <a:cubicBezTo>
                      <a:pt x="514" y="322"/>
                      <a:pt x="516" y="321"/>
                      <a:pt x="518" y="320"/>
                    </a:cubicBezTo>
                    <a:cubicBezTo>
                      <a:pt x="525" y="315"/>
                      <a:pt x="532" y="309"/>
                      <a:pt x="539" y="304"/>
                    </a:cubicBezTo>
                    <a:cubicBezTo>
                      <a:pt x="547" y="298"/>
                      <a:pt x="555" y="293"/>
                      <a:pt x="563" y="287"/>
                    </a:cubicBezTo>
                    <a:cubicBezTo>
                      <a:pt x="567" y="285"/>
                      <a:pt x="572" y="286"/>
                      <a:pt x="575" y="290"/>
                    </a:cubicBezTo>
                    <a:cubicBezTo>
                      <a:pt x="578" y="294"/>
                      <a:pt x="577" y="298"/>
                      <a:pt x="573" y="302"/>
                    </a:cubicBezTo>
                    <a:cubicBezTo>
                      <a:pt x="562" y="311"/>
                      <a:pt x="550" y="318"/>
                      <a:pt x="539" y="326"/>
                    </a:cubicBezTo>
                    <a:cubicBezTo>
                      <a:pt x="536" y="329"/>
                      <a:pt x="532" y="332"/>
                      <a:pt x="528" y="334"/>
                    </a:cubicBezTo>
                    <a:cubicBezTo>
                      <a:pt x="525" y="336"/>
                      <a:pt x="526" y="338"/>
                      <a:pt x="527" y="340"/>
                    </a:cubicBezTo>
                    <a:cubicBezTo>
                      <a:pt x="536" y="352"/>
                      <a:pt x="544" y="364"/>
                      <a:pt x="552" y="377"/>
                    </a:cubicBezTo>
                    <a:cubicBezTo>
                      <a:pt x="553" y="379"/>
                      <a:pt x="555" y="382"/>
                      <a:pt x="557" y="385"/>
                    </a:cubicBezTo>
                    <a:cubicBezTo>
                      <a:pt x="558" y="388"/>
                      <a:pt x="560" y="387"/>
                      <a:pt x="562" y="386"/>
                    </a:cubicBezTo>
                    <a:cubicBezTo>
                      <a:pt x="577" y="376"/>
                      <a:pt x="592" y="367"/>
                      <a:pt x="607" y="357"/>
                    </a:cubicBezTo>
                    <a:cubicBezTo>
                      <a:pt x="612" y="354"/>
                      <a:pt x="618" y="354"/>
                      <a:pt x="620" y="358"/>
                    </a:cubicBezTo>
                    <a:cubicBezTo>
                      <a:pt x="623" y="363"/>
                      <a:pt x="622" y="369"/>
                      <a:pt x="616" y="372"/>
                    </a:cubicBezTo>
                    <a:cubicBezTo>
                      <a:pt x="601" y="382"/>
                      <a:pt x="586" y="391"/>
                      <a:pt x="571" y="401"/>
                    </a:cubicBezTo>
                    <a:cubicBezTo>
                      <a:pt x="569" y="402"/>
                      <a:pt x="568" y="404"/>
                      <a:pt x="569" y="406"/>
                    </a:cubicBezTo>
                    <a:cubicBezTo>
                      <a:pt x="579" y="421"/>
                      <a:pt x="587" y="437"/>
                      <a:pt x="596" y="453"/>
                    </a:cubicBezTo>
                    <a:cubicBezTo>
                      <a:pt x="597" y="456"/>
                      <a:pt x="598" y="456"/>
                      <a:pt x="601" y="455"/>
                    </a:cubicBezTo>
                    <a:cubicBezTo>
                      <a:pt x="615" y="447"/>
                      <a:pt x="629" y="439"/>
                      <a:pt x="643" y="431"/>
                    </a:cubicBezTo>
                    <a:cubicBezTo>
                      <a:pt x="647" y="429"/>
                      <a:pt x="652" y="425"/>
                      <a:pt x="657" y="428"/>
                    </a:cubicBezTo>
                    <a:cubicBezTo>
                      <a:pt x="663" y="432"/>
                      <a:pt x="664" y="440"/>
                      <a:pt x="658" y="443"/>
                    </a:cubicBezTo>
                    <a:cubicBezTo>
                      <a:pt x="645" y="450"/>
                      <a:pt x="633" y="457"/>
                      <a:pt x="620" y="464"/>
                    </a:cubicBezTo>
                    <a:cubicBezTo>
                      <a:pt x="617" y="466"/>
                      <a:pt x="613" y="469"/>
                      <a:pt x="609" y="471"/>
                    </a:cubicBezTo>
                    <a:cubicBezTo>
                      <a:pt x="607" y="472"/>
                      <a:pt x="607" y="474"/>
                      <a:pt x="608" y="476"/>
                    </a:cubicBezTo>
                    <a:cubicBezTo>
                      <a:pt x="615" y="493"/>
                      <a:pt x="623" y="509"/>
                      <a:pt x="630" y="525"/>
                    </a:cubicBezTo>
                    <a:cubicBezTo>
                      <a:pt x="631" y="527"/>
                      <a:pt x="632" y="528"/>
                      <a:pt x="634" y="527"/>
                    </a:cubicBezTo>
                    <a:cubicBezTo>
                      <a:pt x="648" y="520"/>
                      <a:pt x="663" y="514"/>
                      <a:pt x="677" y="506"/>
                    </a:cubicBezTo>
                    <a:cubicBezTo>
                      <a:pt x="681" y="504"/>
                      <a:pt x="685" y="501"/>
                      <a:pt x="690" y="503"/>
                    </a:cubicBezTo>
                    <a:cubicBezTo>
                      <a:pt x="695" y="505"/>
                      <a:pt x="696" y="508"/>
                      <a:pt x="696" y="511"/>
                    </a:cubicBezTo>
                    <a:cubicBezTo>
                      <a:pt x="697" y="515"/>
                      <a:pt x="695" y="518"/>
                      <a:pt x="691" y="520"/>
                    </a:cubicBezTo>
                    <a:cubicBezTo>
                      <a:pt x="675" y="527"/>
                      <a:pt x="659" y="535"/>
                      <a:pt x="643" y="542"/>
                    </a:cubicBezTo>
                    <a:cubicBezTo>
                      <a:pt x="638" y="545"/>
                      <a:pt x="638" y="545"/>
                      <a:pt x="640" y="550"/>
                    </a:cubicBezTo>
                    <a:cubicBezTo>
                      <a:pt x="646" y="566"/>
                      <a:pt x="652" y="581"/>
                      <a:pt x="657" y="597"/>
                    </a:cubicBezTo>
                    <a:cubicBezTo>
                      <a:pt x="660" y="603"/>
                      <a:pt x="660" y="603"/>
                      <a:pt x="666" y="601"/>
                    </a:cubicBezTo>
                    <a:cubicBezTo>
                      <a:pt x="681" y="595"/>
                      <a:pt x="695" y="589"/>
                      <a:pt x="710" y="583"/>
                    </a:cubicBezTo>
                    <a:cubicBezTo>
                      <a:pt x="711" y="583"/>
                      <a:pt x="713" y="582"/>
                      <a:pt x="715" y="582"/>
                    </a:cubicBezTo>
                    <a:cubicBezTo>
                      <a:pt x="719" y="580"/>
                      <a:pt x="724" y="583"/>
                      <a:pt x="725" y="586"/>
                    </a:cubicBezTo>
                    <a:cubicBezTo>
                      <a:pt x="727" y="591"/>
                      <a:pt x="725" y="596"/>
                      <a:pt x="721" y="598"/>
                    </a:cubicBezTo>
                    <a:cubicBezTo>
                      <a:pt x="710" y="602"/>
                      <a:pt x="700" y="606"/>
                      <a:pt x="689" y="611"/>
                    </a:cubicBezTo>
                    <a:cubicBezTo>
                      <a:pt x="682" y="614"/>
                      <a:pt x="675" y="617"/>
                      <a:pt x="667" y="620"/>
                    </a:cubicBezTo>
                    <a:cubicBezTo>
                      <a:pt x="664" y="621"/>
                      <a:pt x="665" y="622"/>
                      <a:pt x="665" y="625"/>
                    </a:cubicBezTo>
                    <a:cubicBezTo>
                      <a:pt x="669" y="643"/>
                      <a:pt x="670" y="662"/>
                      <a:pt x="668" y="681"/>
                    </a:cubicBezTo>
                    <a:cubicBezTo>
                      <a:pt x="665" y="714"/>
                      <a:pt x="654" y="744"/>
                      <a:pt x="633" y="770"/>
                    </a:cubicBezTo>
                    <a:cubicBezTo>
                      <a:pt x="615" y="792"/>
                      <a:pt x="592" y="808"/>
                      <a:pt x="563" y="813"/>
                    </a:cubicBezTo>
                    <a:cubicBezTo>
                      <a:pt x="538" y="818"/>
                      <a:pt x="514" y="816"/>
                      <a:pt x="489" y="807"/>
                    </a:cubicBezTo>
                    <a:cubicBezTo>
                      <a:pt x="463" y="797"/>
                      <a:pt x="443" y="781"/>
                      <a:pt x="425" y="760"/>
                    </a:cubicBezTo>
                    <a:cubicBezTo>
                      <a:pt x="417" y="750"/>
                      <a:pt x="410" y="740"/>
                      <a:pt x="405" y="728"/>
                    </a:cubicBezTo>
                    <a:cubicBezTo>
                      <a:pt x="403" y="726"/>
                      <a:pt x="402" y="725"/>
                      <a:pt x="399" y="726"/>
                    </a:cubicBezTo>
                    <a:cubicBezTo>
                      <a:pt x="386" y="732"/>
                      <a:pt x="373" y="737"/>
                      <a:pt x="360" y="742"/>
                    </a:cubicBezTo>
                    <a:cubicBezTo>
                      <a:pt x="358" y="743"/>
                      <a:pt x="356" y="744"/>
                      <a:pt x="354" y="744"/>
                    </a:cubicBezTo>
                    <a:cubicBezTo>
                      <a:pt x="349" y="745"/>
                      <a:pt x="345" y="743"/>
                      <a:pt x="343" y="739"/>
                    </a:cubicBezTo>
                    <a:cubicBezTo>
                      <a:pt x="342" y="734"/>
                      <a:pt x="343" y="730"/>
                      <a:pt x="348" y="728"/>
                    </a:cubicBezTo>
                    <a:cubicBezTo>
                      <a:pt x="363" y="722"/>
                      <a:pt x="378" y="716"/>
                      <a:pt x="392" y="710"/>
                    </a:cubicBezTo>
                    <a:cubicBezTo>
                      <a:pt x="395" y="709"/>
                      <a:pt x="396" y="708"/>
                      <a:pt x="395" y="705"/>
                    </a:cubicBezTo>
                    <a:cubicBezTo>
                      <a:pt x="391" y="694"/>
                      <a:pt x="387" y="683"/>
                      <a:pt x="383" y="671"/>
                    </a:cubicBezTo>
                    <a:cubicBezTo>
                      <a:pt x="381" y="667"/>
                      <a:pt x="380" y="667"/>
                      <a:pt x="376" y="669"/>
                    </a:cubicBezTo>
                    <a:cubicBezTo>
                      <a:pt x="363" y="675"/>
                      <a:pt x="349" y="682"/>
                      <a:pt x="335" y="688"/>
                    </a:cubicBezTo>
                    <a:cubicBezTo>
                      <a:pt x="329" y="691"/>
                      <a:pt x="324" y="688"/>
                      <a:pt x="322" y="682"/>
                    </a:cubicBezTo>
                    <a:cubicBezTo>
                      <a:pt x="321" y="678"/>
                      <a:pt x="324" y="674"/>
                      <a:pt x="329" y="672"/>
                    </a:cubicBezTo>
                    <a:cubicBezTo>
                      <a:pt x="342" y="665"/>
                      <a:pt x="356" y="659"/>
                      <a:pt x="370" y="652"/>
                    </a:cubicBezTo>
                    <a:cubicBezTo>
                      <a:pt x="373" y="651"/>
                      <a:pt x="374" y="649"/>
                      <a:pt x="372" y="646"/>
                    </a:cubicBezTo>
                    <a:cubicBezTo>
                      <a:pt x="367" y="635"/>
                      <a:pt x="362" y="625"/>
                      <a:pt x="358" y="614"/>
                    </a:cubicBezTo>
                    <a:cubicBezTo>
                      <a:pt x="356" y="611"/>
                      <a:pt x="355" y="610"/>
                      <a:pt x="352" y="612"/>
                    </a:cubicBezTo>
                    <a:cubicBezTo>
                      <a:pt x="339" y="620"/>
                      <a:pt x="326" y="627"/>
                      <a:pt x="312" y="634"/>
                    </a:cubicBezTo>
                    <a:cubicBezTo>
                      <a:pt x="307" y="637"/>
                      <a:pt x="301" y="636"/>
                      <a:pt x="299" y="631"/>
                    </a:cubicBezTo>
                    <a:cubicBezTo>
                      <a:pt x="296" y="626"/>
                      <a:pt x="298" y="621"/>
                      <a:pt x="305" y="618"/>
                    </a:cubicBezTo>
                    <a:cubicBezTo>
                      <a:pt x="317" y="611"/>
                      <a:pt x="329" y="605"/>
                      <a:pt x="341" y="598"/>
                    </a:cubicBezTo>
                    <a:cubicBezTo>
                      <a:pt x="342" y="597"/>
                      <a:pt x="343" y="596"/>
                      <a:pt x="344" y="595"/>
                    </a:cubicBezTo>
                    <a:cubicBezTo>
                      <a:pt x="346" y="596"/>
                      <a:pt x="348" y="595"/>
                      <a:pt x="347" y="593"/>
                    </a:cubicBezTo>
                    <a:cubicBezTo>
                      <a:pt x="347" y="591"/>
                      <a:pt x="346" y="588"/>
                      <a:pt x="343" y="588"/>
                    </a:cubicBezTo>
                    <a:close/>
                    <a:moveTo>
                      <a:pt x="651" y="658"/>
                    </a:moveTo>
                    <a:cubicBezTo>
                      <a:pt x="652" y="652"/>
                      <a:pt x="650" y="641"/>
                      <a:pt x="648" y="630"/>
                    </a:cubicBezTo>
                    <a:cubicBezTo>
                      <a:pt x="644" y="610"/>
                      <a:pt x="636" y="591"/>
                      <a:pt x="629" y="572"/>
                    </a:cubicBezTo>
                    <a:cubicBezTo>
                      <a:pt x="621" y="551"/>
                      <a:pt x="612" y="530"/>
                      <a:pt x="603" y="509"/>
                    </a:cubicBezTo>
                    <a:cubicBezTo>
                      <a:pt x="594" y="490"/>
                      <a:pt x="584" y="470"/>
                      <a:pt x="574" y="451"/>
                    </a:cubicBezTo>
                    <a:cubicBezTo>
                      <a:pt x="566" y="435"/>
                      <a:pt x="556" y="418"/>
                      <a:pt x="546" y="402"/>
                    </a:cubicBezTo>
                    <a:cubicBezTo>
                      <a:pt x="537" y="386"/>
                      <a:pt x="526" y="370"/>
                      <a:pt x="516" y="355"/>
                    </a:cubicBezTo>
                    <a:cubicBezTo>
                      <a:pt x="506" y="340"/>
                      <a:pt x="495" y="325"/>
                      <a:pt x="484" y="311"/>
                    </a:cubicBezTo>
                    <a:cubicBezTo>
                      <a:pt x="471" y="294"/>
                      <a:pt x="457" y="277"/>
                      <a:pt x="443" y="261"/>
                    </a:cubicBezTo>
                    <a:cubicBezTo>
                      <a:pt x="431" y="247"/>
                      <a:pt x="417" y="232"/>
                      <a:pt x="404" y="219"/>
                    </a:cubicBezTo>
                    <a:cubicBezTo>
                      <a:pt x="390" y="204"/>
                      <a:pt x="376" y="191"/>
                      <a:pt x="361" y="177"/>
                    </a:cubicBezTo>
                    <a:cubicBezTo>
                      <a:pt x="343" y="161"/>
                      <a:pt x="325" y="145"/>
                      <a:pt x="306" y="130"/>
                    </a:cubicBezTo>
                    <a:cubicBezTo>
                      <a:pt x="284" y="112"/>
                      <a:pt x="261" y="96"/>
                      <a:pt x="238" y="80"/>
                    </a:cubicBezTo>
                    <a:cubicBezTo>
                      <a:pt x="220" y="68"/>
                      <a:pt x="201" y="59"/>
                      <a:pt x="180" y="54"/>
                    </a:cubicBezTo>
                    <a:cubicBezTo>
                      <a:pt x="155" y="48"/>
                      <a:pt x="130" y="47"/>
                      <a:pt x="105" y="54"/>
                    </a:cubicBezTo>
                    <a:cubicBezTo>
                      <a:pt x="81" y="60"/>
                      <a:pt x="60" y="71"/>
                      <a:pt x="44" y="90"/>
                    </a:cubicBezTo>
                    <a:cubicBezTo>
                      <a:pt x="32" y="104"/>
                      <a:pt x="25" y="120"/>
                      <a:pt x="22" y="138"/>
                    </a:cubicBezTo>
                    <a:cubicBezTo>
                      <a:pt x="17" y="163"/>
                      <a:pt x="20" y="187"/>
                      <a:pt x="30" y="210"/>
                    </a:cubicBezTo>
                    <a:cubicBezTo>
                      <a:pt x="39" y="231"/>
                      <a:pt x="52" y="249"/>
                      <a:pt x="70" y="264"/>
                    </a:cubicBezTo>
                    <a:cubicBezTo>
                      <a:pt x="71" y="265"/>
                      <a:pt x="73" y="266"/>
                      <a:pt x="75" y="266"/>
                    </a:cubicBezTo>
                    <a:cubicBezTo>
                      <a:pt x="78" y="266"/>
                      <a:pt x="81" y="267"/>
                      <a:pt x="82" y="271"/>
                    </a:cubicBezTo>
                    <a:cubicBezTo>
                      <a:pt x="82" y="274"/>
                      <a:pt x="84" y="276"/>
                      <a:pt x="87" y="277"/>
                    </a:cubicBezTo>
                    <a:cubicBezTo>
                      <a:pt x="98" y="284"/>
                      <a:pt x="109" y="292"/>
                      <a:pt x="120" y="301"/>
                    </a:cubicBezTo>
                    <a:cubicBezTo>
                      <a:pt x="121" y="301"/>
                      <a:pt x="123" y="302"/>
                      <a:pt x="124" y="302"/>
                    </a:cubicBezTo>
                    <a:cubicBezTo>
                      <a:pt x="130" y="302"/>
                      <a:pt x="134" y="305"/>
                      <a:pt x="134" y="310"/>
                    </a:cubicBezTo>
                    <a:cubicBezTo>
                      <a:pt x="134" y="311"/>
                      <a:pt x="135" y="312"/>
                      <a:pt x="135" y="312"/>
                    </a:cubicBezTo>
                    <a:cubicBezTo>
                      <a:pt x="146" y="321"/>
                      <a:pt x="157" y="329"/>
                      <a:pt x="167" y="338"/>
                    </a:cubicBezTo>
                    <a:cubicBezTo>
                      <a:pt x="169" y="340"/>
                      <a:pt x="172" y="343"/>
                      <a:pt x="176" y="342"/>
                    </a:cubicBezTo>
                    <a:cubicBezTo>
                      <a:pt x="180" y="342"/>
                      <a:pt x="182" y="345"/>
                      <a:pt x="182" y="349"/>
                    </a:cubicBezTo>
                    <a:cubicBezTo>
                      <a:pt x="182" y="351"/>
                      <a:pt x="184" y="353"/>
                      <a:pt x="186" y="355"/>
                    </a:cubicBezTo>
                    <a:cubicBezTo>
                      <a:pt x="196" y="364"/>
                      <a:pt x="206" y="373"/>
                      <a:pt x="215" y="383"/>
                    </a:cubicBezTo>
                    <a:cubicBezTo>
                      <a:pt x="216" y="384"/>
                      <a:pt x="218" y="385"/>
                      <a:pt x="220" y="386"/>
                    </a:cubicBezTo>
                    <a:cubicBezTo>
                      <a:pt x="225" y="386"/>
                      <a:pt x="227" y="389"/>
                      <a:pt x="228" y="394"/>
                    </a:cubicBezTo>
                    <a:cubicBezTo>
                      <a:pt x="228" y="395"/>
                      <a:pt x="229" y="396"/>
                      <a:pt x="229" y="397"/>
                    </a:cubicBezTo>
                    <a:cubicBezTo>
                      <a:pt x="233" y="401"/>
                      <a:pt x="237" y="406"/>
                      <a:pt x="241" y="410"/>
                    </a:cubicBezTo>
                    <a:cubicBezTo>
                      <a:pt x="246" y="415"/>
                      <a:pt x="251" y="421"/>
                      <a:pt x="256" y="426"/>
                    </a:cubicBezTo>
                    <a:cubicBezTo>
                      <a:pt x="258" y="429"/>
                      <a:pt x="259" y="431"/>
                      <a:pt x="262" y="431"/>
                    </a:cubicBezTo>
                    <a:cubicBezTo>
                      <a:pt x="267" y="433"/>
                      <a:pt x="269" y="436"/>
                      <a:pt x="269" y="441"/>
                    </a:cubicBezTo>
                    <a:cubicBezTo>
                      <a:pt x="269" y="442"/>
                      <a:pt x="270" y="443"/>
                      <a:pt x="271" y="445"/>
                    </a:cubicBezTo>
                    <a:cubicBezTo>
                      <a:pt x="279" y="455"/>
                      <a:pt x="287" y="465"/>
                      <a:pt x="295" y="476"/>
                    </a:cubicBezTo>
                    <a:cubicBezTo>
                      <a:pt x="297" y="478"/>
                      <a:pt x="298" y="481"/>
                      <a:pt x="302" y="482"/>
                    </a:cubicBezTo>
                    <a:cubicBezTo>
                      <a:pt x="305" y="483"/>
                      <a:pt x="307" y="485"/>
                      <a:pt x="307" y="490"/>
                    </a:cubicBezTo>
                    <a:cubicBezTo>
                      <a:pt x="307" y="491"/>
                      <a:pt x="307" y="493"/>
                      <a:pt x="309" y="495"/>
                    </a:cubicBezTo>
                    <a:cubicBezTo>
                      <a:pt x="316" y="505"/>
                      <a:pt x="322" y="516"/>
                      <a:pt x="329" y="527"/>
                    </a:cubicBezTo>
                    <a:cubicBezTo>
                      <a:pt x="332" y="530"/>
                      <a:pt x="334" y="533"/>
                      <a:pt x="338" y="535"/>
                    </a:cubicBezTo>
                    <a:cubicBezTo>
                      <a:pt x="341" y="535"/>
                      <a:pt x="341" y="538"/>
                      <a:pt x="341" y="541"/>
                    </a:cubicBezTo>
                    <a:cubicBezTo>
                      <a:pt x="341" y="544"/>
                      <a:pt x="341" y="546"/>
                      <a:pt x="343" y="549"/>
                    </a:cubicBezTo>
                    <a:cubicBezTo>
                      <a:pt x="349" y="559"/>
                      <a:pt x="354" y="570"/>
                      <a:pt x="360" y="580"/>
                    </a:cubicBezTo>
                    <a:cubicBezTo>
                      <a:pt x="363" y="584"/>
                      <a:pt x="364" y="588"/>
                      <a:pt x="369" y="589"/>
                    </a:cubicBezTo>
                    <a:cubicBezTo>
                      <a:pt x="371" y="590"/>
                      <a:pt x="372" y="594"/>
                      <a:pt x="372" y="597"/>
                    </a:cubicBezTo>
                    <a:cubicBezTo>
                      <a:pt x="371" y="600"/>
                      <a:pt x="372" y="602"/>
                      <a:pt x="373" y="604"/>
                    </a:cubicBezTo>
                    <a:cubicBezTo>
                      <a:pt x="377" y="613"/>
                      <a:pt x="381" y="622"/>
                      <a:pt x="385" y="631"/>
                    </a:cubicBezTo>
                    <a:cubicBezTo>
                      <a:pt x="388" y="636"/>
                      <a:pt x="389" y="643"/>
                      <a:pt x="395" y="647"/>
                    </a:cubicBezTo>
                    <a:cubicBezTo>
                      <a:pt x="398" y="648"/>
                      <a:pt x="398" y="651"/>
                      <a:pt x="398" y="654"/>
                    </a:cubicBezTo>
                    <a:cubicBezTo>
                      <a:pt x="396" y="658"/>
                      <a:pt x="398" y="661"/>
                      <a:pt x="399" y="664"/>
                    </a:cubicBezTo>
                    <a:cubicBezTo>
                      <a:pt x="400" y="667"/>
                      <a:pt x="402" y="671"/>
                      <a:pt x="403" y="674"/>
                    </a:cubicBezTo>
                    <a:cubicBezTo>
                      <a:pt x="406" y="682"/>
                      <a:pt x="408" y="692"/>
                      <a:pt x="412" y="699"/>
                    </a:cubicBezTo>
                    <a:cubicBezTo>
                      <a:pt x="416" y="706"/>
                      <a:pt x="419" y="712"/>
                      <a:pt x="421" y="719"/>
                    </a:cubicBezTo>
                    <a:cubicBezTo>
                      <a:pt x="422" y="726"/>
                      <a:pt x="427" y="732"/>
                      <a:pt x="431" y="737"/>
                    </a:cubicBezTo>
                    <a:cubicBezTo>
                      <a:pt x="441" y="751"/>
                      <a:pt x="453" y="764"/>
                      <a:pt x="467" y="775"/>
                    </a:cubicBezTo>
                    <a:cubicBezTo>
                      <a:pt x="493" y="793"/>
                      <a:pt x="522" y="801"/>
                      <a:pt x="553" y="797"/>
                    </a:cubicBezTo>
                    <a:cubicBezTo>
                      <a:pt x="580" y="793"/>
                      <a:pt x="602" y="780"/>
                      <a:pt x="619" y="759"/>
                    </a:cubicBezTo>
                    <a:cubicBezTo>
                      <a:pt x="641" y="731"/>
                      <a:pt x="651" y="698"/>
                      <a:pt x="651" y="658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06" name="Freeform 89">
                <a:extLst>
                  <a:ext uri="{FF2B5EF4-FFF2-40B4-BE49-F238E27FC236}">
                    <a16:creationId xmlns:a16="http://schemas.microsoft.com/office/drawing/2014/main" id="{F9FD88A8-67FD-4317-9958-A658E7BFADA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6941800" y="-417513"/>
                <a:ext cx="3175" cy="1588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0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1" y="1"/>
                      <a:pt x="1" y="1"/>
                      <a:pt x="1" y="0"/>
                    </a:cubicBezTo>
                    <a:cubicBezTo>
                      <a:pt x="1" y="1"/>
                      <a:pt x="1" y="1"/>
                      <a:pt x="0" y="1"/>
                    </a:cubicBezTo>
                    <a:close/>
                  </a:path>
                </a:pathLst>
              </a:custGeom>
              <a:solidFill>
                <a:srgbClr val="B6DB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07" name="Freeform 90">
                <a:extLst>
                  <a:ext uri="{FF2B5EF4-FFF2-40B4-BE49-F238E27FC236}">
                    <a16:creationId xmlns:a16="http://schemas.microsoft.com/office/drawing/2014/main" id="{F46580A3-0411-4EAF-9046-E3F1C058C07A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7813338" y="-6351"/>
                <a:ext cx="382588" cy="452438"/>
              </a:xfrm>
              <a:custGeom>
                <a:avLst/>
                <a:gdLst>
                  <a:gd name="T0" fmla="*/ 156 w 156"/>
                  <a:gd name="T1" fmla="*/ 97 h 184"/>
                  <a:gd name="T2" fmla="*/ 139 w 156"/>
                  <a:gd name="T3" fmla="*/ 152 h 184"/>
                  <a:gd name="T4" fmla="*/ 71 w 156"/>
                  <a:gd name="T5" fmla="*/ 178 h 184"/>
                  <a:gd name="T6" fmla="*/ 16 w 156"/>
                  <a:gd name="T7" fmla="*/ 138 h 184"/>
                  <a:gd name="T8" fmla="*/ 2 w 156"/>
                  <a:gd name="T9" fmla="*/ 72 h 184"/>
                  <a:gd name="T10" fmla="*/ 19 w 156"/>
                  <a:gd name="T11" fmla="*/ 30 h 184"/>
                  <a:gd name="T12" fmla="*/ 53 w 156"/>
                  <a:gd name="T13" fmla="*/ 5 h 184"/>
                  <a:gd name="T14" fmla="*/ 99 w 156"/>
                  <a:gd name="T15" fmla="*/ 7 h 184"/>
                  <a:gd name="T16" fmla="*/ 151 w 156"/>
                  <a:gd name="T17" fmla="*/ 66 h 184"/>
                  <a:gd name="T18" fmla="*/ 156 w 156"/>
                  <a:gd name="T19" fmla="*/ 97 h 184"/>
                  <a:gd name="T20" fmla="*/ 19 w 156"/>
                  <a:gd name="T21" fmla="*/ 87 h 184"/>
                  <a:gd name="T22" fmla="*/ 23 w 156"/>
                  <a:gd name="T23" fmla="*/ 109 h 184"/>
                  <a:gd name="T24" fmla="*/ 59 w 156"/>
                  <a:gd name="T25" fmla="*/ 155 h 184"/>
                  <a:gd name="T26" fmla="*/ 116 w 156"/>
                  <a:gd name="T27" fmla="*/ 151 h 184"/>
                  <a:gd name="T28" fmla="*/ 138 w 156"/>
                  <a:gd name="T29" fmla="*/ 102 h 184"/>
                  <a:gd name="T30" fmla="*/ 99 w 156"/>
                  <a:gd name="T31" fmla="*/ 27 h 184"/>
                  <a:gd name="T32" fmla="*/ 37 w 156"/>
                  <a:gd name="T33" fmla="*/ 36 h 184"/>
                  <a:gd name="T34" fmla="*/ 19 w 156"/>
                  <a:gd name="T35" fmla="*/ 87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56" h="184">
                    <a:moveTo>
                      <a:pt x="156" y="97"/>
                    </a:moveTo>
                    <a:cubicBezTo>
                      <a:pt x="156" y="118"/>
                      <a:pt x="151" y="136"/>
                      <a:pt x="139" y="152"/>
                    </a:cubicBezTo>
                    <a:cubicBezTo>
                      <a:pt x="124" y="173"/>
                      <a:pt x="96" y="184"/>
                      <a:pt x="71" y="178"/>
                    </a:cubicBezTo>
                    <a:cubicBezTo>
                      <a:pt x="47" y="172"/>
                      <a:pt x="29" y="158"/>
                      <a:pt x="16" y="138"/>
                    </a:cubicBezTo>
                    <a:cubicBezTo>
                      <a:pt x="4" y="118"/>
                      <a:pt x="0" y="95"/>
                      <a:pt x="2" y="72"/>
                    </a:cubicBezTo>
                    <a:cubicBezTo>
                      <a:pt x="4" y="56"/>
                      <a:pt x="10" y="42"/>
                      <a:pt x="19" y="30"/>
                    </a:cubicBezTo>
                    <a:cubicBezTo>
                      <a:pt x="28" y="18"/>
                      <a:pt x="39" y="9"/>
                      <a:pt x="53" y="5"/>
                    </a:cubicBezTo>
                    <a:cubicBezTo>
                      <a:pt x="69" y="0"/>
                      <a:pt x="84" y="1"/>
                      <a:pt x="99" y="7"/>
                    </a:cubicBezTo>
                    <a:cubicBezTo>
                      <a:pt x="126" y="18"/>
                      <a:pt x="142" y="39"/>
                      <a:pt x="151" y="66"/>
                    </a:cubicBezTo>
                    <a:cubicBezTo>
                      <a:pt x="155" y="76"/>
                      <a:pt x="156" y="87"/>
                      <a:pt x="156" y="97"/>
                    </a:cubicBezTo>
                    <a:close/>
                    <a:moveTo>
                      <a:pt x="19" y="87"/>
                    </a:moveTo>
                    <a:cubicBezTo>
                      <a:pt x="19" y="93"/>
                      <a:pt x="21" y="101"/>
                      <a:pt x="23" y="109"/>
                    </a:cubicBezTo>
                    <a:cubicBezTo>
                      <a:pt x="29" y="129"/>
                      <a:pt x="41" y="144"/>
                      <a:pt x="59" y="155"/>
                    </a:cubicBezTo>
                    <a:cubicBezTo>
                      <a:pt x="75" y="164"/>
                      <a:pt x="100" y="164"/>
                      <a:pt x="116" y="151"/>
                    </a:cubicBezTo>
                    <a:cubicBezTo>
                      <a:pt x="131" y="138"/>
                      <a:pt x="138" y="121"/>
                      <a:pt x="138" y="102"/>
                    </a:cubicBezTo>
                    <a:cubicBezTo>
                      <a:pt x="139" y="70"/>
                      <a:pt x="127" y="43"/>
                      <a:pt x="99" y="27"/>
                    </a:cubicBezTo>
                    <a:cubicBezTo>
                      <a:pt x="78" y="14"/>
                      <a:pt x="54" y="17"/>
                      <a:pt x="37" y="36"/>
                    </a:cubicBezTo>
                    <a:cubicBezTo>
                      <a:pt x="24" y="50"/>
                      <a:pt x="19" y="66"/>
                      <a:pt x="19" y="87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08" name="Freeform 91">
                <a:extLst>
                  <a:ext uri="{FF2B5EF4-FFF2-40B4-BE49-F238E27FC236}">
                    <a16:creationId xmlns:a16="http://schemas.microsoft.com/office/drawing/2014/main" id="{E4573CCA-16EC-41C8-8CEE-36A51E010299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6897350" y="-869951"/>
                <a:ext cx="334963" cy="322263"/>
              </a:xfrm>
              <a:custGeom>
                <a:avLst/>
                <a:gdLst>
                  <a:gd name="T0" fmla="*/ 0 w 136"/>
                  <a:gd name="T1" fmla="*/ 58 h 131"/>
                  <a:gd name="T2" fmla="*/ 47 w 136"/>
                  <a:gd name="T3" fmla="*/ 5 h 131"/>
                  <a:gd name="T4" fmla="*/ 116 w 136"/>
                  <a:gd name="T5" fmla="*/ 30 h 131"/>
                  <a:gd name="T6" fmla="*/ 126 w 136"/>
                  <a:gd name="T7" fmla="*/ 94 h 131"/>
                  <a:gd name="T8" fmla="*/ 97 w 136"/>
                  <a:gd name="T9" fmla="*/ 121 h 131"/>
                  <a:gd name="T10" fmla="*/ 27 w 136"/>
                  <a:gd name="T11" fmla="*/ 112 h 131"/>
                  <a:gd name="T12" fmla="*/ 0 w 136"/>
                  <a:gd name="T13" fmla="*/ 58 h 131"/>
                  <a:gd name="T14" fmla="*/ 72 w 136"/>
                  <a:gd name="T15" fmla="*/ 109 h 131"/>
                  <a:gd name="T16" fmla="*/ 86 w 136"/>
                  <a:gd name="T17" fmla="*/ 106 h 131"/>
                  <a:gd name="T18" fmla="*/ 107 w 136"/>
                  <a:gd name="T19" fmla="*/ 91 h 131"/>
                  <a:gd name="T20" fmla="*/ 107 w 136"/>
                  <a:gd name="T21" fmla="*/ 48 h 131"/>
                  <a:gd name="T22" fmla="*/ 55 w 136"/>
                  <a:gd name="T23" fmla="*/ 22 h 131"/>
                  <a:gd name="T24" fmla="*/ 20 w 136"/>
                  <a:gd name="T25" fmla="*/ 74 h 131"/>
                  <a:gd name="T26" fmla="*/ 72 w 136"/>
                  <a:gd name="T27" fmla="*/ 109 h 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36" h="131">
                    <a:moveTo>
                      <a:pt x="0" y="58"/>
                    </a:moveTo>
                    <a:cubicBezTo>
                      <a:pt x="0" y="31"/>
                      <a:pt x="20" y="10"/>
                      <a:pt x="47" y="5"/>
                    </a:cubicBezTo>
                    <a:cubicBezTo>
                      <a:pt x="75" y="0"/>
                      <a:pt x="98" y="9"/>
                      <a:pt x="116" y="30"/>
                    </a:cubicBezTo>
                    <a:cubicBezTo>
                      <a:pt x="133" y="49"/>
                      <a:pt x="136" y="71"/>
                      <a:pt x="126" y="94"/>
                    </a:cubicBezTo>
                    <a:cubicBezTo>
                      <a:pt x="120" y="107"/>
                      <a:pt x="110" y="115"/>
                      <a:pt x="97" y="121"/>
                    </a:cubicBezTo>
                    <a:cubicBezTo>
                      <a:pt x="72" y="131"/>
                      <a:pt x="48" y="127"/>
                      <a:pt x="27" y="112"/>
                    </a:cubicBezTo>
                    <a:cubicBezTo>
                      <a:pt x="10" y="100"/>
                      <a:pt x="0" y="82"/>
                      <a:pt x="0" y="58"/>
                    </a:cubicBezTo>
                    <a:close/>
                    <a:moveTo>
                      <a:pt x="72" y="109"/>
                    </a:moveTo>
                    <a:cubicBezTo>
                      <a:pt x="76" y="109"/>
                      <a:pt x="81" y="107"/>
                      <a:pt x="86" y="106"/>
                    </a:cubicBezTo>
                    <a:cubicBezTo>
                      <a:pt x="95" y="104"/>
                      <a:pt x="102" y="98"/>
                      <a:pt x="107" y="91"/>
                    </a:cubicBezTo>
                    <a:cubicBezTo>
                      <a:pt x="117" y="77"/>
                      <a:pt x="116" y="61"/>
                      <a:pt x="107" y="48"/>
                    </a:cubicBezTo>
                    <a:cubicBezTo>
                      <a:pt x="95" y="29"/>
                      <a:pt x="77" y="21"/>
                      <a:pt x="55" y="22"/>
                    </a:cubicBezTo>
                    <a:cubicBezTo>
                      <a:pt x="29" y="23"/>
                      <a:pt x="11" y="48"/>
                      <a:pt x="20" y="74"/>
                    </a:cubicBezTo>
                    <a:cubicBezTo>
                      <a:pt x="26" y="94"/>
                      <a:pt x="48" y="109"/>
                      <a:pt x="72" y="109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09" name="Freeform 92">
                <a:extLst>
                  <a:ext uri="{FF2B5EF4-FFF2-40B4-BE49-F238E27FC236}">
                    <a16:creationId xmlns:a16="http://schemas.microsoft.com/office/drawing/2014/main" id="{13E5EBB4-9F69-4D12-99A6-DE3C5E456E53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7606963" y="-460376"/>
                <a:ext cx="273050" cy="288925"/>
              </a:xfrm>
              <a:custGeom>
                <a:avLst/>
                <a:gdLst>
                  <a:gd name="T0" fmla="*/ 0 w 111"/>
                  <a:gd name="T1" fmla="*/ 53 h 117"/>
                  <a:gd name="T2" fmla="*/ 17 w 111"/>
                  <a:gd name="T3" fmla="*/ 14 h 117"/>
                  <a:gd name="T4" fmla="*/ 67 w 111"/>
                  <a:gd name="T5" fmla="*/ 7 h 117"/>
                  <a:gd name="T6" fmla="*/ 107 w 111"/>
                  <a:gd name="T7" fmla="*/ 53 h 117"/>
                  <a:gd name="T8" fmla="*/ 89 w 111"/>
                  <a:gd name="T9" fmla="*/ 106 h 117"/>
                  <a:gd name="T10" fmla="*/ 50 w 111"/>
                  <a:gd name="T11" fmla="*/ 114 h 117"/>
                  <a:gd name="T12" fmla="*/ 9 w 111"/>
                  <a:gd name="T13" fmla="*/ 84 h 117"/>
                  <a:gd name="T14" fmla="*/ 0 w 111"/>
                  <a:gd name="T15" fmla="*/ 53 h 117"/>
                  <a:gd name="T16" fmla="*/ 79 w 111"/>
                  <a:gd name="T17" fmla="*/ 91 h 117"/>
                  <a:gd name="T18" fmla="*/ 79 w 111"/>
                  <a:gd name="T19" fmla="*/ 91 h 117"/>
                  <a:gd name="T20" fmla="*/ 85 w 111"/>
                  <a:gd name="T21" fmla="*/ 84 h 117"/>
                  <a:gd name="T22" fmla="*/ 86 w 111"/>
                  <a:gd name="T23" fmla="*/ 83 h 117"/>
                  <a:gd name="T24" fmla="*/ 89 w 111"/>
                  <a:gd name="T25" fmla="*/ 76 h 117"/>
                  <a:gd name="T26" fmla="*/ 89 w 111"/>
                  <a:gd name="T27" fmla="*/ 73 h 117"/>
                  <a:gd name="T28" fmla="*/ 89 w 111"/>
                  <a:gd name="T29" fmla="*/ 58 h 117"/>
                  <a:gd name="T30" fmla="*/ 89 w 111"/>
                  <a:gd name="T31" fmla="*/ 56 h 117"/>
                  <a:gd name="T32" fmla="*/ 89 w 111"/>
                  <a:gd name="T33" fmla="*/ 54 h 117"/>
                  <a:gd name="T34" fmla="*/ 88 w 111"/>
                  <a:gd name="T35" fmla="*/ 53 h 117"/>
                  <a:gd name="T36" fmla="*/ 85 w 111"/>
                  <a:gd name="T37" fmla="*/ 45 h 117"/>
                  <a:gd name="T38" fmla="*/ 85 w 111"/>
                  <a:gd name="T39" fmla="*/ 45 h 117"/>
                  <a:gd name="T40" fmla="*/ 77 w 111"/>
                  <a:gd name="T41" fmla="*/ 34 h 117"/>
                  <a:gd name="T42" fmla="*/ 76 w 111"/>
                  <a:gd name="T43" fmla="*/ 34 h 117"/>
                  <a:gd name="T44" fmla="*/ 74 w 111"/>
                  <a:gd name="T45" fmla="*/ 31 h 117"/>
                  <a:gd name="T46" fmla="*/ 73 w 111"/>
                  <a:gd name="T47" fmla="*/ 30 h 117"/>
                  <a:gd name="T48" fmla="*/ 59 w 111"/>
                  <a:gd name="T49" fmla="*/ 23 h 117"/>
                  <a:gd name="T50" fmla="*/ 59 w 111"/>
                  <a:gd name="T51" fmla="*/ 23 h 117"/>
                  <a:gd name="T52" fmla="*/ 58 w 111"/>
                  <a:gd name="T53" fmla="*/ 22 h 117"/>
                  <a:gd name="T54" fmla="*/ 56 w 111"/>
                  <a:gd name="T55" fmla="*/ 22 h 117"/>
                  <a:gd name="T56" fmla="*/ 48 w 111"/>
                  <a:gd name="T57" fmla="*/ 21 h 117"/>
                  <a:gd name="T58" fmla="*/ 43 w 111"/>
                  <a:gd name="T59" fmla="*/ 21 h 117"/>
                  <a:gd name="T60" fmla="*/ 21 w 111"/>
                  <a:gd name="T61" fmla="*/ 38 h 117"/>
                  <a:gd name="T62" fmla="*/ 21 w 111"/>
                  <a:gd name="T63" fmla="*/ 38 h 117"/>
                  <a:gd name="T64" fmla="*/ 19 w 111"/>
                  <a:gd name="T65" fmla="*/ 46 h 117"/>
                  <a:gd name="T66" fmla="*/ 18 w 111"/>
                  <a:gd name="T67" fmla="*/ 47 h 117"/>
                  <a:gd name="T68" fmla="*/ 18 w 111"/>
                  <a:gd name="T69" fmla="*/ 59 h 117"/>
                  <a:gd name="T70" fmla="*/ 19 w 111"/>
                  <a:gd name="T71" fmla="*/ 61 h 117"/>
                  <a:gd name="T72" fmla="*/ 19 w 111"/>
                  <a:gd name="T73" fmla="*/ 63 h 117"/>
                  <a:gd name="T74" fmla="*/ 20 w 111"/>
                  <a:gd name="T75" fmla="*/ 65 h 117"/>
                  <a:gd name="T76" fmla="*/ 20 w 111"/>
                  <a:gd name="T77" fmla="*/ 66 h 117"/>
                  <a:gd name="T78" fmla="*/ 21 w 111"/>
                  <a:gd name="T79" fmla="*/ 68 h 117"/>
                  <a:gd name="T80" fmla="*/ 21 w 111"/>
                  <a:gd name="T81" fmla="*/ 69 h 117"/>
                  <a:gd name="T82" fmla="*/ 21 w 111"/>
                  <a:gd name="T83" fmla="*/ 69 h 117"/>
                  <a:gd name="T84" fmla="*/ 30 w 111"/>
                  <a:gd name="T85" fmla="*/ 83 h 117"/>
                  <a:gd name="T86" fmla="*/ 30 w 111"/>
                  <a:gd name="T87" fmla="*/ 83 h 117"/>
                  <a:gd name="T88" fmla="*/ 36 w 111"/>
                  <a:gd name="T89" fmla="*/ 89 h 117"/>
                  <a:gd name="T90" fmla="*/ 37 w 111"/>
                  <a:gd name="T91" fmla="*/ 90 h 117"/>
                  <a:gd name="T92" fmla="*/ 45 w 111"/>
                  <a:gd name="T93" fmla="*/ 95 h 117"/>
                  <a:gd name="T94" fmla="*/ 70 w 111"/>
                  <a:gd name="T95" fmla="*/ 96 h 117"/>
                  <a:gd name="T96" fmla="*/ 76 w 111"/>
                  <a:gd name="T97" fmla="*/ 93 h 117"/>
                  <a:gd name="T98" fmla="*/ 77 w 111"/>
                  <a:gd name="T99" fmla="*/ 93 h 117"/>
                  <a:gd name="T100" fmla="*/ 78 w 111"/>
                  <a:gd name="T101" fmla="*/ 92 h 117"/>
                  <a:gd name="T102" fmla="*/ 79 w 111"/>
                  <a:gd name="T103" fmla="*/ 91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11" h="117">
                    <a:moveTo>
                      <a:pt x="0" y="53"/>
                    </a:moveTo>
                    <a:cubicBezTo>
                      <a:pt x="0" y="37"/>
                      <a:pt x="6" y="24"/>
                      <a:pt x="17" y="14"/>
                    </a:cubicBezTo>
                    <a:cubicBezTo>
                      <a:pt x="32" y="2"/>
                      <a:pt x="49" y="0"/>
                      <a:pt x="67" y="7"/>
                    </a:cubicBezTo>
                    <a:cubicBezTo>
                      <a:pt x="88" y="15"/>
                      <a:pt x="102" y="31"/>
                      <a:pt x="107" y="53"/>
                    </a:cubicBezTo>
                    <a:cubicBezTo>
                      <a:pt x="111" y="74"/>
                      <a:pt x="106" y="93"/>
                      <a:pt x="89" y="106"/>
                    </a:cubicBezTo>
                    <a:cubicBezTo>
                      <a:pt x="77" y="115"/>
                      <a:pt x="64" y="117"/>
                      <a:pt x="50" y="114"/>
                    </a:cubicBezTo>
                    <a:cubicBezTo>
                      <a:pt x="31" y="111"/>
                      <a:pt x="18" y="100"/>
                      <a:pt x="9" y="84"/>
                    </a:cubicBezTo>
                    <a:cubicBezTo>
                      <a:pt x="3" y="75"/>
                      <a:pt x="1" y="64"/>
                      <a:pt x="0" y="53"/>
                    </a:cubicBezTo>
                    <a:close/>
                    <a:moveTo>
                      <a:pt x="79" y="91"/>
                    </a:moveTo>
                    <a:cubicBezTo>
                      <a:pt x="79" y="91"/>
                      <a:pt x="79" y="91"/>
                      <a:pt x="79" y="91"/>
                    </a:cubicBezTo>
                    <a:cubicBezTo>
                      <a:pt x="82" y="90"/>
                      <a:pt x="84" y="87"/>
                      <a:pt x="85" y="84"/>
                    </a:cubicBezTo>
                    <a:cubicBezTo>
                      <a:pt x="85" y="84"/>
                      <a:pt x="86" y="84"/>
                      <a:pt x="86" y="83"/>
                    </a:cubicBezTo>
                    <a:cubicBezTo>
                      <a:pt x="88" y="81"/>
                      <a:pt x="89" y="79"/>
                      <a:pt x="89" y="76"/>
                    </a:cubicBezTo>
                    <a:cubicBezTo>
                      <a:pt x="89" y="75"/>
                      <a:pt x="89" y="74"/>
                      <a:pt x="89" y="73"/>
                    </a:cubicBezTo>
                    <a:cubicBezTo>
                      <a:pt x="91" y="68"/>
                      <a:pt x="91" y="63"/>
                      <a:pt x="89" y="58"/>
                    </a:cubicBezTo>
                    <a:cubicBezTo>
                      <a:pt x="89" y="57"/>
                      <a:pt x="89" y="57"/>
                      <a:pt x="89" y="56"/>
                    </a:cubicBezTo>
                    <a:cubicBezTo>
                      <a:pt x="89" y="55"/>
                      <a:pt x="89" y="54"/>
                      <a:pt x="89" y="54"/>
                    </a:cubicBezTo>
                    <a:cubicBezTo>
                      <a:pt x="88" y="54"/>
                      <a:pt x="88" y="53"/>
                      <a:pt x="88" y="53"/>
                    </a:cubicBezTo>
                    <a:cubicBezTo>
                      <a:pt x="88" y="50"/>
                      <a:pt x="87" y="47"/>
                      <a:pt x="85" y="45"/>
                    </a:cubicBezTo>
                    <a:cubicBezTo>
                      <a:pt x="85" y="45"/>
                      <a:pt x="85" y="45"/>
                      <a:pt x="85" y="45"/>
                    </a:cubicBezTo>
                    <a:cubicBezTo>
                      <a:pt x="83" y="40"/>
                      <a:pt x="80" y="37"/>
                      <a:pt x="77" y="34"/>
                    </a:cubicBezTo>
                    <a:cubicBezTo>
                      <a:pt x="76" y="34"/>
                      <a:pt x="76" y="34"/>
                      <a:pt x="76" y="34"/>
                    </a:cubicBezTo>
                    <a:cubicBezTo>
                      <a:pt x="76" y="32"/>
                      <a:pt x="75" y="32"/>
                      <a:pt x="74" y="31"/>
                    </a:cubicBezTo>
                    <a:cubicBezTo>
                      <a:pt x="74" y="31"/>
                      <a:pt x="74" y="31"/>
                      <a:pt x="73" y="30"/>
                    </a:cubicBezTo>
                    <a:cubicBezTo>
                      <a:pt x="69" y="26"/>
                      <a:pt x="65" y="24"/>
                      <a:pt x="59" y="23"/>
                    </a:cubicBezTo>
                    <a:cubicBezTo>
                      <a:pt x="59" y="23"/>
                      <a:pt x="59" y="23"/>
                      <a:pt x="59" y="23"/>
                    </a:cubicBezTo>
                    <a:cubicBezTo>
                      <a:pt x="59" y="23"/>
                      <a:pt x="58" y="22"/>
                      <a:pt x="58" y="22"/>
                    </a:cubicBezTo>
                    <a:cubicBezTo>
                      <a:pt x="57" y="22"/>
                      <a:pt x="57" y="22"/>
                      <a:pt x="56" y="22"/>
                    </a:cubicBezTo>
                    <a:cubicBezTo>
                      <a:pt x="53" y="21"/>
                      <a:pt x="51" y="20"/>
                      <a:pt x="48" y="21"/>
                    </a:cubicBezTo>
                    <a:cubicBezTo>
                      <a:pt x="46" y="21"/>
                      <a:pt x="45" y="21"/>
                      <a:pt x="43" y="21"/>
                    </a:cubicBezTo>
                    <a:cubicBezTo>
                      <a:pt x="33" y="23"/>
                      <a:pt x="25" y="28"/>
                      <a:pt x="21" y="38"/>
                    </a:cubicBezTo>
                    <a:cubicBezTo>
                      <a:pt x="21" y="38"/>
                      <a:pt x="21" y="38"/>
                      <a:pt x="21" y="38"/>
                    </a:cubicBezTo>
                    <a:cubicBezTo>
                      <a:pt x="19" y="40"/>
                      <a:pt x="19" y="43"/>
                      <a:pt x="19" y="46"/>
                    </a:cubicBezTo>
                    <a:cubicBezTo>
                      <a:pt x="19" y="46"/>
                      <a:pt x="19" y="47"/>
                      <a:pt x="18" y="47"/>
                    </a:cubicBezTo>
                    <a:cubicBezTo>
                      <a:pt x="17" y="51"/>
                      <a:pt x="17" y="55"/>
                      <a:pt x="18" y="59"/>
                    </a:cubicBezTo>
                    <a:cubicBezTo>
                      <a:pt x="18" y="59"/>
                      <a:pt x="19" y="60"/>
                      <a:pt x="19" y="61"/>
                    </a:cubicBezTo>
                    <a:cubicBezTo>
                      <a:pt x="18" y="62"/>
                      <a:pt x="18" y="63"/>
                      <a:pt x="19" y="63"/>
                    </a:cubicBezTo>
                    <a:cubicBezTo>
                      <a:pt x="19" y="64"/>
                      <a:pt x="20" y="65"/>
                      <a:pt x="20" y="65"/>
                    </a:cubicBezTo>
                    <a:cubicBezTo>
                      <a:pt x="20" y="66"/>
                      <a:pt x="20" y="66"/>
                      <a:pt x="20" y="66"/>
                    </a:cubicBezTo>
                    <a:cubicBezTo>
                      <a:pt x="20" y="67"/>
                      <a:pt x="20" y="68"/>
                      <a:pt x="21" y="68"/>
                    </a:cubicBezTo>
                    <a:cubicBezTo>
                      <a:pt x="21" y="68"/>
                      <a:pt x="21" y="69"/>
                      <a:pt x="21" y="69"/>
                    </a:cubicBezTo>
                    <a:cubicBezTo>
                      <a:pt x="21" y="69"/>
                      <a:pt x="21" y="69"/>
                      <a:pt x="21" y="69"/>
                    </a:cubicBezTo>
                    <a:cubicBezTo>
                      <a:pt x="22" y="75"/>
                      <a:pt x="26" y="79"/>
                      <a:pt x="30" y="83"/>
                    </a:cubicBezTo>
                    <a:cubicBezTo>
                      <a:pt x="30" y="83"/>
                      <a:pt x="30" y="83"/>
                      <a:pt x="30" y="83"/>
                    </a:cubicBezTo>
                    <a:cubicBezTo>
                      <a:pt x="31" y="86"/>
                      <a:pt x="33" y="88"/>
                      <a:pt x="36" y="89"/>
                    </a:cubicBezTo>
                    <a:cubicBezTo>
                      <a:pt x="37" y="89"/>
                      <a:pt x="37" y="90"/>
                      <a:pt x="37" y="90"/>
                    </a:cubicBezTo>
                    <a:cubicBezTo>
                      <a:pt x="39" y="93"/>
                      <a:pt x="42" y="93"/>
                      <a:pt x="45" y="95"/>
                    </a:cubicBezTo>
                    <a:cubicBezTo>
                      <a:pt x="53" y="98"/>
                      <a:pt x="62" y="100"/>
                      <a:pt x="70" y="96"/>
                    </a:cubicBezTo>
                    <a:cubicBezTo>
                      <a:pt x="72" y="95"/>
                      <a:pt x="74" y="94"/>
                      <a:pt x="76" y="93"/>
                    </a:cubicBezTo>
                    <a:cubicBezTo>
                      <a:pt x="76" y="93"/>
                      <a:pt x="77" y="93"/>
                      <a:pt x="77" y="93"/>
                    </a:cubicBezTo>
                    <a:cubicBezTo>
                      <a:pt x="77" y="92"/>
                      <a:pt x="78" y="92"/>
                      <a:pt x="78" y="92"/>
                    </a:cubicBezTo>
                    <a:cubicBezTo>
                      <a:pt x="78" y="92"/>
                      <a:pt x="79" y="91"/>
                      <a:pt x="79" y="91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10" name="Freeform 93">
                <a:extLst>
                  <a:ext uri="{FF2B5EF4-FFF2-40B4-BE49-F238E27FC236}">
                    <a16:creationId xmlns:a16="http://schemas.microsoft.com/office/drawing/2014/main" id="{6BBFBEDC-27FB-432D-BFBC-2DCDEDF8646D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7338675" y="-771526"/>
                <a:ext cx="198438" cy="201613"/>
              </a:xfrm>
              <a:custGeom>
                <a:avLst/>
                <a:gdLst>
                  <a:gd name="T0" fmla="*/ 1 w 81"/>
                  <a:gd name="T1" fmla="*/ 37 h 82"/>
                  <a:gd name="T2" fmla="*/ 41 w 81"/>
                  <a:gd name="T3" fmla="*/ 4 h 82"/>
                  <a:gd name="T4" fmla="*/ 79 w 81"/>
                  <a:gd name="T5" fmla="*/ 42 h 82"/>
                  <a:gd name="T6" fmla="*/ 50 w 81"/>
                  <a:gd name="T7" fmla="*/ 79 h 82"/>
                  <a:gd name="T8" fmla="*/ 1 w 81"/>
                  <a:gd name="T9" fmla="*/ 45 h 82"/>
                  <a:gd name="T10" fmla="*/ 1 w 81"/>
                  <a:gd name="T11" fmla="*/ 37 h 82"/>
                  <a:gd name="T12" fmla="*/ 45 w 81"/>
                  <a:gd name="T13" fmla="*/ 62 h 82"/>
                  <a:gd name="T14" fmla="*/ 61 w 81"/>
                  <a:gd name="T15" fmla="*/ 44 h 82"/>
                  <a:gd name="T16" fmla="*/ 28 w 81"/>
                  <a:gd name="T17" fmla="*/ 22 h 82"/>
                  <a:gd name="T18" fmla="*/ 18 w 81"/>
                  <a:gd name="T19" fmla="*/ 39 h 82"/>
                  <a:gd name="T20" fmla="*/ 45 w 81"/>
                  <a:gd name="T21" fmla="*/ 62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1" h="82">
                    <a:moveTo>
                      <a:pt x="1" y="37"/>
                    </a:moveTo>
                    <a:cubicBezTo>
                      <a:pt x="0" y="16"/>
                      <a:pt x="19" y="0"/>
                      <a:pt x="41" y="4"/>
                    </a:cubicBezTo>
                    <a:cubicBezTo>
                      <a:pt x="61" y="7"/>
                      <a:pt x="76" y="23"/>
                      <a:pt x="79" y="42"/>
                    </a:cubicBezTo>
                    <a:cubicBezTo>
                      <a:pt x="81" y="59"/>
                      <a:pt x="69" y="77"/>
                      <a:pt x="50" y="79"/>
                    </a:cubicBezTo>
                    <a:cubicBezTo>
                      <a:pt x="27" y="82"/>
                      <a:pt x="6" y="67"/>
                      <a:pt x="1" y="45"/>
                    </a:cubicBezTo>
                    <a:cubicBezTo>
                      <a:pt x="1" y="42"/>
                      <a:pt x="1" y="40"/>
                      <a:pt x="1" y="37"/>
                    </a:cubicBezTo>
                    <a:close/>
                    <a:moveTo>
                      <a:pt x="45" y="62"/>
                    </a:moveTo>
                    <a:cubicBezTo>
                      <a:pt x="55" y="62"/>
                      <a:pt x="62" y="55"/>
                      <a:pt x="61" y="44"/>
                    </a:cubicBezTo>
                    <a:cubicBezTo>
                      <a:pt x="60" y="30"/>
                      <a:pt x="43" y="18"/>
                      <a:pt x="28" y="22"/>
                    </a:cubicBezTo>
                    <a:cubicBezTo>
                      <a:pt x="22" y="24"/>
                      <a:pt x="17" y="32"/>
                      <a:pt x="18" y="39"/>
                    </a:cubicBezTo>
                    <a:cubicBezTo>
                      <a:pt x="20" y="51"/>
                      <a:pt x="32" y="62"/>
                      <a:pt x="45" y="62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11" name="Freeform 94">
                <a:extLst>
                  <a:ext uri="{FF2B5EF4-FFF2-40B4-BE49-F238E27FC236}">
                    <a16:creationId xmlns:a16="http://schemas.microsoft.com/office/drawing/2014/main" id="{350D8A8C-3F52-40A6-9857-36CE47809B24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7572038" y="-53976"/>
                <a:ext cx="169863" cy="174625"/>
              </a:xfrm>
              <a:custGeom>
                <a:avLst/>
                <a:gdLst>
                  <a:gd name="T0" fmla="*/ 35 w 69"/>
                  <a:gd name="T1" fmla="*/ 70 h 71"/>
                  <a:gd name="T2" fmla="*/ 1 w 69"/>
                  <a:gd name="T3" fmla="*/ 32 h 71"/>
                  <a:gd name="T4" fmla="*/ 34 w 69"/>
                  <a:gd name="T5" fmla="*/ 0 h 71"/>
                  <a:gd name="T6" fmla="*/ 68 w 69"/>
                  <a:gd name="T7" fmla="*/ 37 h 71"/>
                  <a:gd name="T8" fmla="*/ 35 w 69"/>
                  <a:gd name="T9" fmla="*/ 70 h 71"/>
                  <a:gd name="T10" fmla="*/ 50 w 69"/>
                  <a:gd name="T11" fmla="*/ 36 h 71"/>
                  <a:gd name="T12" fmla="*/ 33 w 69"/>
                  <a:gd name="T13" fmla="*/ 18 h 71"/>
                  <a:gd name="T14" fmla="*/ 19 w 69"/>
                  <a:gd name="T15" fmla="*/ 34 h 71"/>
                  <a:gd name="T16" fmla="*/ 36 w 69"/>
                  <a:gd name="T17" fmla="*/ 52 h 71"/>
                  <a:gd name="T18" fmla="*/ 50 w 69"/>
                  <a:gd name="T19" fmla="*/ 3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9" h="71">
                    <a:moveTo>
                      <a:pt x="35" y="70"/>
                    </a:moveTo>
                    <a:cubicBezTo>
                      <a:pt x="18" y="71"/>
                      <a:pt x="0" y="54"/>
                      <a:pt x="1" y="32"/>
                    </a:cubicBezTo>
                    <a:cubicBezTo>
                      <a:pt x="2" y="14"/>
                      <a:pt x="16" y="0"/>
                      <a:pt x="34" y="0"/>
                    </a:cubicBezTo>
                    <a:cubicBezTo>
                      <a:pt x="52" y="0"/>
                      <a:pt x="69" y="17"/>
                      <a:pt x="68" y="37"/>
                    </a:cubicBezTo>
                    <a:cubicBezTo>
                      <a:pt x="68" y="56"/>
                      <a:pt x="52" y="71"/>
                      <a:pt x="35" y="70"/>
                    </a:cubicBezTo>
                    <a:close/>
                    <a:moveTo>
                      <a:pt x="50" y="36"/>
                    </a:moveTo>
                    <a:cubicBezTo>
                      <a:pt x="50" y="26"/>
                      <a:pt x="43" y="18"/>
                      <a:pt x="33" y="18"/>
                    </a:cubicBezTo>
                    <a:cubicBezTo>
                      <a:pt x="24" y="17"/>
                      <a:pt x="19" y="25"/>
                      <a:pt x="19" y="34"/>
                    </a:cubicBezTo>
                    <a:cubicBezTo>
                      <a:pt x="19" y="44"/>
                      <a:pt x="26" y="52"/>
                      <a:pt x="36" y="52"/>
                    </a:cubicBezTo>
                    <a:cubicBezTo>
                      <a:pt x="44" y="52"/>
                      <a:pt x="50" y="45"/>
                      <a:pt x="50" y="36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12" name="Freeform 95">
                <a:extLst>
                  <a:ext uri="{FF2B5EF4-FFF2-40B4-BE49-F238E27FC236}">
                    <a16:creationId xmlns:a16="http://schemas.microsoft.com/office/drawing/2014/main" id="{BFA1B332-0BE0-435E-BC52-90D847565EAF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7298988" y="-430213"/>
                <a:ext cx="160338" cy="161925"/>
              </a:xfrm>
              <a:custGeom>
                <a:avLst/>
                <a:gdLst>
                  <a:gd name="T0" fmla="*/ 34 w 65"/>
                  <a:gd name="T1" fmla="*/ 65 h 66"/>
                  <a:gd name="T2" fmla="*/ 0 w 65"/>
                  <a:gd name="T3" fmla="*/ 32 h 66"/>
                  <a:gd name="T4" fmla="*/ 29 w 65"/>
                  <a:gd name="T5" fmla="*/ 0 h 66"/>
                  <a:gd name="T6" fmla="*/ 65 w 65"/>
                  <a:gd name="T7" fmla="*/ 35 h 66"/>
                  <a:gd name="T8" fmla="*/ 34 w 65"/>
                  <a:gd name="T9" fmla="*/ 65 h 66"/>
                  <a:gd name="T10" fmla="*/ 34 w 65"/>
                  <a:gd name="T11" fmla="*/ 47 h 66"/>
                  <a:gd name="T12" fmla="*/ 47 w 65"/>
                  <a:gd name="T13" fmla="*/ 35 h 66"/>
                  <a:gd name="T14" fmla="*/ 31 w 65"/>
                  <a:gd name="T15" fmla="*/ 18 h 66"/>
                  <a:gd name="T16" fmla="*/ 18 w 65"/>
                  <a:gd name="T17" fmla="*/ 31 h 66"/>
                  <a:gd name="T18" fmla="*/ 34 w 65"/>
                  <a:gd name="T19" fmla="*/ 47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5" h="66">
                    <a:moveTo>
                      <a:pt x="34" y="65"/>
                    </a:moveTo>
                    <a:cubicBezTo>
                      <a:pt x="17" y="66"/>
                      <a:pt x="0" y="50"/>
                      <a:pt x="0" y="32"/>
                    </a:cubicBezTo>
                    <a:cubicBezTo>
                      <a:pt x="0" y="15"/>
                      <a:pt x="13" y="1"/>
                      <a:pt x="29" y="0"/>
                    </a:cubicBezTo>
                    <a:cubicBezTo>
                      <a:pt x="49" y="0"/>
                      <a:pt x="65" y="16"/>
                      <a:pt x="65" y="35"/>
                    </a:cubicBezTo>
                    <a:cubicBezTo>
                      <a:pt x="65" y="50"/>
                      <a:pt x="53" y="66"/>
                      <a:pt x="34" y="65"/>
                    </a:cubicBezTo>
                    <a:close/>
                    <a:moveTo>
                      <a:pt x="34" y="47"/>
                    </a:moveTo>
                    <a:cubicBezTo>
                      <a:pt x="41" y="47"/>
                      <a:pt x="47" y="42"/>
                      <a:pt x="47" y="35"/>
                    </a:cubicBezTo>
                    <a:cubicBezTo>
                      <a:pt x="47" y="26"/>
                      <a:pt x="40" y="18"/>
                      <a:pt x="31" y="18"/>
                    </a:cubicBezTo>
                    <a:cubicBezTo>
                      <a:pt x="23" y="18"/>
                      <a:pt x="18" y="23"/>
                      <a:pt x="18" y="31"/>
                    </a:cubicBezTo>
                    <a:cubicBezTo>
                      <a:pt x="18" y="40"/>
                      <a:pt x="25" y="47"/>
                      <a:pt x="34" y="47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13" name="Freeform 96">
                <a:extLst>
                  <a:ext uri="{FF2B5EF4-FFF2-40B4-BE49-F238E27FC236}">
                    <a16:creationId xmlns:a16="http://schemas.microsoft.com/office/drawing/2014/main" id="{E0A99A0B-FCE9-459D-A768-738BF51A78C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6610013" y="168275"/>
                <a:ext cx="53975" cy="53975"/>
              </a:xfrm>
              <a:custGeom>
                <a:avLst/>
                <a:gdLst>
                  <a:gd name="T0" fmla="*/ 9 w 22"/>
                  <a:gd name="T1" fmla="*/ 22 h 22"/>
                  <a:gd name="T2" fmla="*/ 1 w 22"/>
                  <a:gd name="T3" fmla="*/ 10 h 22"/>
                  <a:gd name="T4" fmla="*/ 11 w 22"/>
                  <a:gd name="T5" fmla="*/ 0 h 22"/>
                  <a:gd name="T6" fmla="*/ 21 w 22"/>
                  <a:gd name="T7" fmla="*/ 11 h 22"/>
                  <a:gd name="T8" fmla="*/ 13 w 22"/>
                  <a:gd name="T9" fmla="*/ 22 h 22"/>
                  <a:gd name="T10" fmla="*/ 9 w 22"/>
                  <a:gd name="T11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" h="22">
                    <a:moveTo>
                      <a:pt x="9" y="22"/>
                    </a:moveTo>
                    <a:cubicBezTo>
                      <a:pt x="6" y="18"/>
                      <a:pt x="2" y="15"/>
                      <a:pt x="1" y="10"/>
                    </a:cubicBezTo>
                    <a:cubicBezTo>
                      <a:pt x="0" y="5"/>
                      <a:pt x="5" y="1"/>
                      <a:pt x="11" y="0"/>
                    </a:cubicBezTo>
                    <a:cubicBezTo>
                      <a:pt x="17" y="0"/>
                      <a:pt x="22" y="4"/>
                      <a:pt x="21" y="11"/>
                    </a:cubicBezTo>
                    <a:cubicBezTo>
                      <a:pt x="20" y="15"/>
                      <a:pt x="16" y="18"/>
                      <a:pt x="13" y="22"/>
                    </a:cubicBezTo>
                    <a:cubicBezTo>
                      <a:pt x="12" y="22"/>
                      <a:pt x="10" y="22"/>
                      <a:pt x="9" y="22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14" name="Freeform 97">
                <a:extLst>
                  <a:ext uri="{FF2B5EF4-FFF2-40B4-BE49-F238E27FC236}">
                    <a16:creationId xmlns:a16="http://schemas.microsoft.com/office/drawing/2014/main" id="{85955D89-708C-4F4A-9532-78B4076F6B69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6100425" y="1584325"/>
                <a:ext cx="1173163" cy="1322388"/>
              </a:xfrm>
              <a:custGeom>
                <a:avLst/>
                <a:gdLst>
                  <a:gd name="T0" fmla="*/ 212 w 477"/>
                  <a:gd name="T1" fmla="*/ 366 h 537"/>
                  <a:gd name="T2" fmla="*/ 180 w 477"/>
                  <a:gd name="T3" fmla="*/ 373 h 537"/>
                  <a:gd name="T4" fmla="*/ 190 w 477"/>
                  <a:gd name="T5" fmla="*/ 332 h 537"/>
                  <a:gd name="T6" fmla="*/ 182 w 477"/>
                  <a:gd name="T7" fmla="*/ 324 h 537"/>
                  <a:gd name="T8" fmla="*/ 143 w 477"/>
                  <a:gd name="T9" fmla="*/ 319 h 537"/>
                  <a:gd name="T10" fmla="*/ 159 w 477"/>
                  <a:gd name="T11" fmla="*/ 287 h 537"/>
                  <a:gd name="T12" fmla="*/ 112 w 477"/>
                  <a:gd name="T13" fmla="*/ 293 h 537"/>
                  <a:gd name="T14" fmla="*/ 130 w 477"/>
                  <a:gd name="T15" fmla="*/ 263 h 537"/>
                  <a:gd name="T16" fmla="*/ 91 w 477"/>
                  <a:gd name="T17" fmla="*/ 263 h 537"/>
                  <a:gd name="T18" fmla="*/ 101 w 477"/>
                  <a:gd name="T19" fmla="*/ 235 h 537"/>
                  <a:gd name="T20" fmla="*/ 92 w 477"/>
                  <a:gd name="T21" fmla="*/ 222 h 537"/>
                  <a:gd name="T22" fmla="*/ 75 w 477"/>
                  <a:gd name="T23" fmla="*/ 222 h 537"/>
                  <a:gd name="T24" fmla="*/ 50 w 477"/>
                  <a:gd name="T25" fmla="*/ 239 h 537"/>
                  <a:gd name="T26" fmla="*/ 52 w 477"/>
                  <a:gd name="T27" fmla="*/ 192 h 537"/>
                  <a:gd name="T28" fmla="*/ 20 w 477"/>
                  <a:gd name="T29" fmla="*/ 209 h 537"/>
                  <a:gd name="T30" fmla="*/ 4 w 477"/>
                  <a:gd name="T31" fmla="*/ 82 h 537"/>
                  <a:gd name="T32" fmla="*/ 146 w 477"/>
                  <a:gd name="T33" fmla="*/ 33 h 537"/>
                  <a:gd name="T34" fmla="*/ 181 w 477"/>
                  <a:gd name="T35" fmla="*/ 10 h 537"/>
                  <a:gd name="T36" fmla="*/ 194 w 477"/>
                  <a:gd name="T37" fmla="*/ 62 h 537"/>
                  <a:gd name="T38" fmla="*/ 226 w 477"/>
                  <a:gd name="T39" fmla="*/ 42 h 537"/>
                  <a:gd name="T40" fmla="*/ 223 w 477"/>
                  <a:gd name="T41" fmla="*/ 88 h 537"/>
                  <a:gd name="T42" fmla="*/ 260 w 477"/>
                  <a:gd name="T43" fmla="*/ 69 h 537"/>
                  <a:gd name="T44" fmla="*/ 243 w 477"/>
                  <a:gd name="T45" fmla="*/ 103 h 537"/>
                  <a:gd name="T46" fmla="*/ 297 w 477"/>
                  <a:gd name="T47" fmla="*/ 108 h 537"/>
                  <a:gd name="T48" fmla="*/ 291 w 477"/>
                  <a:gd name="T49" fmla="*/ 130 h 537"/>
                  <a:gd name="T50" fmla="*/ 308 w 477"/>
                  <a:gd name="T51" fmla="*/ 169 h 537"/>
                  <a:gd name="T52" fmla="*/ 345 w 477"/>
                  <a:gd name="T53" fmla="*/ 151 h 537"/>
                  <a:gd name="T54" fmla="*/ 336 w 477"/>
                  <a:gd name="T55" fmla="*/ 209 h 537"/>
                  <a:gd name="T56" fmla="*/ 377 w 477"/>
                  <a:gd name="T57" fmla="*/ 190 h 537"/>
                  <a:gd name="T58" fmla="*/ 346 w 477"/>
                  <a:gd name="T59" fmla="*/ 223 h 537"/>
                  <a:gd name="T60" fmla="*/ 398 w 477"/>
                  <a:gd name="T61" fmla="*/ 234 h 537"/>
                  <a:gd name="T62" fmla="*/ 374 w 477"/>
                  <a:gd name="T63" fmla="*/ 266 h 537"/>
                  <a:gd name="T64" fmla="*/ 431 w 477"/>
                  <a:gd name="T65" fmla="*/ 281 h 537"/>
                  <a:gd name="T66" fmla="*/ 399 w 477"/>
                  <a:gd name="T67" fmla="*/ 312 h 537"/>
                  <a:gd name="T68" fmla="*/ 453 w 477"/>
                  <a:gd name="T69" fmla="*/ 330 h 537"/>
                  <a:gd name="T70" fmla="*/ 420 w 477"/>
                  <a:gd name="T71" fmla="*/ 361 h 537"/>
                  <a:gd name="T72" fmla="*/ 469 w 477"/>
                  <a:gd name="T73" fmla="*/ 381 h 537"/>
                  <a:gd name="T74" fmla="*/ 438 w 477"/>
                  <a:gd name="T75" fmla="*/ 406 h 537"/>
                  <a:gd name="T76" fmla="*/ 370 w 477"/>
                  <a:gd name="T77" fmla="*/ 533 h 537"/>
                  <a:gd name="T78" fmla="*/ 262 w 477"/>
                  <a:gd name="T79" fmla="*/ 476 h 537"/>
                  <a:gd name="T80" fmla="*/ 229 w 477"/>
                  <a:gd name="T81" fmla="*/ 477 h 537"/>
                  <a:gd name="T82" fmla="*/ 247 w 477"/>
                  <a:gd name="T83" fmla="*/ 439 h 537"/>
                  <a:gd name="T84" fmla="*/ 243 w 477"/>
                  <a:gd name="T85" fmla="*/ 428 h 537"/>
                  <a:gd name="T86" fmla="*/ 205 w 477"/>
                  <a:gd name="T87" fmla="*/ 416 h 537"/>
                  <a:gd name="T88" fmla="*/ 226 w 477"/>
                  <a:gd name="T89" fmla="*/ 390 h 537"/>
                  <a:gd name="T90" fmla="*/ 425 w 477"/>
                  <a:gd name="T91" fmla="*/ 413 h 537"/>
                  <a:gd name="T92" fmla="*/ 359 w 477"/>
                  <a:gd name="T93" fmla="*/ 264 h 537"/>
                  <a:gd name="T94" fmla="*/ 265 w 477"/>
                  <a:gd name="T95" fmla="*/ 143 h 537"/>
                  <a:gd name="T96" fmla="*/ 118 w 477"/>
                  <a:gd name="T97" fmla="*/ 35 h 537"/>
                  <a:gd name="T98" fmla="*/ 20 w 477"/>
                  <a:gd name="T99" fmla="*/ 137 h 537"/>
                  <a:gd name="T100" fmla="*/ 57 w 477"/>
                  <a:gd name="T101" fmla="*/ 182 h 537"/>
                  <a:gd name="T102" fmla="*/ 89 w 477"/>
                  <a:gd name="T103" fmla="*/ 204 h 537"/>
                  <a:gd name="T104" fmla="*/ 122 w 477"/>
                  <a:gd name="T105" fmla="*/ 233 h 537"/>
                  <a:gd name="T106" fmla="*/ 151 w 477"/>
                  <a:gd name="T107" fmla="*/ 260 h 537"/>
                  <a:gd name="T108" fmla="*/ 177 w 477"/>
                  <a:gd name="T109" fmla="*/ 289 h 537"/>
                  <a:gd name="T110" fmla="*/ 202 w 477"/>
                  <a:gd name="T111" fmla="*/ 321 h 537"/>
                  <a:gd name="T112" fmla="*/ 224 w 477"/>
                  <a:gd name="T113" fmla="*/ 355 h 537"/>
                  <a:gd name="T114" fmla="*/ 244 w 477"/>
                  <a:gd name="T115" fmla="*/ 392 h 537"/>
                  <a:gd name="T116" fmla="*/ 261 w 477"/>
                  <a:gd name="T117" fmla="*/ 429 h 537"/>
                  <a:gd name="T118" fmla="*/ 276 w 477"/>
                  <a:gd name="T119" fmla="*/ 472 h 537"/>
                  <a:gd name="T120" fmla="*/ 406 w 477"/>
                  <a:gd name="T121" fmla="*/ 498 h 5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477" h="537">
                    <a:moveTo>
                      <a:pt x="225" y="385"/>
                    </a:moveTo>
                    <a:cubicBezTo>
                      <a:pt x="225" y="382"/>
                      <a:pt x="222" y="379"/>
                      <a:pt x="221" y="376"/>
                    </a:cubicBezTo>
                    <a:cubicBezTo>
                      <a:pt x="219" y="373"/>
                      <a:pt x="217" y="370"/>
                      <a:pt x="216" y="367"/>
                    </a:cubicBezTo>
                    <a:cubicBezTo>
                      <a:pt x="215" y="365"/>
                      <a:pt x="214" y="365"/>
                      <a:pt x="212" y="366"/>
                    </a:cubicBezTo>
                    <a:cubicBezTo>
                      <a:pt x="204" y="371"/>
                      <a:pt x="196" y="376"/>
                      <a:pt x="188" y="381"/>
                    </a:cubicBezTo>
                    <a:cubicBezTo>
                      <a:pt x="186" y="383"/>
                      <a:pt x="184" y="384"/>
                      <a:pt x="181" y="383"/>
                    </a:cubicBezTo>
                    <a:cubicBezTo>
                      <a:pt x="179" y="382"/>
                      <a:pt x="177" y="381"/>
                      <a:pt x="177" y="378"/>
                    </a:cubicBezTo>
                    <a:cubicBezTo>
                      <a:pt x="177" y="376"/>
                      <a:pt x="177" y="374"/>
                      <a:pt x="180" y="373"/>
                    </a:cubicBezTo>
                    <a:cubicBezTo>
                      <a:pt x="188" y="367"/>
                      <a:pt x="196" y="362"/>
                      <a:pt x="205" y="357"/>
                    </a:cubicBezTo>
                    <a:cubicBezTo>
                      <a:pt x="208" y="355"/>
                      <a:pt x="208" y="354"/>
                      <a:pt x="206" y="351"/>
                    </a:cubicBezTo>
                    <a:cubicBezTo>
                      <a:pt x="202" y="345"/>
                      <a:pt x="198" y="339"/>
                      <a:pt x="194" y="333"/>
                    </a:cubicBezTo>
                    <a:cubicBezTo>
                      <a:pt x="193" y="331"/>
                      <a:pt x="192" y="331"/>
                      <a:pt x="190" y="332"/>
                    </a:cubicBezTo>
                    <a:cubicBezTo>
                      <a:pt x="182" y="338"/>
                      <a:pt x="174" y="344"/>
                      <a:pt x="166" y="350"/>
                    </a:cubicBezTo>
                    <a:cubicBezTo>
                      <a:pt x="162" y="353"/>
                      <a:pt x="157" y="351"/>
                      <a:pt x="156" y="347"/>
                    </a:cubicBezTo>
                    <a:cubicBezTo>
                      <a:pt x="155" y="344"/>
                      <a:pt x="157" y="342"/>
                      <a:pt x="159" y="340"/>
                    </a:cubicBezTo>
                    <a:cubicBezTo>
                      <a:pt x="167" y="335"/>
                      <a:pt x="174" y="329"/>
                      <a:pt x="182" y="324"/>
                    </a:cubicBezTo>
                    <a:cubicBezTo>
                      <a:pt x="186" y="321"/>
                      <a:pt x="185" y="321"/>
                      <a:pt x="183" y="318"/>
                    </a:cubicBezTo>
                    <a:cubicBezTo>
                      <a:pt x="179" y="312"/>
                      <a:pt x="174" y="307"/>
                      <a:pt x="170" y="301"/>
                    </a:cubicBezTo>
                    <a:cubicBezTo>
                      <a:pt x="169" y="299"/>
                      <a:pt x="168" y="299"/>
                      <a:pt x="166" y="300"/>
                    </a:cubicBezTo>
                    <a:cubicBezTo>
                      <a:pt x="158" y="307"/>
                      <a:pt x="151" y="313"/>
                      <a:pt x="143" y="319"/>
                    </a:cubicBezTo>
                    <a:cubicBezTo>
                      <a:pt x="140" y="322"/>
                      <a:pt x="136" y="322"/>
                      <a:pt x="134" y="319"/>
                    </a:cubicBezTo>
                    <a:cubicBezTo>
                      <a:pt x="132" y="317"/>
                      <a:pt x="132" y="313"/>
                      <a:pt x="135" y="311"/>
                    </a:cubicBezTo>
                    <a:cubicBezTo>
                      <a:pt x="143" y="304"/>
                      <a:pt x="150" y="298"/>
                      <a:pt x="158" y="292"/>
                    </a:cubicBezTo>
                    <a:cubicBezTo>
                      <a:pt x="160" y="290"/>
                      <a:pt x="161" y="289"/>
                      <a:pt x="159" y="287"/>
                    </a:cubicBezTo>
                    <a:cubicBezTo>
                      <a:pt x="154" y="281"/>
                      <a:pt x="149" y="276"/>
                      <a:pt x="143" y="270"/>
                    </a:cubicBezTo>
                    <a:cubicBezTo>
                      <a:pt x="142" y="269"/>
                      <a:pt x="141" y="269"/>
                      <a:pt x="140" y="270"/>
                    </a:cubicBezTo>
                    <a:cubicBezTo>
                      <a:pt x="133" y="277"/>
                      <a:pt x="125" y="283"/>
                      <a:pt x="118" y="290"/>
                    </a:cubicBezTo>
                    <a:cubicBezTo>
                      <a:pt x="116" y="292"/>
                      <a:pt x="115" y="293"/>
                      <a:pt x="112" y="293"/>
                    </a:cubicBezTo>
                    <a:cubicBezTo>
                      <a:pt x="110" y="292"/>
                      <a:pt x="108" y="291"/>
                      <a:pt x="107" y="289"/>
                    </a:cubicBezTo>
                    <a:cubicBezTo>
                      <a:pt x="107" y="286"/>
                      <a:pt x="107" y="284"/>
                      <a:pt x="109" y="282"/>
                    </a:cubicBezTo>
                    <a:cubicBezTo>
                      <a:pt x="116" y="276"/>
                      <a:pt x="122" y="271"/>
                      <a:pt x="128" y="265"/>
                    </a:cubicBezTo>
                    <a:cubicBezTo>
                      <a:pt x="129" y="264"/>
                      <a:pt x="129" y="264"/>
                      <a:pt x="130" y="263"/>
                    </a:cubicBezTo>
                    <a:cubicBezTo>
                      <a:pt x="133" y="260"/>
                      <a:pt x="133" y="260"/>
                      <a:pt x="129" y="256"/>
                    </a:cubicBezTo>
                    <a:cubicBezTo>
                      <a:pt x="126" y="252"/>
                      <a:pt x="121" y="248"/>
                      <a:pt x="117" y="244"/>
                    </a:cubicBezTo>
                    <a:cubicBezTo>
                      <a:pt x="113" y="240"/>
                      <a:pt x="112" y="240"/>
                      <a:pt x="109" y="244"/>
                    </a:cubicBezTo>
                    <a:cubicBezTo>
                      <a:pt x="103" y="251"/>
                      <a:pt x="97" y="256"/>
                      <a:pt x="91" y="263"/>
                    </a:cubicBezTo>
                    <a:cubicBezTo>
                      <a:pt x="88" y="267"/>
                      <a:pt x="84" y="267"/>
                      <a:pt x="81" y="265"/>
                    </a:cubicBezTo>
                    <a:cubicBezTo>
                      <a:pt x="78" y="262"/>
                      <a:pt x="79" y="258"/>
                      <a:pt x="82" y="255"/>
                    </a:cubicBezTo>
                    <a:cubicBezTo>
                      <a:pt x="87" y="251"/>
                      <a:pt x="91" y="246"/>
                      <a:pt x="95" y="242"/>
                    </a:cubicBezTo>
                    <a:cubicBezTo>
                      <a:pt x="97" y="240"/>
                      <a:pt x="100" y="238"/>
                      <a:pt x="101" y="235"/>
                    </a:cubicBezTo>
                    <a:cubicBezTo>
                      <a:pt x="101" y="235"/>
                      <a:pt x="101" y="235"/>
                      <a:pt x="101" y="235"/>
                    </a:cubicBezTo>
                    <a:cubicBezTo>
                      <a:pt x="105" y="233"/>
                      <a:pt x="105" y="232"/>
                      <a:pt x="102" y="230"/>
                    </a:cubicBezTo>
                    <a:cubicBezTo>
                      <a:pt x="99" y="227"/>
                      <a:pt x="95" y="225"/>
                      <a:pt x="92" y="222"/>
                    </a:cubicBezTo>
                    <a:cubicBezTo>
                      <a:pt x="92" y="222"/>
                      <a:pt x="92" y="222"/>
                      <a:pt x="92" y="222"/>
                    </a:cubicBezTo>
                    <a:cubicBezTo>
                      <a:pt x="89" y="219"/>
                      <a:pt x="86" y="217"/>
                      <a:pt x="83" y="214"/>
                    </a:cubicBezTo>
                    <a:cubicBezTo>
                      <a:pt x="82" y="213"/>
                      <a:pt x="81" y="214"/>
                      <a:pt x="81" y="215"/>
                    </a:cubicBezTo>
                    <a:cubicBezTo>
                      <a:pt x="79" y="217"/>
                      <a:pt x="77" y="219"/>
                      <a:pt x="76" y="221"/>
                    </a:cubicBezTo>
                    <a:cubicBezTo>
                      <a:pt x="75" y="221"/>
                      <a:pt x="75" y="222"/>
                      <a:pt x="75" y="222"/>
                    </a:cubicBezTo>
                    <a:cubicBezTo>
                      <a:pt x="75" y="222"/>
                      <a:pt x="75" y="222"/>
                      <a:pt x="74" y="222"/>
                    </a:cubicBezTo>
                    <a:cubicBezTo>
                      <a:pt x="70" y="228"/>
                      <a:pt x="66" y="233"/>
                      <a:pt x="61" y="239"/>
                    </a:cubicBezTo>
                    <a:cubicBezTo>
                      <a:pt x="60" y="240"/>
                      <a:pt x="59" y="241"/>
                      <a:pt x="57" y="241"/>
                    </a:cubicBezTo>
                    <a:cubicBezTo>
                      <a:pt x="54" y="242"/>
                      <a:pt x="52" y="241"/>
                      <a:pt x="50" y="239"/>
                    </a:cubicBezTo>
                    <a:cubicBezTo>
                      <a:pt x="49" y="236"/>
                      <a:pt x="49" y="234"/>
                      <a:pt x="51" y="232"/>
                    </a:cubicBezTo>
                    <a:cubicBezTo>
                      <a:pt x="57" y="224"/>
                      <a:pt x="64" y="217"/>
                      <a:pt x="70" y="210"/>
                    </a:cubicBezTo>
                    <a:cubicBezTo>
                      <a:pt x="72" y="207"/>
                      <a:pt x="72" y="206"/>
                      <a:pt x="70" y="205"/>
                    </a:cubicBezTo>
                    <a:cubicBezTo>
                      <a:pt x="64" y="200"/>
                      <a:pt x="58" y="196"/>
                      <a:pt x="52" y="192"/>
                    </a:cubicBezTo>
                    <a:cubicBezTo>
                      <a:pt x="49" y="190"/>
                      <a:pt x="48" y="191"/>
                      <a:pt x="46" y="194"/>
                    </a:cubicBezTo>
                    <a:cubicBezTo>
                      <a:pt x="40" y="201"/>
                      <a:pt x="35" y="209"/>
                      <a:pt x="29" y="216"/>
                    </a:cubicBezTo>
                    <a:cubicBezTo>
                      <a:pt x="27" y="219"/>
                      <a:pt x="23" y="220"/>
                      <a:pt x="20" y="218"/>
                    </a:cubicBezTo>
                    <a:cubicBezTo>
                      <a:pt x="18" y="216"/>
                      <a:pt x="17" y="212"/>
                      <a:pt x="20" y="209"/>
                    </a:cubicBezTo>
                    <a:cubicBezTo>
                      <a:pt x="26" y="201"/>
                      <a:pt x="32" y="193"/>
                      <a:pt x="38" y="185"/>
                    </a:cubicBezTo>
                    <a:cubicBezTo>
                      <a:pt x="39" y="184"/>
                      <a:pt x="39" y="183"/>
                      <a:pt x="38" y="182"/>
                    </a:cubicBezTo>
                    <a:cubicBezTo>
                      <a:pt x="21" y="167"/>
                      <a:pt x="10" y="149"/>
                      <a:pt x="4" y="128"/>
                    </a:cubicBezTo>
                    <a:cubicBezTo>
                      <a:pt x="0" y="112"/>
                      <a:pt x="0" y="97"/>
                      <a:pt x="4" y="82"/>
                    </a:cubicBezTo>
                    <a:cubicBezTo>
                      <a:pt x="7" y="72"/>
                      <a:pt x="11" y="62"/>
                      <a:pt x="18" y="54"/>
                    </a:cubicBezTo>
                    <a:cubicBezTo>
                      <a:pt x="27" y="42"/>
                      <a:pt x="39" y="33"/>
                      <a:pt x="53" y="28"/>
                    </a:cubicBezTo>
                    <a:cubicBezTo>
                      <a:pt x="80" y="18"/>
                      <a:pt x="106" y="18"/>
                      <a:pt x="133" y="28"/>
                    </a:cubicBezTo>
                    <a:cubicBezTo>
                      <a:pt x="138" y="29"/>
                      <a:pt x="142" y="31"/>
                      <a:pt x="146" y="33"/>
                    </a:cubicBezTo>
                    <a:cubicBezTo>
                      <a:pt x="148" y="34"/>
                      <a:pt x="150" y="34"/>
                      <a:pt x="151" y="32"/>
                    </a:cubicBezTo>
                    <a:cubicBezTo>
                      <a:pt x="158" y="22"/>
                      <a:pt x="165" y="13"/>
                      <a:pt x="172" y="4"/>
                    </a:cubicBezTo>
                    <a:cubicBezTo>
                      <a:pt x="175" y="0"/>
                      <a:pt x="178" y="0"/>
                      <a:pt x="181" y="2"/>
                    </a:cubicBezTo>
                    <a:cubicBezTo>
                      <a:pt x="183" y="4"/>
                      <a:pt x="184" y="7"/>
                      <a:pt x="181" y="10"/>
                    </a:cubicBezTo>
                    <a:cubicBezTo>
                      <a:pt x="175" y="20"/>
                      <a:pt x="168" y="29"/>
                      <a:pt x="161" y="38"/>
                    </a:cubicBezTo>
                    <a:cubicBezTo>
                      <a:pt x="159" y="40"/>
                      <a:pt x="160" y="41"/>
                      <a:pt x="162" y="42"/>
                    </a:cubicBezTo>
                    <a:cubicBezTo>
                      <a:pt x="172" y="49"/>
                      <a:pt x="182" y="55"/>
                      <a:pt x="191" y="63"/>
                    </a:cubicBezTo>
                    <a:cubicBezTo>
                      <a:pt x="192" y="64"/>
                      <a:pt x="193" y="64"/>
                      <a:pt x="194" y="62"/>
                    </a:cubicBezTo>
                    <a:cubicBezTo>
                      <a:pt x="200" y="55"/>
                      <a:pt x="205" y="49"/>
                      <a:pt x="211" y="42"/>
                    </a:cubicBezTo>
                    <a:cubicBezTo>
                      <a:pt x="213" y="39"/>
                      <a:pt x="215" y="36"/>
                      <a:pt x="218" y="34"/>
                    </a:cubicBezTo>
                    <a:cubicBezTo>
                      <a:pt x="220" y="32"/>
                      <a:pt x="224" y="32"/>
                      <a:pt x="226" y="34"/>
                    </a:cubicBezTo>
                    <a:cubicBezTo>
                      <a:pt x="228" y="36"/>
                      <a:pt x="229" y="39"/>
                      <a:pt x="226" y="42"/>
                    </a:cubicBezTo>
                    <a:cubicBezTo>
                      <a:pt x="223" y="46"/>
                      <a:pt x="220" y="50"/>
                      <a:pt x="217" y="54"/>
                    </a:cubicBezTo>
                    <a:cubicBezTo>
                      <a:pt x="213" y="59"/>
                      <a:pt x="208" y="64"/>
                      <a:pt x="204" y="69"/>
                    </a:cubicBezTo>
                    <a:cubicBezTo>
                      <a:pt x="202" y="71"/>
                      <a:pt x="203" y="72"/>
                      <a:pt x="204" y="73"/>
                    </a:cubicBezTo>
                    <a:cubicBezTo>
                      <a:pt x="211" y="78"/>
                      <a:pt x="217" y="83"/>
                      <a:pt x="223" y="88"/>
                    </a:cubicBezTo>
                    <a:cubicBezTo>
                      <a:pt x="226" y="90"/>
                      <a:pt x="229" y="93"/>
                      <a:pt x="231" y="95"/>
                    </a:cubicBezTo>
                    <a:cubicBezTo>
                      <a:pt x="233" y="96"/>
                      <a:pt x="234" y="96"/>
                      <a:pt x="235" y="95"/>
                    </a:cubicBezTo>
                    <a:cubicBezTo>
                      <a:pt x="242" y="87"/>
                      <a:pt x="249" y="80"/>
                      <a:pt x="256" y="72"/>
                    </a:cubicBezTo>
                    <a:cubicBezTo>
                      <a:pt x="258" y="71"/>
                      <a:pt x="259" y="70"/>
                      <a:pt x="260" y="69"/>
                    </a:cubicBezTo>
                    <a:cubicBezTo>
                      <a:pt x="263" y="66"/>
                      <a:pt x="266" y="66"/>
                      <a:pt x="268" y="68"/>
                    </a:cubicBezTo>
                    <a:cubicBezTo>
                      <a:pt x="271" y="71"/>
                      <a:pt x="271" y="74"/>
                      <a:pt x="269" y="76"/>
                    </a:cubicBezTo>
                    <a:cubicBezTo>
                      <a:pt x="264" y="82"/>
                      <a:pt x="259" y="87"/>
                      <a:pt x="253" y="92"/>
                    </a:cubicBezTo>
                    <a:cubicBezTo>
                      <a:pt x="250" y="96"/>
                      <a:pt x="247" y="100"/>
                      <a:pt x="243" y="103"/>
                    </a:cubicBezTo>
                    <a:cubicBezTo>
                      <a:pt x="242" y="104"/>
                      <a:pt x="242" y="105"/>
                      <a:pt x="244" y="106"/>
                    </a:cubicBezTo>
                    <a:cubicBezTo>
                      <a:pt x="253" y="114"/>
                      <a:pt x="261" y="122"/>
                      <a:pt x="269" y="130"/>
                    </a:cubicBezTo>
                    <a:cubicBezTo>
                      <a:pt x="271" y="132"/>
                      <a:pt x="272" y="132"/>
                      <a:pt x="273" y="130"/>
                    </a:cubicBezTo>
                    <a:cubicBezTo>
                      <a:pt x="281" y="123"/>
                      <a:pt x="289" y="115"/>
                      <a:pt x="297" y="108"/>
                    </a:cubicBezTo>
                    <a:cubicBezTo>
                      <a:pt x="299" y="106"/>
                      <a:pt x="300" y="105"/>
                      <a:pt x="302" y="104"/>
                    </a:cubicBezTo>
                    <a:cubicBezTo>
                      <a:pt x="305" y="104"/>
                      <a:pt x="307" y="105"/>
                      <a:pt x="309" y="107"/>
                    </a:cubicBezTo>
                    <a:cubicBezTo>
                      <a:pt x="310" y="110"/>
                      <a:pt x="310" y="112"/>
                      <a:pt x="307" y="114"/>
                    </a:cubicBezTo>
                    <a:cubicBezTo>
                      <a:pt x="302" y="120"/>
                      <a:pt x="296" y="125"/>
                      <a:pt x="291" y="130"/>
                    </a:cubicBezTo>
                    <a:cubicBezTo>
                      <a:pt x="287" y="133"/>
                      <a:pt x="284" y="136"/>
                      <a:pt x="281" y="139"/>
                    </a:cubicBezTo>
                    <a:cubicBezTo>
                      <a:pt x="279" y="140"/>
                      <a:pt x="279" y="141"/>
                      <a:pt x="281" y="142"/>
                    </a:cubicBezTo>
                    <a:cubicBezTo>
                      <a:pt x="289" y="151"/>
                      <a:pt x="296" y="159"/>
                      <a:pt x="304" y="168"/>
                    </a:cubicBezTo>
                    <a:cubicBezTo>
                      <a:pt x="305" y="170"/>
                      <a:pt x="306" y="170"/>
                      <a:pt x="308" y="169"/>
                    </a:cubicBezTo>
                    <a:cubicBezTo>
                      <a:pt x="313" y="164"/>
                      <a:pt x="319" y="159"/>
                      <a:pt x="325" y="154"/>
                    </a:cubicBezTo>
                    <a:cubicBezTo>
                      <a:pt x="328" y="151"/>
                      <a:pt x="333" y="148"/>
                      <a:pt x="337" y="145"/>
                    </a:cubicBezTo>
                    <a:cubicBezTo>
                      <a:pt x="339" y="144"/>
                      <a:pt x="341" y="144"/>
                      <a:pt x="343" y="145"/>
                    </a:cubicBezTo>
                    <a:cubicBezTo>
                      <a:pt x="345" y="147"/>
                      <a:pt x="346" y="149"/>
                      <a:pt x="345" y="151"/>
                    </a:cubicBezTo>
                    <a:cubicBezTo>
                      <a:pt x="345" y="153"/>
                      <a:pt x="344" y="155"/>
                      <a:pt x="342" y="156"/>
                    </a:cubicBezTo>
                    <a:cubicBezTo>
                      <a:pt x="334" y="163"/>
                      <a:pt x="325" y="170"/>
                      <a:pt x="317" y="177"/>
                    </a:cubicBezTo>
                    <a:cubicBezTo>
                      <a:pt x="314" y="179"/>
                      <a:pt x="314" y="180"/>
                      <a:pt x="316" y="183"/>
                    </a:cubicBezTo>
                    <a:cubicBezTo>
                      <a:pt x="323" y="191"/>
                      <a:pt x="330" y="200"/>
                      <a:pt x="336" y="209"/>
                    </a:cubicBezTo>
                    <a:cubicBezTo>
                      <a:pt x="338" y="211"/>
                      <a:pt x="339" y="210"/>
                      <a:pt x="340" y="210"/>
                    </a:cubicBezTo>
                    <a:cubicBezTo>
                      <a:pt x="345" y="206"/>
                      <a:pt x="349" y="203"/>
                      <a:pt x="354" y="199"/>
                    </a:cubicBezTo>
                    <a:cubicBezTo>
                      <a:pt x="359" y="196"/>
                      <a:pt x="364" y="192"/>
                      <a:pt x="369" y="188"/>
                    </a:cubicBezTo>
                    <a:cubicBezTo>
                      <a:pt x="372" y="187"/>
                      <a:pt x="375" y="187"/>
                      <a:pt x="377" y="190"/>
                    </a:cubicBezTo>
                    <a:cubicBezTo>
                      <a:pt x="379" y="192"/>
                      <a:pt x="379" y="195"/>
                      <a:pt x="376" y="198"/>
                    </a:cubicBezTo>
                    <a:cubicBezTo>
                      <a:pt x="369" y="204"/>
                      <a:pt x="361" y="208"/>
                      <a:pt x="354" y="214"/>
                    </a:cubicBezTo>
                    <a:cubicBezTo>
                      <a:pt x="351" y="216"/>
                      <a:pt x="349" y="217"/>
                      <a:pt x="347" y="219"/>
                    </a:cubicBezTo>
                    <a:cubicBezTo>
                      <a:pt x="345" y="220"/>
                      <a:pt x="345" y="221"/>
                      <a:pt x="346" y="223"/>
                    </a:cubicBezTo>
                    <a:cubicBezTo>
                      <a:pt x="351" y="231"/>
                      <a:pt x="357" y="239"/>
                      <a:pt x="362" y="247"/>
                    </a:cubicBezTo>
                    <a:cubicBezTo>
                      <a:pt x="363" y="249"/>
                      <a:pt x="364" y="250"/>
                      <a:pt x="365" y="252"/>
                    </a:cubicBezTo>
                    <a:cubicBezTo>
                      <a:pt x="366" y="254"/>
                      <a:pt x="367" y="254"/>
                      <a:pt x="369" y="253"/>
                    </a:cubicBezTo>
                    <a:cubicBezTo>
                      <a:pt x="379" y="247"/>
                      <a:pt x="388" y="240"/>
                      <a:pt x="398" y="234"/>
                    </a:cubicBezTo>
                    <a:cubicBezTo>
                      <a:pt x="402" y="232"/>
                      <a:pt x="405" y="232"/>
                      <a:pt x="407" y="235"/>
                    </a:cubicBezTo>
                    <a:cubicBezTo>
                      <a:pt x="409" y="238"/>
                      <a:pt x="408" y="242"/>
                      <a:pt x="404" y="244"/>
                    </a:cubicBezTo>
                    <a:cubicBezTo>
                      <a:pt x="394" y="250"/>
                      <a:pt x="385" y="257"/>
                      <a:pt x="375" y="263"/>
                    </a:cubicBezTo>
                    <a:cubicBezTo>
                      <a:pt x="373" y="264"/>
                      <a:pt x="373" y="265"/>
                      <a:pt x="374" y="266"/>
                    </a:cubicBezTo>
                    <a:cubicBezTo>
                      <a:pt x="380" y="276"/>
                      <a:pt x="385" y="287"/>
                      <a:pt x="391" y="297"/>
                    </a:cubicBezTo>
                    <a:cubicBezTo>
                      <a:pt x="392" y="299"/>
                      <a:pt x="393" y="299"/>
                      <a:pt x="394" y="298"/>
                    </a:cubicBezTo>
                    <a:cubicBezTo>
                      <a:pt x="403" y="293"/>
                      <a:pt x="413" y="288"/>
                      <a:pt x="422" y="283"/>
                    </a:cubicBezTo>
                    <a:cubicBezTo>
                      <a:pt x="425" y="281"/>
                      <a:pt x="428" y="279"/>
                      <a:pt x="431" y="281"/>
                    </a:cubicBezTo>
                    <a:cubicBezTo>
                      <a:pt x="435" y="283"/>
                      <a:pt x="436" y="288"/>
                      <a:pt x="432" y="291"/>
                    </a:cubicBezTo>
                    <a:cubicBezTo>
                      <a:pt x="424" y="295"/>
                      <a:pt x="415" y="300"/>
                      <a:pt x="407" y="304"/>
                    </a:cubicBezTo>
                    <a:cubicBezTo>
                      <a:pt x="405" y="306"/>
                      <a:pt x="402" y="307"/>
                      <a:pt x="400" y="309"/>
                    </a:cubicBezTo>
                    <a:cubicBezTo>
                      <a:pt x="398" y="310"/>
                      <a:pt x="398" y="311"/>
                      <a:pt x="399" y="312"/>
                    </a:cubicBezTo>
                    <a:cubicBezTo>
                      <a:pt x="404" y="323"/>
                      <a:pt x="409" y="334"/>
                      <a:pt x="414" y="344"/>
                    </a:cubicBezTo>
                    <a:cubicBezTo>
                      <a:pt x="414" y="346"/>
                      <a:pt x="415" y="346"/>
                      <a:pt x="416" y="345"/>
                    </a:cubicBezTo>
                    <a:cubicBezTo>
                      <a:pt x="425" y="341"/>
                      <a:pt x="435" y="337"/>
                      <a:pt x="444" y="332"/>
                    </a:cubicBezTo>
                    <a:cubicBezTo>
                      <a:pt x="447" y="331"/>
                      <a:pt x="450" y="329"/>
                      <a:pt x="453" y="330"/>
                    </a:cubicBezTo>
                    <a:cubicBezTo>
                      <a:pt x="456" y="331"/>
                      <a:pt x="457" y="333"/>
                      <a:pt x="457" y="335"/>
                    </a:cubicBezTo>
                    <a:cubicBezTo>
                      <a:pt x="457" y="338"/>
                      <a:pt x="456" y="340"/>
                      <a:pt x="454" y="341"/>
                    </a:cubicBezTo>
                    <a:cubicBezTo>
                      <a:pt x="443" y="346"/>
                      <a:pt x="433" y="351"/>
                      <a:pt x="422" y="356"/>
                    </a:cubicBezTo>
                    <a:cubicBezTo>
                      <a:pt x="419" y="357"/>
                      <a:pt x="419" y="357"/>
                      <a:pt x="420" y="361"/>
                    </a:cubicBezTo>
                    <a:cubicBezTo>
                      <a:pt x="424" y="371"/>
                      <a:pt x="428" y="381"/>
                      <a:pt x="431" y="391"/>
                    </a:cubicBezTo>
                    <a:cubicBezTo>
                      <a:pt x="433" y="395"/>
                      <a:pt x="433" y="396"/>
                      <a:pt x="437" y="394"/>
                    </a:cubicBezTo>
                    <a:cubicBezTo>
                      <a:pt x="447" y="390"/>
                      <a:pt x="456" y="386"/>
                      <a:pt x="466" y="383"/>
                    </a:cubicBezTo>
                    <a:cubicBezTo>
                      <a:pt x="467" y="382"/>
                      <a:pt x="468" y="382"/>
                      <a:pt x="469" y="381"/>
                    </a:cubicBezTo>
                    <a:cubicBezTo>
                      <a:pt x="472" y="381"/>
                      <a:pt x="475" y="382"/>
                      <a:pt x="476" y="384"/>
                    </a:cubicBezTo>
                    <a:cubicBezTo>
                      <a:pt x="477" y="388"/>
                      <a:pt x="476" y="391"/>
                      <a:pt x="473" y="392"/>
                    </a:cubicBezTo>
                    <a:cubicBezTo>
                      <a:pt x="466" y="395"/>
                      <a:pt x="459" y="398"/>
                      <a:pt x="452" y="400"/>
                    </a:cubicBezTo>
                    <a:cubicBezTo>
                      <a:pt x="447" y="402"/>
                      <a:pt x="443" y="404"/>
                      <a:pt x="438" y="406"/>
                    </a:cubicBezTo>
                    <a:cubicBezTo>
                      <a:pt x="436" y="407"/>
                      <a:pt x="436" y="408"/>
                      <a:pt x="437" y="410"/>
                    </a:cubicBezTo>
                    <a:cubicBezTo>
                      <a:pt x="439" y="422"/>
                      <a:pt x="440" y="434"/>
                      <a:pt x="438" y="447"/>
                    </a:cubicBezTo>
                    <a:cubicBezTo>
                      <a:pt x="436" y="468"/>
                      <a:pt x="429" y="488"/>
                      <a:pt x="416" y="505"/>
                    </a:cubicBezTo>
                    <a:cubicBezTo>
                      <a:pt x="404" y="520"/>
                      <a:pt x="388" y="530"/>
                      <a:pt x="370" y="533"/>
                    </a:cubicBezTo>
                    <a:cubicBezTo>
                      <a:pt x="353" y="537"/>
                      <a:pt x="337" y="535"/>
                      <a:pt x="321" y="529"/>
                    </a:cubicBezTo>
                    <a:cubicBezTo>
                      <a:pt x="304" y="523"/>
                      <a:pt x="290" y="512"/>
                      <a:pt x="279" y="498"/>
                    </a:cubicBezTo>
                    <a:cubicBezTo>
                      <a:pt x="274" y="492"/>
                      <a:pt x="269" y="485"/>
                      <a:pt x="266" y="478"/>
                    </a:cubicBezTo>
                    <a:cubicBezTo>
                      <a:pt x="265" y="476"/>
                      <a:pt x="264" y="476"/>
                      <a:pt x="262" y="476"/>
                    </a:cubicBezTo>
                    <a:cubicBezTo>
                      <a:pt x="254" y="480"/>
                      <a:pt x="245" y="483"/>
                      <a:pt x="237" y="487"/>
                    </a:cubicBezTo>
                    <a:cubicBezTo>
                      <a:pt x="235" y="487"/>
                      <a:pt x="234" y="488"/>
                      <a:pt x="232" y="488"/>
                    </a:cubicBezTo>
                    <a:cubicBezTo>
                      <a:pt x="229" y="489"/>
                      <a:pt x="227" y="487"/>
                      <a:pt x="225" y="485"/>
                    </a:cubicBezTo>
                    <a:cubicBezTo>
                      <a:pt x="224" y="481"/>
                      <a:pt x="225" y="479"/>
                      <a:pt x="229" y="477"/>
                    </a:cubicBezTo>
                    <a:cubicBezTo>
                      <a:pt x="238" y="473"/>
                      <a:pt x="248" y="469"/>
                      <a:pt x="258" y="466"/>
                    </a:cubicBezTo>
                    <a:cubicBezTo>
                      <a:pt x="259" y="465"/>
                      <a:pt x="260" y="464"/>
                      <a:pt x="259" y="462"/>
                    </a:cubicBezTo>
                    <a:cubicBezTo>
                      <a:pt x="257" y="455"/>
                      <a:pt x="254" y="448"/>
                      <a:pt x="251" y="440"/>
                    </a:cubicBezTo>
                    <a:cubicBezTo>
                      <a:pt x="250" y="438"/>
                      <a:pt x="249" y="437"/>
                      <a:pt x="247" y="439"/>
                    </a:cubicBezTo>
                    <a:cubicBezTo>
                      <a:pt x="238" y="443"/>
                      <a:pt x="229" y="447"/>
                      <a:pt x="220" y="451"/>
                    </a:cubicBezTo>
                    <a:cubicBezTo>
                      <a:pt x="216" y="453"/>
                      <a:pt x="213" y="451"/>
                      <a:pt x="212" y="447"/>
                    </a:cubicBezTo>
                    <a:cubicBezTo>
                      <a:pt x="211" y="444"/>
                      <a:pt x="212" y="442"/>
                      <a:pt x="216" y="440"/>
                    </a:cubicBezTo>
                    <a:cubicBezTo>
                      <a:pt x="225" y="436"/>
                      <a:pt x="234" y="432"/>
                      <a:pt x="243" y="428"/>
                    </a:cubicBezTo>
                    <a:cubicBezTo>
                      <a:pt x="245" y="427"/>
                      <a:pt x="245" y="426"/>
                      <a:pt x="244" y="424"/>
                    </a:cubicBezTo>
                    <a:cubicBezTo>
                      <a:pt x="241" y="417"/>
                      <a:pt x="238" y="410"/>
                      <a:pt x="235" y="403"/>
                    </a:cubicBezTo>
                    <a:cubicBezTo>
                      <a:pt x="234" y="400"/>
                      <a:pt x="233" y="400"/>
                      <a:pt x="231" y="401"/>
                    </a:cubicBezTo>
                    <a:cubicBezTo>
                      <a:pt x="222" y="406"/>
                      <a:pt x="214" y="411"/>
                      <a:pt x="205" y="416"/>
                    </a:cubicBezTo>
                    <a:cubicBezTo>
                      <a:pt x="201" y="418"/>
                      <a:pt x="198" y="417"/>
                      <a:pt x="196" y="414"/>
                    </a:cubicBezTo>
                    <a:cubicBezTo>
                      <a:pt x="194" y="410"/>
                      <a:pt x="196" y="407"/>
                      <a:pt x="200" y="405"/>
                    </a:cubicBezTo>
                    <a:cubicBezTo>
                      <a:pt x="208" y="401"/>
                      <a:pt x="216" y="396"/>
                      <a:pt x="224" y="392"/>
                    </a:cubicBezTo>
                    <a:cubicBezTo>
                      <a:pt x="225" y="392"/>
                      <a:pt x="225" y="391"/>
                      <a:pt x="226" y="390"/>
                    </a:cubicBezTo>
                    <a:cubicBezTo>
                      <a:pt x="227" y="391"/>
                      <a:pt x="228" y="390"/>
                      <a:pt x="228" y="389"/>
                    </a:cubicBezTo>
                    <a:cubicBezTo>
                      <a:pt x="227" y="388"/>
                      <a:pt x="227" y="386"/>
                      <a:pt x="225" y="385"/>
                    </a:cubicBezTo>
                    <a:close/>
                    <a:moveTo>
                      <a:pt x="427" y="431"/>
                    </a:moveTo>
                    <a:cubicBezTo>
                      <a:pt x="428" y="427"/>
                      <a:pt x="427" y="420"/>
                      <a:pt x="425" y="413"/>
                    </a:cubicBezTo>
                    <a:cubicBezTo>
                      <a:pt x="423" y="400"/>
                      <a:pt x="418" y="387"/>
                      <a:pt x="413" y="375"/>
                    </a:cubicBezTo>
                    <a:cubicBezTo>
                      <a:pt x="408" y="361"/>
                      <a:pt x="402" y="347"/>
                      <a:pt x="396" y="334"/>
                    </a:cubicBezTo>
                    <a:cubicBezTo>
                      <a:pt x="390" y="321"/>
                      <a:pt x="384" y="308"/>
                      <a:pt x="377" y="296"/>
                    </a:cubicBezTo>
                    <a:cubicBezTo>
                      <a:pt x="371" y="285"/>
                      <a:pt x="365" y="274"/>
                      <a:pt x="359" y="264"/>
                    </a:cubicBezTo>
                    <a:cubicBezTo>
                      <a:pt x="352" y="253"/>
                      <a:pt x="345" y="243"/>
                      <a:pt x="338" y="233"/>
                    </a:cubicBezTo>
                    <a:cubicBezTo>
                      <a:pt x="332" y="223"/>
                      <a:pt x="325" y="213"/>
                      <a:pt x="317" y="204"/>
                    </a:cubicBezTo>
                    <a:cubicBezTo>
                      <a:pt x="309" y="192"/>
                      <a:pt x="300" y="182"/>
                      <a:pt x="291" y="171"/>
                    </a:cubicBezTo>
                    <a:cubicBezTo>
                      <a:pt x="283" y="162"/>
                      <a:pt x="274" y="152"/>
                      <a:pt x="265" y="143"/>
                    </a:cubicBezTo>
                    <a:cubicBezTo>
                      <a:pt x="256" y="134"/>
                      <a:pt x="247" y="125"/>
                      <a:pt x="237" y="116"/>
                    </a:cubicBezTo>
                    <a:cubicBezTo>
                      <a:pt x="225" y="105"/>
                      <a:pt x="213" y="95"/>
                      <a:pt x="201" y="85"/>
                    </a:cubicBezTo>
                    <a:cubicBezTo>
                      <a:pt x="186" y="73"/>
                      <a:pt x="171" y="63"/>
                      <a:pt x="156" y="52"/>
                    </a:cubicBezTo>
                    <a:cubicBezTo>
                      <a:pt x="144" y="44"/>
                      <a:pt x="132" y="39"/>
                      <a:pt x="118" y="35"/>
                    </a:cubicBezTo>
                    <a:cubicBezTo>
                      <a:pt x="102" y="31"/>
                      <a:pt x="85" y="31"/>
                      <a:pt x="69" y="35"/>
                    </a:cubicBezTo>
                    <a:cubicBezTo>
                      <a:pt x="53" y="39"/>
                      <a:pt x="40" y="46"/>
                      <a:pt x="29" y="59"/>
                    </a:cubicBezTo>
                    <a:cubicBezTo>
                      <a:pt x="21" y="68"/>
                      <a:pt x="16" y="79"/>
                      <a:pt x="14" y="91"/>
                    </a:cubicBezTo>
                    <a:cubicBezTo>
                      <a:pt x="11" y="107"/>
                      <a:pt x="13" y="122"/>
                      <a:pt x="20" y="137"/>
                    </a:cubicBezTo>
                    <a:cubicBezTo>
                      <a:pt x="26" y="151"/>
                      <a:pt x="35" y="163"/>
                      <a:pt x="46" y="173"/>
                    </a:cubicBezTo>
                    <a:cubicBezTo>
                      <a:pt x="47" y="174"/>
                      <a:pt x="48" y="174"/>
                      <a:pt x="49" y="174"/>
                    </a:cubicBezTo>
                    <a:cubicBezTo>
                      <a:pt x="51" y="175"/>
                      <a:pt x="53" y="175"/>
                      <a:pt x="54" y="178"/>
                    </a:cubicBezTo>
                    <a:cubicBezTo>
                      <a:pt x="54" y="180"/>
                      <a:pt x="55" y="181"/>
                      <a:pt x="57" y="182"/>
                    </a:cubicBezTo>
                    <a:cubicBezTo>
                      <a:pt x="64" y="186"/>
                      <a:pt x="72" y="192"/>
                      <a:pt x="79" y="197"/>
                    </a:cubicBezTo>
                    <a:cubicBezTo>
                      <a:pt x="80" y="198"/>
                      <a:pt x="81" y="198"/>
                      <a:pt x="82" y="198"/>
                    </a:cubicBezTo>
                    <a:cubicBezTo>
                      <a:pt x="85" y="198"/>
                      <a:pt x="88" y="200"/>
                      <a:pt x="88" y="203"/>
                    </a:cubicBezTo>
                    <a:cubicBezTo>
                      <a:pt x="88" y="204"/>
                      <a:pt x="89" y="204"/>
                      <a:pt x="89" y="204"/>
                    </a:cubicBezTo>
                    <a:cubicBezTo>
                      <a:pt x="96" y="210"/>
                      <a:pt x="103" y="216"/>
                      <a:pt x="110" y="222"/>
                    </a:cubicBezTo>
                    <a:cubicBezTo>
                      <a:pt x="111" y="223"/>
                      <a:pt x="113" y="225"/>
                      <a:pt x="116" y="224"/>
                    </a:cubicBezTo>
                    <a:cubicBezTo>
                      <a:pt x="118" y="224"/>
                      <a:pt x="120" y="226"/>
                      <a:pt x="120" y="228"/>
                    </a:cubicBezTo>
                    <a:cubicBezTo>
                      <a:pt x="120" y="230"/>
                      <a:pt x="121" y="231"/>
                      <a:pt x="122" y="233"/>
                    </a:cubicBezTo>
                    <a:cubicBezTo>
                      <a:pt x="129" y="238"/>
                      <a:pt x="135" y="244"/>
                      <a:pt x="141" y="251"/>
                    </a:cubicBezTo>
                    <a:cubicBezTo>
                      <a:pt x="142" y="252"/>
                      <a:pt x="143" y="253"/>
                      <a:pt x="144" y="253"/>
                    </a:cubicBezTo>
                    <a:cubicBezTo>
                      <a:pt x="148" y="253"/>
                      <a:pt x="149" y="255"/>
                      <a:pt x="149" y="258"/>
                    </a:cubicBezTo>
                    <a:cubicBezTo>
                      <a:pt x="150" y="259"/>
                      <a:pt x="150" y="260"/>
                      <a:pt x="151" y="260"/>
                    </a:cubicBezTo>
                    <a:cubicBezTo>
                      <a:pt x="153" y="263"/>
                      <a:pt x="156" y="266"/>
                      <a:pt x="158" y="269"/>
                    </a:cubicBezTo>
                    <a:cubicBezTo>
                      <a:pt x="162" y="272"/>
                      <a:pt x="165" y="276"/>
                      <a:pt x="168" y="280"/>
                    </a:cubicBezTo>
                    <a:cubicBezTo>
                      <a:pt x="169" y="281"/>
                      <a:pt x="170" y="282"/>
                      <a:pt x="172" y="283"/>
                    </a:cubicBezTo>
                    <a:cubicBezTo>
                      <a:pt x="175" y="284"/>
                      <a:pt x="177" y="286"/>
                      <a:pt x="177" y="289"/>
                    </a:cubicBezTo>
                    <a:cubicBezTo>
                      <a:pt x="177" y="290"/>
                      <a:pt x="177" y="291"/>
                      <a:pt x="178" y="291"/>
                    </a:cubicBezTo>
                    <a:cubicBezTo>
                      <a:pt x="183" y="298"/>
                      <a:pt x="189" y="305"/>
                      <a:pt x="194" y="312"/>
                    </a:cubicBezTo>
                    <a:cubicBezTo>
                      <a:pt x="195" y="314"/>
                      <a:pt x="196" y="315"/>
                      <a:pt x="198" y="316"/>
                    </a:cubicBezTo>
                    <a:cubicBezTo>
                      <a:pt x="200" y="316"/>
                      <a:pt x="202" y="318"/>
                      <a:pt x="202" y="321"/>
                    </a:cubicBezTo>
                    <a:cubicBezTo>
                      <a:pt x="201" y="322"/>
                      <a:pt x="202" y="323"/>
                      <a:pt x="203" y="324"/>
                    </a:cubicBezTo>
                    <a:cubicBezTo>
                      <a:pt x="207" y="331"/>
                      <a:pt x="212" y="338"/>
                      <a:pt x="216" y="345"/>
                    </a:cubicBezTo>
                    <a:cubicBezTo>
                      <a:pt x="218" y="347"/>
                      <a:pt x="219" y="350"/>
                      <a:pt x="222" y="351"/>
                    </a:cubicBezTo>
                    <a:cubicBezTo>
                      <a:pt x="224" y="351"/>
                      <a:pt x="224" y="353"/>
                      <a:pt x="224" y="355"/>
                    </a:cubicBezTo>
                    <a:cubicBezTo>
                      <a:pt x="224" y="357"/>
                      <a:pt x="224" y="358"/>
                      <a:pt x="225" y="360"/>
                    </a:cubicBezTo>
                    <a:cubicBezTo>
                      <a:pt x="229" y="367"/>
                      <a:pt x="233" y="374"/>
                      <a:pt x="237" y="380"/>
                    </a:cubicBezTo>
                    <a:cubicBezTo>
                      <a:pt x="238" y="383"/>
                      <a:pt x="239" y="385"/>
                      <a:pt x="242" y="386"/>
                    </a:cubicBezTo>
                    <a:cubicBezTo>
                      <a:pt x="244" y="387"/>
                      <a:pt x="244" y="389"/>
                      <a:pt x="244" y="392"/>
                    </a:cubicBezTo>
                    <a:cubicBezTo>
                      <a:pt x="243" y="393"/>
                      <a:pt x="244" y="395"/>
                      <a:pt x="245" y="396"/>
                    </a:cubicBezTo>
                    <a:cubicBezTo>
                      <a:pt x="247" y="402"/>
                      <a:pt x="250" y="408"/>
                      <a:pt x="253" y="414"/>
                    </a:cubicBezTo>
                    <a:cubicBezTo>
                      <a:pt x="255" y="417"/>
                      <a:pt x="255" y="422"/>
                      <a:pt x="259" y="424"/>
                    </a:cubicBezTo>
                    <a:cubicBezTo>
                      <a:pt x="261" y="425"/>
                      <a:pt x="261" y="427"/>
                      <a:pt x="261" y="429"/>
                    </a:cubicBezTo>
                    <a:cubicBezTo>
                      <a:pt x="260" y="431"/>
                      <a:pt x="261" y="433"/>
                      <a:pt x="262" y="436"/>
                    </a:cubicBezTo>
                    <a:cubicBezTo>
                      <a:pt x="263" y="438"/>
                      <a:pt x="264" y="440"/>
                      <a:pt x="264" y="442"/>
                    </a:cubicBezTo>
                    <a:cubicBezTo>
                      <a:pt x="266" y="447"/>
                      <a:pt x="268" y="454"/>
                      <a:pt x="271" y="459"/>
                    </a:cubicBezTo>
                    <a:cubicBezTo>
                      <a:pt x="273" y="463"/>
                      <a:pt x="275" y="467"/>
                      <a:pt x="276" y="472"/>
                    </a:cubicBezTo>
                    <a:cubicBezTo>
                      <a:pt x="277" y="476"/>
                      <a:pt x="280" y="480"/>
                      <a:pt x="283" y="484"/>
                    </a:cubicBezTo>
                    <a:cubicBezTo>
                      <a:pt x="290" y="493"/>
                      <a:pt x="297" y="501"/>
                      <a:pt x="307" y="508"/>
                    </a:cubicBezTo>
                    <a:cubicBezTo>
                      <a:pt x="324" y="520"/>
                      <a:pt x="342" y="525"/>
                      <a:pt x="363" y="522"/>
                    </a:cubicBezTo>
                    <a:cubicBezTo>
                      <a:pt x="381" y="520"/>
                      <a:pt x="395" y="511"/>
                      <a:pt x="406" y="498"/>
                    </a:cubicBezTo>
                    <a:cubicBezTo>
                      <a:pt x="421" y="479"/>
                      <a:pt x="427" y="458"/>
                      <a:pt x="427" y="431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15" name="Freeform 98">
                <a:extLst>
                  <a:ext uri="{FF2B5EF4-FFF2-40B4-BE49-F238E27FC236}">
                    <a16:creationId xmlns:a16="http://schemas.microsoft.com/office/drawing/2014/main" id="{F247C15D-EEC5-4452-A766-3DA92E3673A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6282988" y="2132012"/>
                <a:ext cx="3175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B6DB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16" name="Freeform 99">
                <a:extLst>
                  <a:ext uri="{FF2B5EF4-FFF2-40B4-BE49-F238E27FC236}">
                    <a16:creationId xmlns:a16="http://schemas.microsoft.com/office/drawing/2014/main" id="{EBB0999C-8252-4487-BB13-38B0764725FC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6852900" y="2398712"/>
                <a:ext cx="254000" cy="298450"/>
              </a:xfrm>
              <a:custGeom>
                <a:avLst/>
                <a:gdLst>
                  <a:gd name="T0" fmla="*/ 103 w 103"/>
                  <a:gd name="T1" fmla="*/ 64 h 121"/>
                  <a:gd name="T2" fmla="*/ 92 w 103"/>
                  <a:gd name="T3" fmla="*/ 100 h 121"/>
                  <a:gd name="T4" fmla="*/ 47 w 103"/>
                  <a:gd name="T5" fmla="*/ 117 h 121"/>
                  <a:gd name="T6" fmla="*/ 11 w 103"/>
                  <a:gd name="T7" fmla="*/ 90 h 121"/>
                  <a:gd name="T8" fmla="*/ 2 w 103"/>
                  <a:gd name="T9" fmla="*/ 47 h 121"/>
                  <a:gd name="T10" fmla="*/ 13 w 103"/>
                  <a:gd name="T11" fmla="*/ 20 h 121"/>
                  <a:gd name="T12" fmla="*/ 35 w 103"/>
                  <a:gd name="T13" fmla="*/ 3 h 121"/>
                  <a:gd name="T14" fmla="*/ 66 w 103"/>
                  <a:gd name="T15" fmla="*/ 5 h 121"/>
                  <a:gd name="T16" fmla="*/ 99 w 103"/>
                  <a:gd name="T17" fmla="*/ 43 h 121"/>
                  <a:gd name="T18" fmla="*/ 103 w 103"/>
                  <a:gd name="T19" fmla="*/ 64 h 121"/>
                  <a:gd name="T20" fmla="*/ 13 w 103"/>
                  <a:gd name="T21" fmla="*/ 57 h 121"/>
                  <a:gd name="T22" fmla="*/ 16 w 103"/>
                  <a:gd name="T23" fmla="*/ 72 h 121"/>
                  <a:gd name="T24" fmla="*/ 39 w 103"/>
                  <a:gd name="T25" fmla="*/ 102 h 121"/>
                  <a:gd name="T26" fmla="*/ 76 w 103"/>
                  <a:gd name="T27" fmla="*/ 99 h 121"/>
                  <a:gd name="T28" fmla="*/ 91 w 103"/>
                  <a:gd name="T29" fmla="*/ 67 h 121"/>
                  <a:gd name="T30" fmla="*/ 65 w 103"/>
                  <a:gd name="T31" fmla="*/ 18 h 121"/>
                  <a:gd name="T32" fmla="*/ 25 w 103"/>
                  <a:gd name="T33" fmla="*/ 24 h 121"/>
                  <a:gd name="T34" fmla="*/ 13 w 103"/>
                  <a:gd name="T35" fmla="*/ 57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03" h="121">
                    <a:moveTo>
                      <a:pt x="103" y="64"/>
                    </a:moveTo>
                    <a:cubicBezTo>
                      <a:pt x="103" y="77"/>
                      <a:pt x="99" y="89"/>
                      <a:pt x="92" y="100"/>
                    </a:cubicBezTo>
                    <a:cubicBezTo>
                      <a:pt x="82" y="114"/>
                      <a:pt x="63" y="121"/>
                      <a:pt x="47" y="117"/>
                    </a:cubicBezTo>
                    <a:cubicBezTo>
                      <a:pt x="31" y="113"/>
                      <a:pt x="20" y="104"/>
                      <a:pt x="11" y="90"/>
                    </a:cubicBezTo>
                    <a:cubicBezTo>
                      <a:pt x="3" y="77"/>
                      <a:pt x="0" y="63"/>
                      <a:pt x="2" y="47"/>
                    </a:cubicBezTo>
                    <a:cubicBezTo>
                      <a:pt x="3" y="37"/>
                      <a:pt x="7" y="28"/>
                      <a:pt x="13" y="20"/>
                    </a:cubicBezTo>
                    <a:cubicBezTo>
                      <a:pt x="19" y="12"/>
                      <a:pt x="26" y="6"/>
                      <a:pt x="35" y="3"/>
                    </a:cubicBezTo>
                    <a:cubicBezTo>
                      <a:pt x="45" y="0"/>
                      <a:pt x="56" y="1"/>
                      <a:pt x="66" y="5"/>
                    </a:cubicBezTo>
                    <a:cubicBezTo>
                      <a:pt x="83" y="12"/>
                      <a:pt x="94" y="26"/>
                      <a:pt x="99" y="43"/>
                    </a:cubicBezTo>
                    <a:cubicBezTo>
                      <a:pt x="102" y="50"/>
                      <a:pt x="103" y="57"/>
                      <a:pt x="103" y="64"/>
                    </a:cubicBezTo>
                    <a:close/>
                    <a:moveTo>
                      <a:pt x="13" y="57"/>
                    </a:moveTo>
                    <a:cubicBezTo>
                      <a:pt x="13" y="61"/>
                      <a:pt x="14" y="66"/>
                      <a:pt x="16" y="72"/>
                    </a:cubicBezTo>
                    <a:cubicBezTo>
                      <a:pt x="19" y="85"/>
                      <a:pt x="27" y="95"/>
                      <a:pt x="39" y="102"/>
                    </a:cubicBezTo>
                    <a:cubicBezTo>
                      <a:pt x="50" y="108"/>
                      <a:pt x="66" y="108"/>
                      <a:pt x="76" y="99"/>
                    </a:cubicBezTo>
                    <a:cubicBezTo>
                      <a:pt x="86" y="91"/>
                      <a:pt x="91" y="79"/>
                      <a:pt x="91" y="67"/>
                    </a:cubicBezTo>
                    <a:cubicBezTo>
                      <a:pt x="92" y="46"/>
                      <a:pt x="84" y="29"/>
                      <a:pt x="65" y="18"/>
                    </a:cubicBezTo>
                    <a:cubicBezTo>
                      <a:pt x="52" y="10"/>
                      <a:pt x="36" y="11"/>
                      <a:pt x="25" y="24"/>
                    </a:cubicBezTo>
                    <a:cubicBezTo>
                      <a:pt x="16" y="33"/>
                      <a:pt x="13" y="44"/>
                      <a:pt x="13" y="57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17" name="Freeform 100">
                <a:extLst>
                  <a:ext uri="{FF2B5EF4-FFF2-40B4-BE49-F238E27FC236}">
                    <a16:creationId xmlns:a16="http://schemas.microsoft.com/office/drawing/2014/main" id="{09934C8E-4333-4D48-BA85-EA069F9BDE6C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6252825" y="1833562"/>
                <a:ext cx="222250" cy="211138"/>
              </a:xfrm>
              <a:custGeom>
                <a:avLst/>
                <a:gdLst>
                  <a:gd name="T0" fmla="*/ 1 w 90"/>
                  <a:gd name="T1" fmla="*/ 38 h 86"/>
                  <a:gd name="T2" fmla="*/ 32 w 90"/>
                  <a:gd name="T3" fmla="*/ 3 h 86"/>
                  <a:gd name="T4" fmla="*/ 77 w 90"/>
                  <a:gd name="T5" fmla="*/ 19 h 86"/>
                  <a:gd name="T6" fmla="*/ 83 w 90"/>
                  <a:gd name="T7" fmla="*/ 62 h 86"/>
                  <a:gd name="T8" fmla="*/ 64 w 90"/>
                  <a:gd name="T9" fmla="*/ 79 h 86"/>
                  <a:gd name="T10" fmla="*/ 18 w 90"/>
                  <a:gd name="T11" fmla="*/ 73 h 86"/>
                  <a:gd name="T12" fmla="*/ 1 w 90"/>
                  <a:gd name="T13" fmla="*/ 38 h 86"/>
                  <a:gd name="T14" fmla="*/ 47 w 90"/>
                  <a:gd name="T15" fmla="*/ 71 h 86"/>
                  <a:gd name="T16" fmla="*/ 57 w 90"/>
                  <a:gd name="T17" fmla="*/ 69 h 86"/>
                  <a:gd name="T18" fmla="*/ 71 w 90"/>
                  <a:gd name="T19" fmla="*/ 59 h 86"/>
                  <a:gd name="T20" fmla="*/ 71 w 90"/>
                  <a:gd name="T21" fmla="*/ 31 h 86"/>
                  <a:gd name="T22" fmla="*/ 37 w 90"/>
                  <a:gd name="T23" fmla="*/ 14 h 86"/>
                  <a:gd name="T24" fmla="*/ 13 w 90"/>
                  <a:gd name="T25" fmla="*/ 48 h 86"/>
                  <a:gd name="T26" fmla="*/ 47 w 90"/>
                  <a:gd name="T27" fmla="*/ 71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90" h="86">
                    <a:moveTo>
                      <a:pt x="1" y="38"/>
                    </a:moveTo>
                    <a:cubicBezTo>
                      <a:pt x="0" y="20"/>
                      <a:pt x="14" y="6"/>
                      <a:pt x="32" y="3"/>
                    </a:cubicBezTo>
                    <a:cubicBezTo>
                      <a:pt x="49" y="0"/>
                      <a:pt x="65" y="6"/>
                      <a:pt x="77" y="19"/>
                    </a:cubicBezTo>
                    <a:cubicBezTo>
                      <a:pt x="88" y="32"/>
                      <a:pt x="90" y="46"/>
                      <a:pt x="83" y="62"/>
                    </a:cubicBezTo>
                    <a:cubicBezTo>
                      <a:pt x="79" y="70"/>
                      <a:pt x="73" y="75"/>
                      <a:pt x="64" y="79"/>
                    </a:cubicBezTo>
                    <a:cubicBezTo>
                      <a:pt x="48" y="86"/>
                      <a:pt x="32" y="83"/>
                      <a:pt x="18" y="73"/>
                    </a:cubicBezTo>
                    <a:cubicBezTo>
                      <a:pt x="7" y="65"/>
                      <a:pt x="0" y="54"/>
                      <a:pt x="1" y="38"/>
                    </a:cubicBezTo>
                    <a:close/>
                    <a:moveTo>
                      <a:pt x="47" y="71"/>
                    </a:moveTo>
                    <a:cubicBezTo>
                      <a:pt x="50" y="72"/>
                      <a:pt x="53" y="70"/>
                      <a:pt x="57" y="69"/>
                    </a:cubicBezTo>
                    <a:cubicBezTo>
                      <a:pt x="63" y="68"/>
                      <a:pt x="68" y="64"/>
                      <a:pt x="71" y="59"/>
                    </a:cubicBezTo>
                    <a:cubicBezTo>
                      <a:pt x="77" y="50"/>
                      <a:pt x="76" y="40"/>
                      <a:pt x="71" y="31"/>
                    </a:cubicBezTo>
                    <a:cubicBezTo>
                      <a:pt x="63" y="19"/>
                      <a:pt x="51" y="13"/>
                      <a:pt x="37" y="14"/>
                    </a:cubicBezTo>
                    <a:cubicBezTo>
                      <a:pt x="19" y="15"/>
                      <a:pt x="8" y="32"/>
                      <a:pt x="13" y="48"/>
                    </a:cubicBezTo>
                    <a:cubicBezTo>
                      <a:pt x="18" y="62"/>
                      <a:pt x="32" y="71"/>
                      <a:pt x="47" y="71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18" name="Freeform 101">
                <a:extLst>
                  <a:ext uri="{FF2B5EF4-FFF2-40B4-BE49-F238E27FC236}">
                    <a16:creationId xmlns:a16="http://schemas.microsoft.com/office/drawing/2014/main" id="{257A7137-1A8F-4A94-BEC7-6EC85DD95431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6717963" y="2101850"/>
                <a:ext cx="179388" cy="188913"/>
              </a:xfrm>
              <a:custGeom>
                <a:avLst/>
                <a:gdLst>
                  <a:gd name="T0" fmla="*/ 1 w 73"/>
                  <a:gd name="T1" fmla="*/ 35 h 77"/>
                  <a:gd name="T2" fmla="*/ 12 w 73"/>
                  <a:gd name="T3" fmla="*/ 10 h 77"/>
                  <a:gd name="T4" fmla="*/ 44 w 73"/>
                  <a:gd name="T5" fmla="*/ 5 h 77"/>
                  <a:gd name="T6" fmla="*/ 70 w 73"/>
                  <a:gd name="T7" fmla="*/ 35 h 77"/>
                  <a:gd name="T8" fmla="*/ 58 w 73"/>
                  <a:gd name="T9" fmla="*/ 70 h 77"/>
                  <a:gd name="T10" fmla="*/ 33 w 73"/>
                  <a:gd name="T11" fmla="*/ 75 h 77"/>
                  <a:gd name="T12" fmla="*/ 6 w 73"/>
                  <a:gd name="T13" fmla="*/ 56 h 77"/>
                  <a:gd name="T14" fmla="*/ 1 w 73"/>
                  <a:gd name="T15" fmla="*/ 35 h 77"/>
                  <a:gd name="T16" fmla="*/ 52 w 73"/>
                  <a:gd name="T17" fmla="*/ 60 h 77"/>
                  <a:gd name="T18" fmla="*/ 52 w 73"/>
                  <a:gd name="T19" fmla="*/ 60 h 77"/>
                  <a:gd name="T20" fmla="*/ 56 w 73"/>
                  <a:gd name="T21" fmla="*/ 56 h 77"/>
                  <a:gd name="T22" fmla="*/ 57 w 73"/>
                  <a:gd name="T23" fmla="*/ 55 h 77"/>
                  <a:gd name="T24" fmla="*/ 59 w 73"/>
                  <a:gd name="T25" fmla="*/ 50 h 77"/>
                  <a:gd name="T26" fmla="*/ 59 w 73"/>
                  <a:gd name="T27" fmla="*/ 48 h 77"/>
                  <a:gd name="T28" fmla="*/ 59 w 73"/>
                  <a:gd name="T29" fmla="*/ 38 h 77"/>
                  <a:gd name="T30" fmla="*/ 59 w 73"/>
                  <a:gd name="T31" fmla="*/ 37 h 77"/>
                  <a:gd name="T32" fmla="*/ 58 w 73"/>
                  <a:gd name="T33" fmla="*/ 36 h 77"/>
                  <a:gd name="T34" fmla="*/ 58 w 73"/>
                  <a:gd name="T35" fmla="*/ 35 h 77"/>
                  <a:gd name="T36" fmla="*/ 56 w 73"/>
                  <a:gd name="T37" fmla="*/ 30 h 77"/>
                  <a:gd name="T38" fmla="*/ 56 w 73"/>
                  <a:gd name="T39" fmla="*/ 30 h 77"/>
                  <a:gd name="T40" fmla="*/ 51 w 73"/>
                  <a:gd name="T41" fmla="*/ 23 h 77"/>
                  <a:gd name="T42" fmla="*/ 50 w 73"/>
                  <a:gd name="T43" fmla="*/ 22 h 77"/>
                  <a:gd name="T44" fmla="*/ 49 w 73"/>
                  <a:gd name="T45" fmla="*/ 21 h 77"/>
                  <a:gd name="T46" fmla="*/ 48 w 73"/>
                  <a:gd name="T47" fmla="*/ 20 h 77"/>
                  <a:gd name="T48" fmla="*/ 39 w 73"/>
                  <a:gd name="T49" fmla="*/ 15 h 77"/>
                  <a:gd name="T50" fmla="*/ 39 w 73"/>
                  <a:gd name="T51" fmla="*/ 15 h 77"/>
                  <a:gd name="T52" fmla="*/ 38 w 73"/>
                  <a:gd name="T53" fmla="*/ 15 h 77"/>
                  <a:gd name="T54" fmla="*/ 37 w 73"/>
                  <a:gd name="T55" fmla="*/ 15 h 77"/>
                  <a:gd name="T56" fmla="*/ 32 w 73"/>
                  <a:gd name="T57" fmla="*/ 14 h 77"/>
                  <a:gd name="T58" fmla="*/ 29 w 73"/>
                  <a:gd name="T59" fmla="*/ 14 h 77"/>
                  <a:gd name="T60" fmla="*/ 14 w 73"/>
                  <a:gd name="T61" fmla="*/ 25 h 77"/>
                  <a:gd name="T62" fmla="*/ 14 w 73"/>
                  <a:gd name="T63" fmla="*/ 25 h 77"/>
                  <a:gd name="T64" fmla="*/ 13 w 73"/>
                  <a:gd name="T65" fmla="*/ 30 h 77"/>
                  <a:gd name="T66" fmla="*/ 12 w 73"/>
                  <a:gd name="T67" fmla="*/ 31 h 77"/>
                  <a:gd name="T68" fmla="*/ 12 w 73"/>
                  <a:gd name="T69" fmla="*/ 39 h 77"/>
                  <a:gd name="T70" fmla="*/ 13 w 73"/>
                  <a:gd name="T71" fmla="*/ 40 h 77"/>
                  <a:gd name="T72" fmla="*/ 13 w 73"/>
                  <a:gd name="T73" fmla="*/ 42 h 77"/>
                  <a:gd name="T74" fmla="*/ 13 w 73"/>
                  <a:gd name="T75" fmla="*/ 43 h 77"/>
                  <a:gd name="T76" fmla="*/ 14 w 73"/>
                  <a:gd name="T77" fmla="*/ 44 h 77"/>
                  <a:gd name="T78" fmla="*/ 14 w 73"/>
                  <a:gd name="T79" fmla="*/ 45 h 77"/>
                  <a:gd name="T80" fmla="*/ 14 w 73"/>
                  <a:gd name="T81" fmla="*/ 46 h 77"/>
                  <a:gd name="T82" fmla="*/ 14 w 73"/>
                  <a:gd name="T83" fmla="*/ 46 h 77"/>
                  <a:gd name="T84" fmla="*/ 20 w 73"/>
                  <a:gd name="T85" fmla="*/ 55 h 77"/>
                  <a:gd name="T86" fmla="*/ 20 w 73"/>
                  <a:gd name="T87" fmla="*/ 55 h 77"/>
                  <a:gd name="T88" fmla="*/ 24 w 73"/>
                  <a:gd name="T89" fmla="*/ 59 h 77"/>
                  <a:gd name="T90" fmla="*/ 25 w 73"/>
                  <a:gd name="T91" fmla="*/ 59 h 77"/>
                  <a:gd name="T92" fmla="*/ 30 w 73"/>
                  <a:gd name="T93" fmla="*/ 62 h 77"/>
                  <a:gd name="T94" fmla="*/ 47 w 73"/>
                  <a:gd name="T95" fmla="*/ 63 h 77"/>
                  <a:gd name="T96" fmla="*/ 50 w 73"/>
                  <a:gd name="T97" fmla="*/ 62 h 77"/>
                  <a:gd name="T98" fmla="*/ 51 w 73"/>
                  <a:gd name="T99" fmla="*/ 61 h 77"/>
                  <a:gd name="T100" fmla="*/ 52 w 73"/>
                  <a:gd name="T101" fmla="*/ 61 h 77"/>
                  <a:gd name="T102" fmla="*/ 52 w 73"/>
                  <a:gd name="T103" fmla="*/ 6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73" h="77">
                    <a:moveTo>
                      <a:pt x="1" y="35"/>
                    </a:moveTo>
                    <a:cubicBezTo>
                      <a:pt x="0" y="25"/>
                      <a:pt x="4" y="16"/>
                      <a:pt x="12" y="10"/>
                    </a:cubicBezTo>
                    <a:cubicBezTo>
                      <a:pt x="21" y="2"/>
                      <a:pt x="33" y="0"/>
                      <a:pt x="44" y="5"/>
                    </a:cubicBezTo>
                    <a:cubicBezTo>
                      <a:pt x="58" y="10"/>
                      <a:pt x="67" y="21"/>
                      <a:pt x="70" y="35"/>
                    </a:cubicBezTo>
                    <a:cubicBezTo>
                      <a:pt x="73" y="49"/>
                      <a:pt x="70" y="61"/>
                      <a:pt x="58" y="70"/>
                    </a:cubicBezTo>
                    <a:cubicBezTo>
                      <a:pt x="51" y="76"/>
                      <a:pt x="42" y="77"/>
                      <a:pt x="33" y="75"/>
                    </a:cubicBezTo>
                    <a:cubicBezTo>
                      <a:pt x="21" y="73"/>
                      <a:pt x="12" y="66"/>
                      <a:pt x="6" y="56"/>
                    </a:cubicBezTo>
                    <a:cubicBezTo>
                      <a:pt x="2" y="49"/>
                      <a:pt x="1" y="42"/>
                      <a:pt x="1" y="35"/>
                    </a:cubicBezTo>
                    <a:close/>
                    <a:moveTo>
                      <a:pt x="52" y="60"/>
                    </a:moveTo>
                    <a:cubicBezTo>
                      <a:pt x="52" y="60"/>
                      <a:pt x="52" y="60"/>
                      <a:pt x="52" y="60"/>
                    </a:cubicBezTo>
                    <a:cubicBezTo>
                      <a:pt x="54" y="59"/>
                      <a:pt x="56" y="58"/>
                      <a:pt x="56" y="56"/>
                    </a:cubicBezTo>
                    <a:cubicBezTo>
                      <a:pt x="56" y="55"/>
                      <a:pt x="56" y="55"/>
                      <a:pt x="57" y="55"/>
                    </a:cubicBezTo>
                    <a:cubicBezTo>
                      <a:pt x="58" y="54"/>
                      <a:pt x="58" y="52"/>
                      <a:pt x="59" y="50"/>
                    </a:cubicBezTo>
                    <a:cubicBezTo>
                      <a:pt x="59" y="49"/>
                      <a:pt x="59" y="49"/>
                      <a:pt x="59" y="48"/>
                    </a:cubicBezTo>
                    <a:cubicBezTo>
                      <a:pt x="60" y="45"/>
                      <a:pt x="60" y="42"/>
                      <a:pt x="59" y="38"/>
                    </a:cubicBezTo>
                    <a:cubicBezTo>
                      <a:pt x="59" y="38"/>
                      <a:pt x="59" y="38"/>
                      <a:pt x="59" y="37"/>
                    </a:cubicBezTo>
                    <a:cubicBezTo>
                      <a:pt x="59" y="37"/>
                      <a:pt x="59" y="36"/>
                      <a:pt x="58" y="36"/>
                    </a:cubicBezTo>
                    <a:cubicBezTo>
                      <a:pt x="58" y="36"/>
                      <a:pt x="58" y="35"/>
                      <a:pt x="58" y="35"/>
                    </a:cubicBezTo>
                    <a:cubicBezTo>
                      <a:pt x="58" y="33"/>
                      <a:pt x="57" y="32"/>
                      <a:pt x="56" y="30"/>
                    </a:cubicBezTo>
                    <a:cubicBezTo>
                      <a:pt x="56" y="30"/>
                      <a:pt x="56" y="30"/>
                      <a:pt x="56" y="30"/>
                    </a:cubicBezTo>
                    <a:cubicBezTo>
                      <a:pt x="55" y="27"/>
                      <a:pt x="53" y="24"/>
                      <a:pt x="51" y="23"/>
                    </a:cubicBezTo>
                    <a:cubicBezTo>
                      <a:pt x="50" y="22"/>
                      <a:pt x="50" y="22"/>
                      <a:pt x="50" y="22"/>
                    </a:cubicBezTo>
                    <a:cubicBezTo>
                      <a:pt x="50" y="22"/>
                      <a:pt x="50" y="21"/>
                      <a:pt x="49" y="21"/>
                    </a:cubicBezTo>
                    <a:cubicBezTo>
                      <a:pt x="49" y="21"/>
                      <a:pt x="49" y="21"/>
                      <a:pt x="48" y="20"/>
                    </a:cubicBezTo>
                    <a:cubicBezTo>
                      <a:pt x="46" y="18"/>
                      <a:pt x="43" y="16"/>
                      <a:pt x="39" y="15"/>
                    </a:cubicBezTo>
                    <a:cubicBezTo>
                      <a:pt x="39" y="15"/>
                      <a:pt x="39" y="15"/>
                      <a:pt x="39" y="15"/>
                    </a:cubicBezTo>
                    <a:cubicBezTo>
                      <a:pt x="39" y="15"/>
                      <a:pt x="39" y="15"/>
                      <a:pt x="38" y="15"/>
                    </a:cubicBezTo>
                    <a:cubicBezTo>
                      <a:pt x="38" y="15"/>
                      <a:pt x="38" y="15"/>
                      <a:pt x="37" y="15"/>
                    </a:cubicBezTo>
                    <a:cubicBezTo>
                      <a:pt x="35" y="14"/>
                      <a:pt x="34" y="13"/>
                      <a:pt x="32" y="14"/>
                    </a:cubicBezTo>
                    <a:cubicBezTo>
                      <a:pt x="31" y="14"/>
                      <a:pt x="30" y="14"/>
                      <a:pt x="29" y="14"/>
                    </a:cubicBezTo>
                    <a:cubicBezTo>
                      <a:pt x="22" y="15"/>
                      <a:pt x="17" y="19"/>
                      <a:pt x="14" y="25"/>
                    </a:cubicBezTo>
                    <a:cubicBezTo>
                      <a:pt x="14" y="25"/>
                      <a:pt x="14" y="25"/>
                      <a:pt x="14" y="25"/>
                    </a:cubicBezTo>
                    <a:cubicBezTo>
                      <a:pt x="13" y="27"/>
                      <a:pt x="13" y="29"/>
                      <a:pt x="13" y="30"/>
                    </a:cubicBezTo>
                    <a:cubicBezTo>
                      <a:pt x="13" y="31"/>
                      <a:pt x="13" y="31"/>
                      <a:pt x="12" y="31"/>
                    </a:cubicBezTo>
                    <a:cubicBezTo>
                      <a:pt x="12" y="34"/>
                      <a:pt x="11" y="36"/>
                      <a:pt x="12" y="39"/>
                    </a:cubicBezTo>
                    <a:cubicBezTo>
                      <a:pt x="12" y="39"/>
                      <a:pt x="13" y="40"/>
                      <a:pt x="13" y="40"/>
                    </a:cubicBezTo>
                    <a:cubicBezTo>
                      <a:pt x="12" y="41"/>
                      <a:pt x="12" y="41"/>
                      <a:pt x="13" y="42"/>
                    </a:cubicBezTo>
                    <a:cubicBezTo>
                      <a:pt x="13" y="42"/>
                      <a:pt x="13" y="43"/>
                      <a:pt x="13" y="43"/>
                    </a:cubicBezTo>
                    <a:cubicBezTo>
                      <a:pt x="13" y="43"/>
                      <a:pt x="13" y="44"/>
                      <a:pt x="14" y="44"/>
                    </a:cubicBezTo>
                    <a:cubicBezTo>
                      <a:pt x="14" y="44"/>
                      <a:pt x="14" y="45"/>
                      <a:pt x="14" y="45"/>
                    </a:cubicBezTo>
                    <a:cubicBezTo>
                      <a:pt x="14" y="45"/>
                      <a:pt x="14" y="46"/>
                      <a:pt x="14" y="46"/>
                    </a:cubicBezTo>
                    <a:cubicBezTo>
                      <a:pt x="14" y="46"/>
                      <a:pt x="14" y="46"/>
                      <a:pt x="14" y="46"/>
                    </a:cubicBezTo>
                    <a:cubicBezTo>
                      <a:pt x="15" y="50"/>
                      <a:pt x="17" y="52"/>
                      <a:pt x="20" y="55"/>
                    </a:cubicBezTo>
                    <a:cubicBezTo>
                      <a:pt x="20" y="55"/>
                      <a:pt x="20" y="55"/>
                      <a:pt x="20" y="55"/>
                    </a:cubicBezTo>
                    <a:cubicBezTo>
                      <a:pt x="21" y="57"/>
                      <a:pt x="22" y="58"/>
                      <a:pt x="24" y="59"/>
                    </a:cubicBezTo>
                    <a:cubicBezTo>
                      <a:pt x="24" y="59"/>
                      <a:pt x="25" y="59"/>
                      <a:pt x="25" y="59"/>
                    </a:cubicBezTo>
                    <a:cubicBezTo>
                      <a:pt x="26" y="61"/>
                      <a:pt x="28" y="62"/>
                      <a:pt x="30" y="62"/>
                    </a:cubicBezTo>
                    <a:cubicBezTo>
                      <a:pt x="35" y="65"/>
                      <a:pt x="41" y="66"/>
                      <a:pt x="47" y="63"/>
                    </a:cubicBezTo>
                    <a:cubicBezTo>
                      <a:pt x="48" y="63"/>
                      <a:pt x="49" y="62"/>
                      <a:pt x="50" y="62"/>
                    </a:cubicBezTo>
                    <a:cubicBezTo>
                      <a:pt x="50" y="62"/>
                      <a:pt x="51" y="61"/>
                      <a:pt x="51" y="61"/>
                    </a:cubicBezTo>
                    <a:cubicBezTo>
                      <a:pt x="51" y="61"/>
                      <a:pt x="51" y="61"/>
                      <a:pt x="52" y="61"/>
                    </a:cubicBezTo>
                    <a:cubicBezTo>
                      <a:pt x="52" y="61"/>
                      <a:pt x="52" y="60"/>
                      <a:pt x="52" y="60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19" name="Freeform 102">
                <a:extLst>
                  <a:ext uri="{FF2B5EF4-FFF2-40B4-BE49-F238E27FC236}">
                    <a16:creationId xmlns:a16="http://schemas.microsoft.com/office/drawing/2014/main" id="{2B4209A0-4FBB-4D71-8E28-3FBF93C57CD6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6543338" y="1897062"/>
                <a:ext cx="130175" cy="133350"/>
              </a:xfrm>
              <a:custGeom>
                <a:avLst/>
                <a:gdLst>
                  <a:gd name="T0" fmla="*/ 0 w 53"/>
                  <a:gd name="T1" fmla="*/ 24 h 54"/>
                  <a:gd name="T2" fmla="*/ 27 w 53"/>
                  <a:gd name="T3" fmla="*/ 3 h 54"/>
                  <a:gd name="T4" fmla="*/ 52 w 53"/>
                  <a:gd name="T5" fmla="*/ 28 h 54"/>
                  <a:gd name="T6" fmla="*/ 33 w 53"/>
                  <a:gd name="T7" fmla="*/ 52 h 54"/>
                  <a:gd name="T8" fmla="*/ 1 w 53"/>
                  <a:gd name="T9" fmla="*/ 29 h 54"/>
                  <a:gd name="T10" fmla="*/ 0 w 53"/>
                  <a:gd name="T11" fmla="*/ 24 h 54"/>
                  <a:gd name="T12" fmla="*/ 29 w 53"/>
                  <a:gd name="T13" fmla="*/ 41 h 54"/>
                  <a:gd name="T14" fmla="*/ 40 w 53"/>
                  <a:gd name="T15" fmla="*/ 29 h 54"/>
                  <a:gd name="T16" fmla="*/ 19 w 53"/>
                  <a:gd name="T17" fmla="*/ 15 h 54"/>
                  <a:gd name="T18" fmla="*/ 12 w 53"/>
                  <a:gd name="T19" fmla="*/ 26 h 54"/>
                  <a:gd name="T20" fmla="*/ 29 w 53"/>
                  <a:gd name="T21" fmla="*/ 4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3" h="54">
                    <a:moveTo>
                      <a:pt x="0" y="24"/>
                    </a:moveTo>
                    <a:cubicBezTo>
                      <a:pt x="0" y="10"/>
                      <a:pt x="12" y="0"/>
                      <a:pt x="27" y="3"/>
                    </a:cubicBezTo>
                    <a:cubicBezTo>
                      <a:pt x="40" y="5"/>
                      <a:pt x="50" y="15"/>
                      <a:pt x="52" y="28"/>
                    </a:cubicBezTo>
                    <a:cubicBezTo>
                      <a:pt x="53" y="39"/>
                      <a:pt x="45" y="51"/>
                      <a:pt x="33" y="52"/>
                    </a:cubicBezTo>
                    <a:cubicBezTo>
                      <a:pt x="18" y="54"/>
                      <a:pt x="4" y="44"/>
                      <a:pt x="1" y="29"/>
                    </a:cubicBezTo>
                    <a:cubicBezTo>
                      <a:pt x="0" y="28"/>
                      <a:pt x="0" y="26"/>
                      <a:pt x="0" y="24"/>
                    </a:cubicBezTo>
                    <a:close/>
                    <a:moveTo>
                      <a:pt x="29" y="41"/>
                    </a:moveTo>
                    <a:cubicBezTo>
                      <a:pt x="36" y="41"/>
                      <a:pt x="41" y="36"/>
                      <a:pt x="40" y="29"/>
                    </a:cubicBezTo>
                    <a:cubicBezTo>
                      <a:pt x="39" y="19"/>
                      <a:pt x="28" y="12"/>
                      <a:pt x="19" y="15"/>
                    </a:cubicBezTo>
                    <a:cubicBezTo>
                      <a:pt x="14" y="16"/>
                      <a:pt x="11" y="21"/>
                      <a:pt x="12" y="26"/>
                    </a:cubicBezTo>
                    <a:cubicBezTo>
                      <a:pt x="13" y="34"/>
                      <a:pt x="21" y="41"/>
                      <a:pt x="29" y="41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20" name="Freeform 103">
                <a:extLst>
                  <a:ext uri="{FF2B5EF4-FFF2-40B4-BE49-F238E27FC236}">
                    <a16:creationId xmlns:a16="http://schemas.microsoft.com/office/drawing/2014/main" id="{4135EA96-59EE-4410-8A62-5860B1A87F0C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6695738" y="2366962"/>
                <a:ext cx="111125" cy="115888"/>
              </a:xfrm>
              <a:custGeom>
                <a:avLst/>
                <a:gdLst>
                  <a:gd name="T0" fmla="*/ 23 w 45"/>
                  <a:gd name="T1" fmla="*/ 46 h 47"/>
                  <a:gd name="T2" fmla="*/ 1 w 45"/>
                  <a:gd name="T3" fmla="*/ 22 h 47"/>
                  <a:gd name="T4" fmla="*/ 23 w 45"/>
                  <a:gd name="T5" fmla="*/ 1 h 47"/>
                  <a:gd name="T6" fmla="*/ 45 w 45"/>
                  <a:gd name="T7" fmla="*/ 25 h 47"/>
                  <a:gd name="T8" fmla="*/ 23 w 45"/>
                  <a:gd name="T9" fmla="*/ 46 h 47"/>
                  <a:gd name="T10" fmla="*/ 33 w 45"/>
                  <a:gd name="T11" fmla="*/ 24 h 47"/>
                  <a:gd name="T12" fmla="*/ 22 w 45"/>
                  <a:gd name="T13" fmla="*/ 12 h 47"/>
                  <a:gd name="T14" fmla="*/ 12 w 45"/>
                  <a:gd name="T15" fmla="*/ 23 h 47"/>
                  <a:gd name="T16" fmla="*/ 24 w 45"/>
                  <a:gd name="T17" fmla="*/ 35 h 47"/>
                  <a:gd name="T18" fmla="*/ 33 w 45"/>
                  <a:gd name="T19" fmla="*/ 24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5" h="47">
                    <a:moveTo>
                      <a:pt x="23" y="46"/>
                    </a:moveTo>
                    <a:cubicBezTo>
                      <a:pt x="12" y="47"/>
                      <a:pt x="0" y="36"/>
                      <a:pt x="1" y="22"/>
                    </a:cubicBezTo>
                    <a:cubicBezTo>
                      <a:pt x="1" y="10"/>
                      <a:pt x="11" y="0"/>
                      <a:pt x="23" y="1"/>
                    </a:cubicBezTo>
                    <a:cubicBezTo>
                      <a:pt x="35" y="1"/>
                      <a:pt x="45" y="12"/>
                      <a:pt x="45" y="25"/>
                    </a:cubicBezTo>
                    <a:cubicBezTo>
                      <a:pt x="45" y="37"/>
                      <a:pt x="35" y="47"/>
                      <a:pt x="23" y="46"/>
                    </a:cubicBezTo>
                    <a:close/>
                    <a:moveTo>
                      <a:pt x="33" y="24"/>
                    </a:moveTo>
                    <a:cubicBezTo>
                      <a:pt x="33" y="18"/>
                      <a:pt x="28" y="12"/>
                      <a:pt x="22" y="12"/>
                    </a:cubicBezTo>
                    <a:cubicBezTo>
                      <a:pt x="16" y="12"/>
                      <a:pt x="12" y="17"/>
                      <a:pt x="12" y="23"/>
                    </a:cubicBezTo>
                    <a:cubicBezTo>
                      <a:pt x="12" y="29"/>
                      <a:pt x="17" y="35"/>
                      <a:pt x="24" y="35"/>
                    </a:cubicBezTo>
                    <a:cubicBezTo>
                      <a:pt x="29" y="35"/>
                      <a:pt x="33" y="30"/>
                      <a:pt x="33" y="24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21" name="Freeform 104">
                <a:extLst>
                  <a:ext uri="{FF2B5EF4-FFF2-40B4-BE49-F238E27FC236}">
                    <a16:creationId xmlns:a16="http://schemas.microsoft.com/office/drawing/2014/main" id="{D70BF4D6-DBB0-4DF1-A46C-CBE9E66276D0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6516350" y="2120900"/>
                <a:ext cx="106363" cy="106363"/>
              </a:xfrm>
              <a:custGeom>
                <a:avLst/>
                <a:gdLst>
                  <a:gd name="T0" fmla="*/ 23 w 43"/>
                  <a:gd name="T1" fmla="*/ 43 h 43"/>
                  <a:gd name="T2" fmla="*/ 0 w 43"/>
                  <a:gd name="T3" fmla="*/ 21 h 43"/>
                  <a:gd name="T4" fmla="*/ 20 w 43"/>
                  <a:gd name="T5" fmla="*/ 1 h 43"/>
                  <a:gd name="T6" fmla="*/ 43 w 43"/>
                  <a:gd name="T7" fmla="*/ 23 h 43"/>
                  <a:gd name="T8" fmla="*/ 23 w 43"/>
                  <a:gd name="T9" fmla="*/ 43 h 43"/>
                  <a:gd name="T10" fmla="*/ 23 w 43"/>
                  <a:gd name="T11" fmla="*/ 31 h 43"/>
                  <a:gd name="T12" fmla="*/ 31 w 43"/>
                  <a:gd name="T13" fmla="*/ 23 h 43"/>
                  <a:gd name="T14" fmla="*/ 21 w 43"/>
                  <a:gd name="T15" fmla="*/ 12 h 43"/>
                  <a:gd name="T16" fmla="*/ 12 w 43"/>
                  <a:gd name="T17" fmla="*/ 21 h 43"/>
                  <a:gd name="T18" fmla="*/ 23 w 43"/>
                  <a:gd name="T19" fmla="*/ 31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3" h="43">
                    <a:moveTo>
                      <a:pt x="23" y="43"/>
                    </a:moveTo>
                    <a:cubicBezTo>
                      <a:pt x="11" y="43"/>
                      <a:pt x="0" y="33"/>
                      <a:pt x="0" y="21"/>
                    </a:cubicBezTo>
                    <a:cubicBezTo>
                      <a:pt x="0" y="10"/>
                      <a:pt x="9" y="1"/>
                      <a:pt x="20" y="1"/>
                    </a:cubicBezTo>
                    <a:cubicBezTo>
                      <a:pt x="33" y="0"/>
                      <a:pt x="43" y="11"/>
                      <a:pt x="43" y="23"/>
                    </a:cubicBezTo>
                    <a:cubicBezTo>
                      <a:pt x="43" y="33"/>
                      <a:pt x="35" y="43"/>
                      <a:pt x="23" y="43"/>
                    </a:cubicBezTo>
                    <a:close/>
                    <a:moveTo>
                      <a:pt x="23" y="31"/>
                    </a:moveTo>
                    <a:cubicBezTo>
                      <a:pt x="28" y="31"/>
                      <a:pt x="31" y="28"/>
                      <a:pt x="31" y="23"/>
                    </a:cubicBezTo>
                    <a:cubicBezTo>
                      <a:pt x="32" y="17"/>
                      <a:pt x="27" y="12"/>
                      <a:pt x="21" y="12"/>
                    </a:cubicBezTo>
                    <a:cubicBezTo>
                      <a:pt x="16" y="12"/>
                      <a:pt x="12" y="15"/>
                      <a:pt x="12" y="21"/>
                    </a:cubicBezTo>
                    <a:cubicBezTo>
                      <a:pt x="12" y="27"/>
                      <a:pt x="17" y="31"/>
                      <a:pt x="23" y="31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22" name="Freeform 105">
                <a:extLst>
                  <a:ext uri="{FF2B5EF4-FFF2-40B4-BE49-F238E27FC236}">
                    <a16:creationId xmlns:a16="http://schemas.microsoft.com/office/drawing/2014/main" id="{55222FB3-8EE5-4810-A174-99AAD0E1BBA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6067088" y="2514600"/>
                <a:ext cx="33338" cy="34925"/>
              </a:xfrm>
              <a:custGeom>
                <a:avLst/>
                <a:gdLst>
                  <a:gd name="T0" fmla="*/ 5 w 14"/>
                  <a:gd name="T1" fmla="*/ 14 h 14"/>
                  <a:gd name="T2" fmla="*/ 1 w 14"/>
                  <a:gd name="T3" fmla="*/ 7 h 14"/>
                  <a:gd name="T4" fmla="*/ 7 w 14"/>
                  <a:gd name="T5" fmla="*/ 0 h 14"/>
                  <a:gd name="T6" fmla="*/ 13 w 14"/>
                  <a:gd name="T7" fmla="*/ 7 h 14"/>
                  <a:gd name="T8" fmla="*/ 8 w 14"/>
                  <a:gd name="T9" fmla="*/ 14 h 14"/>
                  <a:gd name="T10" fmla="*/ 5 w 14"/>
                  <a:gd name="T11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" h="14">
                    <a:moveTo>
                      <a:pt x="5" y="14"/>
                    </a:moveTo>
                    <a:cubicBezTo>
                      <a:pt x="4" y="12"/>
                      <a:pt x="1" y="9"/>
                      <a:pt x="1" y="7"/>
                    </a:cubicBezTo>
                    <a:cubicBezTo>
                      <a:pt x="0" y="3"/>
                      <a:pt x="3" y="0"/>
                      <a:pt x="7" y="0"/>
                    </a:cubicBezTo>
                    <a:cubicBezTo>
                      <a:pt x="11" y="0"/>
                      <a:pt x="14" y="3"/>
                      <a:pt x="13" y="7"/>
                    </a:cubicBezTo>
                    <a:cubicBezTo>
                      <a:pt x="13" y="9"/>
                      <a:pt x="10" y="12"/>
                      <a:pt x="8" y="14"/>
                    </a:cubicBezTo>
                    <a:cubicBezTo>
                      <a:pt x="7" y="14"/>
                      <a:pt x="6" y="14"/>
                      <a:pt x="5" y="14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23" name="Freeform 106">
                <a:extLst>
                  <a:ext uri="{FF2B5EF4-FFF2-40B4-BE49-F238E27FC236}">
                    <a16:creationId xmlns:a16="http://schemas.microsoft.com/office/drawing/2014/main" id="{E47D2F4C-1C80-415E-B922-9B7446A412D8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6398875" y="130175"/>
                <a:ext cx="717550" cy="809625"/>
              </a:xfrm>
              <a:custGeom>
                <a:avLst/>
                <a:gdLst>
                  <a:gd name="T0" fmla="*/ 130 w 292"/>
                  <a:gd name="T1" fmla="*/ 225 h 329"/>
                  <a:gd name="T2" fmla="*/ 110 w 292"/>
                  <a:gd name="T3" fmla="*/ 229 h 329"/>
                  <a:gd name="T4" fmla="*/ 116 w 292"/>
                  <a:gd name="T5" fmla="*/ 204 h 329"/>
                  <a:gd name="T6" fmla="*/ 111 w 292"/>
                  <a:gd name="T7" fmla="*/ 199 h 329"/>
                  <a:gd name="T8" fmla="*/ 88 w 292"/>
                  <a:gd name="T9" fmla="*/ 196 h 329"/>
                  <a:gd name="T10" fmla="*/ 97 w 292"/>
                  <a:gd name="T11" fmla="*/ 176 h 329"/>
                  <a:gd name="T12" fmla="*/ 69 w 292"/>
                  <a:gd name="T13" fmla="*/ 180 h 329"/>
                  <a:gd name="T14" fmla="*/ 79 w 292"/>
                  <a:gd name="T15" fmla="*/ 162 h 329"/>
                  <a:gd name="T16" fmla="*/ 56 w 292"/>
                  <a:gd name="T17" fmla="*/ 162 h 329"/>
                  <a:gd name="T18" fmla="*/ 62 w 292"/>
                  <a:gd name="T19" fmla="*/ 144 h 329"/>
                  <a:gd name="T20" fmla="*/ 56 w 292"/>
                  <a:gd name="T21" fmla="*/ 137 h 329"/>
                  <a:gd name="T22" fmla="*/ 46 w 292"/>
                  <a:gd name="T23" fmla="*/ 136 h 329"/>
                  <a:gd name="T24" fmla="*/ 31 w 292"/>
                  <a:gd name="T25" fmla="*/ 147 h 329"/>
                  <a:gd name="T26" fmla="*/ 32 w 292"/>
                  <a:gd name="T27" fmla="*/ 118 h 329"/>
                  <a:gd name="T28" fmla="*/ 12 w 292"/>
                  <a:gd name="T29" fmla="*/ 129 h 329"/>
                  <a:gd name="T30" fmla="*/ 3 w 292"/>
                  <a:gd name="T31" fmla="*/ 51 h 329"/>
                  <a:gd name="T32" fmla="*/ 90 w 292"/>
                  <a:gd name="T33" fmla="*/ 21 h 329"/>
                  <a:gd name="T34" fmla="*/ 111 w 292"/>
                  <a:gd name="T35" fmla="*/ 7 h 329"/>
                  <a:gd name="T36" fmla="*/ 119 w 292"/>
                  <a:gd name="T37" fmla="*/ 39 h 329"/>
                  <a:gd name="T38" fmla="*/ 139 w 292"/>
                  <a:gd name="T39" fmla="*/ 26 h 329"/>
                  <a:gd name="T40" fmla="*/ 137 w 292"/>
                  <a:gd name="T41" fmla="*/ 55 h 329"/>
                  <a:gd name="T42" fmla="*/ 159 w 292"/>
                  <a:gd name="T43" fmla="*/ 43 h 329"/>
                  <a:gd name="T44" fmla="*/ 149 w 292"/>
                  <a:gd name="T45" fmla="*/ 64 h 329"/>
                  <a:gd name="T46" fmla="*/ 182 w 292"/>
                  <a:gd name="T47" fmla="*/ 67 h 329"/>
                  <a:gd name="T48" fmla="*/ 178 w 292"/>
                  <a:gd name="T49" fmla="*/ 80 h 329"/>
                  <a:gd name="T50" fmla="*/ 189 w 292"/>
                  <a:gd name="T51" fmla="*/ 104 h 329"/>
                  <a:gd name="T52" fmla="*/ 211 w 292"/>
                  <a:gd name="T53" fmla="*/ 93 h 329"/>
                  <a:gd name="T54" fmla="*/ 206 w 292"/>
                  <a:gd name="T55" fmla="*/ 129 h 329"/>
                  <a:gd name="T56" fmla="*/ 231 w 292"/>
                  <a:gd name="T57" fmla="*/ 117 h 329"/>
                  <a:gd name="T58" fmla="*/ 212 w 292"/>
                  <a:gd name="T59" fmla="*/ 137 h 329"/>
                  <a:gd name="T60" fmla="*/ 244 w 292"/>
                  <a:gd name="T61" fmla="*/ 144 h 329"/>
                  <a:gd name="T62" fmla="*/ 229 w 292"/>
                  <a:gd name="T63" fmla="*/ 164 h 329"/>
                  <a:gd name="T64" fmla="*/ 264 w 292"/>
                  <a:gd name="T65" fmla="*/ 173 h 329"/>
                  <a:gd name="T66" fmla="*/ 244 w 292"/>
                  <a:gd name="T67" fmla="*/ 192 h 329"/>
                  <a:gd name="T68" fmla="*/ 277 w 292"/>
                  <a:gd name="T69" fmla="*/ 203 h 329"/>
                  <a:gd name="T70" fmla="*/ 257 w 292"/>
                  <a:gd name="T71" fmla="*/ 222 h 329"/>
                  <a:gd name="T72" fmla="*/ 287 w 292"/>
                  <a:gd name="T73" fmla="*/ 234 h 329"/>
                  <a:gd name="T74" fmla="*/ 268 w 292"/>
                  <a:gd name="T75" fmla="*/ 249 h 329"/>
                  <a:gd name="T76" fmla="*/ 226 w 292"/>
                  <a:gd name="T77" fmla="*/ 327 h 329"/>
                  <a:gd name="T78" fmla="*/ 161 w 292"/>
                  <a:gd name="T79" fmla="*/ 292 h 329"/>
                  <a:gd name="T80" fmla="*/ 140 w 292"/>
                  <a:gd name="T81" fmla="*/ 293 h 329"/>
                  <a:gd name="T82" fmla="*/ 151 w 292"/>
                  <a:gd name="T83" fmla="*/ 269 h 329"/>
                  <a:gd name="T84" fmla="*/ 149 w 292"/>
                  <a:gd name="T85" fmla="*/ 262 h 329"/>
                  <a:gd name="T86" fmla="*/ 126 w 292"/>
                  <a:gd name="T87" fmla="*/ 255 h 329"/>
                  <a:gd name="T88" fmla="*/ 138 w 292"/>
                  <a:gd name="T89" fmla="*/ 240 h 329"/>
                  <a:gd name="T90" fmla="*/ 260 w 292"/>
                  <a:gd name="T91" fmla="*/ 254 h 329"/>
                  <a:gd name="T92" fmla="*/ 220 w 292"/>
                  <a:gd name="T93" fmla="*/ 162 h 329"/>
                  <a:gd name="T94" fmla="*/ 162 w 292"/>
                  <a:gd name="T95" fmla="*/ 88 h 329"/>
                  <a:gd name="T96" fmla="*/ 72 w 292"/>
                  <a:gd name="T97" fmla="*/ 22 h 329"/>
                  <a:gd name="T98" fmla="*/ 12 w 292"/>
                  <a:gd name="T99" fmla="*/ 85 h 329"/>
                  <a:gd name="T100" fmla="*/ 35 w 292"/>
                  <a:gd name="T101" fmla="*/ 112 h 329"/>
                  <a:gd name="T102" fmla="*/ 54 w 292"/>
                  <a:gd name="T103" fmla="*/ 126 h 329"/>
                  <a:gd name="T104" fmla="*/ 75 w 292"/>
                  <a:gd name="T105" fmla="*/ 143 h 329"/>
                  <a:gd name="T106" fmla="*/ 92 w 292"/>
                  <a:gd name="T107" fmla="*/ 160 h 329"/>
                  <a:gd name="T108" fmla="*/ 108 w 292"/>
                  <a:gd name="T109" fmla="*/ 178 h 329"/>
                  <a:gd name="T110" fmla="*/ 123 w 292"/>
                  <a:gd name="T111" fmla="*/ 197 h 329"/>
                  <a:gd name="T112" fmla="*/ 137 w 292"/>
                  <a:gd name="T113" fmla="*/ 218 h 329"/>
                  <a:gd name="T114" fmla="*/ 149 w 292"/>
                  <a:gd name="T115" fmla="*/ 240 h 329"/>
                  <a:gd name="T116" fmla="*/ 160 w 292"/>
                  <a:gd name="T117" fmla="*/ 263 h 329"/>
                  <a:gd name="T118" fmla="*/ 169 w 292"/>
                  <a:gd name="T119" fmla="*/ 289 h 329"/>
                  <a:gd name="T120" fmla="*/ 249 w 292"/>
                  <a:gd name="T121" fmla="*/ 305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292" h="329">
                    <a:moveTo>
                      <a:pt x="138" y="236"/>
                    </a:moveTo>
                    <a:cubicBezTo>
                      <a:pt x="138" y="234"/>
                      <a:pt x="136" y="233"/>
                      <a:pt x="135" y="231"/>
                    </a:cubicBezTo>
                    <a:cubicBezTo>
                      <a:pt x="134" y="229"/>
                      <a:pt x="133" y="227"/>
                      <a:pt x="132" y="225"/>
                    </a:cubicBezTo>
                    <a:cubicBezTo>
                      <a:pt x="132" y="224"/>
                      <a:pt x="131" y="224"/>
                      <a:pt x="130" y="225"/>
                    </a:cubicBezTo>
                    <a:cubicBezTo>
                      <a:pt x="125" y="228"/>
                      <a:pt x="120" y="231"/>
                      <a:pt x="115" y="234"/>
                    </a:cubicBezTo>
                    <a:cubicBezTo>
                      <a:pt x="114" y="235"/>
                      <a:pt x="113" y="236"/>
                      <a:pt x="111" y="235"/>
                    </a:cubicBezTo>
                    <a:cubicBezTo>
                      <a:pt x="110" y="235"/>
                      <a:pt x="109" y="234"/>
                      <a:pt x="108" y="232"/>
                    </a:cubicBezTo>
                    <a:cubicBezTo>
                      <a:pt x="108" y="231"/>
                      <a:pt x="109" y="230"/>
                      <a:pt x="110" y="229"/>
                    </a:cubicBezTo>
                    <a:cubicBezTo>
                      <a:pt x="115" y="225"/>
                      <a:pt x="120" y="222"/>
                      <a:pt x="126" y="219"/>
                    </a:cubicBezTo>
                    <a:cubicBezTo>
                      <a:pt x="127" y="218"/>
                      <a:pt x="127" y="217"/>
                      <a:pt x="126" y="216"/>
                    </a:cubicBezTo>
                    <a:cubicBezTo>
                      <a:pt x="124" y="212"/>
                      <a:pt x="121" y="208"/>
                      <a:pt x="119" y="204"/>
                    </a:cubicBezTo>
                    <a:cubicBezTo>
                      <a:pt x="118" y="203"/>
                      <a:pt x="118" y="203"/>
                      <a:pt x="116" y="204"/>
                    </a:cubicBezTo>
                    <a:cubicBezTo>
                      <a:pt x="112" y="208"/>
                      <a:pt x="107" y="211"/>
                      <a:pt x="102" y="215"/>
                    </a:cubicBezTo>
                    <a:cubicBezTo>
                      <a:pt x="99" y="217"/>
                      <a:pt x="96" y="216"/>
                      <a:pt x="96" y="213"/>
                    </a:cubicBezTo>
                    <a:cubicBezTo>
                      <a:pt x="95" y="211"/>
                      <a:pt x="96" y="210"/>
                      <a:pt x="97" y="209"/>
                    </a:cubicBezTo>
                    <a:cubicBezTo>
                      <a:pt x="102" y="206"/>
                      <a:pt x="107" y="202"/>
                      <a:pt x="111" y="199"/>
                    </a:cubicBezTo>
                    <a:cubicBezTo>
                      <a:pt x="114" y="197"/>
                      <a:pt x="114" y="197"/>
                      <a:pt x="112" y="195"/>
                    </a:cubicBezTo>
                    <a:cubicBezTo>
                      <a:pt x="110" y="191"/>
                      <a:pt x="107" y="188"/>
                      <a:pt x="104" y="185"/>
                    </a:cubicBezTo>
                    <a:cubicBezTo>
                      <a:pt x="104" y="184"/>
                      <a:pt x="103" y="184"/>
                      <a:pt x="102" y="185"/>
                    </a:cubicBezTo>
                    <a:cubicBezTo>
                      <a:pt x="97" y="188"/>
                      <a:pt x="92" y="192"/>
                      <a:pt x="88" y="196"/>
                    </a:cubicBezTo>
                    <a:cubicBezTo>
                      <a:pt x="86" y="197"/>
                      <a:pt x="84" y="198"/>
                      <a:pt x="82" y="196"/>
                    </a:cubicBezTo>
                    <a:cubicBezTo>
                      <a:pt x="81" y="195"/>
                      <a:pt x="81" y="192"/>
                      <a:pt x="83" y="191"/>
                    </a:cubicBezTo>
                    <a:cubicBezTo>
                      <a:pt x="87" y="187"/>
                      <a:pt x="92" y="183"/>
                      <a:pt x="97" y="179"/>
                    </a:cubicBezTo>
                    <a:cubicBezTo>
                      <a:pt x="98" y="178"/>
                      <a:pt x="98" y="178"/>
                      <a:pt x="97" y="176"/>
                    </a:cubicBezTo>
                    <a:cubicBezTo>
                      <a:pt x="94" y="173"/>
                      <a:pt x="91" y="169"/>
                      <a:pt x="88" y="166"/>
                    </a:cubicBezTo>
                    <a:cubicBezTo>
                      <a:pt x="87" y="165"/>
                      <a:pt x="87" y="165"/>
                      <a:pt x="86" y="166"/>
                    </a:cubicBezTo>
                    <a:cubicBezTo>
                      <a:pt x="81" y="170"/>
                      <a:pt x="77" y="174"/>
                      <a:pt x="72" y="178"/>
                    </a:cubicBezTo>
                    <a:cubicBezTo>
                      <a:pt x="71" y="179"/>
                      <a:pt x="70" y="180"/>
                      <a:pt x="69" y="180"/>
                    </a:cubicBezTo>
                    <a:cubicBezTo>
                      <a:pt x="67" y="180"/>
                      <a:pt x="66" y="179"/>
                      <a:pt x="66" y="177"/>
                    </a:cubicBezTo>
                    <a:cubicBezTo>
                      <a:pt x="65" y="176"/>
                      <a:pt x="66" y="175"/>
                      <a:pt x="67" y="173"/>
                    </a:cubicBezTo>
                    <a:cubicBezTo>
                      <a:pt x="71" y="170"/>
                      <a:pt x="75" y="166"/>
                      <a:pt x="78" y="163"/>
                    </a:cubicBezTo>
                    <a:cubicBezTo>
                      <a:pt x="79" y="162"/>
                      <a:pt x="79" y="162"/>
                      <a:pt x="79" y="162"/>
                    </a:cubicBezTo>
                    <a:cubicBezTo>
                      <a:pt x="82" y="160"/>
                      <a:pt x="82" y="160"/>
                      <a:pt x="79" y="157"/>
                    </a:cubicBezTo>
                    <a:cubicBezTo>
                      <a:pt x="77" y="155"/>
                      <a:pt x="74" y="152"/>
                      <a:pt x="72" y="150"/>
                    </a:cubicBezTo>
                    <a:cubicBezTo>
                      <a:pt x="69" y="148"/>
                      <a:pt x="69" y="147"/>
                      <a:pt x="67" y="150"/>
                    </a:cubicBezTo>
                    <a:cubicBezTo>
                      <a:pt x="63" y="154"/>
                      <a:pt x="59" y="158"/>
                      <a:pt x="56" y="162"/>
                    </a:cubicBezTo>
                    <a:cubicBezTo>
                      <a:pt x="54" y="164"/>
                      <a:pt x="52" y="164"/>
                      <a:pt x="50" y="163"/>
                    </a:cubicBezTo>
                    <a:cubicBezTo>
                      <a:pt x="48" y="161"/>
                      <a:pt x="48" y="159"/>
                      <a:pt x="50" y="157"/>
                    </a:cubicBezTo>
                    <a:cubicBezTo>
                      <a:pt x="53" y="154"/>
                      <a:pt x="55" y="151"/>
                      <a:pt x="58" y="149"/>
                    </a:cubicBezTo>
                    <a:cubicBezTo>
                      <a:pt x="60" y="147"/>
                      <a:pt x="61" y="146"/>
                      <a:pt x="62" y="144"/>
                    </a:cubicBezTo>
                    <a:cubicBezTo>
                      <a:pt x="62" y="144"/>
                      <a:pt x="62" y="144"/>
                      <a:pt x="62" y="144"/>
                    </a:cubicBezTo>
                    <a:cubicBezTo>
                      <a:pt x="64" y="143"/>
                      <a:pt x="64" y="143"/>
                      <a:pt x="62" y="141"/>
                    </a:cubicBezTo>
                    <a:cubicBezTo>
                      <a:pt x="61" y="140"/>
                      <a:pt x="58" y="138"/>
                      <a:pt x="57" y="137"/>
                    </a:cubicBezTo>
                    <a:cubicBezTo>
                      <a:pt x="57" y="137"/>
                      <a:pt x="56" y="137"/>
                      <a:pt x="56" y="137"/>
                    </a:cubicBezTo>
                    <a:cubicBezTo>
                      <a:pt x="55" y="135"/>
                      <a:pt x="53" y="134"/>
                      <a:pt x="51" y="132"/>
                    </a:cubicBezTo>
                    <a:cubicBezTo>
                      <a:pt x="50" y="131"/>
                      <a:pt x="50" y="132"/>
                      <a:pt x="49" y="132"/>
                    </a:cubicBezTo>
                    <a:cubicBezTo>
                      <a:pt x="48" y="133"/>
                      <a:pt x="47" y="134"/>
                      <a:pt x="46" y="136"/>
                    </a:cubicBezTo>
                    <a:cubicBezTo>
                      <a:pt x="46" y="136"/>
                      <a:pt x="46" y="136"/>
                      <a:pt x="46" y="136"/>
                    </a:cubicBezTo>
                    <a:cubicBezTo>
                      <a:pt x="46" y="136"/>
                      <a:pt x="46" y="137"/>
                      <a:pt x="46" y="137"/>
                    </a:cubicBezTo>
                    <a:cubicBezTo>
                      <a:pt x="43" y="140"/>
                      <a:pt x="40" y="143"/>
                      <a:pt x="37" y="147"/>
                    </a:cubicBezTo>
                    <a:cubicBezTo>
                      <a:pt x="37" y="147"/>
                      <a:pt x="36" y="148"/>
                      <a:pt x="35" y="148"/>
                    </a:cubicBezTo>
                    <a:cubicBezTo>
                      <a:pt x="33" y="149"/>
                      <a:pt x="32" y="148"/>
                      <a:pt x="31" y="147"/>
                    </a:cubicBezTo>
                    <a:cubicBezTo>
                      <a:pt x="30" y="145"/>
                      <a:pt x="30" y="144"/>
                      <a:pt x="31" y="143"/>
                    </a:cubicBezTo>
                    <a:cubicBezTo>
                      <a:pt x="35" y="138"/>
                      <a:pt x="39" y="133"/>
                      <a:pt x="43" y="129"/>
                    </a:cubicBezTo>
                    <a:cubicBezTo>
                      <a:pt x="44" y="128"/>
                      <a:pt x="44" y="127"/>
                      <a:pt x="43" y="126"/>
                    </a:cubicBezTo>
                    <a:cubicBezTo>
                      <a:pt x="39" y="123"/>
                      <a:pt x="36" y="121"/>
                      <a:pt x="32" y="118"/>
                    </a:cubicBezTo>
                    <a:cubicBezTo>
                      <a:pt x="30" y="117"/>
                      <a:pt x="30" y="117"/>
                      <a:pt x="28" y="119"/>
                    </a:cubicBezTo>
                    <a:cubicBezTo>
                      <a:pt x="25" y="124"/>
                      <a:pt x="21" y="128"/>
                      <a:pt x="18" y="133"/>
                    </a:cubicBezTo>
                    <a:cubicBezTo>
                      <a:pt x="16" y="135"/>
                      <a:pt x="14" y="136"/>
                      <a:pt x="12" y="134"/>
                    </a:cubicBezTo>
                    <a:cubicBezTo>
                      <a:pt x="11" y="133"/>
                      <a:pt x="11" y="131"/>
                      <a:pt x="12" y="129"/>
                    </a:cubicBezTo>
                    <a:cubicBezTo>
                      <a:pt x="16" y="124"/>
                      <a:pt x="19" y="119"/>
                      <a:pt x="23" y="114"/>
                    </a:cubicBezTo>
                    <a:cubicBezTo>
                      <a:pt x="24" y="113"/>
                      <a:pt x="24" y="113"/>
                      <a:pt x="23" y="112"/>
                    </a:cubicBezTo>
                    <a:cubicBezTo>
                      <a:pt x="13" y="103"/>
                      <a:pt x="6" y="92"/>
                      <a:pt x="3" y="79"/>
                    </a:cubicBezTo>
                    <a:cubicBezTo>
                      <a:pt x="0" y="69"/>
                      <a:pt x="0" y="60"/>
                      <a:pt x="3" y="51"/>
                    </a:cubicBezTo>
                    <a:cubicBezTo>
                      <a:pt x="4" y="45"/>
                      <a:pt x="7" y="39"/>
                      <a:pt x="11" y="33"/>
                    </a:cubicBezTo>
                    <a:cubicBezTo>
                      <a:pt x="17" y="26"/>
                      <a:pt x="24" y="21"/>
                      <a:pt x="33" y="18"/>
                    </a:cubicBezTo>
                    <a:cubicBezTo>
                      <a:pt x="49" y="12"/>
                      <a:pt x="65" y="12"/>
                      <a:pt x="81" y="18"/>
                    </a:cubicBezTo>
                    <a:cubicBezTo>
                      <a:pt x="84" y="18"/>
                      <a:pt x="87" y="20"/>
                      <a:pt x="90" y="21"/>
                    </a:cubicBezTo>
                    <a:cubicBezTo>
                      <a:pt x="91" y="22"/>
                      <a:pt x="92" y="21"/>
                      <a:pt x="92" y="20"/>
                    </a:cubicBezTo>
                    <a:cubicBezTo>
                      <a:pt x="97" y="14"/>
                      <a:pt x="101" y="9"/>
                      <a:pt x="105" y="3"/>
                    </a:cubicBezTo>
                    <a:cubicBezTo>
                      <a:pt x="107" y="1"/>
                      <a:pt x="109" y="0"/>
                      <a:pt x="111" y="2"/>
                    </a:cubicBezTo>
                    <a:cubicBezTo>
                      <a:pt x="112" y="3"/>
                      <a:pt x="113" y="5"/>
                      <a:pt x="111" y="7"/>
                    </a:cubicBezTo>
                    <a:cubicBezTo>
                      <a:pt x="107" y="13"/>
                      <a:pt x="103" y="18"/>
                      <a:pt x="99" y="24"/>
                    </a:cubicBezTo>
                    <a:cubicBezTo>
                      <a:pt x="98" y="25"/>
                      <a:pt x="98" y="26"/>
                      <a:pt x="99" y="27"/>
                    </a:cubicBezTo>
                    <a:cubicBezTo>
                      <a:pt x="105" y="30"/>
                      <a:pt x="111" y="35"/>
                      <a:pt x="117" y="39"/>
                    </a:cubicBezTo>
                    <a:cubicBezTo>
                      <a:pt x="118" y="40"/>
                      <a:pt x="118" y="40"/>
                      <a:pt x="119" y="39"/>
                    </a:cubicBezTo>
                    <a:cubicBezTo>
                      <a:pt x="122" y="35"/>
                      <a:pt x="126" y="30"/>
                      <a:pt x="129" y="26"/>
                    </a:cubicBezTo>
                    <a:cubicBezTo>
                      <a:pt x="131" y="25"/>
                      <a:pt x="132" y="23"/>
                      <a:pt x="133" y="21"/>
                    </a:cubicBezTo>
                    <a:cubicBezTo>
                      <a:pt x="135" y="20"/>
                      <a:pt x="137" y="20"/>
                      <a:pt x="138" y="21"/>
                    </a:cubicBezTo>
                    <a:cubicBezTo>
                      <a:pt x="140" y="23"/>
                      <a:pt x="140" y="25"/>
                      <a:pt x="139" y="26"/>
                    </a:cubicBezTo>
                    <a:cubicBezTo>
                      <a:pt x="137" y="29"/>
                      <a:pt x="135" y="31"/>
                      <a:pt x="133" y="33"/>
                    </a:cubicBezTo>
                    <a:cubicBezTo>
                      <a:pt x="130" y="36"/>
                      <a:pt x="128" y="40"/>
                      <a:pt x="125" y="43"/>
                    </a:cubicBezTo>
                    <a:cubicBezTo>
                      <a:pt x="124" y="44"/>
                      <a:pt x="124" y="44"/>
                      <a:pt x="125" y="45"/>
                    </a:cubicBezTo>
                    <a:cubicBezTo>
                      <a:pt x="129" y="48"/>
                      <a:pt x="133" y="52"/>
                      <a:pt x="137" y="55"/>
                    </a:cubicBezTo>
                    <a:cubicBezTo>
                      <a:pt x="138" y="56"/>
                      <a:pt x="140" y="57"/>
                      <a:pt x="142" y="59"/>
                    </a:cubicBezTo>
                    <a:cubicBezTo>
                      <a:pt x="143" y="60"/>
                      <a:pt x="143" y="60"/>
                      <a:pt x="144" y="59"/>
                    </a:cubicBezTo>
                    <a:cubicBezTo>
                      <a:pt x="148" y="54"/>
                      <a:pt x="153" y="49"/>
                      <a:pt x="157" y="45"/>
                    </a:cubicBezTo>
                    <a:cubicBezTo>
                      <a:pt x="158" y="44"/>
                      <a:pt x="159" y="43"/>
                      <a:pt x="159" y="43"/>
                    </a:cubicBezTo>
                    <a:cubicBezTo>
                      <a:pt x="161" y="41"/>
                      <a:pt x="163" y="41"/>
                      <a:pt x="164" y="42"/>
                    </a:cubicBezTo>
                    <a:cubicBezTo>
                      <a:pt x="166" y="44"/>
                      <a:pt x="166" y="46"/>
                      <a:pt x="165" y="47"/>
                    </a:cubicBezTo>
                    <a:cubicBezTo>
                      <a:pt x="162" y="51"/>
                      <a:pt x="158" y="54"/>
                      <a:pt x="155" y="57"/>
                    </a:cubicBezTo>
                    <a:cubicBezTo>
                      <a:pt x="153" y="59"/>
                      <a:pt x="151" y="62"/>
                      <a:pt x="149" y="64"/>
                    </a:cubicBezTo>
                    <a:cubicBezTo>
                      <a:pt x="148" y="64"/>
                      <a:pt x="148" y="65"/>
                      <a:pt x="149" y="66"/>
                    </a:cubicBezTo>
                    <a:cubicBezTo>
                      <a:pt x="155" y="70"/>
                      <a:pt x="160" y="75"/>
                      <a:pt x="165" y="80"/>
                    </a:cubicBezTo>
                    <a:cubicBezTo>
                      <a:pt x="166" y="81"/>
                      <a:pt x="166" y="81"/>
                      <a:pt x="167" y="81"/>
                    </a:cubicBezTo>
                    <a:cubicBezTo>
                      <a:pt x="172" y="76"/>
                      <a:pt x="177" y="71"/>
                      <a:pt x="182" y="67"/>
                    </a:cubicBezTo>
                    <a:cubicBezTo>
                      <a:pt x="183" y="66"/>
                      <a:pt x="184" y="65"/>
                      <a:pt x="185" y="65"/>
                    </a:cubicBezTo>
                    <a:cubicBezTo>
                      <a:pt x="187" y="64"/>
                      <a:pt x="188" y="65"/>
                      <a:pt x="189" y="66"/>
                    </a:cubicBezTo>
                    <a:cubicBezTo>
                      <a:pt x="190" y="68"/>
                      <a:pt x="190" y="69"/>
                      <a:pt x="188" y="71"/>
                    </a:cubicBezTo>
                    <a:cubicBezTo>
                      <a:pt x="185" y="74"/>
                      <a:pt x="181" y="77"/>
                      <a:pt x="178" y="80"/>
                    </a:cubicBezTo>
                    <a:cubicBezTo>
                      <a:pt x="176" y="82"/>
                      <a:pt x="174" y="84"/>
                      <a:pt x="172" y="86"/>
                    </a:cubicBezTo>
                    <a:cubicBezTo>
                      <a:pt x="171" y="87"/>
                      <a:pt x="171" y="87"/>
                      <a:pt x="172" y="88"/>
                    </a:cubicBezTo>
                    <a:cubicBezTo>
                      <a:pt x="177" y="93"/>
                      <a:pt x="182" y="98"/>
                      <a:pt x="186" y="104"/>
                    </a:cubicBezTo>
                    <a:cubicBezTo>
                      <a:pt x="187" y="105"/>
                      <a:pt x="188" y="105"/>
                      <a:pt x="189" y="104"/>
                    </a:cubicBezTo>
                    <a:cubicBezTo>
                      <a:pt x="192" y="101"/>
                      <a:pt x="196" y="98"/>
                      <a:pt x="199" y="95"/>
                    </a:cubicBezTo>
                    <a:cubicBezTo>
                      <a:pt x="201" y="93"/>
                      <a:pt x="204" y="91"/>
                      <a:pt x="206" y="89"/>
                    </a:cubicBezTo>
                    <a:cubicBezTo>
                      <a:pt x="207" y="89"/>
                      <a:pt x="209" y="89"/>
                      <a:pt x="210" y="90"/>
                    </a:cubicBezTo>
                    <a:cubicBezTo>
                      <a:pt x="211" y="90"/>
                      <a:pt x="212" y="92"/>
                      <a:pt x="211" y="93"/>
                    </a:cubicBezTo>
                    <a:cubicBezTo>
                      <a:pt x="211" y="94"/>
                      <a:pt x="210" y="95"/>
                      <a:pt x="210" y="96"/>
                    </a:cubicBezTo>
                    <a:cubicBezTo>
                      <a:pt x="204" y="100"/>
                      <a:pt x="199" y="105"/>
                      <a:pt x="194" y="109"/>
                    </a:cubicBezTo>
                    <a:cubicBezTo>
                      <a:pt x="192" y="110"/>
                      <a:pt x="192" y="111"/>
                      <a:pt x="193" y="112"/>
                    </a:cubicBezTo>
                    <a:cubicBezTo>
                      <a:pt x="198" y="118"/>
                      <a:pt x="202" y="123"/>
                      <a:pt x="206" y="129"/>
                    </a:cubicBezTo>
                    <a:cubicBezTo>
                      <a:pt x="207" y="130"/>
                      <a:pt x="207" y="129"/>
                      <a:pt x="208" y="129"/>
                    </a:cubicBezTo>
                    <a:cubicBezTo>
                      <a:pt x="211" y="127"/>
                      <a:pt x="214" y="125"/>
                      <a:pt x="217" y="123"/>
                    </a:cubicBezTo>
                    <a:cubicBezTo>
                      <a:pt x="220" y="120"/>
                      <a:pt x="223" y="118"/>
                      <a:pt x="226" y="116"/>
                    </a:cubicBezTo>
                    <a:cubicBezTo>
                      <a:pt x="228" y="115"/>
                      <a:pt x="230" y="115"/>
                      <a:pt x="231" y="117"/>
                    </a:cubicBezTo>
                    <a:cubicBezTo>
                      <a:pt x="232" y="118"/>
                      <a:pt x="232" y="120"/>
                      <a:pt x="230" y="122"/>
                    </a:cubicBezTo>
                    <a:cubicBezTo>
                      <a:pt x="226" y="125"/>
                      <a:pt x="221" y="128"/>
                      <a:pt x="217" y="132"/>
                    </a:cubicBezTo>
                    <a:cubicBezTo>
                      <a:pt x="215" y="133"/>
                      <a:pt x="214" y="134"/>
                      <a:pt x="212" y="135"/>
                    </a:cubicBezTo>
                    <a:cubicBezTo>
                      <a:pt x="211" y="135"/>
                      <a:pt x="211" y="136"/>
                      <a:pt x="212" y="137"/>
                    </a:cubicBezTo>
                    <a:cubicBezTo>
                      <a:pt x="215" y="142"/>
                      <a:pt x="218" y="147"/>
                      <a:pt x="222" y="152"/>
                    </a:cubicBezTo>
                    <a:cubicBezTo>
                      <a:pt x="222" y="153"/>
                      <a:pt x="223" y="154"/>
                      <a:pt x="224" y="155"/>
                    </a:cubicBezTo>
                    <a:cubicBezTo>
                      <a:pt x="224" y="156"/>
                      <a:pt x="225" y="156"/>
                      <a:pt x="226" y="155"/>
                    </a:cubicBezTo>
                    <a:cubicBezTo>
                      <a:pt x="232" y="152"/>
                      <a:pt x="238" y="148"/>
                      <a:pt x="244" y="144"/>
                    </a:cubicBezTo>
                    <a:cubicBezTo>
                      <a:pt x="246" y="143"/>
                      <a:pt x="248" y="143"/>
                      <a:pt x="249" y="144"/>
                    </a:cubicBezTo>
                    <a:cubicBezTo>
                      <a:pt x="250" y="146"/>
                      <a:pt x="250" y="149"/>
                      <a:pt x="248" y="150"/>
                    </a:cubicBezTo>
                    <a:cubicBezTo>
                      <a:pt x="242" y="154"/>
                      <a:pt x="236" y="158"/>
                      <a:pt x="229" y="162"/>
                    </a:cubicBezTo>
                    <a:cubicBezTo>
                      <a:pt x="229" y="162"/>
                      <a:pt x="228" y="163"/>
                      <a:pt x="229" y="164"/>
                    </a:cubicBezTo>
                    <a:cubicBezTo>
                      <a:pt x="233" y="170"/>
                      <a:pt x="236" y="176"/>
                      <a:pt x="239" y="183"/>
                    </a:cubicBezTo>
                    <a:cubicBezTo>
                      <a:pt x="240" y="184"/>
                      <a:pt x="240" y="184"/>
                      <a:pt x="241" y="183"/>
                    </a:cubicBezTo>
                    <a:cubicBezTo>
                      <a:pt x="247" y="180"/>
                      <a:pt x="253" y="177"/>
                      <a:pt x="258" y="174"/>
                    </a:cubicBezTo>
                    <a:cubicBezTo>
                      <a:pt x="260" y="173"/>
                      <a:pt x="262" y="171"/>
                      <a:pt x="264" y="173"/>
                    </a:cubicBezTo>
                    <a:cubicBezTo>
                      <a:pt x="267" y="174"/>
                      <a:pt x="267" y="177"/>
                      <a:pt x="264" y="179"/>
                    </a:cubicBezTo>
                    <a:cubicBezTo>
                      <a:pt x="259" y="181"/>
                      <a:pt x="254" y="184"/>
                      <a:pt x="249" y="187"/>
                    </a:cubicBezTo>
                    <a:cubicBezTo>
                      <a:pt x="248" y="188"/>
                      <a:pt x="246" y="189"/>
                      <a:pt x="245" y="190"/>
                    </a:cubicBezTo>
                    <a:cubicBezTo>
                      <a:pt x="244" y="190"/>
                      <a:pt x="244" y="191"/>
                      <a:pt x="244" y="192"/>
                    </a:cubicBezTo>
                    <a:cubicBezTo>
                      <a:pt x="247" y="198"/>
                      <a:pt x="250" y="205"/>
                      <a:pt x="253" y="211"/>
                    </a:cubicBezTo>
                    <a:cubicBezTo>
                      <a:pt x="254" y="212"/>
                      <a:pt x="254" y="213"/>
                      <a:pt x="255" y="212"/>
                    </a:cubicBezTo>
                    <a:cubicBezTo>
                      <a:pt x="261" y="209"/>
                      <a:pt x="266" y="207"/>
                      <a:pt x="272" y="204"/>
                    </a:cubicBezTo>
                    <a:cubicBezTo>
                      <a:pt x="274" y="203"/>
                      <a:pt x="275" y="202"/>
                      <a:pt x="277" y="203"/>
                    </a:cubicBezTo>
                    <a:cubicBezTo>
                      <a:pt x="279" y="203"/>
                      <a:pt x="280" y="204"/>
                      <a:pt x="280" y="206"/>
                    </a:cubicBezTo>
                    <a:cubicBezTo>
                      <a:pt x="280" y="207"/>
                      <a:pt x="279" y="209"/>
                      <a:pt x="278" y="209"/>
                    </a:cubicBezTo>
                    <a:cubicBezTo>
                      <a:pt x="271" y="212"/>
                      <a:pt x="265" y="215"/>
                      <a:pt x="258" y="218"/>
                    </a:cubicBezTo>
                    <a:cubicBezTo>
                      <a:pt x="256" y="219"/>
                      <a:pt x="256" y="219"/>
                      <a:pt x="257" y="222"/>
                    </a:cubicBezTo>
                    <a:cubicBezTo>
                      <a:pt x="260" y="228"/>
                      <a:pt x="262" y="234"/>
                      <a:pt x="264" y="240"/>
                    </a:cubicBezTo>
                    <a:cubicBezTo>
                      <a:pt x="265" y="243"/>
                      <a:pt x="265" y="243"/>
                      <a:pt x="268" y="242"/>
                    </a:cubicBezTo>
                    <a:cubicBezTo>
                      <a:pt x="274" y="239"/>
                      <a:pt x="279" y="237"/>
                      <a:pt x="285" y="235"/>
                    </a:cubicBezTo>
                    <a:cubicBezTo>
                      <a:pt x="286" y="235"/>
                      <a:pt x="287" y="234"/>
                      <a:pt x="287" y="234"/>
                    </a:cubicBezTo>
                    <a:cubicBezTo>
                      <a:pt x="289" y="234"/>
                      <a:pt x="291" y="235"/>
                      <a:pt x="291" y="236"/>
                    </a:cubicBezTo>
                    <a:cubicBezTo>
                      <a:pt x="292" y="238"/>
                      <a:pt x="291" y="240"/>
                      <a:pt x="290" y="241"/>
                    </a:cubicBezTo>
                    <a:cubicBezTo>
                      <a:pt x="285" y="242"/>
                      <a:pt x="281" y="244"/>
                      <a:pt x="277" y="246"/>
                    </a:cubicBezTo>
                    <a:cubicBezTo>
                      <a:pt x="274" y="247"/>
                      <a:pt x="271" y="248"/>
                      <a:pt x="268" y="249"/>
                    </a:cubicBezTo>
                    <a:cubicBezTo>
                      <a:pt x="267" y="250"/>
                      <a:pt x="267" y="251"/>
                      <a:pt x="267" y="251"/>
                    </a:cubicBezTo>
                    <a:cubicBezTo>
                      <a:pt x="269" y="259"/>
                      <a:pt x="269" y="266"/>
                      <a:pt x="268" y="274"/>
                    </a:cubicBezTo>
                    <a:cubicBezTo>
                      <a:pt x="267" y="287"/>
                      <a:pt x="263" y="299"/>
                      <a:pt x="254" y="310"/>
                    </a:cubicBezTo>
                    <a:cubicBezTo>
                      <a:pt x="247" y="319"/>
                      <a:pt x="238" y="325"/>
                      <a:pt x="226" y="327"/>
                    </a:cubicBezTo>
                    <a:cubicBezTo>
                      <a:pt x="216" y="329"/>
                      <a:pt x="206" y="328"/>
                      <a:pt x="197" y="325"/>
                    </a:cubicBezTo>
                    <a:cubicBezTo>
                      <a:pt x="186" y="321"/>
                      <a:pt x="178" y="314"/>
                      <a:pt x="171" y="306"/>
                    </a:cubicBezTo>
                    <a:cubicBezTo>
                      <a:pt x="168" y="302"/>
                      <a:pt x="165" y="298"/>
                      <a:pt x="163" y="293"/>
                    </a:cubicBezTo>
                    <a:cubicBezTo>
                      <a:pt x="162" y="292"/>
                      <a:pt x="162" y="292"/>
                      <a:pt x="161" y="292"/>
                    </a:cubicBezTo>
                    <a:cubicBezTo>
                      <a:pt x="155" y="294"/>
                      <a:pt x="150" y="296"/>
                      <a:pt x="145" y="298"/>
                    </a:cubicBezTo>
                    <a:cubicBezTo>
                      <a:pt x="144" y="299"/>
                      <a:pt x="143" y="299"/>
                      <a:pt x="142" y="299"/>
                    </a:cubicBezTo>
                    <a:cubicBezTo>
                      <a:pt x="140" y="300"/>
                      <a:pt x="139" y="299"/>
                      <a:pt x="138" y="297"/>
                    </a:cubicBezTo>
                    <a:cubicBezTo>
                      <a:pt x="137" y="295"/>
                      <a:pt x="138" y="294"/>
                      <a:pt x="140" y="293"/>
                    </a:cubicBezTo>
                    <a:cubicBezTo>
                      <a:pt x="146" y="290"/>
                      <a:pt x="152" y="288"/>
                      <a:pt x="158" y="286"/>
                    </a:cubicBezTo>
                    <a:cubicBezTo>
                      <a:pt x="159" y="285"/>
                      <a:pt x="159" y="285"/>
                      <a:pt x="159" y="284"/>
                    </a:cubicBezTo>
                    <a:cubicBezTo>
                      <a:pt x="157" y="279"/>
                      <a:pt x="155" y="275"/>
                      <a:pt x="154" y="270"/>
                    </a:cubicBezTo>
                    <a:cubicBezTo>
                      <a:pt x="153" y="269"/>
                      <a:pt x="153" y="268"/>
                      <a:pt x="151" y="269"/>
                    </a:cubicBezTo>
                    <a:cubicBezTo>
                      <a:pt x="146" y="272"/>
                      <a:pt x="140" y="274"/>
                      <a:pt x="135" y="277"/>
                    </a:cubicBezTo>
                    <a:cubicBezTo>
                      <a:pt x="132" y="278"/>
                      <a:pt x="130" y="277"/>
                      <a:pt x="130" y="274"/>
                    </a:cubicBezTo>
                    <a:cubicBezTo>
                      <a:pt x="129" y="273"/>
                      <a:pt x="130" y="271"/>
                      <a:pt x="132" y="270"/>
                    </a:cubicBezTo>
                    <a:cubicBezTo>
                      <a:pt x="138" y="268"/>
                      <a:pt x="143" y="265"/>
                      <a:pt x="149" y="262"/>
                    </a:cubicBezTo>
                    <a:cubicBezTo>
                      <a:pt x="150" y="262"/>
                      <a:pt x="150" y="261"/>
                      <a:pt x="150" y="260"/>
                    </a:cubicBezTo>
                    <a:cubicBezTo>
                      <a:pt x="148" y="256"/>
                      <a:pt x="146" y="251"/>
                      <a:pt x="144" y="247"/>
                    </a:cubicBezTo>
                    <a:cubicBezTo>
                      <a:pt x="143" y="246"/>
                      <a:pt x="143" y="246"/>
                      <a:pt x="141" y="246"/>
                    </a:cubicBezTo>
                    <a:cubicBezTo>
                      <a:pt x="136" y="249"/>
                      <a:pt x="131" y="252"/>
                      <a:pt x="126" y="255"/>
                    </a:cubicBezTo>
                    <a:cubicBezTo>
                      <a:pt x="123" y="256"/>
                      <a:pt x="121" y="256"/>
                      <a:pt x="120" y="254"/>
                    </a:cubicBezTo>
                    <a:cubicBezTo>
                      <a:pt x="119" y="252"/>
                      <a:pt x="120" y="250"/>
                      <a:pt x="122" y="249"/>
                    </a:cubicBezTo>
                    <a:cubicBezTo>
                      <a:pt x="127" y="246"/>
                      <a:pt x="132" y="243"/>
                      <a:pt x="137" y="241"/>
                    </a:cubicBezTo>
                    <a:cubicBezTo>
                      <a:pt x="138" y="240"/>
                      <a:pt x="138" y="240"/>
                      <a:pt x="138" y="240"/>
                    </a:cubicBezTo>
                    <a:cubicBezTo>
                      <a:pt x="139" y="240"/>
                      <a:pt x="140" y="239"/>
                      <a:pt x="140" y="239"/>
                    </a:cubicBezTo>
                    <a:cubicBezTo>
                      <a:pt x="139" y="238"/>
                      <a:pt x="139" y="237"/>
                      <a:pt x="138" y="236"/>
                    </a:cubicBezTo>
                    <a:close/>
                    <a:moveTo>
                      <a:pt x="262" y="265"/>
                    </a:moveTo>
                    <a:cubicBezTo>
                      <a:pt x="262" y="262"/>
                      <a:pt x="261" y="258"/>
                      <a:pt x="260" y="254"/>
                    </a:cubicBezTo>
                    <a:cubicBezTo>
                      <a:pt x="259" y="245"/>
                      <a:pt x="256" y="238"/>
                      <a:pt x="253" y="230"/>
                    </a:cubicBezTo>
                    <a:cubicBezTo>
                      <a:pt x="250" y="222"/>
                      <a:pt x="246" y="213"/>
                      <a:pt x="242" y="205"/>
                    </a:cubicBezTo>
                    <a:cubicBezTo>
                      <a:pt x="239" y="197"/>
                      <a:pt x="235" y="189"/>
                      <a:pt x="231" y="182"/>
                    </a:cubicBezTo>
                    <a:cubicBezTo>
                      <a:pt x="227" y="175"/>
                      <a:pt x="223" y="168"/>
                      <a:pt x="220" y="162"/>
                    </a:cubicBezTo>
                    <a:cubicBezTo>
                      <a:pt x="216" y="156"/>
                      <a:pt x="211" y="149"/>
                      <a:pt x="207" y="143"/>
                    </a:cubicBezTo>
                    <a:cubicBezTo>
                      <a:pt x="203" y="137"/>
                      <a:pt x="199" y="131"/>
                      <a:pt x="194" y="125"/>
                    </a:cubicBezTo>
                    <a:cubicBezTo>
                      <a:pt x="189" y="118"/>
                      <a:pt x="184" y="112"/>
                      <a:pt x="178" y="105"/>
                    </a:cubicBezTo>
                    <a:cubicBezTo>
                      <a:pt x="173" y="100"/>
                      <a:pt x="168" y="94"/>
                      <a:pt x="162" y="88"/>
                    </a:cubicBezTo>
                    <a:cubicBezTo>
                      <a:pt x="157" y="83"/>
                      <a:pt x="151" y="77"/>
                      <a:pt x="145" y="72"/>
                    </a:cubicBezTo>
                    <a:cubicBezTo>
                      <a:pt x="138" y="65"/>
                      <a:pt x="131" y="59"/>
                      <a:pt x="123" y="53"/>
                    </a:cubicBezTo>
                    <a:cubicBezTo>
                      <a:pt x="114" y="46"/>
                      <a:pt x="105" y="39"/>
                      <a:pt x="96" y="33"/>
                    </a:cubicBezTo>
                    <a:cubicBezTo>
                      <a:pt x="88" y="28"/>
                      <a:pt x="81" y="24"/>
                      <a:pt x="72" y="22"/>
                    </a:cubicBezTo>
                    <a:cubicBezTo>
                      <a:pt x="62" y="20"/>
                      <a:pt x="52" y="19"/>
                      <a:pt x="42" y="22"/>
                    </a:cubicBezTo>
                    <a:cubicBezTo>
                      <a:pt x="33" y="25"/>
                      <a:pt x="24" y="29"/>
                      <a:pt x="18" y="36"/>
                    </a:cubicBezTo>
                    <a:cubicBezTo>
                      <a:pt x="13" y="42"/>
                      <a:pt x="10" y="49"/>
                      <a:pt x="9" y="56"/>
                    </a:cubicBezTo>
                    <a:cubicBezTo>
                      <a:pt x="7" y="66"/>
                      <a:pt x="8" y="76"/>
                      <a:pt x="12" y="85"/>
                    </a:cubicBezTo>
                    <a:cubicBezTo>
                      <a:pt x="16" y="93"/>
                      <a:pt x="21" y="100"/>
                      <a:pt x="28" y="107"/>
                    </a:cubicBezTo>
                    <a:cubicBezTo>
                      <a:pt x="29" y="107"/>
                      <a:pt x="29" y="107"/>
                      <a:pt x="30" y="107"/>
                    </a:cubicBezTo>
                    <a:cubicBezTo>
                      <a:pt x="31" y="107"/>
                      <a:pt x="33" y="108"/>
                      <a:pt x="33" y="109"/>
                    </a:cubicBezTo>
                    <a:cubicBezTo>
                      <a:pt x="33" y="111"/>
                      <a:pt x="34" y="111"/>
                      <a:pt x="35" y="112"/>
                    </a:cubicBezTo>
                    <a:cubicBezTo>
                      <a:pt x="40" y="115"/>
                      <a:pt x="44" y="118"/>
                      <a:pt x="48" y="121"/>
                    </a:cubicBezTo>
                    <a:cubicBezTo>
                      <a:pt x="49" y="122"/>
                      <a:pt x="49" y="122"/>
                      <a:pt x="50" y="122"/>
                    </a:cubicBezTo>
                    <a:cubicBezTo>
                      <a:pt x="52" y="122"/>
                      <a:pt x="54" y="123"/>
                      <a:pt x="54" y="125"/>
                    </a:cubicBezTo>
                    <a:cubicBezTo>
                      <a:pt x="54" y="125"/>
                      <a:pt x="54" y="126"/>
                      <a:pt x="54" y="126"/>
                    </a:cubicBezTo>
                    <a:cubicBezTo>
                      <a:pt x="59" y="129"/>
                      <a:pt x="63" y="133"/>
                      <a:pt x="67" y="136"/>
                    </a:cubicBezTo>
                    <a:cubicBezTo>
                      <a:pt x="68" y="137"/>
                      <a:pt x="69" y="138"/>
                      <a:pt x="71" y="138"/>
                    </a:cubicBezTo>
                    <a:cubicBezTo>
                      <a:pt x="72" y="138"/>
                      <a:pt x="73" y="139"/>
                      <a:pt x="73" y="140"/>
                    </a:cubicBezTo>
                    <a:cubicBezTo>
                      <a:pt x="73" y="142"/>
                      <a:pt x="74" y="142"/>
                      <a:pt x="75" y="143"/>
                    </a:cubicBezTo>
                    <a:cubicBezTo>
                      <a:pt x="79" y="147"/>
                      <a:pt x="83" y="150"/>
                      <a:pt x="86" y="154"/>
                    </a:cubicBezTo>
                    <a:cubicBezTo>
                      <a:pt x="87" y="155"/>
                      <a:pt x="88" y="155"/>
                      <a:pt x="88" y="155"/>
                    </a:cubicBezTo>
                    <a:cubicBezTo>
                      <a:pt x="90" y="155"/>
                      <a:pt x="91" y="157"/>
                      <a:pt x="92" y="159"/>
                    </a:cubicBezTo>
                    <a:cubicBezTo>
                      <a:pt x="92" y="159"/>
                      <a:pt x="92" y="160"/>
                      <a:pt x="92" y="160"/>
                    </a:cubicBezTo>
                    <a:cubicBezTo>
                      <a:pt x="94" y="162"/>
                      <a:pt x="95" y="163"/>
                      <a:pt x="97" y="165"/>
                    </a:cubicBezTo>
                    <a:cubicBezTo>
                      <a:pt x="99" y="167"/>
                      <a:pt x="101" y="169"/>
                      <a:pt x="103" y="172"/>
                    </a:cubicBezTo>
                    <a:cubicBezTo>
                      <a:pt x="104" y="173"/>
                      <a:pt x="104" y="173"/>
                      <a:pt x="105" y="174"/>
                    </a:cubicBezTo>
                    <a:cubicBezTo>
                      <a:pt x="107" y="174"/>
                      <a:pt x="108" y="176"/>
                      <a:pt x="108" y="178"/>
                    </a:cubicBezTo>
                    <a:cubicBezTo>
                      <a:pt x="108" y="178"/>
                      <a:pt x="109" y="179"/>
                      <a:pt x="109" y="179"/>
                    </a:cubicBezTo>
                    <a:cubicBezTo>
                      <a:pt x="112" y="183"/>
                      <a:pt x="116" y="187"/>
                      <a:pt x="119" y="192"/>
                    </a:cubicBezTo>
                    <a:cubicBezTo>
                      <a:pt x="119" y="193"/>
                      <a:pt x="120" y="194"/>
                      <a:pt x="121" y="194"/>
                    </a:cubicBezTo>
                    <a:cubicBezTo>
                      <a:pt x="123" y="194"/>
                      <a:pt x="124" y="195"/>
                      <a:pt x="123" y="197"/>
                    </a:cubicBezTo>
                    <a:cubicBezTo>
                      <a:pt x="123" y="198"/>
                      <a:pt x="124" y="199"/>
                      <a:pt x="124" y="199"/>
                    </a:cubicBezTo>
                    <a:cubicBezTo>
                      <a:pt x="127" y="203"/>
                      <a:pt x="130" y="208"/>
                      <a:pt x="132" y="212"/>
                    </a:cubicBezTo>
                    <a:cubicBezTo>
                      <a:pt x="133" y="213"/>
                      <a:pt x="134" y="215"/>
                      <a:pt x="136" y="215"/>
                    </a:cubicBezTo>
                    <a:cubicBezTo>
                      <a:pt x="137" y="216"/>
                      <a:pt x="137" y="217"/>
                      <a:pt x="137" y="218"/>
                    </a:cubicBezTo>
                    <a:cubicBezTo>
                      <a:pt x="137" y="219"/>
                      <a:pt x="137" y="220"/>
                      <a:pt x="138" y="221"/>
                    </a:cubicBezTo>
                    <a:cubicBezTo>
                      <a:pt x="140" y="225"/>
                      <a:pt x="142" y="229"/>
                      <a:pt x="145" y="234"/>
                    </a:cubicBezTo>
                    <a:cubicBezTo>
                      <a:pt x="146" y="235"/>
                      <a:pt x="146" y="237"/>
                      <a:pt x="148" y="237"/>
                    </a:cubicBezTo>
                    <a:cubicBezTo>
                      <a:pt x="149" y="238"/>
                      <a:pt x="150" y="239"/>
                      <a:pt x="149" y="240"/>
                    </a:cubicBezTo>
                    <a:cubicBezTo>
                      <a:pt x="149" y="241"/>
                      <a:pt x="149" y="242"/>
                      <a:pt x="150" y="243"/>
                    </a:cubicBezTo>
                    <a:cubicBezTo>
                      <a:pt x="151" y="247"/>
                      <a:pt x="153" y="250"/>
                      <a:pt x="155" y="254"/>
                    </a:cubicBezTo>
                    <a:cubicBezTo>
                      <a:pt x="156" y="256"/>
                      <a:pt x="156" y="259"/>
                      <a:pt x="159" y="260"/>
                    </a:cubicBezTo>
                    <a:cubicBezTo>
                      <a:pt x="160" y="261"/>
                      <a:pt x="160" y="262"/>
                      <a:pt x="160" y="263"/>
                    </a:cubicBezTo>
                    <a:cubicBezTo>
                      <a:pt x="159" y="265"/>
                      <a:pt x="160" y="266"/>
                      <a:pt x="160" y="267"/>
                    </a:cubicBezTo>
                    <a:cubicBezTo>
                      <a:pt x="161" y="269"/>
                      <a:pt x="161" y="270"/>
                      <a:pt x="162" y="271"/>
                    </a:cubicBezTo>
                    <a:cubicBezTo>
                      <a:pt x="163" y="275"/>
                      <a:pt x="164" y="278"/>
                      <a:pt x="166" y="281"/>
                    </a:cubicBezTo>
                    <a:cubicBezTo>
                      <a:pt x="167" y="284"/>
                      <a:pt x="168" y="286"/>
                      <a:pt x="169" y="289"/>
                    </a:cubicBezTo>
                    <a:cubicBezTo>
                      <a:pt x="170" y="292"/>
                      <a:pt x="171" y="294"/>
                      <a:pt x="173" y="297"/>
                    </a:cubicBezTo>
                    <a:cubicBezTo>
                      <a:pt x="177" y="302"/>
                      <a:pt x="182" y="308"/>
                      <a:pt x="188" y="312"/>
                    </a:cubicBezTo>
                    <a:cubicBezTo>
                      <a:pt x="198" y="319"/>
                      <a:pt x="210" y="322"/>
                      <a:pt x="222" y="321"/>
                    </a:cubicBezTo>
                    <a:cubicBezTo>
                      <a:pt x="233" y="319"/>
                      <a:pt x="242" y="314"/>
                      <a:pt x="249" y="305"/>
                    </a:cubicBezTo>
                    <a:cubicBezTo>
                      <a:pt x="258" y="294"/>
                      <a:pt x="262" y="281"/>
                      <a:pt x="262" y="265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24" name="Freeform 107">
                <a:extLst>
                  <a:ext uri="{FF2B5EF4-FFF2-40B4-BE49-F238E27FC236}">
                    <a16:creationId xmlns:a16="http://schemas.microsoft.com/office/drawing/2014/main" id="{753E5C72-7776-43B7-BDE1-DD46DA301AE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6511588" y="465137"/>
                <a:ext cx="0" cy="3175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B6DB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25" name="Freeform 108">
                <a:extLst>
                  <a:ext uri="{FF2B5EF4-FFF2-40B4-BE49-F238E27FC236}">
                    <a16:creationId xmlns:a16="http://schemas.microsoft.com/office/drawing/2014/main" id="{DBC61071-1889-4F0F-9F3E-F8445303D9C8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6860838" y="630237"/>
                <a:ext cx="152400" cy="182563"/>
              </a:xfrm>
              <a:custGeom>
                <a:avLst/>
                <a:gdLst>
                  <a:gd name="T0" fmla="*/ 62 w 62"/>
                  <a:gd name="T1" fmla="*/ 39 h 74"/>
                  <a:gd name="T2" fmla="*/ 55 w 62"/>
                  <a:gd name="T3" fmla="*/ 61 h 74"/>
                  <a:gd name="T4" fmla="*/ 28 w 62"/>
                  <a:gd name="T5" fmla="*/ 72 h 74"/>
                  <a:gd name="T6" fmla="*/ 6 w 62"/>
                  <a:gd name="T7" fmla="*/ 56 h 74"/>
                  <a:gd name="T8" fmla="*/ 1 w 62"/>
                  <a:gd name="T9" fmla="*/ 29 h 74"/>
                  <a:gd name="T10" fmla="*/ 7 w 62"/>
                  <a:gd name="T11" fmla="*/ 12 h 74"/>
                  <a:gd name="T12" fmla="*/ 21 w 62"/>
                  <a:gd name="T13" fmla="*/ 2 h 74"/>
                  <a:gd name="T14" fmla="*/ 40 w 62"/>
                  <a:gd name="T15" fmla="*/ 3 h 74"/>
                  <a:gd name="T16" fmla="*/ 60 w 62"/>
                  <a:gd name="T17" fmla="*/ 27 h 74"/>
                  <a:gd name="T18" fmla="*/ 62 w 62"/>
                  <a:gd name="T19" fmla="*/ 39 h 74"/>
                  <a:gd name="T20" fmla="*/ 7 w 62"/>
                  <a:gd name="T21" fmla="*/ 35 h 74"/>
                  <a:gd name="T22" fmla="*/ 9 w 62"/>
                  <a:gd name="T23" fmla="*/ 44 h 74"/>
                  <a:gd name="T24" fmla="*/ 23 w 62"/>
                  <a:gd name="T25" fmla="*/ 62 h 74"/>
                  <a:gd name="T26" fmla="*/ 46 w 62"/>
                  <a:gd name="T27" fmla="*/ 61 h 74"/>
                  <a:gd name="T28" fmla="*/ 55 w 62"/>
                  <a:gd name="T29" fmla="*/ 41 h 74"/>
                  <a:gd name="T30" fmla="*/ 39 w 62"/>
                  <a:gd name="T31" fmla="*/ 11 h 74"/>
                  <a:gd name="T32" fmla="*/ 14 w 62"/>
                  <a:gd name="T33" fmla="*/ 15 h 74"/>
                  <a:gd name="T34" fmla="*/ 7 w 62"/>
                  <a:gd name="T35" fmla="*/ 35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2" h="74">
                    <a:moveTo>
                      <a:pt x="62" y="39"/>
                    </a:moveTo>
                    <a:cubicBezTo>
                      <a:pt x="62" y="48"/>
                      <a:pt x="60" y="55"/>
                      <a:pt x="55" y="61"/>
                    </a:cubicBezTo>
                    <a:cubicBezTo>
                      <a:pt x="49" y="70"/>
                      <a:pt x="38" y="74"/>
                      <a:pt x="28" y="72"/>
                    </a:cubicBezTo>
                    <a:cubicBezTo>
                      <a:pt x="18" y="70"/>
                      <a:pt x="11" y="64"/>
                      <a:pt x="6" y="56"/>
                    </a:cubicBezTo>
                    <a:cubicBezTo>
                      <a:pt x="1" y="48"/>
                      <a:pt x="0" y="39"/>
                      <a:pt x="1" y="29"/>
                    </a:cubicBezTo>
                    <a:cubicBezTo>
                      <a:pt x="1" y="23"/>
                      <a:pt x="4" y="17"/>
                      <a:pt x="7" y="12"/>
                    </a:cubicBezTo>
                    <a:cubicBezTo>
                      <a:pt x="11" y="8"/>
                      <a:pt x="15" y="4"/>
                      <a:pt x="21" y="2"/>
                    </a:cubicBezTo>
                    <a:cubicBezTo>
                      <a:pt x="27" y="0"/>
                      <a:pt x="33" y="1"/>
                      <a:pt x="40" y="3"/>
                    </a:cubicBezTo>
                    <a:cubicBezTo>
                      <a:pt x="50" y="8"/>
                      <a:pt x="57" y="16"/>
                      <a:pt x="60" y="27"/>
                    </a:cubicBezTo>
                    <a:cubicBezTo>
                      <a:pt x="62" y="31"/>
                      <a:pt x="62" y="35"/>
                      <a:pt x="62" y="39"/>
                    </a:cubicBezTo>
                    <a:close/>
                    <a:moveTo>
                      <a:pt x="7" y="35"/>
                    </a:moveTo>
                    <a:cubicBezTo>
                      <a:pt x="7" y="38"/>
                      <a:pt x="8" y="41"/>
                      <a:pt x="9" y="44"/>
                    </a:cubicBezTo>
                    <a:cubicBezTo>
                      <a:pt x="11" y="52"/>
                      <a:pt x="16" y="58"/>
                      <a:pt x="23" y="62"/>
                    </a:cubicBezTo>
                    <a:cubicBezTo>
                      <a:pt x="30" y="66"/>
                      <a:pt x="40" y="66"/>
                      <a:pt x="46" y="61"/>
                    </a:cubicBezTo>
                    <a:cubicBezTo>
                      <a:pt x="52" y="56"/>
                      <a:pt x="55" y="49"/>
                      <a:pt x="55" y="41"/>
                    </a:cubicBezTo>
                    <a:cubicBezTo>
                      <a:pt x="55" y="28"/>
                      <a:pt x="51" y="18"/>
                      <a:pt x="39" y="11"/>
                    </a:cubicBezTo>
                    <a:cubicBezTo>
                      <a:pt x="31" y="6"/>
                      <a:pt x="21" y="7"/>
                      <a:pt x="14" y="15"/>
                    </a:cubicBezTo>
                    <a:cubicBezTo>
                      <a:pt x="9" y="20"/>
                      <a:pt x="7" y="27"/>
                      <a:pt x="7" y="35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26" name="Freeform 109">
                <a:extLst>
                  <a:ext uri="{FF2B5EF4-FFF2-40B4-BE49-F238E27FC236}">
                    <a16:creationId xmlns:a16="http://schemas.microsoft.com/office/drawing/2014/main" id="{0F151E59-9B84-48A3-BEAD-3F39B6C52E48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6492538" y="285750"/>
                <a:ext cx="134938" cy="128588"/>
              </a:xfrm>
              <a:custGeom>
                <a:avLst/>
                <a:gdLst>
                  <a:gd name="T0" fmla="*/ 0 w 55"/>
                  <a:gd name="T1" fmla="*/ 23 h 52"/>
                  <a:gd name="T2" fmla="*/ 19 w 55"/>
                  <a:gd name="T3" fmla="*/ 1 h 52"/>
                  <a:gd name="T4" fmla="*/ 47 w 55"/>
                  <a:gd name="T5" fmla="*/ 11 h 52"/>
                  <a:gd name="T6" fmla="*/ 51 w 55"/>
                  <a:gd name="T7" fmla="*/ 37 h 52"/>
                  <a:gd name="T8" fmla="*/ 39 w 55"/>
                  <a:gd name="T9" fmla="*/ 48 h 52"/>
                  <a:gd name="T10" fmla="*/ 11 w 55"/>
                  <a:gd name="T11" fmla="*/ 44 h 52"/>
                  <a:gd name="T12" fmla="*/ 0 w 55"/>
                  <a:gd name="T13" fmla="*/ 23 h 52"/>
                  <a:gd name="T14" fmla="*/ 29 w 55"/>
                  <a:gd name="T15" fmla="*/ 43 h 52"/>
                  <a:gd name="T16" fmla="*/ 35 w 55"/>
                  <a:gd name="T17" fmla="*/ 42 h 52"/>
                  <a:gd name="T18" fmla="*/ 43 w 55"/>
                  <a:gd name="T19" fmla="*/ 36 h 52"/>
                  <a:gd name="T20" fmla="*/ 43 w 55"/>
                  <a:gd name="T21" fmla="*/ 19 h 52"/>
                  <a:gd name="T22" fmla="*/ 22 w 55"/>
                  <a:gd name="T23" fmla="*/ 8 h 52"/>
                  <a:gd name="T24" fmla="*/ 8 w 55"/>
                  <a:gd name="T25" fmla="*/ 29 h 52"/>
                  <a:gd name="T26" fmla="*/ 29 w 55"/>
                  <a:gd name="T27" fmla="*/ 43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5" h="52">
                    <a:moveTo>
                      <a:pt x="0" y="23"/>
                    </a:moveTo>
                    <a:cubicBezTo>
                      <a:pt x="0" y="12"/>
                      <a:pt x="8" y="3"/>
                      <a:pt x="19" y="1"/>
                    </a:cubicBezTo>
                    <a:cubicBezTo>
                      <a:pt x="30" y="0"/>
                      <a:pt x="40" y="3"/>
                      <a:pt x="47" y="11"/>
                    </a:cubicBezTo>
                    <a:cubicBezTo>
                      <a:pt x="54" y="19"/>
                      <a:pt x="55" y="28"/>
                      <a:pt x="51" y="37"/>
                    </a:cubicBezTo>
                    <a:cubicBezTo>
                      <a:pt x="49" y="42"/>
                      <a:pt x="44" y="46"/>
                      <a:pt x="39" y="48"/>
                    </a:cubicBezTo>
                    <a:cubicBezTo>
                      <a:pt x="29" y="52"/>
                      <a:pt x="20" y="51"/>
                      <a:pt x="11" y="44"/>
                    </a:cubicBezTo>
                    <a:cubicBezTo>
                      <a:pt x="4" y="39"/>
                      <a:pt x="0" y="32"/>
                      <a:pt x="0" y="23"/>
                    </a:cubicBezTo>
                    <a:close/>
                    <a:moveTo>
                      <a:pt x="29" y="43"/>
                    </a:moveTo>
                    <a:cubicBezTo>
                      <a:pt x="31" y="43"/>
                      <a:pt x="33" y="42"/>
                      <a:pt x="35" y="42"/>
                    </a:cubicBezTo>
                    <a:cubicBezTo>
                      <a:pt x="39" y="41"/>
                      <a:pt x="41" y="39"/>
                      <a:pt x="43" y="36"/>
                    </a:cubicBezTo>
                    <a:cubicBezTo>
                      <a:pt x="47" y="30"/>
                      <a:pt x="47" y="24"/>
                      <a:pt x="43" y="19"/>
                    </a:cubicBezTo>
                    <a:cubicBezTo>
                      <a:pt x="38" y="11"/>
                      <a:pt x="31" y="8"/>
                      <a:pt x="22" y="8"/>
                    </a:cubicBezTo>
                    <a:cubicBezTo>
                      <a:pt x="12" y="9"/>
                      <a:pt x="5" y="19"/>
                      <a:pt x="8" y="29"/>
                    </a:cubicBezTo>
                    <a:cubicBezTo>
                      <a:pt x="11" y="37"/>
                      <a:pt x="20" y="43"/>
                      <a:pt x="29" y="43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27" name="Freeform 110">
                <a:extLst>
                  <a:ext uri="{FF2B5EF4-FFF2-40B4-BE49-F238E27FC236}">
                    <a16:creationId xmlns:a16="http://schemas.microsoft.com/office/drawing/2014/main" id="{02A8851A-D1FC-4D59-8582-B2369D1C5852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6776700" y="447675"/>
                <a:ext cx="111125" cy="115888"/>
              </a:xfrm>
              <a:custGeom>
                <a:avLst/>
                <a:gdLst>
                  <a:gd name="T0" fmla="*/ 0 w 45"/>
                  <a:gd name="T1" fmla="*/ 22 h 47"/>
                  <a:gd name="T2" fmla="*/ 7 w 45"/>
                  <a:gd name="T3" fmla="*/ 6 h 47"/>
                  <a:gd name="T4" fmla="*/ 27 w 45"/>
                  <a:gd name="T5" fmla="*/ 3 h 47"/>
                  <a:gd name="T6" fmla="*/ 43 w 45"/>
                  <a:gd name="T7" fmla="*/ 22 h 47"/>
                  <a:gd name="T8" fmla="*/ 36 w 45"/>
                  <a:gd name="T9" fmla="*/ 43 h 47"/>
                  <a:gd name="T10" fmla="*/ 20 w 45"/>
                  <a:gd name="T11" fmla="*/ 46 h 47"/>
                  <a:gd name="T12" fmla="*/ 3 w 45"/>
                  <a:gd name="T13" fmla="*/ 34 h 47"/>
                  <a:gd name="T14" fmla="*/ 0 w 45"/>
                  <a:gd name="T15" fmla="*/ 22 h 47"/>
                  <a:gd name="T16" fmla="*/ 32 w 45"/>
                  <a:gd name="T17" fmla="*/ 37 h 47"/>
                  <a:gd name="T18" fmla="*/ 32 w 45"/>
                  <a:gd name="T19" fmla="*/ 37 h 47"/>
                  <a:gd name="T20" fmla="*/ 34 w 45"/>
                  <a:gd name="T21" fmla="*/ 34 h 47"/>
                  <a:gd name="T22" fmla="*/ 34 w 45"/>
                  <a:gd name="T23" fmla="*/ 34 h 47"/>
                  <a:gd name="T24" fmla="*/ 36 w 45"/>
                  <a:gd name="T25" fmla="*/ 31 h 47"/>
                  <a:gd name="T26" fmla="*/ 36 w 45"/>
                  <a:gd name="T27" fmla="*/ 30 h 47"/>
                  <a:gd name="T28" fmla="*/ 36 w 45"/>
                  <a:gd name="T29" fmla="*/ 24 h 47"/>
                  <a:gd name="T30" fmla="*/ 36 w 45"/>
                  <a:gd name="T31" fmla="*/ 23 h 47"/>
                  <a:gd name="T32" fmla="*/ 36 w 45"/>
                  <a:gd name="T33" fmla="*/ 22 h 47"/>
                  <a:gd name="T34" fmla="*/ 35 w 45"/>
                  <a:gd name="T35" fmla="*/ 22 h 47"/>
                  <a:gd name="T36" fmla="*/ 34 w 45"/>
                  <a:gd name="T37" fmla="*/ 19 h 47"/>
                  <a:gd name="T38" fmla="*/ 34 w 45"/>
                  <a:gd name="T39" fmla="*/ 18 h 47"/>
                  <a:gd name="T40" fmla="*/ 31 w 45"/>
                  <a:gd name="T41" fmla="*/ 14 h 47"/>
                  <a:gd name="T42" fmla="*/ 31 w 45"/>
                  <a:gd name="T43" fmla="*/ 14 h 47"/>
                  <a:gd name="T44" fmla="*/ 30 w 45"/>
                  <a:gd name="T45" fmla="*/ 13 h 47"/>
                  <a:gd name="T46" fmla="*/ 29 w 45"/>
                  <a:gd name="T47" fmla="*/ 13 h 47"/>
                  <a:gd name="T48" fmla="*/ 24 w 45"/>
                  <a:gd name="T49" fmla="*/ 10 h 47"/>
                  <a:gd name="T50" fmla="*/ 24 w 45"/>
                  <a:gd name="T51" fmla="*/ 10 h 47"/>
                  <a:gd name="T52" fmla="*/ 23 w 45"/>
                  <a:gd name="T53" fmla="*/ 9 h 47"/>
                  <a:gd name="T54" fmla="*/ 23 w 45"/>
                  <a:gd name="T55" fmla="*/ 9 h 47"/>
                  <a:gd name="T56" fmla="*/ 19 w 45"/>
                  <a:gd name="T57" fmla="*/ 9 h 47"/>
                  <a:gd name="T58" fmla="*/ 17 w 45"/>
                  <a:gd name="T59" fmla="*/ 9 h 47"/>
                  <a:gd name="T60" fmla="*/ 8 w 45"/>
                  <a:gd name="T61" fmla="*/ 16 h 47"/>
                  <a:gd name="T62" fmla="*/ 8 w 45"/>
                  <a:gd name="T63" fmla="*/ 16 h 47"/>
                  <a:gd name="T64" fmla="*/ 7 w 45"/>
                  <a:gd name="T65" fmla="*/ 19 h 47"/>
                  <a:gd name="T66" fmla="*/ 7 w 45"/>
                  <a:gd name="T67" fmla="*/ 19 h 47"/>
                  <a:gd name="T68" fmla="*/ 7 w 45"/>
                  <a:gd name="T69" fmla="*/ 24 h 47"/>
                  <a:gd name="T70" fmla="*/ 7 w 45"/>
                  <a:gd name="T71" fmla="*/ 25 h 47"/>
                  <a:gd name="T72" fmla="*/ 8 w 45"/>
                  <a:gd name="T73" fmla="*/ 26 h 47"/>
                  <a:gd name="T74" fmla="*/ 8 w 45"/>
                  <a:gd name="T75" fmla="*/ 27 h 47"/>
                  <a:gd name="T76" fmla="*/ 8 w 45"/>
                  <a:gd name="T77" fmla="*/ 27 h 47"/>
                  <a:gd name="T78" fmla="*/ 8 w 45"/>
                  <a:gd name="T79" fmla="*/ 28 h 47"/>
                  <a:gd name="T80" fmla="*/ 8 w 45"/>
                  <a:gd name="T81" fmla="*/ 28 h 47"/>
                  <a:gd name="T82" fmla="*/ 8 w 45"/>
                  <a:gd name="T83" fmla="*/ 28 h 47"/>
                  <a:gd name="T84" fmla="*/ 12 w 45"/>
                  <a:gd name="T85" fmla="*/ 34 h 47"/>
                  <a:gd name="T86" fmla="*/ 12 w 45"/>
                  <a:gd name="T87" fmla="*/ 34 h 47"/>
                  <a:gd name="T88" fmla="*/ 15 w 45"/>
                  <a:gd name="T89" fmla="*/ 36 h 47"/>
                  <a:gd name="T90" fmla="*/ 15 w 45"/>
                  <a:gd name="T91" fmla="*/ 37 h 47"/>
                  <a:gd name="T92" fmla="*/ 18 w 45"/>
                  <a:gd name="T93" fmla="*/ 38 h 47"/>
                  <a:gd name="T94" fmla="*/ 28 w 45"/>
                  <a:gd name="T95" fmla="*/ 39 h 47"/>
                  <a:gd name="T96" fmla="*/ 30 w 45"/>
                  <a:gd name="T97" fmla="*/ 38 h 47"/>
                  <a:gd name="T98" fmla="*/ 31 w 45"/>
                  <a:gd name="T99" fmla="*/ 38 h 47"/>
                  <a:gd name="T100" fmla="*/ 31 w 45"/>
                  <a:gd name="T101" fmla="*/ 37 h 47"/>
                  <a:gd name="T102" fmla="*/ 32 w 45"/>
                  <a:gd name="T103" fmla="*/ 3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45" h="47">
                    <a:moveTo>
                      <a:pt x="0" y="22"/>
                    </a:moveTo>
                    <a:cubicBezTo>
                      <a:pt x="0" y="15"/>
                      <a:pt x="2" y="10"/>
                      <a:pt x="7" y="6"/>
                    </a:cubicBezTo>
                    <a:cubicBezTo>
                      <a:pt x="13" y="1"/>
                      <a:pt x="20" y="0"/>
                      <a:pt x="27" y="3"/>
                    </a:cubicBezTo>
                    <a:cubicBezTo>
                      <a:pt x="35" y="7"/>
                      <a:pt x="41" y="13"/>
                      <a:pt x="43" y="22"/>
                    </a:cubicBezTo>
                    <a:cubicBezTo>
                      <a:pt x="45" y="30"/>
                      <a:pt x="43" y="38"/>
                      <a:pt x="36" y="43"/>
                    </a:cubicBezTo>
                    <a:cubicBezTo>
                      <a:pt x="31" y="47"/>
                      <a:pt x="26" y="47"/>
                      <a:pt x="20" y="46"/>
                    </a:cubicBezTo>
                    <a:cubicBezTo>
                      <a:pt x="13" y="45"/>
                      <a:pt x="7" y="41"/>
                      <a:pt x="3" y="34"/>
                    </a:cubicBezTo>
                    <a:cubicBezTo>
                      <a:pt x="1" y="30"/>
                      <a:pt x="0" y="26"/>
                      <a:pt x="0" y="22"/>
                    </a:cubicBezTo>
                    <a:close/>
                    <a:moveTo>
                      <a:pt x="32" y="37"/>
                    </a:moveTo>
                    <a:cubicBezTo>
                      <a:pt x="32" y="37"/>
                      <a:pt x="32" y="37"/>
                      <a:pt x="32" y="37"/>
                    </a:cubicBezTo>
                    <a:cubicBezTo>
                      <a:pt x="33" y="36"/>
                      <a:pt x="34" y="35"/>
                      <a:pt x="34" y="34"/>
                    </a:cubicBezTo>
                    <a:cubicBezTo>
                      <a:pt x="34" y="34"/>
                      <a:pt x="34" y="34"/>
                      <a:pt x="34" y="34"/>
                    </a:cubicBezTo>
                    <a:cubicBezTo>
                      <a:pt x="35" y="33"/>
                      <a:pt x="36" y="32"/>
                      <a:pt x="36" y="31"/>
                    </a:cubicBezTo>
                    <a:cubicBezTo>
                      <a:pt x="36" y="30"/>
                      <a:pt x="36" y="30"/>
                      <a:pt x="36" y="30"/>
                    </a:cubicBezTo>
                    <a:cubicBezTo>
                      <a:pt x="36" y="28"/>
                      <a:pt x="36" y="26"/>
                      <a:pt x="36" y="24"/>
                    </a:cubicBezTo>
                    <a:cubicBezTo>
                      <a:pt x="36" y="23"/>
                      <a:pt x="36" y="23"/>
                      <a:pt x="36" y="23"/>
                    </a:cubicBezTo>
                    <a:cubicBezTo>
                      <a:pt x="36" y="23"/>
                      <a:pt x="36" y="22"/>
                      <a:pt x="36" y="22"/>
                    </a:cubicBezTo>
                    <a:cubicBezTo>
                      <a:pt x="35" y="22"/>
                      <a:pt x="35" y="22"/>
                      <a:pt x="35" y="22"/>
                    </a:cubicBezTo>
                    <a:cubicBezTo>
                      <a:pt x="35" y="21"/>
                      <a:pt x="35" y="19"/>
                      <a:pt x="34" y="19"/>
                    </a:cubicBezTo>
                    <a:cubicBezTo>
                      <a:pt x="34" y="18"/>
                      <a:pt x="34" y="18"/>
                      <a:pt x="34" y="18"/>
                    </a:cubicBezTo>
                    <a:cubicBezTo>
                      <a:pt x="33" y="17"/>
                      <a:pt x="32" y="15"/>
                      <a:pt x="31" y="14"/>
                    </a:cubicBezTo>
                    <a:cubicBezTo>
                      <a:pt x="31" y="14"/>
                      <a:pt x="31" y="14"/>
                      <a:pt x="31" y="14"/>
                    </a:cubicBezTo>
                    <a:cubicBezTo>
                      <a:pt x="30" y="13"/>
                      <a:pt x="30" y="13"/>
                      <a:pt x="30" y="13"/>
                    </a:cubicBezTo>
                    <a:cubicBezTo>
                      <a:pt x="30" y="13"/>
                      <a:pt x="29" y="13"/>
                      <a:pt x="29" y="13"/>
                    </a:cubicBezTo>
                    <a:cubicBezTo>
                      <a:pt x="28" y="11"/>
                      <a:pt x="26" y="10"/>
                      <a:pt x="24" y="10"/>
                    </a:cubicBezTo>
                    <a:cubicBezTo>
                      <a:pt x="24" y="10"/>
                      <a:pt x="24" y="10"/>
                      <a:pt x="24" y="10"/>
                    </a:cubicBezTo>
                    <a:cubicBezTo>
                      <a:pt x="24" y="10"/>
                      <a:pt x="23" y="9"/>
                      <a:pt x="23" y="9"/>
                    </a:cubicBezTo>
                    <a:cubicBezTo>
                      <a:pt x="23" y="9"/>
                      <a:pt x="23" y="9"/>
                      <a:pt x="23" y="9"/>
                    </a:cubicBezTo>
                    <a:cubicBezTo>
                      <a:pt x="21" y="9"/>
                      <a:pt x="20" y="8"/>
                      <a:pt x="19" y="9"/>
                    </a:cubicBezTo>
                    <a:cubicBezTo>
                      <a:pt x="18" y="9"/>
                      <a:pt x="18" y="9"/>
                      <a:pt x="17" y="9"/>
                    </a:cubicBezTo>
                    <a:cubicBezTo>
                      <a:pt x="13" y="10"/>
                      <a:pt x="10" y="12"/>
                      <a:pt x="8" y="16"/>
                    </a:cubicBezTo>
                    <a:cubicBezTo>
                      <a:pt x="8" y="16"/>
                      <a:pt x="8" y="16"/>
                      <a:pt x="8" y="16"/>
                    </a:cubicBezTo>
                    <a:cubicBezTo>
                      <a:pt x="8" y="17"/>
                      <a:pt x="8" y="18"/>
                      <a:pt x="7" y="19"/>
                    </a:cubicBezTo>
                    <a:cubicBezTo>
                      <a:pt x="7" y="19"/>
                      <a:pt x="7" y="19"/>
                      <a:pt x="7" y="19"/>
                    </a:cubicBezTo>
                    <a:cubicBezTo>
                      <a:pt x="7" y="21"/>
                      <a:pt x="7" y="22"/>
                      <a:pt x="7" y="24"/>
                    </a:cubicBezTo>
                    <a:cubicBezTo>
                      <a:pt x="7" y="24"/>
                      <a:pt x="7" y="24"/>
                      <a:pt x="7" y="25"/>
                    </a:cubicBezTo>
                    <a:cubicBezTo>
                      <a:pt x="7" y="25"/>
                      <a:pt x="7" y="26"/>
                      <a:pt x="8" y="26"/>
                    </a:cubicBezTo>
                    <a:cubicBezTo>
                      <a:pt x="8" y="26"/>
                      <a:pt x="8" y="26"/>
                      <a:pt x="8" y="27"/>
                    </a:cubicBezTo>
                    <a:cubicBezTo>
                      <a:pt x="8" y="27"/>
                      <a:pt x="8" y="27"/>
                      <a:pt x="8" y="27"/>
                    </a:cubicBezTo>
                    <a:cubicBezTo>
                      <a:pt x="8" y="27"/>
                      <a:pt x="8" y="28"/>
                      <a:pt x="8" y="28"/>
                    </a:cubicBezTo>
                    <a:cubicBezTo>
                      <a:pt x="8" y="28"/>
                      <a:pt x="8" y="28"/>
                      <a:pt x="8" y="28"/>
                    </a:cubicBezTo>
                    <a:cubicBezTo>
                      <a:pt x="8" y="28"/>
                      <a:pt x="8" y="28"/>
                      <a:pt x="8" y="28"/>
                    </a:cubicBezTo>
                    <a:cubicBezTo>
                      <a:pt x="9" y="30"/>
                      <a:pt x="10" y="32"/>
                      <a:pt x="12" y="34"/>
                    </a:cubicBezTo>
                    <a:cubicBezTo>
                      <a:pt x="12" y="34"/>
                      <a:pt x="12" y="34"/>
                      <a:pt x="12" y="34"/>
                    </a:cubicBezTo>
                    <a:cubicBezTo>
                      <a:pt x="13" y="35"/>
                      <a:pt x="13" y="36"/>
                      <a:pt x="15" y="36"/>
                    </a:cubicBezTo>
                    <a:cubicBezTo>
                      <a:pt x="15" y="36"/>
                      <a:pt x="15" y="36"/>
                      <a:pt x="15" y="37"/>
                    </a:cubicBezTo>
                    <a:cubicBezTo>
                      <a:pt x="16" y="38"/>
                      <a:pt x="17" y="38"/>
                      <a:pt x="18" y="38"/>
                    </a:cubicBezTo>
                    <a:cubicBezTo>
                      <a:pt x="21" y="40"/>
                      <a:pt x="25" y="41"/>
                      <a:pt x="28" y="39"/>
                    </a:cubicBezTo>
                    <a:cubicBezTo>
                      <a:pt x="29" y="39"/>
                      <a:pt x="30" y="38"/>
                      <a:pt x="30" y="38"/>
                    </a:cubicBezTo>
                    <a:cubicBezTo>
                      <a:pt x="31" y="38"/>
                      <a:pt x="31" y="38"/>
                      <a:pt x="31" y="38"/>
                    </a:cubicBezTo>
                    <a:cubicBezTo>
                      <a:pt x="31" y="38"/>
                      <a:pt x="31" y="37"/>
                      <a:pt x="31" y="37"/>
                    </a:cubicBezTo>
                    <a:cubicBezTo>
                      <a:pt x="31" y="37"/>
                      <a:pt x="32" y="37"/>
                      <a:pt x="32" y="37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28" name="Freeform 111">
                <a:extLst>
                  <a:ext uri="{FF2B5EF4-FFF2-40B4-BE49-F238E27FC236}">
                    <a16:creationId xmlns:a16="http://schemas.microsoft.com/office/drawing/2014/main" id="{16A92C65-46A9-4C50-B164-CC149924EBFC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6668750" y="325437"/>
                <a:ext cx="80963" cy="77788"/>
              </a:xfrm>
              <a:custGeom>
                <a:avLst/>
                <a:gdLst>
                  <a:gd name="T0" fmla="*/ 0 w 33"/>
                  <a:gd name="T1" fmla="*/ 14 h 32"/>
                  <a:gd name="T2" fmla="*/ 17 w 33"/>
                  <a:gd name="T3" fmla="*/ 1 h 32"/>
                  <a:gd name="T4" fmla="*/ 32 w 33"/>
                  <a:gd name="T5" fmla="*/ 16 h 32"/>
                  <a:gd name="T6" fmla="*/ 20 w 33"/>
                  <a:gd name="T7" fmla="*/ 31 h 32"/>
                  <a:gd name="T8" fmla="*/ 1 w 33"/>
                  <a:gd name="T9" fmla="*/ 17 h 32"/>
                  <a:gd name="T10" fmla="*/ 0 w 33"/>
                  <a:gd name="T11" fmla="*/ 14 h 32"/>
                  <a:gd name="T12" fmla="*/ 18 w 33"/>
                  <a:gd name="T13" fmla="*/ 24 h 32"/>
                  <a:gd name="T14" fmla="*/ 25 w 33"/>
                  <a:gd name="T15" fmla="*/ 17 h 32"/>
                  <a:gd name="T16" fmla="*/ 12 w 33"/>
                  <a:gd name="T17" fmla="*/ 8 h 32"/>
                  <a:gd name="T18" fmla="*/ 7 w 33"/>
                  <a:gd name="T19" fmla="*/ 15 h 32"/>
                  <a:gd name="T20" fmla="*/ 18 w 33"/>
                  <a:gd name="T21" fmla="*/ 24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3" h="32">
                    <a:moveTo>
                      <a:pt x="0" y="14"/>
                    </a:moveTo>
                    <a:cubicBezTo>
                      <a:pt x="0" y="6"/>
                      <a:pt x="8" y="0"/>
                      <a:pt x="17" y="1"/>
                    </a:cubicBezTo>
                    <a:cubicBezTo>
                      <a:pt x="24" y="2"/>
                      <a:pt x="31" y="9"/>
                      <a:pt x="32" y="16"/>
                    </a:cubicBezTo>
                    <a:cubicBezTo>
                      <a:pt x="33" y="23"/>
                      <a:pt x="28" y="30"/>
                      <a:pt x="20" y="31"/>
                    </a:cubicBezTo>
                    <a:cubicBezTo>
                      <a:pt x="11" y="32"/>
                      <a:pt x="3" y="26"/>
                      <a:pt x="1" y="17"/>
                    </a:cubicBezTo>
                    <a:cubicBezTo>
                      <a:pt x="1" y="16"/>
                      <a:pt x="1" y="15"/>
                      <a:pt x="0" y="14"/>
                    </a:cubicBezTo>
                    <a:close/>
                    <a:moveTo>
                      <a:pt x="18" y="24"/>
                    </a:moveTo>
                    <a:cubicBezTo>
                      <a:pt x="22" y="24"/>
                      <a:pt x="25" y="21"/>
                      <a:pt x="25" y="17"/>
                    </a:cubicBezTo>
                    <a:cubicBezTo>
                      <a:pt x="24" y="11"/>
                      <a:pt x="17" y="7"/>
                      <a:pt x="12" y="8"/>
                    </a:cubicBezTo>
                    <a:cubicBezTo>
                      <a:pt x="9" y="9"/>
                      <a:pt x="7" y="12"/>
                      <a:pt x="7" y="15"/>
                    </a:cubicBezTo>
                    <a:cubicBezTo>
                      <a:pt x="8" y="20"/>
                      <a:pt x="13" y="24"/>
                      <a:pt x="18" y="24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29" name="Freeform 112">
                <a:extLst>
                  <a:ext uri="{FF2B5EF4-FFF2-40B4-BE49-F238E27FC236}">
                    <a16:creationId xmlns:a16="http://schemas.microsoft.com/office/drawing/2014/main" id="{FD1458C1-72B2-47C2-B970-7ABF8006FAA7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6762413" y="612775"/>
                <a:ext cx="69850" cy="69850"/>
              </a:xfrm>
              <a:custGeom>
                <a:avLst/>
                <a:gdLst>
                  <a:gd name="T0" fmla="*/ 15 w 28"/>
                  <a:gd name="T1" fmla="*/ 28 h 28"/>
                  <a:gd name="T2" fmla="*/ 1 w 28"/>
                  <a:gd name="T3" fmla="*/ 13 h 28"/>
                  <a:gd name="T4" fmla="*/ 14 w 28"/>
                  <a:gd name="T5" fmla="*/ 0 h 28"/>
                  <a:gd name="T6" fmla="*/ 28 w 28"/>
                  <a:gd name="T7" fmla="*/ 15 h 28"/>
                  <a:gd name="T8" fmla="*/ 15 w 28"/>
                  <a:gd name="T9" fmla="*/ 28 h 28"/>
                  <a:gd name="T10" fmla="*/ 21 w 28"/>
                  <a:gd name="T11" fmla="*/ 14 h 28"/>
                  <a:gd name="T12" fmla="*/ 14 w 28"/>
                  <a:gd name="T13" fmla="*/ 7 h 28"/>
                  <a:gd name="T14" fmla="*/ 8 w 28"/>
                  <a:gd name="T15" fmla="*/ 13 h 28"/>
                  <a:gd name="T16" fmla="*/ 15 w 28"/>
                  <a:gd name="T17" fmla="*/ 21 h 28"/>
                  <a:gd name="T18" fmla="*/ 21 w 28"/>
                  <a:gd name="T19" fmla="*/ 1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8" h="28">
                    <a:moveTo>
                      <a:pt x="15" y="28"/>
                    </a:moveTo>
                    <a:cubicBezTo>
                      <a:pt x="7" y="28"/>
                      <a:pt x="0" y="21"/>
                      <a:pt x="1" y="13"/>
                    </a:cubicBezTo>
                    <a:cubicBezTo>
                      <a:pt x="1" y="5"/>
                      <a:pt x="7" y="0"/>
                      <a:pt x="14" y="0"/>
                    </a:cubicBezTo>
                    <a:cubicBezTo>
                      <a:pt x="21" y="0"/>
                      <a:pt x="28" y="7"/>
                      <a:pt x="28" y="15"/>
                    </a:cubicBezTo>
                    <a:cubicBezTo>
                      <a:pt x="28" y="22"/>
                      <a:pt x="21" y="28"/>
                      <a:pt x="15" y="28"/>
                    </a:cubicBezTo>
                    <a:close/>
                    <a:moveTo>
                      <a:pt x="21" y="14"/>
                    </a:moveTo>
                    <a:cubicBezTo>
                      <a:pt x="21" y="10"/>
                      <a:pt x="17" y="7"/>
                      <a:pt x="14" y="7"/>
                    </a:cubicBezTo>
                    <a:cubicBezTo>
                      <a:pt x="10" y="7"/>
                      <a:pt x="8" y="10"/>
                      <a:pt x="8" y="13"/>
                    </a:cubicBezTo>
                    <a:cubicBezTo>
                      <a:pt x="8" y="17"/>
                      <a:pt x="11" y="21"/>
                      <a:pt x="15" y="21"/>
                    </a:cubicBezTo>
                    <a:cubicBezTo>
                      <a:pt x="18" y="21"/>
                      <a:pt x="21" y="18"/>
                      <a:pt x="21" y="14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30" name="Freeform 113">
                <a:extLst>
                  <a:ext uri="{FF2B5EF4-FFF2-40B4-BE49-F238E27FC236}">
                    <a16:creationId xmlns:a16="http://schemas.microsoft.com/office/drawing/2014/main" id="{5A4E8403-7E8A-4A06-9B5F-3793CCE351C5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6654463" y="460375"/>
                <a:ext cx="63500" cy="66675"/>
              </a:xfrm>
              <a:custGeom>
                <a:avLst/>
                <a:gdLst>
                  <a:gd name="T0" fmla="*/ 14 w 26"/>
                  <a:gd name="T1" fmla="*/ 26 h 27"/>
                  <a:gd name="T2" fmla="*/ 0 w 26"/>
                  <a:gd name="T3" fmla="*/ 13 h 27"/>
                  <a:gd name="T4" fmla="*/ 12 w 26"/>
                  <a:gd name="T5" fmla="*/ 0 h 27"/>
                  <a:gd name="T6" fmla="*/ 26 w 26"/>
                  <a:gd name="T7" fmla="*/ 14 h 27"/>
                  <a:gd name="T8" fmla="*/ 14 w 26"/>
                  <a:gd name="T9" fmla="*/ 26 h 27"/>
                  <a:gd name="T10" fmla="*/ 14 w 26"/>
                  <a:gd name="T11" fmla="*/ 19 h 27"/>
                  <a:gd name="T12" fmla="*/ 19 w 26"/>
                  <a:gd name="T13" fmla="*/ 14 h 27"/>
                  <a:gd name="T14" fmla="*/ 12 w 26"/>
                  <a:gd name="T15" fmla="*/ 8 h 27"/>
                  <a:gd name="T16" fmla="*/ 7 w 26"/>
                  <a:gd name="T17" fmla="*/ 13 h 27"/>
                  <a:gd name="T18" fmla="*/ 14 w 26"/>
                  <a:gd name="T19" fmla="*/ 19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6" h="27">
                    <a:moveTo>
                      <a:pt x="14" y="26"/>
                    </a:moveTo>
                    <a:cubicBezTo>
                      <a:pt x="7" y="27"/>
                      <a:pt x="0" y="20"/>
                      <a:pt x="0" y="13"/>
                    </a:cubicBezTo>
                    <a:cubicBezTo>
                      <a:pt x="0" y="6"/>
                      <a:pt x="5" y="1"/>
                      <a:pt x="12" y="0"/>
                    </a:cubicBezTo>
                    <a:cubicBezTo>
                      <a:pt x="19" y="0"/>
                      <a:pt x="26" y="7"/>
                      <a:pt x="26" y="14"/>
                    </a:cubicBezTo>
                    <a:cubicBezTo>
                      <a:pt x="26" y="20"/>
                      <a:pt x="21" y="27"/>
                      <a:pt x="14" y="26"/>
                    </a:cubicBezTo>
                    <a:close/>
                    <a:moveTo>
                      <a:pt x="14" y="19"/>
                    </a:moveTo>
                    <a:cubicBezTo>
                      <a:pt x="16" y="19"/>
                      <a:pt x="19" y="17"/>
                      <a:pt x="19" y="14"/>
                    </a:cubicBezTo>
                    <a:cubicBezTo>
                      <a:pt x="19" y="11"/>
                      <a:pt x="16" y="8"/>
                      <a:pt x="12" y="8"/>
                    </a:cubicBezTo>
                    <a:cubicBezTo>
                      <a:pt x="9" y="8"/>
                      <a:pt x="7" y="10"/>
                      <a:pt x="7" y="13"/>
                    </a:cubicBezTo>
                    <a:cubicBezTo>
                      <a:pt x="7" y="16"/>
                      <a:pt x="10" y="19"/>
                      <a:pt x="14" y="19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31" name="Freeform 114">
                <a:extLst>
                  <a:ext uri="{FF2B5EF4-FFF2-40B4-BE49-F238E27FC236}">
                    <a16:creationId xmlns:a16="http://schemas.microsoft.com/office/drawing/2014/main" id="{0E85D4E0-B52F-4C0D-9047-CA42B04306C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6376650" y="701675"/>
                <a:ext cx="22225" cy="22225"/>
              </a:xfrm>
              <a:custGeom>
                <a:avLst/>
                <a:gdLst>
                  <a:gd name="T0" fmla="*/ 4 w 9"/>
                  <a:gd name="T1" fmla="*/ 9 h 9"/>
                  <a:gd name="T2" fmla="*/ 1 w 9"/>
                  <a:gd name="T3" fmla="*/ 4 h 9"/>
                  <a:gd name="T4" fmla="*/ 5 w 9"/>
                  <a:gd name="T5" fmla="*/ 0 h 9"/>
                  <a:gd name="T6" fmla="*/ 9 w 9"/>
                  <a:gd name="T7" fmla="*/ 4 h 9"/>
                  <a:gd name="T8" fmla="*/ 6 w 9"/>
                  <a:gd name="T9" fmla="*/ 9 h 9"/>
                  <a:gd name="T10" fmla="*/ 4 w 9"/>
                  <a:gd name="T11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" h="9">
                    <a:moveTo>
                      <a:pt x="4" y="9"/>
                    </a:moveTo>
                    <a:cubicBezTo>
                      <a:pt x="3" y="7"/>
                      <a:pt x="1" y="6"/>
                      <a:pt x="1" y="4"/>
                    </a:cubicBezTo>
                    <a:cubicBezTo>
                      <a:pt x="0" y="2"/>
                      <a:pt x="2" y="0"/>
                      <a:pt x="5" y="0"/>
                    </a:cubicBezTo>
                    <a:cubicBezTo>
                      <a:pt x="7" y="0"/>
                      <a:pt x="9" y="2"/>
                      <a:pt x="9" y="4"/>
                    </a:cubicBezTo>
                    <a:cubicBezTo>
                      <a:pt x="8" y="6"/>
                      <a:pt x="7" y="7"/>
                      <a:pt x="6" y="9"/>
                    </a:cubicBezTo>
                    <a:cubicBezTo>
                      <a:pt x="5" y="9"/>
                      <a:pt x="4" y="9"/>
                      <a:pt x="4" y="9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32" name="Freeform 115">
                <a:extLst>
                  <a:ext uri="{FF2B5EF4-FFF2-40B4-BE49-F238E27FC236}">
                    <a16:creationId xmlns:a16="http://schemas.microsoft.com/office/drawing/2014/main" id="{DE0E16CD-56D2-43D9-A8A7-F3B00AF75B12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5392400" y="608012"/>
                <a:ext cx="479425" cy="539750"/>
              </a:xfrm>
              <a:custGeom>
                <a:avLst/>
                <a:gdLst>
                  <a:gd name="T0" fmla="*/ 87 w 195"/>
                  <a:gd name="T1" fmla="*/ 150 h 219"/>
                  <a:gd name="T2" fmla="*/ 74 w 195"/>
                  <a:gd name="T3" fmla="*/ 152 h 219"/>
                  <a:gd name="T4" fmla="*/ 78 w 195"/>
                  <a:gd name="T5" fmla="*/ 136 h 219"/>
                  <a:gd name="T6" fmla="*/ 75 w 195"/>
                  <a:gd name="T7" fmla="*/ 132 h 219"/>
                  <a:gd name="T8" fmla="*/ 59 w 195"/>
                  <a:gd name="T9" fmla="*/ 131 h 219"/>
                  <a:gd name="T10" fmla="*/ 65 w 195"/>
                  <a:gd name="T11" fmla="*/ 117 h 219"/>
                  <a:gd name="T12" fmla="*/ 46 w 195"/>
                  <a:gd name="T13" fmla="*/ 120 h 219"/>
                  <a:gd name="T14" fmla="*/ 53 w 195"/>
                  <a:gd name="T15" fmla="*/ 108 h 219"/>
                  <a:gd name="T16" fmla="*/ 37 w 195"/>
                  <a:gd name="T17" fmla="*/ 107 h 219"/>
                  <a:gd name="T18" fmla="*/ 42 w 195"/>
                  <a:gd name="T19" fmla="*/ 96 h 219"/>
                  <a:gd name="T20" fmla="*/ 38 w 195"/>
                  <a:gd name="T21" fmla="*/ 91 h 219"/>
                  <a:gd name="T22" fmla="*/ 31 w 195"/>
                  <a:gd name="T23" fmla="*/ 91 h 219"/>
                  <a:gd name="T24" fmla="*/ 21 w 195"/>
                  <a:gd name="T25" fmla="*/ 98 h 219"/>
                  <a:gd name="T26" fmla="*/ 21 w 195"/>
                  <a:gd name="T27" fmla="*/ 79 h 219"/>
                  <a:gd name="T28" fmla="*/ 8 w 195"/>
                  <a:gd name="T29" fmla="*/ 85 h 219"/>
                  <a:gd name="T30" fmla="*/ 2 w 195"/>
                  <a:gd name="T31" fmla="*/ 33 h 219"/>
                  <a:gd name="T32" fmla="*/ 60 w 195"/>
                  <a:gd name="T33" fmla="*/ 13 h 219"/>
                  <a:gd name="T34" fmla="*/ 74 w 195"/>
                  <a:gd name="T35" fmla="*/ 4 h 219"/>
                  <a:gd name="T36" fmla="*/ 80 w 195"/>
                  <a:gd name="T37" fmla="*/ 25 h 219"/>
                  <a:gd name="T38" fmla="*/ 93 w 195"/>
                  <a:gd name="T39" fmla="*/ 17 h 219"/>
                  <a:gd name="T40" fmla="*/ 92 w 195"/>
                  <a:gd name="T41" fmla="*/ 36 h 219"/>
                  <a:gd name="T42" fmla="*/ 107 w 195"/>
                  <a:gd name="T43" fmla="*/ 28 h 219"/>
                  <a:gd name="T44" fmla="*/ 100 w 195"/>
                  <a:gd name="T45" fmla="*/ 42 h 219"/>
                  <a:gd name="T46" fmla="*/ 122 w 195"/>
                  <a:gd name="T47" fmla="*/ 44 h 219"/>
                  <a:gd name="T48" fmla="*/ 119 w 195"/>
                  <a:gd name="T49" fmla="*/ 53 h 219"/>
                  <a:gd name="T50" fmla="*/ 126 w 195"/>
                  <a:gd name="T51" fmla="*/ 69 h 219"/>
                  <a:gd name="T52" fmla="*/ 141 w 195"/>
                  <a:gd name="T53" fmla="*/ 62 h 219"/>
                  <a:gd name="T54" fmla="*/ 138 w 195"/>
                  <a:gd name="T55" fmla="*/ 85 h 219"/>
                  <a:gd name="T56" fmla="*/ 155 w 195"/>
                  <a:gd name="T57" fmla="*/ 77 h 219"/>
                  <a:gd name="T58" fmla="*/ 142 w 195"/>
                  <a:gd name="T59" fmla="*/ 91 h 219"/>
                  <a:gd name="T60" fmla="*/ 163 w 195"/>
                  <a:gd name="T61" fmla="*/ 96 h 219"/>
                  <a:gd name="T62" fmla="*/ 153 w 195"/>
                  <a:gd name="T63" fmla="*/ 109 h 219"/>
                  <a:gd name="T64" fmla="*/ 177 w 195"/>
                  <a:gd name="T65" fmla="*/ 115 h 219"/>
                  <a:gd name="T66" fmla="*/ 163 w 195"/>
                  <a:gd name="T67" fmla="*/ 128 h 219"/>
                  <a:gd name="T68" fmla="*/ 186 w 195"/>
                  <a:gd name="T69" fmla="*/ 135 h 219"/>
                  <a:gd name="T70" fmla="*/ 172 w 195"/>
                  <a:gd name="T71" fmla="*/ 148 h 219"/>
                  <a:gd name="T72" fmla="*/ 192 w 195"/>
                  <a:gd name="T73" fmla="*/ 156 h 219"/>
                  <a:gd name="T74" fmla="*/ 179 w 195"/>
                  <a:gd name="T75" fmla="*/ 166 h 219"/>
                  <a:gd name="T76" fmla="*/ 151 w 195"/>
                  <a:gd name="T77" fmla="*/ 218 h 219"/>
                  <a:gd name="T78" fmla="*/ 107 w 195"/>
                  <a:gd name="T79" fmla="*/ 195 h 219"/>
                  <a:gd name="T80" fmla="*/ 94 w 195"/>
                  <a:gd name="T81" fmla="*/ 195 h 219"/>
                  <a:gd name="T82" fmla="*/ 101 w 195"/>
                  <a:gd name="T83" fmla="*/ 179 h 219"/>
                  <a:gd name="T84" fmla="*/ 99 w 195"/>
                  <a:gd name="T85" fmla="*/ 175 h 219"/>
                  <a:gd name="T86" fmla="*/ 84 w 195"/>
                  <a:gd name="T87" fmla="*/ 170 h 219"/>
                  <a:gd name="T88" fmla="*/ 93 w 195"/>
                  <a:gd name="T89" fmla="*/ 160 h 219"/>
                  <a:gd name="T90" fmla="*/ 174 w 195"/>
                  <a:gd name="T91" fmla="*/ 169 h 219"/>
                  <a:gd name="T92" fmla="*/ 147 w 195"/>
                  <a:gd name="T93" fmla="*/ 108 h 219"/>
                  <a:gd name="T94" fmla="*/ 109 w 195"/>
                  <a:gd name="T95" fmla="*/ 58 h 219"/>
                  <a:gd name="T96" fmla="*/ 48 w 195"/>
                  <a:gd name="T97" fmla="*/ 14 h 219"/>
                  <a:gd name="T98" fmla="*/ 8 w 195"/>
                  <a:gd name="T99" fmla="*/ 56 h 219"/>
                  <a:gd name="T100" fmla="*/ 23 w 195"/>
                  <a:gd name="T101" fmla="*/ 74 h 219"/>
                  <a:gd name="T102" fmla="*/ 37 w 195"/>
                  <a:gd name="T103" fmla="*/ 84 h 219"/>
                  <a:gd name="T104" fmla="*/ 50 w 195"/>
                  <a:gd name="T105" fmla="*/ 95 h 219"/>
                  <a:gd name="T106" fmla="*/ 62 w 195"/>
                  <a:gd name="T107" fmla="*/ 106 h 219"/>
                  <a:gd name="T108" fmla="*/ 72 w 195"/>
                  <a:gd name="T109" fmla="*/ 118 h 219"/>
                  <a:gd name="T110" fmla="*/ 83 w 195"/>
                  <a:gd name="T111" fmla="*/ 131 h 219"/>
                  <a:gd name="T112" fmla="*/ 92 w 195"/>
                  <a:gd name="T113" fmla="*/ 145 h 219"/>
                  <a:gd name="T114" fmla="*/ 100 w 195"/>
                  <a:gd name="T115" fmla="*/ 160 h 219"/>
                  <a:gd name="T116" fmla="*/ 107 w 195"/>
                  <a:gd name="T117" fmla="*/ 175 h 219"/>
                  <a:gd name="T118" fmla="*/ 113 w 195"/>
                  <a:gd name="T119" fmla="*/ 193 h 219"/>
                  <a:gd name="T120" fmla="*/ 166 w 195"/>
                  <a:gd name="T121" fmla="*/ 204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95" h="219">
                    <a:moveTo>
                      <a:pt x="92" y="158"/>
                    </a:moveTo>
                    <a:cubicBezTo>
                      <a:pt x="92" y="156"/>
                      <a:pt x="91" y="155"/>
                      <a:pt x="90" y="154"/>
                    </a:cubicBezTo>
                    <a:cubicBezTo>
                      <a:pt x="90" y="152"/>
                      <a:pt x="89" y="151"/>
                      <a:pt x="88" y="150"/>
                    </a:cubicBezTo>
                    <a:cubicBezTo>
                      <a:pt x="88" y="149"/>
                      <a:pt x="88" y="149"/>
                      <a:pt x="87" y="150"/>
                    </a:cubicBezTo>
                    <a:cubicBezTo>
                      <a:pt x="83" y="152"/>
                      <a:pt x="80" y="154"/>
                      <a:pt x="77" y="156"/>
                    </a:cubicBezTo>
                    <a:cubicBezTo>
                      <a:pt x="76" y="156"/>
                      <a:pt x="75" y="157"/>
                      <a:pt x="74" y="157"/>
                    </a:cubicBezTo>
                    <a:cubicBezTo>
                      <a:pt x="73" y="156"/>
                      <a:pt x="73" y="156"/>
                      <a:pt x="73" y="155"/>
                    </a:cubicBezTo>
                    <a:cubicBezTo>
                      <a:pt x="72" y="154"/>
                      <a:pt x="73" y="153"/>
                      <a:pt x="74" y="152"/>
                    </a:cubicBezTo>
                    <a:cubicBezTo>
                      <a:pt x="77" y="150"/>
                      <a:pt x="81" y="148"/>
                      <a:pt x="84" y="146"/>
                    </a:cubicBezTo>
                    <a:cubicBezTo>
                      <a:pt x="85" y="145"/>
                      <a:pt x="85" y="145"/>
                      <a:pt x="84" y="144"/>
                    </a:cubicBezTo>
                    <a:cubicBezTo>
                      <a:pt x="83" y="141"/>
                      <a:pt x="81" y="139"/>
                      <a:pt x="80" y="136"/>
                    </a:cubicBezTo>
                    <a:cubicBezTo>
                      <a:pt x="79" y="135"/>
                      <a:pt x="79" y="135"/>
                      <a:pt x="78" y="136"/>
                    </a:cubicBezTo>
                    <a:cubicBezTo>
                      <a:pt x="75" y="138"/>
                      <a:pt x="71" y="141"/>
                      <a:pt x="68" y="143"/>
                    </a:cubicBezTo>
                    <a:cubicBezTo>
                      <a:pt x="66" y="144"/>
                      <a:pt x="64" y="144"/>
                      <a:pt x="64" y="142"/>
                    </a:cubicBezTo>
                    <a:cubicBezTo>
                      <a:pt x="64" y="141"/>
                      <a:pt x="64" y="140"/>
                      <a:pt x="65" y="139"/>
                    </a:cubicBezTo>
                    <a:cubicBezTo>
                      <a:pt x="68" y="137"/>
                      <a:pt x="71" y="135"/>
                      <a:pt x="75" y="132"/>
                    </a:cubicBezTo>
                    <a:cubicBezTo>
                      <a:pt x="76" y="131"/>
                      <a:pt x="76" y="131"/>
                      <a:pt x="75" y="130"/>
                    </a:cubicBezTo>
                    <a:cubicBezTo>
                      <a:pt x="73" y="127"/>
                      <a:pt x="71" y="125"/>
                      <a:pt x="70" y="123"/>
                    </a:cubicBezTo>
                    <a:cubicBezTo>
                      <a:pt x="69" y="122"/>
                      <a:pt x="69" y="122"/>
                      <a:pt x="68" y="123"/>
                    </a:cubicBezTo>
                    <a:cubicBezTo>
                      <a:pt x="65" y="125"/>
                      <a:pt x="62" y="128"/>
                      <a:pt x="59" y="131"/>
                    </a:cubicBezTo>
                    <a:cubicBezTo>
                      <a:pt x="58" y="131"/>
                      <a:pt x="56" y="132"/>
                      <a:pt x="55" y="131"/>
                    </a:cubicBezTo>
                    <a:cubicBezTo>
                      <a:pt x="54" y="130"/>
                      <a:pt x="54" y="128"/>
                      <a:pt x="55" y="127"/>
                    </a:cubicBezTo>
                    <a:cubicBezTo>
                      <a:pt x="59" y="124"/>
                      <a:pt x="62" y="122"/>
                      <a:pt x="65" y="119"/>
                    </a:cubicBezTo>
                    <a:cubicBezTo>
                      <a:pt x="66" y="119"/>
                      <a:pt x="66" y="118"/>
                      <a:pt x="65" y="117"/>
                    </a:cubicBezTo>
                    <a:cubicBezTo>
                      <a:pt x="63" y="115"/>
                      <a:pt x="61" y="113"/>
                      <a:pt x="59" y="110"/>
                    </a:cubicBezTo>
                    <a:cubicBezTo>
                      <a:pt x="58" y="110"/>
                      <a:pt x="58" y="110"/>
                      <a:pt x="57" y="110"/>
                    </a:cubicBezTo>
                    <a:cubicBezTo>
                      <a:pt x="54" y="113"/>
                      <a:pt x="51" y="116"/>
                      <a:pt x="48" y="119"/>
                    </a:cubicBezTo>
                    <a:cubicBezTo>
                      <a:pt x="48" y="119"/>
                      <a:pt x="47" y="120"/>
                      <a:pt x="46" y="120"/>
                    </a:cubicBezTo>
                    <a:cubicBezTo>
                      <a:pt x="45" y="119"/>
                      <a:pt x="44" y="119"/>
                      <a:pt x="44" y="118"/>
                    </a:cubicBezTo>
                    <a:cubicBezTo>
                      <a:pt x="44" y="117"/>
                      <a:pt x="44" y="116"/>
                      <a:pt x="45" y="115"/>
                    </a:cubicBezTo>
                    <a:cubicBezTo>
                      <a:pt x="47" y="113"/>
                      <a:pt x="50" y="111"/>
                      <a:pt x="53" y="108"/>
                    </a:cubicBezTo>
                    <a:cubicBezTo>
                      <a:pt x="53" y="108"/>
                      <a:pt x="53" y="108"/>
                      <a:pt x="53" y="108"/>
                    </a:cubicBezTo>
                    <a:cubicBezTo>
                      <a:pt x="55" y="106"/>
                      <a:pt x="55" y="106"/>
                      <a:pt x="53" y="105"/>
                    </a:cubicBezTo>
                    <a:cubicBezTo>
                      <a:pt x="51" y="103"/>
                      <a:pt x="50" y="101"/>
                      <a:pt x="48" y="100"/>
                    </a:cubicBezTo>
                    <a:cubicBezTo>
                      <a:pt x="46" y="98"/>
                      <a:pt x="46" y="98"/>
                      <a:pt x="45" y="100"/>
                    </a:cubicBezTo>
                    <a:cubicBezTo>
                      <a:pt x="42" y="102"/>
                      <a:pt x="40" y="105"/>
                      <a:pt x="37" y="107"/>
                    </a:cubicBezTo>
                    <a:cubicBezTo>
                      <a:pt x="36" y="109"/>
                      <a:pt x="35" y="109"/>
                      <a:pt x="33" y="108"/>
                    </a:cubicBezTo>
                    <a:cubicBezTo>
                      <a:pt x="32" y="107"/>
                      <a:pt x="32" y="105"/>
                      <a:pt x="34" y="104"/>
                    </a:cubicBezTo>
                    <a:cubicBezTo>
                      <a:pt x="36" y="102"/>
                      <a:pt x="37" y="101"/>
                      <a:pt x="39" y="99"/>
                    </a:cubicBezTo>
                    <a:cubicBezTo>
                      <a:pt x="40" y="98"/>
                      <a:pt x="41" y="97"/>
                      <a:pt x="42" y="96"/>
                    </a:cubicBezTo>
                    <a:cubicBezTo>
                      <a:pt x="42" y="96"/>
                      <a:pt x="42" y="96"/>
                      <a:pt x="42" y="96"/>
                    </a:cubicBezTo>
                    <a:cubicBezTo>
                      <a:pt x="43" y="95"/>
                      <a:pt x="43" y="95"/>
                      <a:pt x="42" y="94"/>
                    </a:cubicBezTo>
                    <a:cubicBezTo>
                      <a:pt x="41" y="93"/>
                      <a:pt x="39" y="92"/>
                      <a:pt x="38" y="91"/>
                    </a:cubicBezTo>
                    <a:cubicBezTo>
                      <a:pt x="38" y="91"/>
                      <a:pt x="38" y="91"/>
                      <a:pt x="38" y="91"/>
                    </a:cubicBezTo>
                    <a:cubicBezTo>
                      <a:pt x="37" y="89"/>
                      <a:pt x="35" y="89"/>
                      <a:pt x="34" y="88"/>
                    </a:cubicBezTo>
                    <a:cubicBezTo>
                      <a:pt x="34" y="87"/>
                      <a:pt x="33" y="87"/>
                      <a:pt x="33" y="88"/>
                    </a:cubicBezTo>
                    <a:cubicBezTo>
                      <a:pt x="32" y="89"/>
                      <a:pt x="32" y="89"/>
                      <a:pt x="31" y="90"/>
                    </a:cubicBezTo>
                    <a:cubicBezTo>
                      <a:pt x="31" y="90"/>
                      <a:pt x="31" y="91"/>
                      <a:pt x="31" y="91"/>
                    </a:cubicBezTo>
                    <a:cubicBezTo>
                      <a:pt x="31" y="91"/>
                      <a:pt x="31" y="91"/>
                      <a:pt x="31" y="91"/>
                    </a:cubicBezTo>
                    <a:cubicBezTo>
                      <a:pt x="29" y="93"/>
                      <a:pt x="27" y="95"/>
                      <a:pt x="25" y="98"/>
                    </a:cubicBezTo>
                    <a:cubicBezTo>
                      <a:pt x="25" y="98"/>
                      <a:pt x="24" y="99"/>
                      <a:pt x="23" y="99"/>
                    </a:cubicBezTo>
                    <a:cubicBezTo>
                      <a:pt x="22" y="99"/>
                      <a:pt x="21" y="99"/>
                      <a:pt x="21" y="98"/>
                    </a:cubicBezTo>
                    <a:cubicBezTo>
                      <a:pt x="20" y="97"/>
                      <a:pt x="20" y="96"/>
                      <a:pt x="21" y="95"/>
                    </a:cubicBezTo>
                    <a:cubicBezTo>
                      <a:pt x="24" y="92"/>
                      <a:pt x="26" y="89"/>
                      <a:pt x="29" y="86"/>
                    </a:cubicBezTo>
                    <a:cubicBezTo>
                      <a:pt x="29" y="85"/>
                      <a:pt x="30" y="84"/>
                      <a:pt x="29" y="84"/>
                    </a:cubicBezTo>
                    <a:cubicBezTo>
                      <a:pt x="26" y="82"/>
                      <a:pt x="24" y="80"/>
                      <a:pt x="21" y="79"/>
                    </a:cubicBezTo>
                    <a:cubicBezTo>
                      <a:pt x="20" y="78"/>
                      <a:pt x="20" y="78"/>
                      <a:pt x="19" y="79"/>
                    </a:cubicBezTo>
                    <a:cubicBezTo>
                      <a:pt x="17" y="82"/>
                      <a:pt x="14" y="85"/>
                      <a:pt x="12" y="88"/>
                    </a:cubicBezTo>
                    <a:cubicBezTo>
                      <a:pt x="11" y="90"/>
                      <a:pt x="9" y="90"/>
                      <a:pt x="8" y="89"/>
                    </a:cubicBezTo>
                    <a:cubicBezTo>
                      <a:pt x="7" y="88"/>
                      <a:pt x="7" y="87"/>
                      <a:pt x="8" y="85"/>
                    </a:cubicBezTo>
                    <a:cubicBezTo>
                      <a:pt x="11" y="82"/>
                      <a:pt x="13" y="79"/>
                      <a:pt x="16" y="75"/>
                    </a:cubicBezTo>
                    <a:cubicBezTo>
                      <a:pt x="16" y="75"/>
                      <a:pt x="16" y="75"/>
                      <a:pt x="16" y="74"/>
                    </a:cubicBezTo>
                    <a:cubicBezTo>
                      <a:pt x="9" y="68"/>
                      <a:pt x="4" y="61"/>
                      <a:pt x="2" y="52"/>
                    </a:cubicBezTo>
                    <a:cubicBezTo>
                      <a:pt x="0" y="46"/>
                      <a:pt x="0" y="40"/>
                      <a:pt x="2" y="33"/>
                    </a:cubicBezTo>
                    <a:cubicBezTo>
                      <a:pt x="3" y="29"/>
                      <a:pt x="5" y="25"/>
                      <a:pt x="7" y="22"/>
                    </a:cubicBezTo>
                    <a:cubicBezTo>
                      <a:pt x="11" y="17"/>
                      <a:pt x="16" y="13"/>
                      <a:pt x="22" y="11"/>
                    </a:cubicBezTo>
                    <a:cubicBezTo>
                      <a:pt x="33" y="7"/>
                      <a:pt x="44" y="7"/>
                      <a:pt x="55" y="11"/>
                    </a:cubicBezTo>
                    <a:cubicBezTo>
                      <a:pt x="56" y="12"/>
                      <a:pt x="58" y="12"/>
                      <a:pt x="60" y="13"/>
                    </a:cubicBezTo>
                    <a:cubicBezTo>
                      <a:pt x="61" y="14"/>
                      <a:pt x="61" y="14"/>
                      <a:pt x="62" y="13"/>
                    </a:cubicBezTo>
                    <a:cubicBezTo>
                      <a:pt x="65" y="9"/>
                      <a:pt x="68" y="5"/>
                      <a:pt x="71" y="1"/>
                    </a:cubicBezTo>
                    <a:cubicBezTo>
                      <a:pt x="72" y="0"/>
                      <a:pt x="73" y="0"/>
                      <a:pt x="74" y="1"/>
                    </a:cubicBezTo>
                    <a:cubicBezTo>
                      <a:pt x="75" y="1"/>
                      <a:pt x="75" y="3"/>
                      <a:pt x="74" y="4"/>
                    </a:cubicBezTo>
                    <a:cubicBezTo>
                      <a:pt x="72" y="8"/>
                      <a:pt x="69" y="12"/>
                      <a:pt x="66" y="15"/>
                    </a:cubicBezTo>
                    <a:cubicBezTo>
                      <a:pt x="65" y="16"/>
                      <a:pt x="66" y="17"/>
                      <a:pt x="66" y="17"/>
                    </a:cubicBezTo>
                    <a:cubicBezTo>
                      <a:pt x="70" y="20"/>
                      <a:pt x="74" y="23"/>
                      <a:pt x="78" y="25"/>
                    </a:cubicBezTo>
                    <a:cubicBezTo>
                      <a:pt x="79" y="26"/>
                      <a:pt x="79" y="26"/>
                      <a:pt x="80" y="25"/>
                    </a:cubicBezTo>
                    <a:cubicBezTo>
                      <a:pt x="82" y="23"/>
                      <a:pt x="84" y="20"/>
                      <a:pt x="87" y="17"/>
                    </a:cubicBezTo>
                    <a:cubicBezTo>
                      <a:pt x="87" y="16"/>
                      <a:pt x="88" y="15"/>
                      <a:pt x="89" y="14"/>
                    </a:cubicBezTo>
                    <a:cubicBezTo>
                      <a:pt x="90" y="13"/>
                      <a:pt x="92" y="13"/>
                      <a:pt x="93" y="14"/>
                    </a:cubicBezTo>
                    <a:cubicBezTo>
                      <a:pt x="94" y="14"/>
                      <a:pt x="94" y="16"/>
                      <a:pt x="93" y="17"/>
                    </a:cubicBezTo>
                    <a:cubicBezTo>
                      <a:pt x="91" y="19"/>
                      <a:pt x="90" y="20"/>
                      <a:pt x="89" y="22"/>
                    </a:cubicBezTo>
                    <a:cubicBezTo>
                      <a:pt x="87" y="24"/>
                      <a:pt x="85" y="26"/>
                      <a:pt x="84" y="28"/>
                    </a:cubicBezTo>
                    <a:cubicBezTo>
                      <a:pt x="83" y="29"/>
                      <a:pt x="83" y="29"/>
                      <a:pt x="84" y="30"/>
                    </a:cubicBezTo>
                    <a:cubicBezTo>
                      <a:pt x="86" y="32"/>
                      <a:pt x="89" y="34"/>
                      <a:pt x="92" y="36"/>
                    </a:cubicBezTo>
                    <a:cubicBezTo>
                      <a:pt x="93" y="37"/>
                      <a:pt x="94" y="38"/>
                      <a:pt x="95" y="39"/>
                    </a:cubicBezTo>
                    <a:cubicBezTo>
                      <a:pt x="95" y="39"/>
                      <a:pt x="96" y="39"/>
                      <a:pt x="96" y="39"/>
                    </a:cubicBezTo>
                    <a:cubicBezTo>
                      <a:pt x="99" y="36"/>
                      <a:pt x="102" y="32"/>
                      <a:pt x="105" y="29"/>
                    </a:cubicBezTo>
                    <a:cubicBezTo>
                      <a:pt x="106" y="29"/>
                      <a:pt x="106" y="28"/>
                      <a:pt x="107" y="28"/>
                    </a:cubicBezTo>
                    <a:cubicBezTo>
                      <a:pt x="108" y="27"/>
                      <a:pt x="109" y="27"/>
                      <a:pt x="110" y="28"/>
                    </a:cubicBezTo>
                    <a:cubicBezTo>
                      <a:pt x="111" y="29"/>
                      <a:pt x="111" y="30"/>
                      <a:pt x="110" y="31"/>
                    </a:cubicBezTo>
                    <a:cubicBezTo>
                      <a:pt x="108" y="33"/>
                      <a:pt x="106" y="35"/>
                      <a:pt x="104" y="38"/>
                    </a:cubicBezTo>
                    <a:cubicBezTo>
                      <a:pt x="102" y="39"/>
                      <a:pt x="101" y="41"/>
                      <a:pt x="100" y="42"/>
                    </a:cubicBezTo>
                    <a:cubicBezTo>
                      <a:pt x="99" y="43"/>
                      <a:pt x="99" y="43"/>
                      <a:pt x="100" y="43"/>
                    </a:cubicBezTo>
                    <a:cubicBezTo>
                      <a:pt x="103" y="46"/>
                      <a:pt x="107" y="50"/>
                      <a:pt x="110" y="53"/>
                    </a:cubicBezTo>
                    <a:cubicBezTo>
                      <a:pt x="111" y="54"/>
                      <a:pt x="111" y="54"/>
                      <a:pt x="112" y="53"/>
                    </a:cubicBezTo>
                    <a:cubicBezTo>
                      <a:pt x="115" y="50"/>
                      <a:pt x="118" y="47"/>
                      <a:pt x="122" y="44"/>
                    </a:cubicBezTo>
                    <a:cubicBezTo>
                      <a:pt x="122" y="43"/>
                      <a:pt x="123" y="43"/>
                      <a:pt x="124" y="43"/>
                    </a:cubicBezTo>
                    <a:cubicBezTo>
                      <a:pt x="125" y="42"/>
                      <a:pt x="126" y="43"/>
                      <a:pt x="126" y="44"/>
                    </a:cubicBezTo>
                    <a:cubicBezTo>
                      <a:pt x="127" y="45"/>
                      <a:pt x="127" y="46"/>
                      <a:pt x="126" y="47"/>
                    </a:cubicBezTo>
                    <a:cubicBezTo>
                      <a:pt x="124" y="49"/>
                      <a:pt x="121" y="51"/>
                      <a:pt x="119" y="53"/>
                    </a:cubicBezTo>
                    <a:cubicBezTo>
                      <a:pt x="118" y="54"/>
                      <a:pt x="116" y="56"/>
                      <a:pt x="115" y="57"/>
                    </a:cubicBezTo>
                    <a:cubicBezTo>
                      <a:pt x="115" y="57"/>
                      <a:pt x="114" y="58"/>
                      <a:pt x="115" y="58"/>
                    </a:cubicBezTo>
                    <a:cubicBezTo>
                      <a:pt x="118" y="61"/>
                      <a:pt x="121" y="65"/>
                      <a:pt x="125" y="69"/>
                    </a:cubicBezTo>
                    <a:cubicBezTo>
                      <a:pt x="125" y="69"/>
                      <a:pt x="125" y="70"/>
                      <a:pt x="126" y="69"/>
                    </a:cubicBezTo>
                    <a:cubicBezTo>
                      <a:pt x="128" y="67"/>
                      <a:pt x="131" y="65"/>
                      <a:pt x="133" y="63"/>
                    </a:cubicBezTo>
                    <a:cubicBezTo>
                      <a:pt x="135" y="62"/>
                      <a:pt x="136" y="60"/>
                      <a:pt x="138" y="59"/>
                    </a:cubicBezTo>
                    <a:cubicBezTo>
                      <a:pt x="139" y="59"/>
                      <a:pt x="140" y="59"/>
                      <a:pt x="140" y="59"/>
                    </a:cubicBezTo>
                    <a:cubicBezTo>
                      <a:pt x="141" y="60"/>
                      <a:pt x="142" y="61"/>
                      <a:pt x="141" y="62"/>
                    </a:cubicBezTo>
                    <a:cubicBezTo>
                      <a:pt x="141" y="62"/>
                      <a:pt x="141" y="63"/>
                      <a:pt x="140" y="64"/>
                    </a:cubicBezTo>
                    <a:cubicBezTo>
                      <a:pt x="137" y="67"/>
                      <a:pt x="133" y="69"/>
                      <a:pt x="130" y="72"/>
                    </a:cubicBezTo>
                    <a:cubicBezTo>
                      <a:pt x="129" y="73"/>
                      <a:pt x="128" y="73"/>
                      <a:pt x="129" y="75"/>
                    </a:cubicBezTo>
                    <a:cubicBezTo>
                      <a:pt x="132" y="78"/>
                      <a:pt x="135" y="82"/>
                      <a:pt x="138" y="85"/>
                    </a:cubicBezTo>
                    <a:cubicBezTo>
                      <a:pt x="138" y="86"/>
                      <a:pt x="139" y="86"/>
                      <a:pt x="139" y="86"/>
                    </a:cubicBezTo>
                    <a:cubicBezTo>
                      <a:pt x="141" y="84"/>
                      <a:pt x="143" y="83"/>
                      <a:pt x="145" y="81"/>
                    </a:cubicBezTo>
                    <a:cubicBezTo>
                      <a:pt x="147" y="80"/>
                      <a:pt x="149" y="78"/>
                      <a:pt x="151" y="77"/>
                    </a:cubicBezTo>
                    <a:cubicBezTo>
                      <a:pt x="152" y="76"/>
                      <a:pt x="154" y="76"/>
                      <a:pt x="155" y="77"/>
                    </a:cubicBezTo>
                    <a:cubicBezTo>
                      <a:pt x="155" y="79"/>
                      <a:pt x="155" y="80"/>
                      <a:pt x="154" y="81"/>
                    </a:cubicBezTo>
                    <a:cubicBezTo>
                      <a:pt x="151" y="83"/>
                      <a:pt x="148" y="85"/>
                      <a:pt x="145" y="87"/>
                    </a:cubicBezTo>
                    <a:cubicBezTo>
                      <a:pt x="144" y="88"/>
                      <a:pt x="143" y="89"/>
                      <a:pt x="142" y="89"/>
                    </a:cubicBezTo>
                    <a:cubicBezTo>
                      <a:pt x="141" y="90"/>
                      <a:pt x="141" y="90"/>
                      <a:pt x="142" y="91"/>
                    </a:cubicBezTo>
                    <a:cubicBezTo>
                      <a:pt x="144" y="94"/>
                      <a:pt x="146" y="98"/>
                      <a:pt x="148" y="101"/>
                    </a:cubicBezTo>
                    <a:cubicBezTo>
                      <a:pt x="149" y="102"/>
                      <a:pt x="149" y="102"/>
                      <a:pt x="150" y="103"/>
                    </a:cubicBezTo>
                    <a:cubicBezTo>
                      <a:pt x="150" y="104"/>
                      <a:pt x="150" y="104"/>
                      <a:pt x="151" y="103"/>
                    </a:cubicBezTo>
                    <a:cubicBezTo>
                      <a:pt x="155" y="101"/>
                      <a:pt x="159" y="98"/>
                      <a:pt x="163" y="96"/>
                    </a:cubicBezTo>
                    <a:cubicBezTo>
                      <a:pt x="165" y="95"/>
                      <a:pt x="166" y="95"/>
                      <a:pt x="167" y="96"/>
                    </a:cubicBezTo>
                    <a:cubicBezTo>
                      <a:pt x="168" y="97"/>
                      <a:pt x="167" y="99"/>
                      <a:pt x="166" y="100"/>
                    </a:cubicBezTo>
                    <a:cubicBezTo>
                      <a:pt x="162" y="102"/>
                      <a:pt x="158" y="105"/>
                      <a:pt x="153" y="107"/>
                    </a:cubicBezTo>
                    <a:cubicBezTo>
                      <a:pt x="153" y="108"/>
                      <a:pt x="153" y="108"/>
                      <a:pt x="153" y="109"/>
                    </a:cubicBezTo>
                    <a:cubicBezTo>
                      <a:pt x="156" y="113"/>
                      <a:pt x="158" y="117"/>
                      <a:pt x="160" y="121"/>
                    </a:cubicBezTo>
                    <a:cubicBezTo>
                      <a:pt x="161" y="122"/>
                      <a:pt x="161" y="122"/>
                      <a:pt x="161" y="122"/>
                    </a:cubicBezTo>
                    <a:cubicBezTo>
                      <a:pt x="165" y="120"/>
                      <a:pt x="169" y="118"/>
                      <a:pt x="173" y="116"/>
                    </a:cubicBezTo>
                    <a:cubicBezTo>
                      <a:pt x="174" y="115"/>
                      <a:pt x="175" y="114"/>
                      <a:pt x="177" y="115"/>
                    </a:cubicBezTo>
                    <a:cubicBezTo>
                      <a:pt x="178" y="116"/>
                      <a:pt x="178" y="118"/>
                      <a:pt x="177" y="119"/>
                    </a:cubicBezTo>
                    <a:cubicBezTo>
                      <a:pt x="173" y="121"/>
                      <a:pt x="170" y="123"/>
                      <a:pt x="167" y="124"/>
                    </a:cubicBezTo>
                    <a:cubicBezTo>
                      <a:pt x="166" y="125"/>
                      <a:pt x="165" y="126"/>
                      <a:pt x="164" y="126"/>
                    </a:cubicBezTo>
                    <a:cubicBezTo>
                      <a:pt x="163" y="127"/>
                      <a:pt x="163" y="127"/>
                      <a:pt x="163" y="128"/>
                    </a:cubicBezTo>
                    <a:cubicBezTo>
                      <a:pt x="165" y="132"/>
                      <a:pt x="167" y="136"/>
                      <a:pt x="169" y="141"/>
                    </a:cubicBezTo>
                    <a:cubicBezTo>
                      <a:pt x="170" y="141"/>
                      <a:pt x="170" y="142"/>
                      <a:pt x="171" y="141"/>
                    </a:cubicBezTo>
                    <a:cubicBezTo>
                      <a:pt x="174" y="139"/>
                      <a:pt x="178" y="138"/>
                      <a:pt x="182" y="136"/>
                    </a:cubicBezTo>
                    <a:cubicBezTo>
                      <a:pt x="183" y="135"/>
                      <a:pt x="184" y="134"/>
                      <a:pt x="186" y="135"/>
                    </a:cubicBezTo>
                    <a:cubicBezTo>
                      <a:pt x="187" y="135"/>
                      <a:pt x="187" y="136"/>
                      <a:pt x="187" y="137"/>
                    </a:cubicBezTo>
                    <a:cubicBezTo>
                      <a:pt x="187" y="138"/>
                      <a:pt x="187" y="139"/>
                      <a:pt x="186" y="139"/>
                    </a:cubicBezTo>
                    <a:cubicBezTo>
                      <a:pt x="182" y="141"/>
                      <a:pt x="177" y="143"/>
                      <a:pt x="173" y="145"/>
                    </a:cubicBezTo>
                    <a:cubicBezTo>
                      <a:pt x="171" y="146"/>
                      <a:pt x="172" y="146"/>
                      <a:pt x="172" y="148"/>
                    </a:cubicBezTo>
                    <a:cubicBezTo>
                      <a:pt x="174" y="152"/>
                      <a:pt x="175" y="156"/>
                      <a:pt x="177" y="160"/>
                    </a:cubicBezTo>
                    <a:cubicBezTo>
                      <a:pt x="177" y="162"/>
                      <a:pt x="177" y="162"/>
                      <a:pt x="179" y="161"/>
                    </a:cubicBezTo>
                    <a:cubicBezTo>
                      <a:pt x="183" y="160"/>
                      <a:pt x="187" y="158"/>
                      <a:pt x="191" y="156"/>
                    </a:cubicBezTo>
                    <a:cubicBezTo>
                      <a:pt x="191" y="156"/>
                      <a:pt x="192" y="156"/>
                      <a:pt x="192" y="156"/>
                    </a:cubicBezTo>
                    <a:cubicBezTo>
                      <a:pt x="193" y="156"/>
                      <a:pt x="194" y="156"/>
                      <a:pt x="195" y="157"/>
                    </a:cubicBezTo>
                    <a:cubicBezTo>
                      <a:pt x="195" y="158"/>
                      <a:pt x="195" y="160"/>
                      <a:pt x="194" y="160"/>
                    </a:cubicBezTo>
                    <a:cubicBezTo>
                      <a:pt x="191" y="162"/>
                      <a:pt x="188" y="163"/>
                      <a:pt x="185" y="164"/>
                    </a:cubicBezTo>
                    <a:cubicBezTo>
                      <a:pt x="183" y="165"/>
                      <a:pt x="181" y="165"/>
                      <a:pt x="179" y="166"/>
                    </a:cubicBezTo>
                    <a:cubicBezTo>
                      <a:pt x="179" y="166"/>
                      <a:pt x="179" y="167"/>
                      <a:pt x="179" y="167"/>
                    </a:cubicBezTo>
                    <a:cubicBezTo>
                      <a:pt x="180" y="172"/>
                      <a:pt x="180" y="178"/>
                      <a:pt x="180" y="183"/>
                    </a:cubicBezTo>
                    <a:cubicBezTo>
                      <a:pt x="179" y="191"/>
                      <a:pt x="176" y="199"/>
                      <a:pt x="170" y="206"/>
                    </a:cubicBezTo>
                    <a:cubicBezTo>
                      <a:pt x="165" y="213"/>
                      <a:pt x="159" y="217"/>
                      <a:pt x="151" y="218"/>
                    </a:cubicBezTo>
                    <a:cubicBezTo>
                      <a:pt x="145" y="219"/>
                      <a:pt x="138" y="219"/>
                      <a:pt x="132" y="216"/>
                    </a:cubicBezTo>
                    <a:cubicBezTo>
                      <a:pt x="125" y="214"/>
                      <a:pt x="119" y="209"/>
                      <a:pt x="114" y="204"/>
                    </a:cubicBezTo>
                    <a:cubicBezTo>
                      <a:pt x="112" y="201"/>
                      <a:pt x="110" y="198"/>
                      <a:pt x="109" y="195"/>
                    </a:cubicBezTo>
                    <a:cubicBezTo>
                      <a:pt x="108" y="195"/>
                      <a:pt x="108" y="195"/>
                      <a:pt x="107" y="195"/>
                    </a:cubicBezTo>
                    <a:cubicBezTo>
                      <a:pt x="104" y="196"/>
                      <a:pt x="100" y="198"/>
                      <a:pt x="97" y="199"/>
                    </a:cubicBezTo>
                    <a:cubicBezTo>
                      <a:pt x="96" y="199"/>
                      <a:pt x="96" y="199"/>
                      <a:pt x="95" y="200"/>
                    </a:cubicBezTo>
                    <a:cubicBezTo>
                      <a:pt x="94" y="200"/>
                      <a:pt x="93" y="199"/>
                      <a:pt x="92" y="198"/>
                    </a:cubicBezTo>
                    <a:cubicBezTo>
                      <a:pt x="92" y="197"/>
                      <a:pt x="92" y="196"/>
                      <a:pt x="94" y="195"/>
                    </a:cubicBezTo>
                    <a:cubicBezTo>
                      <a:pt x="98" y="194"/>
                      <a:pt x="102" y="192"/>
                      <a:pt x="106" y="190"/>
                    </a:cubicBezTo>
                    <a:cubicBezTo>
                      <a:pt x="106" y="190"/>
                      <a:pt x="107" y="190"/>
                      <a:pt x="106" y="189"/>
                    </a:cubicBezTo>
                    <a:cubicBezTo>
                      <a:pt x="105" y="186"/>
                      <a:pt x="104" y="183"/>
                      <a:pt x="103" y="180"/>
                    </a:cubicBezTo>
                    <a:cubicBezTo>
                      <a:pt x="103" y="179"/>
                      <a:pt x="102" y="179"/>
                      <a:pt x="101" y="179"/>
                    </a:cubicBezTo>
                    <a:cubicBezTo>
                      <a:pt x="98" y="181"/>
                      <a:pt x="94" y="183"/>
                      <a:pt x="90" y="185"/>
                    </a:cubicBezTo>
                    <a:cubicBezTo>
                      <a:pt x="89" y="185"/>
                      <a:pt x="87" y="185"/>
                      <a:pt x="87" y="183"/>
                    </a:cubicBezTo>
                    <a:cubicBezTo>
                      <a:pt x="86" y="182"/>
                      <a:pt x="87" y="181"/>
                      <a:pt x="88" y="180"/>
                    </a:cubicBezTo>
                    <a:cubicBezTo>
                      <a:pt x="92" y="178"/>
                      <a:pt x="96" y="177"/>
                      <a:pt x="99" y="175"/>
                    </a:cubicBezTo>
                    <a:cubicBezTo>
                      <a:pt x="100" y="175"/>
                      <a:pt x="101" y="174"/>
                      <a:pt x="100" y="173"/>
                    </a:cubicBezTo>
                    <a:cubicBezTo>
                      <a:pt x="99" y="170"/>
                      <a:pt x="97" y="168"/>
                      <a:pt x="96" y="165"/>
                    </a:cubicBezTo>
                    <a:cubicBezTo>
                      <a:pt x="96" y="164"/>
                      <a:pt x="95" y="164"/>
                      <a:pt x="95" y="164"/>
                    </a:cubicBezTo>
                    <a:cubicBezTo>
                      <a:pt x="91" y="166"/>
                      <a:pt x="88" y="168"/>
                      <a:pt x="84" y="170"/>
                    </a:cubicBezTo>
                    <a:cubicBezTo>
                      <a:pt x="83" y="171"/>
                      <a:pt x="81" y="170"/>
                      <a:pt x="80" y="169"/>
                    </a:cubicBezTo>
                    <a:cubicBezTo>
                      <a:pt x="80" y="168"/>
                      <a:pt x="80" y="167"/>
                      <a:pt x="82" y="166"/>
                    </a:cubicBezTo>
                    <a:cubicBezTo>
                      <a:pt x="85" y="164"/>
                      <a:pt x="88" y="162"/>
                      <a:pt x="92" y="160"/>
                    </a:cubicBezTo>
                    <a:cubicBezTo>
                      <a:pt x="92" y="160"/>
                      <a:pt x="92" y="160"/>
                      <a:pt x="93" y="160"/>
                    </a:cubicBezTo>
                    <a:cubicBezTo>
                      <a:pt x="93" y="160"/>
                      <a:pt x="94" y="160"/>
                      <a:pt x="93" y="159"/>
                    </a:cubicBezTo>
                    <a:cubicBezTo>
                      <a:pt x="93" y="158"/>
                      <a:pt x="93" y="158"/>
                      <a:pt x="92" y="158"/>
                    </a:cubicBezTo>
                    <a:close/>
                    <a:moveTo>
                      <a:pt x="175" y="176"/>
                    </a:moveTo>
                    <a:cubicBezTo>
                      <a:pt x="175" y="175"/>
                      <a:pt x="175" y="172"/>
                      <a:pt x="174" y="169"/>
                    </a:cubicBezTo>
                    <a:cubicBezTo>
                      <a:pt x="173" y="164"/>
                      <a:pt x="171" y="158"/>
                      <a:pt x="169" y="153"/>
                    </a:cubicBezTo>
                    <a:cubicBezTo>
                      <a:pt x="167" y="148"/>
                      <a:pt x="165" y="142"/>
                      <a:pt x="162" y="137"/>
                    </a:cubicBezTo>
                    <a:cubicBezTo>
                      <a:pt x="160" y="131"/>
                      <a:pt x="157" y="126"/>
                      <a:pt x="154" y="121"/>
                    </a:cubicBezTo>
                    <a:cubicBezTo>
                      <a:pt x="152" y="116"/>
                      <a:pt x="149" y="112"/>
                      <a:pt x="147" y="108"/>
                    </a:cubicBezTo>
                    <a:cubicBezTo>
                      <a:pt x="144" y="103"/>
                      <a:pt x="141" y="99"/>
                      <a:pt x="139" y="95"/>
                    </a:cubicBezTo>
                    <a:cubicBezTo>
                      <a:pt x="136" y="91"/>
                      <a:pt x="133" y="87"/>
                      <a:pt x="130" y="83"/>
                    </a:cubicBezTo>
                    <a:cubicBezTo>
                      <a:pt x="127" y="79"/>
                      <a:pt x="123" y="74"/>
                      <a:pt x="119" y="70"/>
                    </a:cubicBezTo>
                    <a:cubicBezTo>
                      <a:pt x="116" y="66"/>
                      <a:pt x="112" y="62"/>
                      <a:pt x="109" y="58"/>
                    </a:cubicBezTo>
                    <a:cubicBezTo>
                      <a:pt x="105" y="55"/>
                      <a:pt x="101" y="51"/>
                      <a:pt x="97" y="47"/>
                    </a:cubicBezTo>
                    <a:cubicBezTo>
                      <a:pt x="92" y="43"/>
                      <a:pt x="87" y="39"/>
                      <a:pt x="82" y="35"/>
                    </a:cubicBezTo>
                    <a:cubicBezTo>
                      <a:pt x="76" y="30"/>
                      <a:pt x="70" y="25"/>
                      <a:pt x="64" y="21"/>
                    </a:cubicBezTo>
                    <a:cubicBezTo>
                      <a:pt x="59" y="18"/>
                      <a:pt x="54" y="16"/>
                      <a:pt x="48" y="14"/>
                    </a:cubicBezTo>
                    <a:cubicBezTo>
                      <a:pt x="42" y="13"/>
                      <a:pt x="35" y="12"/>
                      <a:pt x="28" y="14"/>
                    </a:cubicBezTo>
                    <a:cubicBezTo>
                      <a:pt x="22" y="16"/>
                      <a:pt x="16" y="19"/>
                      <a:pt x="12" y="24"/>
                    </a:cubicBezTo>
                    <a:cubicBezTo>
                      <a:pt x="9" y="28"/>
                      <a:pt x="7" y="32"/>
                      <a:pt x="6" y="37"/>
                    </a:cubicBezTo>
                    <a:cubicBezTo>
                      <a:pt x="5" y="44"/>
                      <a:pt x="5" y="50"/>
                      <a:pt x="8" y="56"/>
                    </a:cubicBezTo>
                    <a:cubicBezTo>
                      <a:pt x="11" y="62"/>
                      <a:pt x="14" y="67"/>
                      <a:pt x="19" y="71"/>
                    </a:cubicBezTo>
                    <a:cubicBezTo>
                      <a:pt x="19" y="71"/>
                      <a:pt x="20" y="71"/>
                      <a:pt x="20" y="71"/>
                    </a:cubicBezTo>
                    <a:cubicBezTo>
                      <a:pt x="21" y="71"/>
                      <a:pt x="22" y="72"/>
                      <a:pt x="22" y="73"/>
                    </a:cubicBezTo>
                    <a:cubicBezTo>
                      <a:pt x="22" y="73"/>
                      <a:pt x="23" y="74"/>
                      <a:pt x="23" y="74"/>
                    </a:cubicBezTo>
                    <a:cubicBezTo>
                      <a:pt x="26" y="76"/>
                      <a:pt x="29" y="78"/>
                      <a:pt x="32" y="80"/>
                    </a:cubicBezTo>
                    <a:cubicBezTo>
                      <a:pt x="33" y="81"/>
                      <a:pt x="33" y="81"/>
                      <a:pt x="34" y="81"/>
                    </a:cubicBezTo>
                    <a:cubicBezTo>
                      <a:pt x="35" y="81"/>
                      <a:pt x="36" y="82"/>
                      <a:pt x="36" y="83"/>
                    </a:cubicBezTo>
                    <a:cubicBezTo>
                      <a:pt x="36" y="83"/>
                      <a:pt x="36" y="83"/>
                      <a:pt x="37" y="84"/>
                    </a:cubicBezTo>
                    <a:cubicBezTo>
                      <a:pt x="39" y="86"/>
                      <a:pt x="42" y="88"/>
                      <a:pt x="45" y="91"/>
                    </a:cubicBezTo>
                    <a:cubicBezTo>
                      <a:pt x="46" y="91"/>
                      <a:pt x="46" y="92"/>
                      <a:pt x="47" y="92"/>
                    </a:cubicBezTo>
                    <a:cubicBezTo>
                      <a:pt x="48" y="92"/>
                      <a:pt x="49" y="92"/>
                      <a:pt x="49" y="93"/>
                    </a:cubicBezTo>
                    <a:cubicBezTo>
                      <a:pt x="49" y="94"/>
                      <a:pt x="50" y="95"/>
                      <a:pt x="50" y="95"/>
                    </a:cubicBezTo>
                    <a:cubicBezTo>
                      <a:pt x="53" y="97"/>
                      <a:pt x="55" y="100"/>
                      <a:pt x="58" y="103"/>
                    </a:cubicBezTo>
                    <a:cubicBezTo>
                      <a:pt x="58" y="103"/>
                      <a:pt x="59" y="103"/>
                      <a:pt x="59" y="103"/>
                    </a:cubicBezTo>
                    <a:cubicBezTo>
                      <a:pt x="61" y="103"/>
                      <a:pt x="61" y="104"/>
                      <a:pt x="61" y="105"/>
                    </a:cubicBezTo>
                    <a:cubicBezTo>
                      <a:pt x="61" y="106"/>
                      <a:pt x="62" y="106"/>
                      <a:pt x="62" y="106"/>
                    </a:cubicBezTo>
                    <a:cubicBezTo>
                      <a:pt x="63" y="108"/>
                      <a:pt x="64" y="109"/>
                      <a:pt x="65" y="110"/>
                    </a:cubicBezTo>
                    <a:cubicBezTo>
                      <a:pt x="66" y="111"/>
                      <a:pt x="68" y="113"/>
                      <a:pt x="69" y="114"/>
                    </a:cubicBezTo>
                    <a:cubicBezTo>
                      <a:pt x="69" y="115"/>
                      <a:pt x="70" y="115"/>
                      <a:pt x="71" y="116"/>
                    </a:cubicBezTo>
                    <a:cubicBezTo>
                      <a:pt x="72" y="116"/>
                      <a:pt x="73" y="117"/>
                      <a:pt x="72" y="118"/>
                    </a:cubicBezTo>
                    <a:cubicBezTo>
                      <a:pt x="72" y="119"/>
                      <a:pt x="73" y="119"/>
                      <a:pt x="73" y="119"/>
                    </a:cubicBezTo>
                    <a:cubicBezTo>
                      <a:pt x="75" y="122"/>
                      <a:pt x="77" y="125"/>
                      <a:pt x="79" y="128"/>
                    </a:cubicBezTo>
                    <a:cubicBezTo>
                      <a:pt x="80" y="128"/>
                      <a:pt x="80" y="129"/>
                      <a:pt x="81" y="129"/>
                    </a:cubicBezTo>
                    <a:cubicBezTo>
                      <a:pt x="82" y="129"/>
                      <a:pt x="83" y="130"/>
                      <a:pt x="83" y="131"/>
                    </a:cubicBezTo>
                    <a:cubicBezTo>
                      <a:pt x="83" y="132"/>
                      <a:pt x="83" y="132"/>
                      <a:pt x="83" y="133"/>
                    </a:cubicBezTo>
                    <a:cubicBezTo>
                      <a:pt x="85" y="135"/>
                      <a:pt x="87" y="138"/>
                      <a:pt x="89" y="141"/>
                    </a:cubicBezTo>
                    <a:cubicBezTo>
                      <a:pt x="89" y="142"/>
                      <a:pt x="90" y="143"/>
                      <a:pt x="91" y="143"/>
                    </a:cubicBezTo>
                    <a:cubicBezTo>
                      <a:pt x="92" y="144"/>
                      <a:pt x="92" y="144"/>
                      <a:pt x="92" y="145"/>
                    </a:cubicBezTo>
                    <a:cubicBezTo>
                      <a:pt x="92" y="146"/>
                      <a:pt x="92" y="146"/>
                      <a:pt x="92" y="147"/>
                    </a:cubicBezTo>
                    <a:cubicBezTo>
                      <a:pt x="94" y="150"/>
                      <a:pt x="95" y="153"/>
                      <a:pt x="97" y="156"/>
                    </a:cubicBezTo>
                    <a:cubicBezTo>
                      <a:pt x="97" y="156"/>
                      <a:pt x="98" y="158"/>
                      <a:pt x="99" y="158"/>
                    </a:cubicBezTo>
                    <a:cubicBezTo>
                      <a:pt x="100" y="158"/>
                      <a:pt x="100" y="159"/>
                      <a:pt x="100" y="160"/>
                    </a:cubicBezTo>
                    <a:cubicBezTo>
                      <a:pt x="100" y="161"/>
                      <a:pt x="100" y="161"/>
                      <a:pt x="100" y="162"/>
                    </a:cubicBezTo>
                    <a:cubicBezTo>
                      <a:pt x="101" y="164"/>
                      <a:pt x="102" y="167"/>
                      <a:pt x="104" y="169"/>
                    </a:cubicBezTo>
                    <a:cubicBezTo>
                      <a:pt x="104" y="171"/>
                      <a:pt x="105" y="172"/>
                      <a:pt x="106" y="173"/>
                    </a:cubicBezTo>
                    <a:cubicBezTo>
                      <a:pt x="107" y="174"/>
                      <a:pt x="107" y="175"/>
                      <a:pt x="107" y="175"/>
                    </a:cubicBezTo>
                    <a:cubicBezTo>
                      <a:pt x="107" y="176"/>
                      <a:pt x="107" y="177"/>
                      <a:pt x="107" y="178"/>
                    </a:cubicBezTo>
                    <a:cubicBezTo>
                      <a:pt x="108" y="179"/>
                      <a:pt x="108" y="180"/>
                      <a:pt x="108" y="181"/>
                    </a:cubicBezTo>
                    <a:cubicBezTo>
                      <a:pt x="109" y="183"/>
                      <a:pt x="110" y="185"/>
                      <a:pt x="111" y="188"/>
                    </a:cubicBezTo>
                    <a:cubicBezTo>
                      <a:pt x="112" y="189"/>
                      <a:pt x="113" y="191"/>
                      <a:pt x="113" y="193"/>
                    </a:cubicBezTo>
                    <a:cubicBezTo>
                      <a:pt x="114" y="195"/>
                      <a:pt x="115" y="196"/>
                      <a:pt x="116" y="198"/>
                    </a:cubicBezTo>
                    <a:cubicBezTo>
                      <a:pt x="119" y="202"/>
                      <a:pt x="122" y="205"/>
                      <a:pt x="126" y="208"/>
                    </a:cubicBezTo>
                    <a:cubicBezTo>
                      <a:pt x="133" y="213"/>
                      <a:pt x="140" y="215"/>
                      <a:pt x="149" y="214"/>
                    </a:cubicBezTo>
                    <a:cubicBezTo>
                      <a:pt x="156" y="213"/>
                      <a:pt x="162" y="209"/>
                      <a:pt x="166" y="204"/>
                    </a:cubicBezTo>
                    <a:cubicBezTo>
                      <a:pt x="172" y="196"/>
                      <a:pt x="175" y="187"/>
                      <a:pt x="175" y="176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33" name="Freeform 116">
                <a:extLst>
                  <a:ext uri="{FF2B5EF4-FFF2-40B4-BE49-F238E27FC236}">
                    <a16:creationId xmlns:a16="http://schemas.microsoft.com/office/drawing/2014/main" id="{53105006-907A-4046-9DBA-56BB84A29D1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5468600" y="831850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B6DB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34" name="Freeform 117">
                <a:extLst>
                  <a:ext uri="{FF2B5EF4-FFF2-40B4-BE49-F238E27FC236}">
                    <a16:creationId xmlns:a16="http://schemas.microsoft.com/office/drawing/2014/main" id="{F9AB2305-CEC1-4D02-81AF-16BCBADF7197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5701963" y="939800"/>
                <a:ext cx="103188" cy="123825"/>
              </a:xfrm>
              <a:custGeom>
                <a:avLst/>
                <a:gdLst>
                  <a:gd name="T0" fmla="*/ 41 w 42"/>
                  <a:gd name="T1" fmla="*/ 26 h 50"/>
                  <a:gd name="T2" fmla="*/ 37 w 42"/>
                  <a:gd name="T3" fmla="*/ 41 h 50"/>
                  <a:gd name="T4" fmla="*/ 19 w 42"/>
                  <a:gd name="T5" fmla="*/ 48 h 50"/>
                  <a:gd name="T6" fmla="*/ 4 w 42"/>
                  <a:gd name="T7" fmla="*/ 37 h 50"/>
                  <a:gd name="T8" fmla="*/ 0 w 42"/>
                  <a:gd name="T9" fmla="*/ 20 h 50"/>
                  <a:gd name="T10" fmla="*/ 5 w 42"/>
                  <a:gd name="T11" fmla="*/ 8 h 50"/>
                  <a:gd name="T12" fmla="*/ 14 w 42"/>
                  <a:gd name="T13" fmla="*/ 2 h 50"/>
                  <a:gd name="T14" fmla="*/ 26 w 42"/>
                  <a:gd name="T15" fmla="*/ 2 h 50"/>
                  <a:gd name="T16" fmla="*/ 40 w 42"/>
                  <a:gd name="T17" fmla="*/ 18 h 50"/>
                  <a:gd name="T18" fmla="*/ 41 w 42"/>
                  <a:gd name="T19" fmla="*/ 26 h 50"/>
                  <a:gd name="T20" fmla="*/ 5 w 42"/>
                  <a:gd name="T21" fmla="*/ 24 h 50"/>
                  <a:gd name="T22" fmla="*/ 6 w 42"/>
                  <a:gd name="T23" fmla="*/ 30 h 50"/>
                  <a:gd name="T24" fmla="*/ 15 w 42"/>
                  <a:gd name="T25" fmla="*/ 42 h 50"/>
                  <a:gd name="T26" fmla="*/ 31 w 42"/>
                  <a:gd name="T27" fmla="*/ 41 h 50"/>
                  <a:gd name="T28" fmla="*/ 37 w 42"/>
                  <a:gd name="T29" fmla="*/ 28 h 50"/>
                  <a:gd name="T30" fmla="*/ 26 w 42"/>
                  <a:gd name="T31" fmla="*/ 8 h 50"/>
                  <a:gd name="T32" fmla="*/ 9 w 42"/>
                  <a:gd name="T33" fmla="*/ 10 h 50"/>
                  <a:gd name="T34" fmla="*/ 5 w 42"/>
                  <a:gd name="T35" fmla="*/ 24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2" h="50">
                    <a:moveTo>
                      <a:pt x="41" y="26"/>
                    </a:moveTo>
                    <a:cubicBezTo>
                      <a:pt x="42" y="32"/>
                      <a:pt x="40" y="37"/>
                      <a:pt x="37" y="41"/>
                    </a:cubicBezTo>
                    <a:cubicBezTo>
                      <a:pt x="33" y="47"/>
                      <a:pt x="25" y="50"/>
                      <a:pt x="19" y="48"/>
                    </a:cubicBezTo>
                    <a:cubicBezTo>
                      <a:pt x="12" y="47"/>
                      <a:pt x="7" y="43"/>
                      <a:pt x="4" y="37"/>
                    </a:cubicBezTo>
                    <a:cubicBezTo>
                      <a:pt x="1" y="32"/>
                      <a:pt x="0" y="26"/>
                      <a:pt x="0" y="20"/>
                    </a:cubicBezTo>
                    <a:cubicBezTo>
                      <a:pt x="1" y="16"/>
                      <a:pt x="2" y="12"/>
                      <a:pt x="5" y="8"/>
                    </a:cubicBezTo>
                    <a:cubicBezTo>
                      <a:pt x="7" y="5"/>
                      <a:pt x="10" y="3"/>
                      <a:pt x="14" y="2"/>
                    </a:cubicBezTo>
                    <a:cubicBezTo>
                      <a:pt x="18" y="0"/>
                      <a:pt x="22" y="1"/>
                      <a:pt x="26" y="2"/>
                    </a:cubicBezTo>
                    <a:cubicBezTo>
                      <a:pt x="33" y="5"/>
                      <a:pt x="38" y="11"/>
                      <a:pt x="40" y="18"/>
                    </a:cubicBezTo>
                    <a:cubicBezTo>
                      <a:pt x="41" y="21"/>
                      <a:pt x="41" y="24"/>
                      <a:pt x="41" y="26"/>
                    </a:cubicBezTo>
                    <a:close/>
                    <a:moveTo>
                      <a:pt x="5" y="24"/>
                    </a:moveTo>
                    <a:cubicBezTo>
                      <a:pt x="5" y="25"/>
                      <a:pt x="5" y="27"/>
                      <a:pt x="6" y="30"/>
                    </a:cubicBezTo>
                    <a:cubicBezTo>
                      <a:pt x="7" y="35"/>
                      <a:pt x="11" y="39"/>
                      <a:pt x="15" y="42"/>
                    </a:cubicBezTo>
                    <a:cubicBezTo>
                      <a:pt x="20" y="44"/>
                      <a:pt x="26" y="44"/>
                      <a:pt x="31" y="41"/>
                    </a:cubicBezTo>
                    <a:cubicBezTo>
                      <a:pt x="35" y="37"/>
                      <a:pt x="37" y="33"/>
                      <a:pt x="37" y="28"/>
                    </a:cubicBezTo>
                    <a:cubicBezTo>
                      <a:pt x="37" y="19"/>
                      <a:pt x="34" y="12"/>
                      <a:pt x="26" y="8"/>
                    </a:cubicBezTo>
                    <a:cubicBezTo>
                      <a:pt x="21" y="4"/>
                      <a:pt x="14" y="5"/>
                      <a:pt x="9" y="10"/>
                    </a:cubicBezTo>
                    <a:cubicBezTo>
                      <a:pt x="6" y="14"/>
                      <a:pt x="5" y="18"/>
                      <a:pt x="5" y="24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35" name="Freeform 118">
                <a:extLst>
                  <a:ext uri="{FF2B5EF4-FFF2-40B4-BE49-F238E27FC236}">
                    <a16:creationId xmlns:a16="http://schemas.microsoft.com/office/drawing/2014/main" id="{BE9537B9-18DD-453F-97F4-69C2E3397C9C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5455900" y="709612"/>
                <a:ext cx="88900" cy="85725"/>
              </a:xfrm>
              <a:custGeom>
                <a:avLst/>
                <a:gdLst>
                  <a:gd name="T0" fmla="*/ 0 w 36"/>
                  <a:gd name="T1" fmla="*/ 16 h 35"/>
                  <a:gd name="T2" fmla="*/ 12 w 36"/>
                  <a:gd name="T3" fmla="*/ 1 h 35"/>
                  <a:gd name="T4" fmla="*/ 31 w 36"/>
                  <a:gd name="T5" fmla="*/ 8 h 35"/>
                  <a:gd name="T6" fmla="*/ 33 w 36"/>
                  <a:gd name="T7" fmla="*/ 25 h 35"/>
                  <a:gd name="T8" fmla="*/ 26 w 36"/>
                  <a:gd name="T9" fmla="*/ 32 h 35"/>
                  <a:gd name="T10" fmla="*/ 7 w 36"/>
                  <a:gd name="T11" fmla="*/ 30 h 35"/>
                  <a:gd name="T12" fmla="*/ 0 w 36"/>
                  <a:gd name="T13" fmla="*/ 16 h 35"/>
                  <a:gd name="T14" fmla="*/ 19 w 36"/>
                  <a:gd name="T15" fmla="*/ 29 h 35"/>
                  <a:gd name="T16" fmla="*/ 23 w 36"/>
                  <a:gd name="T17" fmla="*/ 29 h 35"/>
                  <a:gd name="T18" fmla="*/ 28 w 36"/>
                  <a:gd name="T19" fmla="*/ 24 h 35"/>
                  <a:gd name="T20" fmla="*/ 28 w 36"/>
                  <a:gd name="T21" fmla="*/ 13 h 35"/>
                  <a:gd name="T22" fmla="*/ 14 w 36"/>
                  <a:gd name="T23" fmla="*/ 6 h 35"/>
                  <a:gd name="T24" fmla="*/ 5 w 36"/>
                  <a:gd name="T25" fmla="*/ 20 h 35"/>
                  <a:gd name="T26" fmla="*/ 19 w 36"/>
                  <a:gd name="T27" fmla="*/ 29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6" h="35">
                    <a:moveTo>
                      <a:pt x="0" y="16"/>
                    </a:moveTo>
                    <a:cubicBezTo>
                      <a:pt x="0" y="8"/>
                      <a:pt x="5" y="3"/>
                      <a:pt x="12" y="1"/>
                    </a:cubicBezTo>
                    <a:cubicBezTo>
                      <a:pt x="20" y="0"/>
                      <a:pt x="26" y="3"/>
                      <a:pt x="31" y="8"/>
                    </a:cubicBezTo>
                    <a:cubicBezTo>
                      <a:pt x="35" y="13"/>
                      <a:pt x="36" y="19"/>
                      <a:pt x="33" y="25"/>
                    </a:cubicBezTo>
                    <a:cubicBezTo>
                      <a:pt x="32" y="29"/>
                      <a:pt x="29" y="31"/>
                      <a:pt x="26" y="32"/>
                    </a:cubicBezTo>
                    <a:cubicBezTo>
                      <a:pt x="19" y="35"/>
                      <a:pt x="13" y="34"/>
                      <a:pt x="7" y="30"/>
                    </a:cubicBezTo>
                    <a:cubicBezTo>
                      <a:pt x="2" y="27"/>
                      <a:pt x="0" y="22"/>
                      <a:pt x="0" y="16"/>
                    </a:cubicBezTo>
                    <a:close/>
                    <a:moveTo>
                      <a:pt x="19" y="29"/>
                    </a:moveTo>
                    <a:cubicBezTo>
                      <a:pt x="20" y="29"/>
                      <a:pt x="21" y="29"/>
                      <a:pt x="23" y="29"/>
                    </a:cubicBezTo>
                    <a:cubicBezTo>
                      <a:pt x="25" y="28"/>
                      <a:pt x="27" y="26"/>
                      <a:pt x="28" y="24"/>
                    </a:cubicBezTo>
                    <a:cubicBezTo>
                      <a:pt x="31" y="21"/>
                      <a:pt x="31" y="17"/>
                      <a:pt x="28" y="13"/>
                    </a:cubicBezTo>
                    <a:cubicBezTo>
                      <a:pt x="25" y="8"/>
                      <a:pt x="20" y="6"/>
                      <a:pt x="14" y="6"/>
                    </a:cubicBezTo>
                    <a:cubicBezTo>
                      <a:pt x="7" y="6"/>
                      <a:pt x="3" y="13"/>
                      <a:pt x="5" y="20"/>
                    </a:cubicBezTo>
                    <a:cubicBezTo>
                      <a:pt x="7" y="25"/>
                      <a:pt x="13" y="29"/>
                      <a:pt x="19" y="29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36" name="Freeform 119">
                <a:extLst>
                  <a:ext uri="{FF2B5EF4-FFF2-40B4-BE49-F238E27FC236}">
                    <a16:creationId xmlns:a16="http://schemas.microsoft.com/office/drawing/2014/main" id="{2CE47BBA-3E0B-48B3-992C-2B607ECCA8F1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5646400" y="819150"/>
                <a:ext cx="73025" cy="76200"/>
              </a:xfrm>
              <a:custGeom>
                <a:avLst/>
                <a:gdLst>
                  <a:gd name="T0" fmla="*/ 0 w 30"/>
                  <a:gd name="T1" fmla="*/ 14 h 31"/>
                  <a:gd name="T2" fmla="*/ 5 w 30"/>
                  <a:gd name="T3" fmla="*/ 4 h 31"/>
                  <a:gd name="T4" fmla="*/ 18 w 30"/>
                  <a:gd name="T5" fmla="*/ 2 h 31"/>
                  <a:gd name="T6" fmla="*/ 29 w 30"/>
                  <a:gd name="T7" fmla="*/ 14 h 31"/>
                  <a:gd name="T8" fmla="*/ 24 w 30"/>
                  <a:gd name="T9" fmla="*/ 28 h 31"/>
                  <a:gd name="T10" fmla="*/ 13 w 30"/>
                  <a:gd name="T11" fmla="*/ 31 h 31"/>
                  <a:gd name="T12" fmla="*/ 2 w 30"/>
                  <a:gd name="T13" fmla="*/ 23 h 31"/>
                  <a:gd name="T14" fmla="*/ 0 w 30"/>
                  <a:gd name="T15" fmla="*/ 14 h 31"/>
                  <a:gd name="T16" fmla="*/ 21 w 30"/>
                  <a:gd name="T17" fmla="*/ 24 h 31"/>
                  <a:gd name="T18" fmla="*/ 21 w 30"/>
                  <a:gd name="T19" fmla="*/ 24 h 31"/>
                  <a:gd name="T20" fmla="*/ 23 w 30"/>
                  <a:gd name="T21" fmla="*/ 23 h 31"/>
                  <a:gd name="T22" fmla="*/ 23 w 30"/>
                  <a:gd name="T23" fmla="*/ 22 h 31"/>
                  <a:gd name="T24" fmla="*/ 24 w 30"/>
                  <a:gd name="T25" fmla="*/ 20 h 31"/>
                  <a:gd name="T26" fmla="*/ 24 w 30"/>
                  <a:gd name="T27" fmla="*/ 20 h 31"/>
                  <a:gd name="T28" fmla="*/ 24 w 30"/>
                  <a:gd name="T29" fmla="*/ 15 h 31"/>
                  <a:gd name="T30" fmla="*/ 24 w 30"/>
                  <a:gd name="T31" fmla="*/ 15 h 31"/>
                  <a:gd name="T32" fmla="*/ 24 w 30"/>
                  <a:gd name="T33" fmla="*/ 14 h 31"/>
                  <a:gd name="T34" fmla="*/ 24 w 30"/>
                  <a:gd name="T35" fmla="*/ 14 h 31"/>
                  <a:gd name="T36" fmla="*/ 23 w 30"/>
                  <a:gd name="T37" fmla="*/ 12 h 31"/>
                  <a:gd name="T38" fmla="*/ 23 w 30"/>
                  <a:gd name="T39" fmla="*/ 12 h 31"/>
                  <a:gd name="T40" fmla="*/ 21 w 30"/>
                  <a:gd name="T41" fmla="*/ 9 h 31"/>
                  <a:gd name="T42" fmla="*/ 21 w 30"/>
                  <a:gd name="T43" fmla="*/ 9 h 31"/>
                  <a:gd name="T44" fmla="*/ 20 w 30"/>
                  <a:gd name="T45" fmla="*/ 8 h 31"/>
                  <a:gd name="T46" fmla="*/ 20 w 30"/>
                  <a:gd name="T47" fmla="*/ 8 h 31"/>
                  <a:gd name="T48" fmla="*/ 16 w 30"/>
                  <a:gd name="T49" fmla="*/ 6 h 31"/>
                  <a:gd name="T50" fmla="*/ 16 w 30"/>
                  <a:gd name="T51" fmla="*/ 6 h 31"/>
                  <a:gd name="T52" fmla="*/ 16 w 30"/>
                  <a:gd name="T53" fmla="*/ 6 h 31"/>
                  <a:gd name="T54" fmla="*/ 15 w 30"/>
                  <a:gd name="T55" fmla="*/ 6 h 31"/>
                  <a:gd name="T56" fmla="*/ 13 w 30"/>
                  <a:gd name="T57" fmla="*/ 6 h 31"/>
                  <a:gd name="T58" fmla="*/ 12 w 30"/>
                  <a:gd name="T59" fmla="*/ 6 h 31"/>
                  <a:gd name="T60" fmla="*/ 6 w 30"/>
                  <a:gd name="T61" fmla="*/ 10 h 31"/>
                  <a:gd name="T62" fmla="*/ 6 w 30"/>
                  <a:gd name="T63" fmla="*/ 10 h 31"/>
                  <a:gd name="T64" fmla="*/ 5 w 30"/>
                  <a:gd name="T65" fmla="*/ 12 h 31"/>
                  <a:gd name="T66" fmla="*/ 5 w 30"/>
                  <a:gd name="T67" fmla="*/ 13 h 31"/>
                  <a:gd name="T68" fmla="*/ 5 w 30"/>
                  <a:gd name="T69" fmla="*/ 16 h 31"/>
                  <a:gd name="T70" fmla="*/ 5 w 30"/>
                  <a:gd name="T71" fmla="*/ 16 h 31"/>
                  <a:gd name="T72" fmla="*/ 5 w 30"/>
                  <a:gd name="T73" fmla="*/ 17 h 31"/>
                  <a:gd name="T74" fmla="*/ 5 w 30"/>
                  <a:gd name="T75" fmla="*/ 17 h 31"/>
                  <a:gd name="T76" fmla="*/ 5 w 30"/>
                  <a:gd name="T77" fmla="*/ 18 h 31"/>
                  <a:gd name="T78" fmla="*/ 6 w 30"/>
                  <a:gd name="T79" fmla="*/ 18 h 31"/>
                  <a:gd name="T80" fmla="*/ 6 w 30"/>
                  <a:gd name="T81" fmla="*/ 19 h 31"/>
                  <a:gd name="T82" fmla="*/ 6 w 30"/>
                  <a:gd name="T83" fmla="*/ 19 h 31"/>
                  <a:gd name="T84" fmla="*/ 8 w 30"/>
                  <a:gd name="T85" fmla="*/ 22 h 31"/>
                  <a:gd name="T86" fmla="*/ 8 w 30"/>
                  <a:gd name="T87" fmla="*/ 22 h 31"/>
                  <a:gd name="T88" fmla="*/ 10 w 30"/>
                  <a:gd name="T89" fmla="*/ 24 h 31"/>
                  <a:gd name="T90" fmla="*/ 10 w 30"/>
                  <a:gd name="T91" fmla="*/ 24 h 31"/>
                  <a:gd name="T92" fmla="*/ 12 w 30"/>
                  <a:gd name="T93" fmla="*/ 25 h 31"/>
                  <a:gd name="T94" fmla="*/ 19 w 30"/>
                  <a:gd name="T95" fmla="*/ 26 h 31"/>
                  <a:gd name="T96" fmla="*/ 20 w 30"/>
                  <a:gd name="T97" fmla="*/ 25 h 31"/>
                  <a:gd name="T98" fmla="*/ 21 w 30"/>
                  <a:gd name="T99" fmla="*/ 25 h 31"/>
                  <a:gd name="T100" fmla="*/ 21 w 30"/>
                  <a:gd name="T101" fmla="*/ 25 h 31"/>
                  <a:gd name="T102" fmla="*/ 21 w 30"/>
                  <a:gd name="T103" fmla="*/ 24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30" h="31">
                    <a:moveTo>
                      <a:pt x="0" y="14"/>
                    </a:moveTo>
                    <a:cubicBezTo>
                      <a:pt x="0" y="10"/>
                      <a:pt x="1" y="6"/>
                      <a:pt x="5" y="4"/>
                    </a:cubicBezTo>
                    <a:cubicBezTo>
                      <a:pt x="9" y="0"/>
                      <a:pt x="13" y="0"/>
                      <a:pt x="18" y="2"/>
                    </a:cubicBezTo>
                    <a:cubicBezTo>
                      <a:pt x="24" y="4"/>
                      <a:pt x="27" y="8"/>
                      <a:pt x="29" y="14"/>
                    </a:cubicBezTo>
                    <a:cubicBezTo>
                      <a:pt x="30" y="20"/>
                      <a:pt x="28" y="25"/>
                      <a:pt x="24" y="28"/>
                    </a:cubicBezTo>
                    <a:cubicBezTo>
                      <a:pt x="21" y="31"/>
                      <a:pt x="17" y="31"/>
                      <a:pt x="13" y="31"/>
                    </a:cubicBezTo>
                    <a:cubicBezTo>
                      <a:pt x="8" y="30"/>
                      <a:pt x="5" y="27"/>
                      <a:pt x="2" y="23"/>
                    </a:cubicBezTo>
                    <a:cubicBezTo>
                      <a:pt x="1" y="20"/>
                      <a:pt x="0" y="17"/>
                      <a:pt x="0" y="14"/>
                    </a:cubicBezTo>
                    <a:close/>
                    <a:moveTo>
                      <a:pt x="21" y="24"/>
                    </a:moveTo>
                    <a:cubicBezTo>
                      <a:pt x="21" y="24"/>
                      <a:pt x="21" y="24"/>
                      <a:pt x="21" y="24"/>
                    </a:cubicBezTo>
                    <a:cubicBezTo>
                      <a:pt x="22" y="24"/>
                      <a:pt x="23" y="23"/>
                      <a:pt x="23" y="23"/>
                    </a:cubicBezTo>
                    <a:cubicBezTo>
                      <a:pt x="23" y="22"/>
                      <a:pt x="23" y="22"/>
                      <a:pt x="23" y="22"/>
                    </a:cubicBezTo>
                    <a:cubicBezTo>
                      <a:pt x="24" y="22"/>
                      <a:pt x="24" y="21"/>
                      <a:pt x="24" y="20"/>
                    </a:cubicBezTo>
                    <a:cubicBezTo>
                      <a:pt x="24" y="20"/>
                      <a:pt x="24" y="20"/>
                      <a:pt x="24" y="20"/>
                    </a:cubicBezTo>
                    <a:cubicBezTo>
                      <a:pt x="24" y="18"/>
                      <a:pt x="24" y="17"/>
                      <a:pt x="24" y="15"/>
                    </a:cubicBezTo>
                    <a:cubicBezTo>
                      <a:pt x="24" y="15"/>
                      <a:pt x="24" y="15"/>
                      <a:pt x="24" y="15"/>
                    </a:cubicBezTo>
                    <a:cubicBezTo>
                      <a:pt x="24" y="15"/>
                      <a:pt x="24" y="15"/>
                      <a:pt x="24" y="14"/>
                    </a:cubicBezTo>
                    <a:cubicBezTo>
                      <a:pt x="24" y="14"/>
                      <a:pt x="24" y="14"/>
                      <a:pt x="24" y="14"/>
                    </a:cubicBezTo>
                    <a:cubicBezTo>
                      <a:pt x="24" y="13"/>
                      <a:pt x="23" y="13"/>
                      <a:pt x="23" y="12"/>
                    </a:cubicBezTo>
                    <a:cubicBezTo>
                      <a:pt x="23" y="12"/>
                      <a:pt x="23" y="12"/>
                      <a:pt x="23" y="12"/>
                    </a:cubicBezTo>
                    <a:cubicBezTo>
                      <a:pt x="22" y="11"/>
                      <a:pt x="22" y="10"/>
                      <a:pt x="21" y="9"/>
                    </a:cubicBezTo>
                    <a:cubicBezTo>
                      <a:pt x="21" y="9"/>
                      <a:pt x="21" y="9"/>
                      <a:pt x="21" y="9"/>
                    </a:cubicBezTo>
                    <a:cubicBezTo>
                      <a:pt x="20" y="9"/>
                      <a:pt x="20" y="8"/>
                      <a:pt x="20" y="8"/>
                    </a:cubicBezTo>
                    <a:cubicBezTo>
                      <a:pt x="20" y="8"/>
                      <a:pt x="20" y="8"/>
                      <a:pt x="20" y="8"/>
                    </a:cubicBezTo>
                    <a:cubicBezTo>
                      <a:pt x="19" y="7"/>
                      <a:pt x="17" y="6"/>
                      <a:pt x="16" y="6"/>
                    </a:cubicBezTo>
                    <a:cubicBezTo>
                      <a:pt x="16" y="6"/>
                      <a:pt x="16" y="6"/>
                      <a:pt x="16" y="6"/>
                    </a:cubicBezTo>
                    <a:cubicBezTo>
                      <a:pt x="16" y="6"/>
                      <a:pt x="16" y="6"/>
                      <a:pt x="16" y="6"/>
                    </a:cubicBezTo>
                    <a:cubicBezTo>
                      <a:pt x="15" y="6"/>
                      <a:pt x="15" y="6"/>
                      <a:pt x="15" y="6"/>
                    </a:cubicBezTo>
                    <a:cubicBezTo>
                      <a:pt x="14" y="6"/>
                      <a:pt x="14" y="5"/>
                      <a:pt x="13" y="6"/>
                    </a:cubicBezTo>
                    <a:cubicBezTo>
                      <a:pt x="12" y="6"/>
                      <a:pt x="12" y="6"/>
                      <a:pt x="12" y="6"/>
                    </a:cubicBezTo>
                    <a:cubicBezTo>
                      <a:pt x="9" y="6"/>
                      <a:pt x="7" y="7"/>
                      <a:pt x="6" y="10"/>
                    </a:cubicBezTo>
                    <a:cubicBezTo>
                      <a:pt x="6" y="10"/>
                      <a:pt x="6" y="10"/>
                      <a:pt x="6" y="10"/>
                    </a:cubicBezTo>
                    <a:cubicBezTo>
                      <a:pt x="5" y="11"/>
                      <a:pt x="5" y="11"/>
                      <a:pt x="5" y="12"/>
                    </a:cubicBezTo>
                    <a:cubicBezTo>
                      <a:pt x="5" y="12"/>
                      <a:pt x="5" y="13"/>
                      <a:pt x="5" y="13"/>
                    </a:cubicBezTo>
                    <a:cubicBezTo>
                      <a:pt x="5" y="14"/>
                      <a:pt x="4" y="15"/>
                      <a:pt x="5" y="16"/>
                    </a:cubicBezTo>
                    <a:cubicBezTo>
                      <a:pt x="5" y="16"/>
                      <a:pt x="5" y="16"/>
                      <a:pt x="5" y="16"/>
                    </a:cubicBezTo>
                    <a:cubicBezTo>
                      <a:pt x="5" y="16"/>
                      <a:pt x="5" y="17"/>
                      <a:pt x="5" y="17"/>
                    </a:cubicBezTo>
                    <a:cubicBezTo>
                      <a:pt x="5" y="17"/>
                      <a:pt x="5" y="17"/>
                      <a:pt x="5" y="17"/>
                    </a:cubicBezTo>
                    <a:cubicBezTo>
                      <a:pt x="5" y="18"/>
                      <a:pt x="5" y="18"/>
                      <a:pt x="5" y="18"/>
                    </a:cubicBezTo>
                    <a:cubicBezTo>
                      <a:pt x="5" y="18"/>
                      <a:pt x="5" y="18"/>
                      <a:pt x="6" y="18"/>
                    </a:cubicBezTo>
                    <a:cubicBezTo>
                      <a:pt x="6" y="18"/>
                      <a:pt x="6" y="18"/>
                      <a:pt x="6" y="19"/>
                    </a:cubicBezTo>
                    <a:cubicBezTo>
                      <a:pt x="6" y="19"/>
                      <a:pt x="6" y="19"/>
                      <a:pt x="6" y="19"/>
                    </a:cubicBezTo>
                    <a:cubicBezTo>
                      <a:pt x="6" y="20"/>
                      <a:pt x="7" y="21"/>
                      <a:pt x="8" y="22"/>
                    </a:cubicBezTo>
                    <a:cubicBezTo>
                      <a:pt x="8" y="22"/>
                      <a:pt x="8" y="22"/>
                      <a:pt x="8" y="22"/>
                    </a:cubicBezTo>
                    <a:cubicBezTo>
                      <a:pt x="8" y="23"/>
                      <a:pt x="9" y="24"/>
                      <a:pt x="10" y="24"/>
                    </a:cubicBezTo>
                    <a:cubicBezTo>
                      <a:pt x="10" y="24"/>
                      <a:pt x="10" y="24"/>
                      <a:pt x="10" y="24"/>
                    </a:cubicBezTo>
                    <a:cubicBezTo>
                      <a:pt x="11" y="25"/>
                      <a:pt x="11" y="25"/>
                      <a:pt x="12" y="25"/>
                    </a:cubicBezTo>
                    <a:cubicBezTo>
                      <a:pt x="14" y="26"/>
                      <a:pt x="17" y="27"/>
                      <a:pt x="19" y="26"/>
                    </a:cubicBezTo>
                    <a:cubicBezTo>
                      <a:pt x="19" y="25"/>
                      <a:pt x="20" y="25"/>
                      <a:pt x="20" y="25"/>
                    </a:cubicBezTo>
                    <a:cubicBezTo>
                      <a:pt x="20" y="25"/>
                      <a:pt x="21" y="25"/>
                      <a:pt x="21" y="25"/>
                    </a:cubicBezTo>
                    <a:cubicBezTo>
                      <a:pt x="21" y="25"/>
                      <a:pt x="21" y="25"/>
                      <a:pt x="21" y="25"/>
                    </a:cubicBezTo>
                    <a:cubicBezTo>
                      <a:pt x="21" y="25"/>
                      <a:pt x="21" y="24"/>
                      <a:pt x="21" y="24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37" name="Freeform 120">
                <a:extLst>
                  <a:ext uri="{FF2B5EF4-FFF2-40B4-BE49-F238E27FC236}">
                    <a16:creationId xmlns:a16="http://schemas.microsoft.com/office/drawing/2014/main" id="{F8E66F2F-95A6-4FF8-9A59-7298ECEAAA7E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5574963" y="736600"/>
                <a:ext cx="53975" cy="53975"/>
              </a:xfrm>
              <a:custGeom>
                <a:avLst/>
                <a:gdLst>
                  <a:gd name="T0" fmla="*/ 0 w 22"/>
                  <a:gd name="T1" fmla="*/ 10 h 22"/>
                  <a:gd name="T2" fmla="*/ 11 w 22"/>
                  <a:gd name="T3" fmla="*/ 1 h 22"/>
                  <a:gd name="T4" fmla="*/ 21 w 22"/>
                  <a:gd name="T5" fmla="*/ 11 h 22"/>
                  <a:gd name="T6" fmla="*/ 13 w 22"/>
                  <a:gd name="T7" fmla="*/ 21 h 22"/>
                  <a:gd name="T8" fmla="*/ 0 w 22"/>
                  <a:gd name="T9" fmla="*/ 12 h 22"/>
                  <a:gd name="T10" fmla="*/ 0 w 22"/>
                  <a:gd name="T11" fmla="*/ 10 h 22"/>
                  <a:gd name="T12" fmla="*/ 12 w 22"/>
                  <a:gd name="T13" fmla="*/ 17 h 22"/>
                  <a:gd name="T14" fmla="*/ 16 w 22"/>
                  <a:gd name="T15" fmla="*/ 12 h 22"/>
                  <a:gd name="T16" fmla="*/ 7 w 22"/>
                  <a:gd name="T17" fmla="*/ 6 h 22"/>
                  <a:gd name="T18" fmla="*/ 5 w 22"/>
                  <a:gd name="T19" fmla="*/ 10 h 22"/>
                  <a:gd name="T20" fmla="*/ 12 w 22"/>
                  <a:gd name="T21" fmla="*/ 17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2" h="22">
                    <a:moveTo>
                      <a:pt x="0" y="10"/>
                    </a:moveTo>
                    <a:cubicBezTo>
                      <a:pt x="0" y="4"/>
                      <a:pt x="5" y="0"/>
                      <a:pt x="11" y="1"/>
                    </a:cubicBezTo>
                    <a:cubicBezTo>
                      <a:pt x="16" y="2"/>
                      <a:pt x="20" y="6"/>
                      <a:pt x="21" y="11"/>
                    </a:cubicBezTo>
                    <a:cubicBezTo>
                      <a:pt x="22" y="16"/>
                      <a:pt x="18" y="21"/>
                      <a:pt x="13" y="21"/>
                    </a:cubicBezTo>
                    <a:cubicBezTo>
                      <a:pt x="7" y="22"/>
                      <a:pt x="1" y="18"/>
                      <a:pt x="0" y="12"/>
                    </a:cubicBezTo>
                    <a:cubicBezTo>
                      <a:pt x="0" y="11"/>
                      <a:pt x="0" y="10"/>
                      <a:pt x="0" y="10"/>
                    </a:cubicBezTo>
                    <a:close/>
                    <a:moveTo>
                      <a:pt x="12" y="17"/>
                    </a:moveTo>
                    <a:cubicBezTo>
                      <a:pt x="15" y="16"/>
                      <a:pt x="16" y="15"/>
                      <a:pt x="16" y="12"/>
                    </a:cubicBezTo>
                    <a:cubicBezTo>
                      <a:pt x="16" y="8"/>
                      <a:pt x="11" y="5"/>
                      <a:pt x="7" y="6"/>
                    </a:cubicBezTo>
                    <a:cubicBezTo>
                      <a:pt x="6" y="6"/>
                      <a:pt x="4" y="8"/>
                      <a:pt x="5" y="10"/>
                    </a:cubicBezTo>
                    <a:cubicBezTo>
                      <a:pt x="5" y="14"/>
                      <a:pt x="8" y="17"/>
                      <a:pt x="12" y="17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38" name="Freeform 121">
                <a:extLst>
                  <a:ext uri="{FF2B5EF4-FFF2-40B4-BE49-F238E27FC236}">
                    <a16:creationId xmlns:a16="http://schemas.microsoft.com/office/drawing/2014/main" id="{BAE09FC1-A3A4-4930-B5F1-7A28185E1E24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5636875" y="928687"/>
                <a:ext cx="46038" cy="46038"/>
              </a:xfrm>
              <a:custGeom>
                <a:avLst/>
                <a:gdLst>
                  <a:gd name="T0" fmla="*/ 10 w 19"/>
                  <a:gd name="T1" fmla="*/ 19 h 19"/>
                  <a:gd name="T2" fmla="*/ 1 w 19"/>
                  <a:gd name="T3" fmla="*/ 9 h 19"/>
                  <a:gd name="T4" fmla="*/ 9 w 19"/>
                  <a:gd name="T5" fmla="*/ 0 h 19"/>
                  <a:gd name="T6" fmla="*/ 19 w 19"/>
                  <a:gd name="T7" fmla="*/ 10 h 19"/>
                  <a:gd name="T8" fmla="*/ 10 w 19"/>
                  <a:gd name="T9" fmla="*/ 19 h 19"/>
                  <a:gd name="T10" fmla="*/ 14 w 19"/>
                  <a:gd name="T11" fmla="*/ 10 h 19"/>
                  <a:gd name="T12" fmla="*/ 9 w 19"/>
                  <a:gd name="T13" fmla="*/ 5 h 19"/>
                  <a:gd name="T14" fmla="*/ 5 w 19"/>
                  <a:gd name="T15" fmla="*/ 9 h 19"/>
                  <a:gd name="T16" fmla="*/ 10 w 19"/>
                  <a:gd name="T17" fmla="*/ 14 h 19"/>
                  <a:gd name="T18" fmla="*/ 14 w 19"/>
                  <a:gd name="T19" fmla="*/ 1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9" h="19">
                    <a:moveTo>
                      <a:pt x="10" y="19"/>
                    </a:moveTo>
                    <a:cubicBezTo>
                      <a:pt x="5" y="19"/>
                      <a:pt x="0" y="15"/>
                      <a:pt x="1" y="9"/>
                    </a:cubicBezTo>
                    <a:cubicBezTo>
                      <a:pt x="1" y="4"/>
                      <a:pt x="5" y="0"/>
                      <a:pt x="9" y="0"/>
                    </a:cubicBezTo>
                    <a:cubicBezTo>
                      <a:pt x="14" y="0"/>
                      <a:pt x="19" y="5"/>
                      <a:pt x="19" y="10"/>
                    </a:cubicBezTo>
                    <a:cubicBezTo>
                      <a:pt x="18" y="15"/>
                      <a:pt x="14" y="19"/>
                      <a:pt x="10" y="19"/>
                    </a:cubicBezTo>
                    <a:close/>
                    <a:moveTo>
                      <a:pt x="14" y="10"/>
                    </a:moveTo>
                    <a:cubicBezTo>
                      <a:pt x="14" y="7"/>
                      <a:pt x="12" y="5"/>
                      <a:pt x="9" y="5"/>
                    </a:cubicBezTo>
                    <a:cubicBezTo>
                      <a:pt x="7" y="5"/>
                      <a:pt x="5" y="7"/>
                      <a:pt x="5" y="9"/>
                    </a:cubicBezTo>
                    <a:cubicBezTo>
                      <a:pt x="5" y="12"/>
                      <a:pt x="7" y="14"/>
                      <a:pt x="10" y="14"/>
                    </a:cubicBezTo>
                    <a:cubicBezTo>
                      <a:pt x="12" y="14"/>
                      <a:pt x="14" y="12"/>
                      <a:pt x="14" y="10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39" name="Freeform 122">
                <a:extLst>
                  <a:ext uri="{FF2B5EF4-FFF2-40B4-BE49-F238E27FC236}">
                    <a16:creationId xmlns:a16="http://schemas.microsoft.com/office/drawing/2014/main" id="{C620AC0A-846A-4257-8326-DE5F4111BBC4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5562263" y="827087"/>
                <a:ext cx="44450" cy="44450"/>
              </a:xfrm>
              <a:custGeom>
                <a:avLst/>
                <a:gdLst>
                  <a:gd name="T0" fmla="*/ 10 w 18"/>
                  <a:gd name="T1" fmla="*/ 18 h 18"/>
                  <a:gd name="T2" fmla="*/ 0 w 18"/>
                  <a:gd name="T3" fmla="*/ 9 h 18"/>
                  <a:gd name="T4" fmla="*/ 8 w 18"/>
                  <a:gd name="T5" fmla="*/ 0 h 18"/>
                  <a:gd name="T6" fmla="*/ 18 w 18"/>
                  <a:gd name="T7" fmla="*/ 10 h 18"/>
                  <a:gd name="T8" fmla="*/ 10 w 18"/>
                  <a:gd name="T9" fmla="*/ 18 h 18"/>
                  <a:gd name="T10" fmla="*/ 10 w 18"/>
                  <a:gd name="T11" fmla="*/ 13 h 18"/>
                  <a:gd name="T12" fmla="*/ 13 w 18"/>
                  <a:gd name="T13" fmla="*/ 10 h 18"/>
                  <a:gd name="T14" fmla="*/ 9 w 18"/>
                  <a:gd name="T15" fmla="*/ 5 h 18"/>
                  <a:gd name="T16" fmla="*/ 5 w 18"/>
                  <a:gd name="T17" fmla="*/ 8 h 18"/>
                  <a:gd name="T18" fmla="*/ 10 w 18"/>
                  <a:gd name="T19" fmla="*/ 13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8" h="18">
                    <a:moveTo>
                      <a:pt x="10" y="18"/>
                    </a:moveTo>
                    <a:cubicBezTo>
                      <a:pt x="5" y="18"/>
                      <a:pt x="0" y="14"/>
                      <a:pt x="0" y="9"/>
                    </a:cubicBezTo>
                    <a:cubicBezTo>
                      <a:pt x="0" y="4"/>
                      <a:pt x="4" y="0"/>
                      <a:pt x="8" y="0"/>
                    </a:cubicBezTo>
                    <a:cubicBezTo>
                      <a:pt x="14" y="0"/>
                      <a:pt x="18" y="4"/>
                      <a:pt x="18" y="10"/>
                    </a:cubicBezTo>
                    <a:cubicBezTo>
                      <a:pt x="18" y="14"/>
                      <a:pt x="15" y="18"/>
                      <a:pt x="10" y="18"/>
                    </a:cubicBezTo>
                    <a:close/>
                    <a:moveTo>
                      <a:pt x="10" y="13"/>
                    </a:moveTo>
                    <a:cubicBezTo>
                      <a:pt x="12" y="13"/>
                      <a:pt x="13" y="11"/>
                      <a:pt x="13" y="10"/>
                    </a:cubicBezTo>
                    <a:cubicBezTo>
                      <a:pt x="13" y="7"/>
                      <a:pt x="11" y="5"/>
                      <a:pt x="9" y="5"/>
                    </a:cubicBezTo>
                    <a:cubicBezTo>
                      <a:pt x="7" y="5"/>
                      <a:pt x="5" y="6"/>
                      <a:pt x="5" y="8"/>
                    </a:cubicBezTo>
                    <a:cubicBezTo>
                      <a:pt x="5" y="11"/>
                      <a:pt x="7" y="13"/>
                      <a:pt x="10" y="13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40" name="Freeform 123">
                <a:extLst>
                  <a:ext uri="{FF2B5EF4-FFF2-40B4-BE49-F238E27FC236}">
                    <a16:creationId xmlns:a16="http://schemas.microsoft.com/office/drawing/2014/main" id="{7DBE1522-739E-4455-8DC0-FAE4A112A07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5378113" y="989012"/>
                <a:ext cx="14288" cy="12700"/>
              </a:xfrm>
              <a:custGeom>
                <a:avLst/>
                <a:gdLst>
                  <a:gd name="T0" fmla="*/ 3 w 6"/>
                  <a:gd name="T1" fmla="*/ 5 h 5"/>
                  <a:gd name="T2" fmla="*/ 1 w 6"/>
                  <a:gd name="T3" fmla="*/ 2 h 5"/>
                  <a:gd name="T4" fmla="*/ 3 w 6"/>
                  <a:gd name="T5" fmla="*/ 0 h 5"/>
                  <a:gd name="T6" fmla="*/ 6 w 6"/>
                  <a:gd name="T7" fmla="*/ 2 h 5"/>
                  <a:gd name="T8" fmla="*/ 4 w 6"/>
                  <a:gd name="T9" fmla="*/ 5 h 5"/>
                  <a:gd name="T10" fmla="*/ 3 w 6"/>
                  <a:gd name="T11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5">
                    <a:moveTo>
                      <a:pt x="3" y="5"/>
                    </a:moveTo>
                    <a:cubicBezTo>
                      <a:pt x="2" y="4"/>
                      <a:pt x="1" y="3"/>
                      <a:pt x="1" y="2"/>
                    </a:cubicBezTo>
                    <a:cubicBezTo>
                      <a:pt x="0" y="1"/>
                      <a:pt x="2" y="0"/>
                      <a:pt x="3" y="0"/>
                    </a:cubicBezTo>
                    <a:cubicBezTo>
                      <a:pt x="5" y="0"/>
                      <a:pt x="6" y="1"/>
                      <a:pt x="6" y="2"/>
                    </a:cubicBezTo>
                    <a:cubicBezTo>
                      <a:pt x="6" y="3"/>
                      <a:pt x="4" y="4"/>
                      <a:pt x="4" y="5"/>
                    </a:cubicBezTo>
                    <a:cubicBezTo>
                      <a:pt x="3" y="5"/>
                      <a:pt x="3" y="5"/>
                      <a:pt x="3" y="5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41" name="Freeform 124">
                <a:extLst>
                  <a:ext uri="{FF2B5EF4-FFF2-40B4-BE49-F238E27FC236}">
                    <a16:creationId xmlns:a16="http://schemas.microsoft.com/office/drawing/2014/main" id="{D2396368-F373-4BA1-A90E-E0A716DB84BF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4025563" y="660400"/>
                <a:ext cx="1169988" cy="1317625"/>
              </a:xfrm>
              <a:custGeom>
                <a:avLst/>
                <a:gdLst>
                  <a:gd name="T0" fmla="*/ 211 w 476"/>
                  <a:gd name="T1" fmla="*/ 366 h 536"/>
                  <a:gd name="T2" fmla="*/ 179 w 476"/>
                  <a:gd name="T3" fmla="*/ 372 h 536"/>
                  <a:gd name="T4" fmla="*/ 190 w 476"/>
                  <a:gd name="T5" fmla="*/ 332 h 536"/>
                  <a:gd name="T6" fmla="*/ 181 w 476"/>
                  <a:gd name="T7" fmla="*/ 324 h 536"/>
                  <a:gd name="T8" fmla="*/ 142 w 476"/>
                  <a:gd name="T9" fmla="*/ 319 h 536"/>
                  <a:gd name="T10" fmla="*/ 158 w 476"/>
                  <a:gd name="T11" fmla="*/ 287 h 536"/>
                  <a:gd name="T12" fmla="*/ 112 w 476"/>
                  <a:gd name="T13" fmla="*/ 293 h 536"/>
                  <a:gd name="T14" fmla="*/ 129 w 476"/>
                  <a:gd name="T15" fmla="*/ 263 h 536"/>
                  <a:gd name="T16" fmla="*/ 91 w 476"/>
                  <a:gd name="T17" fmla="*/ 263 h 536"/>
                  <a:gd name="T18" fmla="*/ 101 w 476"/>
                  <a:gd name="T19" fmla="*/ 235 h 536"/>
                  <a:gd name="T20" fmla="*/ 92 w 476"/>
                  <a:gd name="T21" fmla="*/ 222 h 536"/>
                  <a:gd name="T22" fmla="*/ 75 w 476"/>
                  <a:gd name="T23" fmla="*/ 222 h 536"/>
                  <a:gd name="T24" fmla="*/ 50 w 476"/>
                  <a:gd name="T25" fmla="*/ 239 h 536"/>
                  <a:gd name="T26" fmla="*/ 52 w 476"/>
                  <a:gd name="T27" fmla="*/ 192 h 536"/>
                  <a:gd name="T28" fmla="*/ 19 w 476"/>
                  <a:gd name="T29" fmla="*/ 209 h 536"/>
                  <a:gd name="T30" fmla="*/ 4 w 476"/>
                  <a:gd name="T31" fmla="*/ 82 h 536"/>
                  <a:gd name="T32" fmla="*/ 146 w 476"/>
                  <a:gd name="T33" fmla="*/ 33 h 536"/>
                  <a:gd name="T34" fmla="*/ 181 w 476"/>
                  <a:gd name="T35" fmla="*/ 10 h 536"/>
                  <a:gd name="T36" fmla="*/ 194 w 476"/>
                  <a:gd name="T37" fmla="*/ 62 h 536"/>
                  <a:gd name="T38" fmla="*/ 226 w 476"/>
                  <a:gd name="T39" fmla="*/ 42 h 536"/>
                  <a:gd name="T40" fmla="*/ 223 w 476"/>
                  <a:gd name="T41" fmla="*/ 88 h 536"/>
                  <a:gd name="T42" fmla="*/ 260 w 476"/>
                  <a:gd name="T43" fmla="*/ 68 h 536"/>
                  <a:gd name="T44" fmla="*/ 243 w 476"/>
                  <a:gd name="T45" fmla="*/ 103 h 536"/>
                  <a:gd name="T46" fmla="*/ 297 w 476"/>
                  <a:gd name="T47" fmla="*/ 108 h 536"/>
                  <a:gd name="T48" fmla="*/ 290 w 476"/>
                  <a:gd name="T49" fmla="*/ 130 h 536"/>
                  <a:gd name="T50" fmla="*/ 307 w 476"/>
                  <a:gd name="T51" fmla="*/ 169 h 536"/>
                  <a:gd name="T52" fmla="*/ 345 w 476"/>
                  <a:gd name="T53" fmla="*/ 151 h 536"/>
                  <a:gd name="T54" fmla="*/ 336 w 476"/>
                  <a:gd name="T55" fmla="*/ 209 h 536"/>
                  <a:gd name="T56" fmla="*/ 377 w 476"/>
                  <a:gd name="T57" fmla="*/ 190 h 536"/>
                  <a:gd name="T58" fmla="*/ 346 w 476"/>
                  <a:gd name="T59" fmla="*/ 223 h 536"/>
                  <a:gd name="T60" fmla="*/ 398 w 476"/>
                  <a:gd name="T61" fmla="*/ 234 h 536"/>
                  <a:gd name="T62" fmla="*/ 373 w 476"/>
                  <a:gd name="T63" fmla="*/ 266 h 536"/>
                  <a:gd name="T64" fmla="*/ 431 w 476"/>
                  <a:gd name="T65" fmla="*/ 281 h 536"/>
                  <a:gd name="T66" fmla="*/ 398 w 476"/>
                  <a:gd name="T67" fmla="*/ 312 h 536"/>
                  <a:gd name="T68" fmla="*/ 453 w 476"/>
                  <a:gd name="T69" fmla="*/ 330 h 536"/>
                  <a:gd name="T70" fmla="*/ 420 w 476"/>
                  <a:gd name="T71" fmla="*/ 361 h 536"/>
                  <a:gd name="T72" fmla="*/ 469 w 476"/>
                  <a:gd name="T73" fmla="*/ 381 h 536"/>
                  <a:gd name="T74" fmla="*/ 437 w 476"/>
                  <a:gd name="T75" fmla="*/ 406 h 536"/>
                  <a:gd name="T76" fmla="*/ 369 w 476"/>
                  <a:gd name="T77" fmla="*/ 533 h 536"/>
                  <a:gd name="T78" fmla="*/ 262 w 476"/>
                  <a:gd name="T79" fmla="*/ 476 h 536"/>
                  <a:gd name="T80" fmla="*/ 228 w 476"/>
                  <a:gd name="T81" fmla="*/ 477 h 536"/>
                  <a:gd name="T82" fmla="*/ 246 w 476"/>
                  <a:gd name="T83" fmla="*/ 438 h 536"/>
                  <a:gd name="T84" fmla="*/ 242 w 476"/>
                  <a:gd name="T85" fmla="*/ 427 h 536"/>
                  <a:gd name="T86" fmla="*/ 205 w 476"/>
                  <a:gd name="T87" fmla="*/ 415 h 536"/>
                  <a:gd name="T88" fmla="*/ 225 w 476"/>
                  <a:gd name="T89" fmla="*/ 390 h 536"/>
                  <a:gd name="T90" fmla="*/ 425 w 476"/>
                  <a:gd name="T91" fmla="*/ 413 h 536"/>
                  <a:gd name="T92" fmla="*/ 358 w 476"/>
                  <a:gd name="T93" fmla="*/ 263 h 536"/>
                  <a:gd name="T94" fmla="*/ 265 w 476"/>
                  <a:gd name="T95" fmla="*/ 143 h 536"/>
                  <a:gd name="T96" fmla="*/ 118 w 476"/>
                  <a:gd name="T97" fmla="*/ 35 h 536"/>
                  <a:gd name="T98" fmla="*/ 19 w 476"/>
                  <a:gd name="T99" fmla="*/ 137 h 536"/>
                  <a:gd name="T100" fmla="*/ 56 w 476"/>
                  <a:gd name="T101" fmla="*/ 181 h 536"/>
                  <a:gd name="T102" fmla="*/ 88 w 476"/>
                  <a:gd name="T103" fmla="*/ 204 h 536"/>
                  <a:gd name="T104" fmla="*/ 122 w 476"/>
                  <a:gd name="T105" fmla="*/ 232 h 536"/>
                  <a:gd name="T106" fmla="*/ 150 w 476"/>
                  <a:gd name="T107" fmla="*/ 260 h 536"/>
                  <a:gd name="T108" fmla="*/ 176 w 476"/>
                  <a:gd name="T109" fmla="*/ 289 h 536"/>
                  <a:gd name="T110" fmla="*/ 201 w 476"/>
                  <a:gd name="T111" fmla="*/ 321 h 536"/>
                  <a:gd name="T112" fmla="*/ 223 w 476"/>
                  <a:gd name="T113" fmla="*/ 355 h 536"/>
                  <a:gd name="T114" fmla="*/ 243 w 476"/>
                  <a:gd name="T115" fmla="*/ 391 h 536"/>
                  <a:gd name="T116" fmla="*/ 260 w 476"/>
                  <a:gd name="T117" fmla="*/ 429 h 536"/>
                  <a:gd name="T118" fmla="*/ 276 w 476"/>
                  <a:gd name="T119" fmla="*/ 472 h 536"/>
                  <a:gd name="T120" fmla="*/ 405 w 476"/>
                  <a:gd name="T121" fmla="*/ 498 h 5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476" h="536">
                    <a:moveTo>
                      <a:pt x="225" y="385"/>
                    </a:moveTo>
                    <a:cubicBezTo>
                      <a:pt x="224" y="381"/>
                      <a:pt x="222" y="379"/>
                      <a:pt x="220" y="375"/>
                    </a:cubicBezTo>
                    <a:cubicBezTo>
                      <a:pt x="219" y="373"/>
                      <a:pt x="217" y="370"/>
                      <a:pt x="216" y="367"/>
                    </a:cubicBezTo>
                    <a:cubicBezTo>
                      <a:pt x="214" y="365"/>
                      <a:pt x="213" y="365"/>
                      <a:pt x="211" y="366"/>
                    </a:cubicBezTo>
                    <a:cubicBezTo>
                      <a:pt x="203" y="371"/>
                      <a:pt x="195" y="376"/>
                      <a:pt x="187" y="381"/>
                    </a:cubicBezTo>
                    <a:cubicBezTo>
                      <a:pt x="185" y="382"/>
                      <a:pt x="183" y="384"/>
                      <a:pt x="181" y="383"/>
                    </a:cubicBezTo>
                    <a:cubicBezTo>
                      <a:pt x="178" y="382"/>
                      <a:pt x="177" y="381"/>
                      <a:pt x="176" y="378"/>
                    </a:cubicBezTo>
                    <a:cubicBezTo>
                      <a:pt x="176" y="376"/>
                      <a:pt x="177" y="374"/>
                      <a:pt x="179" y="372"/>
                    </a:cubicBezTo>
                    <a:cubicBezTo>
                      <a:pt x="188" y="367"/>
                      <a:pt x="196" y="362"/>
                      <a:pt x="205" y="356"/>
                    </a:cubicBezTo>
                    <a:cubicBezTo>
                      <a:pt x="207" y="355"/>
                      <a:pt x="208" y="354"/>
                      <a:pt x="206" y="351"/>
                    </a:cubicBezTo>
                    <a:cubicBezTo>
                      <a:pt x="201" y="345"/>
                      <a:pt x="198" y="339"/>
                      <a:pt x="194" y="333"/>
                    </a:cubicBezTo>
                    <a:cubicBezTo>
                      <a:pt x="192" y="331"/>
                      <a:pt x="191" y="331"/>
                      <a:pt x="190" y="332"/>
                    </a:cubicBezTo>
                    <a:cubicBezTo>
                      <a:pt x="182" y="338"/>
                      <a:pt x="174" y="344"/>
                      <a:pt x="166" y="350"/>
                    </a:cubicBezTo>
                    <a:cubicBezTo>
                      <a:pt x="161" y="353"/>
                      <a:pt x="156" y="351"/>
                      <a:pt x="156" y="346"/>
                    </a:cubicBezTo>
                    <a:cubicBezTo>
                      <a:pt x="155" y="344"/>
                      <a:pt x="156" y="342"/>
                      <a:pt x="159" y="340"/>
                    </a:cubicBezTo>
                    <a:cubicBezTo>
                      <a:pt x="166" y="335"/>
                      <a:pt x="174" y="329"/>
                      <a:pt x="181" y="324"/>
                    </a:cubicBezTo>
                    <a:cubicBezTo>
                      <a:pt x="185" y="321"/>
                      <a:pt x="185" y="321"/>
                      <a:pt x="182" y="317"/>
                    </a:cubicBezTo>
                    <a:cubicBezTo>
                      <a:pt x="179" y="312"/>
                      <a:pt x="174" y="307"/>
                      <a:pt x="170" y="301"/>
                    </a:cubicBezTo>
                    <a:cubicBezTo>
                      <a:pt x="169" y="299"/>
                      <a:pt x="167" y="299"/>
                      <a:pt x="166" y="300"/>
                    </a:cubicBezTo>
                    <a:cubicBezTo>
                      <a:pt x="158" y="307"/>
                      <a:pt x="150" y="313"/>
                      <a:pt x="142" y="319"/>
                    </a:cubicBezTo>
                    <a:cubicBezTo>
                      <a:pt x="140" y="321"/>
                      <a:pt x="136" y="322"/>
                      <a:pt x="134" y="319"/>
                    </a:cubicBezTo>
                    <a:cubicBezTo>
                      <a:pt x="132" y="317"/>
                      <a:pt x="132" y="313"/>
                      <a:pt x="135" y="310"/>
                    </a:cubicBezTo>
                    <a:cubicBezTo>
                      <a:pt x="142" y="304"/>
                      <a:pt x="150" y="298"/>
                      <a:pt x="158" y="291"/>
                    </a:cubicBezTo>
                    <a:cubicBezTo>
                      <a:pt x="160" y="290"/>
                      <a:pt x="160" y="289"/>
                      <a:pt x="158" y="287"/>
                    </a:cubicBezTo>
                    <a:cubicBezTo>
                      <a:pt x="153" y="281"/>
                      <a:pt x="148" y="275"/>
                      <a:pt x="143" y="270"/>
                    </a:cubicBezTo>
                    <a:cubicBezTo>
                      <a:pt x="142" y="268"/>
                      <a:pt x="141" y="268"/>
                      <a:pt x="139" y="270"/>
                    </a:cubicBezTo>
                    <a:cubicBezTo>
                      <a:pt x="132" y="277"/>
                      <a:pt x="125" y="283"/>
                      <a:pt x="118" y="290"/>
                    </a:cubicBezTo>
                    <a:cubicBezTo>
                      <a:pt x="116" y="292"/>
                      <a:pt x="114" y="293"/>
                      <a:pt x="112" y="293"/>
                    </a:cubicBezTo>
                    <a:cubicBezTo>
                      <a:pt x="109" y="292"/>
                      <a:pt x="108" y="291"/>
                      <a:pt x="107" y="289"/>
                    </a:cubicBezTo>
                    <a:cubicBezTo>
                      <a:pt x="106" y="286"/>
                      <a:pt x="107" y="284"/>
                      <a:pt x="109" y="282"/>
                    </a:cubicBezTo>
                    <a:cubicBezTo>
                      <a:pt x="115" y="276"/>
                      <a:pt x="121" y="270"/>
                      <a:pt x="128" y="265"/>
                    </a:cubicBezTo>
                    <a:cubicBezTo>
                      <a:pt x="128" y="264"/>
                      <a:pt x="129" y="264"/>
                      <a:pt x="129" y="263"/>
                    </a:cubicBezTo>
                    <a:cubicBezTo>
                      <a:pt x="133" y="260"/>
                      <a:pt x="133" y="260"/>
                      <a:pt x="129" y="256"/>
                    </a:cubicBezTo>
                    <a:cubicBezTo>
                      <a:pt x="125" y="252"/>
                      <a:pt x="121" y="248"/>
                      <a:pt x="117" y="244"/>
                    </a:cubicBezTo>
                    <a:cubicBezTo>
                      <a:pt x="113" y="240"/>
                      <a:pt x="112" y="240"/>
                      <a:pt x="108" y="244"/>
                    </a:cubicBezTo>
                    <a:cubicBezTo>
                      <a:pt x="103" y="251"/>
                      <a:pt x="96" y="256"/>
                      <a:pt x="91" y="263"/>
                    </a:cubicBezTo>
                    <a:cubicBezTo>
                      <a:pt x="88" y="267"/>
                      <a:pt x="84" y="267"/>
                      <a:pt x="81" y="265"/>
                    </a:cubicBezTo>
                    <a:cubicBezTo>
                      <a:pt x="78" y="262"/>
                      <a:pt x="78" y="258"/>
                      <a:pt x="82" y="255"/>
                    </a:cubicBezTo>
                    <a:cubicBezTo>
                      <a:pt x="86" y="251"/>
                      <a:pt x="90" y="246"/>
                      <a:pt x="95" y="241"/>
                    </a:cubicBezTo>
                    <a:cubicBezTo>
                      <a:pt x="97" y="239"/>
                      <a:pt x="99" y="238"/>
                      <a:pt x="101" y="235"/>
                    </a:cubicBezTo>
                    <a:cubicBezTo>
                      <a:pt x="101" y="235"/>
                      <a:pt x="101" y="235"/>
                      <a:pt x="101" y="235"/>
                    </a:cubicBezTo>
                    <a:cubicBezTo>
                      <a:pt x="104" y="233"/>
                      <a:pt x="104" y="232"/>
                      <a:pt x="102" y="230"/>
                    </a:cubicBezTo>
                    <a:cubicBezTo>
                      <a:pt x="98" y="227"/>
                      <a:pt x="95" y="225"/>
                      <a:pt x="92" y="222"/>
                    </a:cubicBezTo>
                    <a:cubicBezTo>
                      <a:pt x="92" y="222"/>
                      <a:pt x="92" y="222"/>
                      <a:pt x="92" y="222"/>
                    </a:cubicBezTo>
                    <a:cubicBezTo>
                      <a:pt x="89" y="219"/>
                      <a:pt x="85" y="217"/>
                      <a:pt x="82" y="214"/>
                    </a:cubicBezTo>
                    <a:cubicBezTo>
                      <a:pt x="82" y="213"/>
                      <a:pt x="81" y="214"/>
                      <a:pt x="80" y="214"/>
                    </a:cubicBezTo>
                    <a:cubicBezTo>
                      <a:pt x="79" y="217"/>
                      <a:pt x="76" y="218"/>
                      <a:pt x="75" y="221"/>
                    </a:cubicBezTo>
                    <a:cubicBezTo>
                      <a:pt x="75" y="221"/>
                      <a:pt x="75" y="221"/>
                      <a:pt x="75" y="222"/>
                    </a:cubicBezTo>
                    <a:cubicBezTo>
                      <a:pt x="74" y="222"/>
                      <a:pt x="74" y="222"/>
                      <a:pt x="74" y="222"/>
                    </a:cubicBezTo>
                    <a:cubicBezTo>
                      <a:pt x="70" y="228"/>
                      <a:pt x="65" y="233"/>
                      <a:pt x="61" y="238"/>
                    </a:cubicBezTo>
                    <a:cubicBezTo>
                      <a:pt x="60" y="240"/>
                      <a:pt x="58" y="241"/>
                      <a:pt x="57" y="241"/>
                    </a:cubicBezTo>
                    <a:cubicBezTo>
                      <a:pt x="54" y="242"/>
                      <a:pt x="51" y="241"/>
                      <a:pt x="50" y="239"/>
                    </a:cubicBezTo>
                    <a:cubicBezTo>
                      <a:pt x="49" y="236"/>
                      <a:pt x="49" y="234"/>
                      <a:pt x="51" y="232"/>
                    </a:cubicBezTo>
                    <a:cubicBezTo>
                      <a:pt x="57" y="224"/>
                      <a:pt x="63" y="217"/>
                      <a:pt x="70" y="209"/>
                    </a:cubicBezTo>
                    <a:cubicBezTo>
                      <a:pt x="71" y="207"/>
                      <a:pt x="71" y="206"/>
                      <a:pt x="69" y="204"/>
                    </a:cubicBezTo>
                    <a:cubicBezTo>
                      <a:pt x="63" y="200"/>
                      <a:pt x="58" y="196"/>
                      <a:pt x="52" y="192"/>
                    </a:cubicBezTo>
                    <a:cubicBezTo>
                      <a:pt x="49" y="190"/>
                      <a:pt x="48" y="190"/>
                      <a:pt x="46" y="193"/>
                    </a:cubicBezTo>
                    <a:cubicBezTo>
                      <a:pt x="40" y="201"/>
                      <a:pt x="34" y="208"/>
                      <a:pt x="29" y="216"/>
                    </a:cubicBezTo>
                    <a:cubicBezTo>
                      <a:pt x="26" y="219"/>
                      <a:pt x="22" y="220"/>
                      <a:pt x="20" y="218"/>
                    </a:cubicBezTo>
                    <a:cubicBezTo>
                      <a:pt x="17" y="216"/>
                      <a:pt x="17" y="212"/>
                      <a:pt x="19" y="209"/>
                    </a:cubicBezTo>
                    <a:cubicBezTo>
                      <a:pt x="25" y="201"/>
                      <a:pt x="31" y="193"/>
                      <a:pt x="37" y="185"/>
                    </a:cubicBezTo>
                    <a:cubicBezTo>
                      <a:pt x="38" y="183"/>
                      <a:pt x="39" y="183"/>
                      <a:pt x="37" y="181"/>
                    </a:cubicBezTo>
                    <a:cubicBezTo>
                      <a:pt x="21" y="167"/>
                      <a:pt x="9" y="149"/>
                      <a:pt x="4" y="127"/>
                    </a:cubicBezTo>
                    <a:cubicBezTo>
                      <a:pt x="0" y="112"/>
                      <a:pt x="0" y="97"/>
                      <a:pt x="4" y="82"/>
                    </a:cubicBezTo>
                    <a:cubicBezTo>
                      <a:pt x="6" y="72"/>
                      <a:pt x="11" y="62"/>
                      <a:pt x="17" y="54"/>
                    </a:cubicBezTo>
                    <a:cubicBezTo>
                      <a:pt x="27" y="41"/>
                      <a:pt x="39" y="33"/>
                      <a:pt x="53" y="28"/>
                    </a:cubicBezTo>
                    <a:cubicBezTo>
                      <a:pt x="79" y="18"/>
                      <a:pt x="106" y="18"/>
                      <a:pt x="133" y="27"/>
                    </a:cubicBezTo>
                    <a:cubicBezTo>
                      <a:pt x="137" y="29"/>
                      <a:pt x="142" y="31"/>
                      <a:pt x="146" y="33"/>
                    </a:cubicBezTo>
                    <a:cubicBezTo>
                      <a:pt x="148" y="34"/>
                      <a:pt x="149" y="34"/>
                      <a:pt x="151" y="32"/>
                    </a:cubicBezTo>
                    <a:cubicBezTo>
                      <a:pt x="158" y="22"/>
                      <a:pt x="165" y="13"/>
                      <a:pt x="172" y="3"/>
                    </a:cubicBezTo>
                    <a:cubicBezTo>
                      <a:pt x="174" y="0"/>
                      <a:pt x="178" y="0"/>
                      <a:pt x="181" y="2"/>
                    </a:cubicBezTo>
                    <a:cubicBezTo>
                      <a:pt x="183" y="4"/>
                      <a:pt x="183" y="7"/>
                      <a:pt x="181" y="10"/>
                    </a:cubicBezTo>
                    <a:cubicBezTo>
                      <a:pt x="174" y="19"/>
                      <a:pt x="168" y="29"/>
                      <a:pt x="161" y="38"/>
                    </a:cubicBezTo>
                    <a:cubicBezTo>
                      <a:pt x="159" y="40"/>
                      <a:pt x="160" y="41"/>
                      <a:pt x="162" y="42"/>
                    </a:cubicBezTo>
                    <a:cubicBezTo>
                      <a:pt x="171" y="49"/>
                      <a:pt x="181" y="55"/>
                      <a:pt x="190" y="63"/>
                    </a:cubicBezTo>
                    <a:cubicBezTo>
                      <a:pt x="192" y="64"/>
                      <a:pt x="193" y="64"/>
                      <a:pt x="194" y="62"/>
                    </a:cubicBezTo>
                    <a:cubicBezTo>
                      <a:pt x="199" y="55"/>
                      <a:pt x="205" y="49"/>
                      <a:pt x="211" y="42"/>
                    </a:cubicBezTo>
                    <a:cubicBezTo>
                      <a:pt x="213" y="39"/>
                      <a:pt x="215" y="36"/>
                      <a:pt x="217" y="34"/>
                    </a:cubicBezTo>
                    <a:cubicBezTo>
                      <a:pt x="219" y="31"/>
                      <a:pt x="223" y="32"/>
                      <a:pt x="226" y="34"/>
                    </a:cubicBezTo>
                    <a:cubicBezTo>
                      <a:pt x="228" y="36"/>
                      <a:pt x="228" y="39"/>
                      <a:pt x="226" y="42"/>
                    </a:cubicBezTo>
                    <a:cubicBezTo>
                      <a:pt x="223" y="46"/>
                      <a:pt x="220" y="50"/>
                      <a:pt x="216" y="53"/>
                    </a:cubicBezTo>
                    <a:cubicBezTo>
                      <a:pt x="212" y="58"/>
                      <a:pt x="208" y="64"/>
                      <a:pt x="204" y="68"/>
                    </a:cubicBezTo>
                    <a:cubicBezTo>
                      <a:pt x="202" y="70"/>
                      <a:pt x="202" y="71"/>
                      <a:pt x="204" y="73"/>
                    </a:cubicBezTo>
                    <a:cubicBezTo>
                      <a:pt x="210" y="78"/>
                      <a:pt x="217" y="83"/>
                      <a:pt x="223" y="88"/>
                    </a:cubicBezTo>
                    <a:cubicBezTo>
                      <a:pt x="226" y="90"/>
                      <a:pt x="228" y="92"/>
                      <a:pt x="231" y="95"/>
                    </a:cubicBezTo>
                    <a:cubicBezTo>
                      <a:pt x="232" y="96"/>
                      <a:pt x="233" y="96"/>
                      <a:pt x="235" y="95"/>
                    </a:cubicBezTo>
                    <a:cubicBezTo>
                      <a:pt x="242" y="87"/>
                      <a:pt x="249" y="80"/>
                      <a:pt x="256" y="72"/>
                    </a:cubicBezTo>
                    <a:cubicBezTo>
                      <a:pt x="257" y="71"/>
                      <a:pt x="258" y="70"/>
                      <a:pt x="260" y="68"/>
                    </a:cubicBezTo>
                    <a:cubicBezTo>
                      <a:pt x="262" y="66"/>
                      <a:pt x="265" y="66"/>
                      <a:pt x="268" y="68"/>
                    </a:cubicBezTo>
                    <a:cubicBezTo>
                      <a:pt x="270" y="70"/>
                      <a:pt x="271" y="73"/>
                      <a:pt x="268" y="76"/>
                    </a:cubicBezTo>
                    <a:cubicBezTo>
                      <a:pt x="263" y="82"/>
                      <a:pt x="258" y="87"/>
                      <a:pt x="253" y="92"/>
                    </a:cubicBezTo>
                    <a:cubicBezTo>
                      <a:pt x="250" y="96"/>
                      <a:pt x="246" y="100"/>
                      <a:pt x="243" y="103"/>
                    </a:cubicBezTo>
                    <a:cubicBezTo>
                      <a:pt x="242" y="104"/>
                      <a:pt x="242" y="105"/>
                      <a:pt x="243" y="106"/>
                    </a:cubicBezTo>
                    <a:cubicBezTo>
                      <a:pt x="252" y="114"/>
                      <a:pt x="260" y="122"/>
                      <a:pt x="269" y="130"/>
                    </a:cubicBezTo>
                    <a:cubicBezTo>
                      <a:pt x="270" y="132"/>
                      <a:pt x="271" y="132"/>
                      <a:pt x="272" y="130"/>
                    </a:cubicBezTo>
                    <a:cubicBezTo>
                      <a:pt x="280" y="123"/>
                      <a:pt x="289" y="115"/>
                      <a:pt x="297" y="108"/>
                    </a:cubicBezTo>
                    <a:cubicBezTo>
                      <a:pt x="298" y="106"/>
                      <a:pt x="300" y="105"/>
                      <a:pt x="302" y="104"/>
                    </a:cubicBezTo>
                    <a:cubicBezTo>
                      <a:pt x="304" y="104"/>
                      <a:pt x="307" y="105"/>
                      <a:pt x="308" y="107"/>
                    </a:cubicBezTo>
                    <a:cubicBezTo>
                      <a:pt x="309" y="110"/>
                      <a:pt x="309" y="112"/>
                      <a:pt x="307" y="114"/>
                    </a:cubicBezTo>
                    <a:cubicBezTo>
                      <a:pt x="301" y="119"/>
                      <a:pt x="296" y="125"/>
                      <a:pt x="290" y="130"/>
                    </a:cubicBezTo>
                    <a:cubicBezTo>
                      <a:pt x="287" y="133"/>
                      <a:pt x="284" y="136"/>
                      <a:pt x="280" y="139"/>
                    </a:cubicBezTo>
                    <a:cubicBezTo>
                      <a:pt x="279" y="140"/>
                      <a:pt x="279" y="141"/>
                      <a:pt x="280" y="142"/>
                    </a:cubicBezTo>
                    <a:cubicBezTo>
                      <a:pt x="288" y="150"/>
                      <a:pt x="296" y="159"/>
                      <a:pt x="304" y="168"/>
                    </a:cubicBezTo>
                    <a:cubicBezTo>
                      <a:pt x="305" y="170"/>
                      <a:pt x="306" y="170"/>
                      <a:pt x="307" y="169"/>
                    </a:cubicBezTo>
                    <a:cubicBezTo>
                      <a:pt x="313" y="164"/>
                      <a:pt x="319" y="159"/>
                      <a:pt x="324" y="154"/>
                    </a:cubicBezTo>
                    <a:cubicBezTo>
                      <a:pt x="328" y="151"/>
                      <a:pt x="332" y="148"/>
                      <a:pt x="336" y="145"/>
                    </a:cubicBezTo>
                    <a:cubicBezTo>
                      <a:pt x="338" y="144"/>
                      <a:pt x="340" y="144"/>
                      <a:pt x="342" y="145"/>
                    </a:cubicBezTo>
                    <a:cubicBezTo>
                      <a:pt x="344" y="147"/>
                      <a:pt x="345" y="149"/>
                      <a:pt x="345" y="151"/>
                    </a:cubicBezTo>
                    <a:cubicBezTo>
                      <a:pt x="344" y="153"/>
                      <a:pt x="343" y="155"/>
                      <a:pt x="342" y="156"/>
                    </a:cubicBezTo>
                    <a:cubicBezTo>
                      <a:pt x="333" y="163"/>
                      <a:pt x="325" y="170"/>
                      <a:pt x="316" y="177"/>
                    </a:cubicBezTo>
                    <a:cubicBezTo>
                      <a:pt x="314" y="179"/>
                      <a:pt x="313" y="180"/>
                      <a:pt x="315" y="182"/>
                    </a:cubicBezTo>
                    <a:cubicBezTo>
                      <a:pt x="322" y="191"/>
                      <a:pt x="329" y="200"/>
                      <a:pt x="336" y="209"/>
                    </a:cubicBezTo>
                    <a:cubicBezTo>
                      <a:pt x="337" y="211"/>
                      <a:pt x="338" y="210"/>
                      <a:pt x="340" y="209"/>
                    </a:cubicBezTo>
                    <a:cubicBezTo>
                      <a:pt x="344" y="206"/>
                      <a:pt x="349" y="203"/>
                      <a:pt x="354" y="199"/>
                    </a:cubicBezTo>
                    <a:cubicBezTo>
                      <a:pt x="359" y="195"/>
                      <a:pt x="364" y="192"/>
                      <a:pt x="369" y="188"/>
                    </a:cubicBezTo>
                    <a:cubicBezTo>
                      <a:pt x="372" y="186"/>
                      <a:pt x="375" y="187"/>
                      <a:pt x="377" y="190"/>
                    </a:cubicBezTo>
                    <a:cubicBezTo>
                      <a:pt x="379" y="192"/>
                      <a:pt x="378" y="195"/>
                      <a:pt x="376" y="198"/>
                    </a:cubicBezTo>
                    <a:cubicBezTo>
                      <a:pt x="369" y="204"/>
                      <a:pt x="361" y="208"/>
                      <a:pt x="353" y="214"/>
                    </a:cubicBezTo>
                    <a:cubicBezTo>
                      <a:pt x="351" y="216"/>
                      <a:pt x="349" y="217"/>
                      <a:pt x="346" y="219"/>
                    </a:cubicBezTo>
                    <a:cubicBezTo>
                      <a:pt x="344" y="220"/>
                      <a:pt x="345" y="221"/>
                      <a:pt x="346" y="223"/>
                    </a:cubicBezTo>
                    <a:cubicBezTo>
                      <a:pt x="351" y="231"/>
                      <a:pt x="356" y="239"/>
                      <a:pt x="362" y="247"/>
                    </a:cubicBezTo>
                    <a:cubicBezTo>
                      <a:pt x="363" y="248"/>
                      <a:pt x="364" y="250"/>
                      <a:pt x="365" y="252"/>
                    </a:cubicBezTo>
                    <a:cubicBezTo>
                      <a:pt x="366" y="254"/>
                      <a:pt x="367" y="254"/>
                      <a:pt x="368" y="253"/>
                    </a:cubicBezTo>
                    <a:cubicBezTo>
                      <a:pt x="378" y="246"/>
                      <a:pt x="388" y="240"/>
                      <a:pt x="398" y="234"/>
                    </a:cubicBezTo>
                    <a:cubicBezTo>
                      <a:pt x="401" y="232"/>
                      <a:pt x="405" y="232"/>
                      <a:pt x="407" y="235"/>
                    </a:cubicBezTo>
                    <a:cubicBezTo>
                      <a:pt x="409" y="238"/>
                      <a:pt x="407" y="242"/>
                      <a:pt x="404" y="244"/>
                    </a:cubicBezTo>
                    <a:cubicBezTo>
                      <a:pt x="394" y="250"/>
                      <a:pt x="384" y="256"/>
                      <a:pt x="374" y="263"/>
                    </a:cubicBezTo>
                    <a:cubicBezTo>
                      <a:pt x="373" y="264"/>
                      <a:pt x="372" y="264"/>
                      <a:pt x="373" y="266"/>
                    </a:cubicBezTo>
                    <a:cubicBezTo>
                      <a:pt x="380" y="276"/>
                      <a:pt x="385" y="287"/>
                      <a:pt x="390" y="297"/>
                    </a:cubicBezTo>
                    <a:cubicBezTo>
                      <a:pt x="391" y="299"/>
                      <a:pt x="392" y="299"/>
                      <a:pt x="394" y="298"/>
                    </a:cubicBezTo>
                    <a:cubicBezTo>
                      <a:pt x="403" y="293"/>
                      <a:pt x="412" y="288"/>
                      <a:pt x="422" y="282"/>
                    </a:cubicBezTo>
                    <a:cubicBezTo>
                      <a:pt x="424" y="281"/>
                      <a:pt x="427" y="279"/>
                      <a:pt x="431" y="281"/>
                    </a:cubicBezTo>
                    <a:cubicBezTo>
                      <a:pt x="435" y="283"/>
                      <a:pt x="435" y="288"/>
                      <a:pt x="431" y="290"/>
                    </a:cubicBezTo>
                    <a:cubicBezTo>
                      <a:pt x="423" y="295"/>
                      <a:pt x="415" y="300"/>
                      <a:pt x="407" y="304"/>
                    </a:cubicBezTo>
                    <a:cubicBezTo>
                      <a:pt x="404" y="306"/>
                      <a:pt x="402" y="307"/>
                      <a:pt x="399" y="309"/>
                    </a:cubicBezTo>
                    <a:cubicBezTo>
                      <a:pt x="398" y="310"/>
                      <a:pt x="398" y="311"/>
                      <a:pt x="398" y="312"/>
                    </a:cubicBezTo>
                    <a:cubicBezTo>
                      <a:pt x="403" y="323"/>
                      <a:pt x="408" y="333"/>
                      <a:pt x="413" y="344"/>
                    </a:cubicBezTo>
                    <a:cubicBezTo>
                      <a:pt x="414" y="346"/>
                      <a:pt x="414" y="346"/>
                      <a:pt x="416" y="345"/>
                    </a:cubicBezTo>
                    <a:cubicBezTo>
                      <a:pt x="425" y="341"/>
                      <a:pt x="434" y="337"/>
                      <a:pt x="444" y="332"/>
                    </a:cubicBezTo>
                    <a:cubicBezTo>
                      <a:pt x="446" y="331"/>
                      <a:pt x="449" y="329"/>
                      <a:pt x="453" y="330"/>
                    </a:cubicBezTo>
                    <a:cubicBezTo>
                      <a:pt x="455" y="331"/>
                      <a:pt x="456" y="333"/>
                      <a:pt x="457" y="335"/>
                    </a:cubicBezTo>
                    <a:cubicBezTo>
                      <a:pt x="457" y="338"/>
                      <a:pt x="456" y="340"/>
                      <a:pt x="453" y="341"/>
                    </a:cubicBezTo>
                    <a:cubicBezTo>
                      <a:pt x="443" y="346"/>
                      <a:pt x="432" y="351"/>
                      <a:pt x="422" y="355"/>
                    </a:cubicBezTo>
                    <a:cubicBezTo>
                      <a:pt x="418" y="357"/>
                      <a:pt x="418" y="357"/>
                      <a:pt x="420" y="361"/>
                    </a:cubicBezTo>
                    <a:cubicBezTo>
                      <a:pt x="424" y="371"/>
                      <a:pt x="427" y="381"/>
                      <a:pt x="431" y="391"/>
                    </a:cubicBezTo>
                    <a:cubicBezTo>
                      <a:pt x="432" y="395"/>
                      <a:pt x="432" y="395"/>
                      <a:pt x="437" y="394"/>
                    </a:cubicBezTo>
                    <a:cubicBezTo>
                      <a:pt x="446" y="390"/>
                      <a:pt x="456" y="386"/>
                      <a:pt x="465" y="382"/>
                    </a:cubicBezTo>
                    <a:cubicBezTo>
                      <a:pt x="466" y="382"/>
                      <a:pt x="467" y="381"/>
                      <a:pt x="469" y="381"/>
                    </a:cubicBezTo>
                    <a:cubicBezTo>
                      <a:pt x="471" y="380"/>
                      <a:pt x="474" y="382"/>
                      <a:pt x="475" y="384"/>
                    </a:cubicBezTo>
                    <a:cubicBezTo>
                      <a:pt x="476" y="387"/>
                      <a:pt x="475" y="391"/>
                      <a:pt x="473" y="392"/>
                    </a:cubicBezTo>
                    <a:cubicBezTo>
                      <a:pt x="466" y="395"/>
                      <a:pt x="459" y="397"/>
                      <a:pt x="452" y="400"/>
                    </a:cubicBezTo>
                    <a:cubicBezTo>
                      <a:pt x="447" y="402"/>
                      <a:pt x="442" y="404"/>
                      <a:pt x="437" y="406"/>
                    </a:cubicBezTo>
                    <a:cubicBezTo>
                      <a:pt x="436" y="407"/>
                      <a:pt x="436" y="408"/>
                      <a:pt x="436" y="409"/>
                    </a:cubicBezTo>
                    <a:cubicBezTo>
                      <a:pt x="438" y="422"/>
                      <a:pt x="439" y="434"/>
                      <a:pt x="438" y="446"/>
                    </a:cubicBezTo>
                    <a:cubicBezTo>
                      <a:pt x="436" y="468"/>
                      <a:pt x="429" y="487"/>
                      <a:pt x="415" y="505"/>
                    </a:cubicBezTo>
                    <a:cubicBezTo>
                      <a:pt x="403" y="520"/>
                      <a:pt x="388" y="530"/>
                      <a:pt x="369" y="533"/>
                    </a:cubicBezTo>
                    <a:cubicBezTo>
                      <a:pt x="353" y="536"/>
                      <a:pt x="337" y="535"/>
                      <a:pt x="321" y="529"/>
                    </a:cubicBezTo>
                    <a:cubicBezTo>
                      <a:pt x="304" y="523"/>
                      <a:pt x="290" y="512"/>
                      <a:pt x="278" y="498"/>
                    </a:cubicBezTo>
                    <a:cubicBezTo>
                      <a:pt x="273" y="492"/>
                      <a:pt x="269" y="485"/>
                      <a:pt x="265" y="477"/>
                    </a:cubicBezTo>
                    <a:cubicBezTo>
                      <a:pt x="264" y="476"/>
                      <a:pt x="264" y="475"/>
                      <a:pt x="262" y="476"/>
                    </a:cubicBezTo>
                    <a:cubicBezTo>
                      <a:pt x="253" y="480"/>
                      <a:pt x="245" y="483"/>
                      <a:pt x="236" y="486"/>
                    </a:cubicBezTo>
                    <a:cubicBezTo>
                      <a:pt x="235" y="487"/>
                      <a:pt x="233" y="487"/>
                      <a:pt x="232" y="488"/>
                    </a:cubicBezTo>
                    <a:cubicBezTo>
                      <a:pt x="229" y="489"/>
                      <a:pt x="226" y="487"/>
                      <a:pt x="225" y="484"/>
                    </a:cubicBezTo>
                    <a:cubicBezTo>
                      <a:pt x="224" y="481"/>
                      <a:pt x="225" y="478"/>
                      <a:pt x="228" y="477"/>
                    </a:cubicBezTo>
                    <a:cubicBezTo>
                      <a:pt x="238" y="473"/>
                      <a:pt x="247" y="469"/>
                      <a:pt x="257" y="465"/>
                    </a:cubicBezTo>
                    <a:cubicBezTo>
                      <a:pt x="259" y="465"/>
                      <a:pt x="260" y="464"/>
                      <a:pt x="259" y="462"/>
                    </a:cubicBezTo>
                    <a:cubicBezTo>
                      <a:pt x="256" y="455"/>
                      <a:pt x="253" y="447"/>
                      <a:pt x="251" y="440"/>
                    </a:cubicBezTo>
                    <a:cubicBezTo>
                      <a:pt x="250" y="437"/>
                      <a:pt x="249" y="437"/>
                      <a:pt x="246" y="438"/>
                    </a:cubicBezTo>
                    <a:cubicBezTo>
                      <a:pt x="238" y="443"/>
                      <a:pt x="229" y="447"/>
                      <a:pt x="220" y="451"/>
                    </a:cubicBezTo>
                    <a:cubicBezTo>
                      <a:pt x="216" y="453"/>
                      <a:pt x="212" y="451"/>
                      <a:pt x="211" y="447"/>
                    </a:cubicBezTo>
                    <a:cubicBezTo>
                      <a:pt x="210" y="444"/>
                      <a:pt x="212" y="442"/>
                      <a:pt x="215" y="440"/>
                    </a:cubicBezTo>
                    <a:cubicBezTo>
                      <a:pt x="224" y="436"/>
                      <a:pt x="233" y="432"/>
                      <a:pt x="242" y="427"/>
                    </a:cubicBezTo>
                    <a:cubicBezTo>
                      <a:pt x="244" y="427"/>
                      <a:pt x="245" y="426"/>
                      <a:pt x="244" y="423"/>
                    </a:cubicBezTo>
                    <a:cubicBezTo>
                      <a:pt x="241" y="416"/>
                      <a:pt x="237" y="409"/>
                      <a:pt x="234" y="402"/>
                    </a:cubicBezTo>
                    <a:cubicBezTo>
                      <a:pt x="233" y="400"/>
                      <a:pt x="232" y="400"/>
                      <a:pt x="230" y="401"/>
                    </a:cubicBezTo>
                    <a:cubicBezTo>
                      <a:pt x="222" y="406"/>
                      <a:pt x="213" y="411"/>
                      <a:pt x="205" y="415"/>
                    </a:cubicBezTo>
                    <a:cubicBezTo>
                      <a:pt x="201" y="417"/>
                      <a:pt x="197" y="417"/>
                      <a:pt x="196" y="414"/>
                    </a:cubicBezTo>
                    <a:cubicBezTo>
                      <a:pt x="194" y="410"/>
                      <a:pt x="195" y="407"/>
                      <a:pt x="199" y="405"/>
                    </a:cubicBezTo>
                    <a:cubicBezTo>
                      <a:pt x="207" y="401"/>
                      <a:pt x="215" y="396"/>
                      <a:pt x="223" y="392"/>
                    </a:cubicBezTo>
                    <a:cubicBezTo>
                      <a:pt x="224" y="391"/>
                      <a:pt x="225" y="391"/>
                      <a:pt x="225" y="390"/>
                    </a:cubicBezTo>
                    <a:cubicBezTo>
                      <a:pt x="227" y="391"/>
                      <a:pt x="228" y="390"/>
                      <a:pt x="228" y="389"/>
                    </a:cubicBezTo>
                    <a:cubicBezTo>
                      <a:pt x="227" y="387"/>
                      <a:pt x="227" y="386"/>
                      <a:pt x="225" y="385"/>
                    </a:cubicBezTo>
                    <a:close/>
                    <a:moveTo>
                      <a:pt x="427" y="431"/>
                    </a:moveTo>
                    <a:cubicBezTo>
                      <a:pt x="427" y="427"/>
                      <a:pt x="426" y="420"/>
                      <a:pt x="425" y="413"/>
                    </a:cubicBezTo>
                    <a:cubicBezTo>
                      <a:pt x="422" y="400"/>
                      <a:pt x="417" y="387"/>
                      <a:pt x="413" y="375"/>
                    </a:cubicBezTo>
                    <a:cubicBezTo>
                      <a:pt x="407" y="361"/>
                      <a:pt x="401" y="347"/>
                      <a:pt x="395" y="334"/>
                    </a:cubicBezTo>
                    <a:cubicBezTo>
                      <a:pt x="390" y="321"/>
                      <a:pt x="383" y="308"/>
                      <a:pt x="376" y="296"/>
                    </a:cubicBezTo>
                    <a:cubicBezTo>
                      <a:pt x="371" y="285"/>
                      <a:pt x="364" y="274"/>
                      <a:pt x="358" y="263"/>
                    </a:cubicBezTo>
                    <a:cubicBezTo>
                      <a:pt x="352" y="253"/>
                      <a:pt x="345" y="243"/>
                      <a:pt x="338" y="232"/>
                    </a:cubicBezTo>
                    <a:cubicBezTo>
                      <a:pt x="331" y="223"/>
                      <a:pt x="324" y="213"/>
                      <a:pt x="317" y="203"/>
                    </a:cubicBezTo>
                    <a:cubicBezTo>
                      <a:pt x="309" y="192"/>
                      <a:pt x="300" y="182"/>
                      <a:pt x="290" y="171"/>
                    </a:cubicBezTo>
                    <a:cubicBezTo>
                      <a:pt x="282" y="161"/>
                      <a:pt x="274" y="152"/>
                      <a:pt x="265" y="143"/>
                    </a:cubicBezTo>
                    <a:cubicBezTo>
                      <a:pt x="256" y="134"/>
                      <a:pt x="246" y="125"/>
                      <a:pt x="237" y="116"/>
                    </a:cubicBezTo>
                    <a:cubicBezTo>
                      <a:pt x="225" y="105"/>
                      <a:pt x="213" y="95"/>
                      <a:pt x="200" y="85"/>
                    </a:cubicBezTo>
                    <a:cubicBezTo>
                      <a:pt x="186" y="73"/>
                      <a:pt x="171" y="62"/>
                      <a:pt x="156" y="52"/>
                    </a:cubicBezTo>
                    <a:cubicBezTo>
                      <a:pt x="144" y="44"/>
                      <a:pt x="131" y="38"/>
                      <a:pt x="118" y="35"/>
                    </a:cubicBezTo>
                    <a:cubicBezTo>
                      <a:pt x="101" y="31"/>
                      <a:pt x="85" y="31"/>
                      <a:pt x="68" y="35"/>
                    </a:cubicBezTo>
                    <a:cubicBezTo>
                      <a:pt x="53" y="39"/>
                      <a:pt x="39" y="46"/>
                      <a:pt x="29" y="58"/>
                    </a:cubicBezTo>
                    <a:cubicBezTo>
                      <a:pt x="21" y="68"/>
                      <a:pt x="16" y="78"/>
                      <a:pt x="14" y="90"/>
                    </a:cubicBezTo>
                    <a:cubicBezTo>
                      <a:pt x="11" y="107"/>
                      <a:pt x="13" y="122"/>
                      <a:pt x="19" y="137"/>
                    </a:cubicBezTo>
                    <a:cubicBezTo>
                      <a:pt x="25" y="151"/>
                      <a:pt x="34" y="163"/>
                      <a:pt x="45" y="173"/>
                    </a:cubicBezTo>
                    <a:cubicBezTo>
                      <a:pt x="46" y="174"/>
                      <a:pt x="47" y="174"/>
                      <a:pt x="49" y="174"/>
                    </a:cubicBezTo>
                    <a:cubicBezTo>
                      <a:pt x="51" y="174"/>
                      <a:pt x="53" y="175"/>
                      <a:pt x="53" y="177"/>
                    </a:cubicBezTo>
                    <a:cubicBezTo>
                      <a:pt x="54" y="180"/>
                      <a:pt x="55" y="180"/>
                      <a:pt x="56" y="181"/>
                    </a:cubicBezTo>
                    <a:cubicBezTo>
                      <a:pt x="64" y="186"/>
                      <a:pt x="71" y="191"/>
                      <a:pt x="78" y="197"/>
                    </a:cubicBezTo>
                    <a:cubicBezTo>
                      <a:pt x="79" y="197"/>
                      <a:pt x="80" y="198"/>
                      <a:pt x="81" y="198"/>
                    </a:cubicBezTo>
                    <a:cubicBezTo>
                      <a:pt x="85" y="198"/>
                      <a:pt x="87" y="199"/>
                      <a:pt x="88" y="203"/>
                    </a:cubicBezTo>
                    <a:cubicBezTo>
                      <a:pt x="88" y="204"/>
                      <a:pt x="88" y="204"/>
                      <a:pt x="88" y="204"/>
                    </a:cubicBezTo>
                    <a:cubicBezTo>
                      <a:pt x="95" y="210"/>
                      <a:pt x="103" y="215"/>
                      <a:pt x="109" y="221"/>
                    </a:cubicBezTo>
                    <a:cubicBezTo>
                      <a:pt x="111" y="223"/>
                      <a:pt x="113" y="224"/>
                      <a:pt x="115" y="224"/>
                    </a:cubicBezTo>
                    <a:cubicBezTo>
                      <a:pt x="118" y="224"/>
                      <a:pt x="119" y="226"/>
                      <a:pt x="119" y="228"/>
                    </a:cubicBezTo>
                    <a:cubicBezTo>
                      <a:pt x="119" y="230"/>
                      <a:pt x="120" y="231"/>
                      <a:pt x="122" y="232"/>
                    </a:cubicBezTo>
                    <a:cubicBezTo>
                      <a:pt x="128" y="238"/>
                      <a:pt x="135" y="244"/>
                      <a:pt x="141" y="251"/>
                    </a:cubicBezTo>
                    <a:cubicBezTo>
                      <a:pt x="142" y="252"/>
                      <a:pt x="143" y="253"/>
                      <a:pt x="144" y="253"/>
                    </a:cubicBezTo>
                    <a:cubicBezTo>
                      <a:pt x="147" y="253"/>
                      <a:pt x="149" y="255"/>
                      <a:pt x="149" y="258"/>
                    </a:cubicBezTo>
                    <a:cubicBezTo>
                      <a:pt x="149" y="259"/>
                      <a:pt x="150" y="259"/>
                      <a:pt x="150" y="260"/>
                    </a:cubicBezTo>
                    <a:cubicBezTo>
                      <a:pt x="153" y="263"/>
                      <a:pt x="155" y="266"/>
                      <a:pt x="158" y="269"/>
                    </a:cubicBezTo>
                    <a:cubicBezTo>
                      <a:pt x="161" y="272"/>
                      <a:pt x="164" y="276"/>
                      <a:pt x="167" y="279"/>
                    </a:cubicBezTo>
                    <a:cubicBezTo>
                      <a:pt x="169" y="281"/>
                      <a:pt x="170" y="282"/>
                      <a:pt x="172" y="283"/>
                    </a:cubicBezTo>
                    <a:cubicBezTo>
                      <a:pt x="175" y="284"/>
                      <a:pt x="176" y="285"/>
                      <a:pt x="176" y="289"/>
                    </a:cubicBezTo>
                    <a:cubicBezTo>
                      <a:pt x="176" y="290"/>
                      <a:pt x="177" y="291"/>
                      <a:pt x="177" y="291"/>
                    </a:cubicBezTo>
                    <a:cubicBezTo>
                      <a:pt x="183" y="298"/>
                      <a:pt x="188" y="305"/>
                      <a:pt x="193" y="312"/>
                    </a:cubicBezTo>
                    <a:cubicBezTo>
                      <a:pt x="194" y="314"/>
                      <a:pt x="195" y="315"/>
                      <a:pt x="198" y="316"/>
                    </a:cubicBezTo>
                    <a:cubicBezTo>
                      <a:pt x="200" y="316"/>
                      <a:pt x="201" y="318"/>
                      <a:pt x="201" y="321"/>
                    </a:cubicBezTo>
                    <a:cubicBezTo>
                      <a:pt x="201" y="322"/>
                      <a:pt x="201" y="323"/>
                      <a:pt x="202" y="324"/>
                    </a:cubicBezTo>
                    <a:cubicBezTo>
                      <a:pt x="207" y="331"/>
                      <a:pt x="211" y="338"/>
                      <a:pt x="216" y="345"/>
                    </a:cubicBezTo>
                    <a:cubicBezTo>
                      <a:pt x="217" y="347"/>
                      <a:pt x="218" y="350"/>
                      <a:pt x="221" y="350"/>
                    </a:cubicBezTo>
                    <a:cubicBezTo>
                      <a:pt x="223" y="351"/>
                      <a:pt x="224" y="353"/>
                      <a:pt x="223" y="355"/>
                    </a:cubicBezTo>
                    <a:cubicBezTo>
                      <a:pt x="223" y="356"/>
                      <a:pt x="224" y="358"/>
                      <a:pt x="225" y="360"/>
                    </a:cubicBezTo>
                    <a:cubicBezTo>
                      <a:pt x="228" y="366"/>
                      <a:pt x="232" y="373"/>
                      <a:pt x="236" y="380"/>
                    </a:cubicBezTo>
                    <a:cubicBezTo>
                      <a:pt x="237" y="383"/>
                      <a:pt x="238" y="385"/>
                      <a:pt x="242" y="386"/>
                    </a:cubicBezTo>
                    <a:cubicBezTo>
                      <a:pt x="243" y="387"/>
                      <a:pt x="244" y="389"/>
                      <a:pt x="243" y="391"/>
                    </a:cubicBezTo>
                    <a:cubicBezTo>
                      <a:pt x="243" y="393"/>
                      <a:pt x="243" y="395"/>
                      <a:pt x="244" y="396"/>
                    </a:cubicBezTo>
                    <a:cubicBezTo>
                      <a:pt x="247" y="402"/>
                      <a:pt x="249" y="408"/>
                      <a:pt x="252" y="413"/>
                    </a:cubicBezTo>
                    <a:cubicBezTo>
                      <a:pt x="254" y="417"/>
                      <a:pt x="255" y="422"/>
                      <a:pt x="259" y="424"/>
                    </a:cubicBezTo>
                    <a:cubicBezTo>
                      <a:pt x="260" y="425"/>
                      <a:pt x="261" y="427"/>
                      <a:pt x="260" y="429"/>
                    </a:cubicBezTo>
                    <a:cubicBezTo>
                      <a:pt x="260" y="431"/>
                      <a:pt x="260" y="433"/>
                      <a:pt x="261" y="435"/>
                    </a:cubicBezTo>
                    <a:cubicBezTo>
                      <a:pt x="262" y="438"/>
                      <a:pt x="263" y="440"/>
                      <a:pt x="264" y="442"/>
                    </a:cubicBezTo>
                    <a:cubicBezTo>
                      <a:pt x="266" y="447"/>
                      <a:pt x="267" y="453"/>
                      <a:pt x="270" y="459"/>
                    </a:cubicBezTo>
                    <a:cubicBezTo>
                      <a:pt x="273" y="463"/>
                      <a:pt x="275" y="467"/>
                      <a:pt x="276" y="472"/>
                    </a:cubicBezTo>
                    <a:cubicBezTo>
                      <a:pt x="277" y="476"/>
                      <a:pt x="280" y="480"/>
                      <a:pt x="282" y="483"/>
                    </a:cubicBezTo>
                    <a:cubicBezTo>
                      <a:pt x="289" y="493"/>
                      <a:pt x="297" y="501"/>
                      <a:pt x="306" y="508"/>
                    </a:cubicBezTo>
                    <a:cubicBezTo>
                      <a:pt x="323" y="520"/>
                      <a:pt x="342" y="525"/>
                      <a:pt x="363" y="522"/>
                    </a:cubicBezTo>
                    <a:cubicBezTo>
                      <a:pt x="380" y="520"/>
                      <a:pt x="394" y="511"/>
                      <a:pt x="405" y="498"/>
                    </a:cubicBezTo>
                    <a:cubicBezTo>
                      <a:pt x="420" y="479"/>
                      <a:pt x="427" y="458"/>
                      <a:pt x="427" y="431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42" name="Freeform 125">
                <a:extLst>
                  <a:ext uri="{FF2B5EF4-FFF2-40B4-BE49-F238E27FC236}">
                    <a16:creationId xmlns:a16="http://schemas.microsoft.com/office/drawing/2014/main" id="{9609A0A2-3063-4155-9B5A-A50CEB8CE1A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4206538" y="1206500"/>
                <a:ext cx="3175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0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B6DB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43" name="Freeform 126">
                <a:extLst>
                  <a:ext uri="{FF2B5EF4-FFF2-40B4-BE49-F238E27FC236}">
                    <a16:creationId xmlns:a16="http://schemas.microsoft.com/office/drawing/2014/main" id="{4CD9D3EE-67C4-4392-A559-C03E681DF5E2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4778038" y="1474787"/>
                <a:ext cx="252413" cy="295275"/>
              </a:xfrm>
              <a:custGeom>
                <a:avLst/>
                <a:gdLst>
                  <a:gd name="T0" fmla="*/ 102 w 103"/>
                  <a:gd name="T1" fmla="*/ 63 h 120"/>
                  <a:gd name="T2" fmla="*/ 91 w 103"/>
                  <a:gd name="T3" fmla="*/ 100 h 120"/>
                  <a:gd name="T4" fmla="*/ 46 w 103"/>
                  <a:gd name="T5" fmla="*/ 117 h 120"/>
                  <a:gd name="T6" fmla="*/ 11 w 103"/>
                  <a:gd name="T7" fmla="*/ 90 h 120"/>
                  <a:gd name="T8" fmla="*/ 2 w 103"/>
                  <a:gd name="T9" fmla="*/ 47 h 120"/>
                  <a:gd name="T10" fmla="*/ 13 w 103"/>
                  <a:gd name="T11" fmla="*/ 20 h 120"/>
                  <a:gd name="T12" fmla="*/ 35 w 103"/>
                  <a:gd name="T13" fmla="*/ 3 h 120"/>
                  <a:gd name="T14" fmla="*/ 65 w 103"/>
                  <a:gd name="T15" fmla="*/ 5 h 120"/>
                  <a:gd name="T16" fmla="*/ 99 w 103"/>
                  <a:gd name="T17" fmla="*/ 43 h 120"/>
                  <a:gd name="T18" fmla="*/ 102 w 103"/>
                  <a:gd name="T19" fmla="*/ 63 h 120"/>
                  <a:gd name="T20" fmla="*/ 13 w 103"/>
                  <a:gd name="T21" fmla="*/ 57 h 120"/>
                  <a:gd name="T22" fmla="*/ 15 w 103"/>
                  <a:gd name="T23" fmla="*/ 71 h 120"/>
                  <a:gd name="T24" fmla="*/ 39 w 103"/>
                  <a:gd name="T25" fmla="*/ 101 h 120"/>
                  <a:gd name="T26" fmla="*/ 76 w 103"/>
                  <a:gd name="T27" fmla="*/ 99 h 120"/>
                  <a:gd name="T28" fmla="*/ 91 w 103"/>
                  <a:gd name="T29" fmla="*/ 67 h 120"/>
                  <a:gd name="T30" fmla="*/ 65 w 103"/>
                  <a:gd name="T31" fmla="*/ 17 h 120"/>
                  <a:gd name="T32" fmla="*/ 24 w 103"/>
                  <a:gd name="T33" fmla="*/ 24 h 120"/>
                  <a:gd name="T34" fmla="*/ 13 w 103"/>
                  <a:gd name="T35" fmla="*/ 57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03" h="120">
                    <a:moveTo>
                      <a:pt x="102" y="63"/>
                    </a:moveTo>
                    <a:cubicBezTo>
                      <a:pt x="103" y="77"/>
                      <a:pt x="99" y="89"/>
                      <a:pt x="91" y="100"/>
                    </a:cubicBezTo>
                    <a:cubicBezTo>
                      <a:pt x="81" y="114"/>
                      <a:pt x="63" y="120"/>
                      <a:pt x="46" y="117"/>
                    </a:cubicBezTo>
                    <a:cubicBezTo>
                      <a:pt x="31" y="113"/>
                      <a:pt x="19" y="104"/>
                      <a:pt x="11" y="90"/>
                    </a:cubicBezTo>
                    <a:cubicBezTo>
                      <a:pt x="3" y="77"/>
                      <a:pt x="0" y="62"/>
                      <a:pt x="2" y="47"/>
                    </a:cubicBezTo>
                    <a:cubicBezTo>
                      <a:pt x="3" y="37"/>
                      <a:pt x="6" y="28"/>
                      <a:pt x="13" y="20"/>
                    </a:cubicBezTo>
                    <a:cubicBezTo>
                      <a:pt x="18" y="12"/>
                      <a:pt x="26" y="6"/>
                      <a:pt x="35" y="3"/>
                    </a:cubicBezTo>
                    <a:cubicBezTo>
                      <a:pt x="45" y="0"/>
                      <a:pt x="55" y="0"/>
                      <a:pt x="65" y="5"/>
                    </a:cubicBezTo>
                    <a:cubicBezTo>
                      <a:pt x="83" y="12"/>
                      <a:pt x="93" y="25"/>
                      <a:pt x="99" y="43"/>
                    </a:cubicBezTo>
                    <a:cubicBezTo>
                      <a:pt x="101" y="50"/>
                      <a:pt x="102" y="57"/>
                      <a:pt x="102" y="63"/>
                    </a:cubicBezTo>
                    <a:close/>
                    <a:moveTo>
                      <a:pt x="13" y="57"/>
                    </a:moveTo>
                    <a:cubicBezTo>
                      <a:pt x="13" y="61"/>
                      <a:pt x="14" y="66"/>
                      <a:pt x="15" y="71"/>
                    </a:cubicBezTo>
                    <a:cubicBezTo>
                      <a:pt x="19" y="85"/>
                      <a:pt x="27" y="95"/>
                      <a:pt x="39" y="101"/>
                    </a:cubicBezTo>
                    <a:cubicBezTo>
                      <a:pt x="49" y="108"/>
                      <a:pt x="66" y="108"/>
                      <a:pt x="76" y="99"/>
                    </a:cubicBezTo>
                    <a:cubicBezTo>
                      <a:pt x="86" y="90"/>
                      <a:pt x="90" y="79"/>
                      <a:pt x="91" y="67"/>
                    </a:cubicBezTo>
                    <a:cubicBezTo>
                      <a:pt x="91" y="46"/>
                      <a:pt x="84" y="28"/>
                      <a:pt x="65" y="17"/>
                    </a:cubicBezTo>
                    <a:cubicBezTo>
                      <a:pt x="51" y="9"/>
                      <a:pt x="35" y="11"/>
                      <a:pt x="24" y="24"/>
                    </a:cubicBezTo>
                    <a:cubicBezTo>
                      <a:pt x="16" y="33"/>
                      <a:pt x="13" y="43"/>
                      <a:pt x="13" y="57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44" name="Freeform 127">
                <a:extLst>
                  <a:ext uri="{FF2B5EF4-FFF2-40B4-BE49-F238E27FC236}">
                    <a16:creationId xmlns:a16="http://schemas.microsoft.com/office/drawing/2014/main" id="{95F3B344-2B78-450B-82C6-61794C84D026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4177963" y="908050"/>
                <a:ext cx="219075" cy="212725"/>
              </a:xfrm>
              <a:custGeom>
                <a:avLst/>
                <a:gdLst>
                  <a:gd name="T0" fmla="*/ 0 w 89"/>
                  <a:gd name="T1" fmla="*/ 38 h 86"/>
                  <a:gd name="T2" fmla="*/ 31 w 89"/>
                  <a:gd name="T3" fmla="*/ 3 h 86"/>
                  <a:gd name="T4" fmla="*/ 76 w 89"/>
                  <a:gd name="T5" fmla="*/ 19 h 86"/>
                  <a:gd name="T6" fmla="*/ 82 w 89"/>
                  <a:gd name="T7" fmla="*/ 61 h 86"/>
                  <a:gd name="T8" fmla="*/ 64 w 89"/>
                  <a:gd name="T9" fmla="*/ 79 h 86"/>
                  <a:gd name="T10" fmla="*/ 17 w 89"/>
                  <a:gd name="T11" fmla="*/ 73 h 86"/>
                  <a:gd name="T12" fmla="*/ 0 w 89"/>
                  <a:gd name="T13" fmla="*/ 38 h 86"/>
                  <a:gd name="T14" fmla="*/ 47 w 89"/>
                  <a:gd name="T15" fmla="*/ 71 h 86"/>
                  <a:gd name="T16" fmla="*/ 56 w 89"/>
                  <a:gd name="T17" fmla="*/ 69 h 86"/>
                  <a:gd name="T18" fmla="*/ 70 w 89"/>
                  <a:gd name="T19" fmla="*/ 59 h 86"/>
                  <a:gd name="T20" fmla="*/ 70 w 89"/>
                  <a:gd name="T21" fmla="*/ 31 h 86"/>
                  <a:gd name="T22" fmla="*/ 36 w 89"/>
                  <a:gd name="T23" fmla="*/ 14 h 86"/>
                  <a:gd name="T24" fmla="*/ 13 w 89"/>
                  <a:gd name="T25" fmla="*/ 48 h 86"/>
                  <a:gd name="T26" fmla="*/ 47 w 89"/>
                  <a:gd name="T27" fmla="*/ 71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9" h="86">
                    <a:moveTo>
                      <a:pt x="0" y="38"/>
                    </a:moveTo>
                    <a:cubicBezTo>
                      <a:pt x="0" y="20"/>
                      <a:pt x="13" y="6"/>
                      <a:pt x="31" y="3"/>
                    </a:cubicBezTo>
                    <a:cubicBezTo>
                      <a:pt x="49" y="0"/>
                      <a:pt x="64" y="6"/>
                      <a:pt x="76" y="19"/>
                    </a:cubicBezTo>
                    <a:cubicBezTo>
                      <a:pt x="87" y="32"/>
                      <a:pt x="89" y="46"/>
                      <a:pt x="82" y="61"/>
                    </a:cubicBezTo>
                    <a:cubicBezTo>
                      <a:pt x="79" y="70"/>
                      <a:pt x="72" y="75"/>
                      <a:pt x="64" y="79"/>
                    </a:cubicBezTo>
                    <a:cubicBezTo>
                      <a:pt x="47" y="86"/>
                      <a:pt x="32" y="83"/>
                      <a:pt x="17" y="73"/>
                    </a:cubicBezTo>
                    <a:cubicBezTo>
                      <a:pt x="6" y="65"/>
                      <a:pt x="0" y="54"/>
                      <a:pt x="0" y="38"/>
                    </a:cubicBezTo>
                    <a:close/>
                    <a:moveTo>
                      <a:pt x="47" y="71"/>
                    </a:moveTo>
                    <a:cubicBezTo>
                      <a:pt x="50" y="71"/>
                      <a:pt x="53" y="70"/>
                      <a:pt x="56" y="69"/>
                    </a:cubicBezTo>
                    <a:cubicBezTo>
                      <a:pt x="63" y="68"/>
                      <a:pt x="67" y="64"/>
                      <a:pt x="70" y="59"/>
                    </a:cubicBezTo>
                    <a:cubicBezTo>
                      <a:pt x="77" y="50"/>
                      <a:pt x="76" y="40"/>
                      <a:pt x="70" y="31"/>
                    </a:cubicBezTo>
                    <a:cubicBezTo>
                      <a:pt x="62" y="19"/>
                      <a:pt x="51" y="13"/>
                      <a:pt x="36" y="14"/>
                    </a:cubicBezTo>
                    <a:cubicBezTo>
                      <a:pt x="19" y="15"/>
                      <a:pt x="8" y="31"/>
                      <a:pt x="13" y="48"/>
                    </a:cubicBezTo>
                    <a:cubicBezTo>
                      <a:pt x="17" y="61"/>
                      <a:pt x="32" y="71"/>
                      <a:pt x="47" y="71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45" name="Freeform 128">
                <a:extLst>
                  <a:ext uri="{FF2B5EF4-FFF2-40B4-BE49-F238E27FC236}">
                    <a16:creationId xmlns:a16="http://schemas.microsoft.com/office/drawing/2014/main" id="{CB00F8C1-95FD-4920-9CC1-34BC83FFD6C1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4643100" y="1176337"/>
                <a:ext cx="179388" cy="188913"/>
              </a:xfrm>
              <a:custGeom>
                <a:avLst/>
                <a:gdLst>
                  <a:gd name="T0" fmla="*/ 0 w 73"/>
                  <a:gd name="T1" fmla="*/ 35 h 77"/>
                  <a:gd name="T2" fmla="*/ 11 w 73"/>
                  <a:gd name="T3" fmla="*/ 9 h 77"/>
                  <a:gd name="T4" fmla="*/ 44 w 73"/>
                  <a:gd name="T5" fmla="*/ 5 h 77"/>
                  <a:gd name="T6" fmla="*/ 70 w 73"/>
                  <a:gd name="T7" fmla="*/ 35 h 77"/>
                  <a:gd name="T8" fmla="*/ 58 w 73"/>
                  <a:gd name="T9" fmla="*/ 70 h 77"/>
                  <a:gd name="T10" fmla="*/ 33 w 73"/>
                  <a:gd name="T11" fmla="*/ 75 h 77"/>
                  <a:gd name="T12" fmla="*/ 6 w 73"/>
                  <a:gd name="T13" fmla="*/ 55 h 77"/>
                  <a:gd name="T14" fmla="*/ 0 w 73"/>
                  <a:gd name="T15" fmla="*/ 35 h 77"/>
                  <a:gd name="T16" fmla="*/ 52 w 73"/>
                  <a:gd name="T17" fmla="*/ 60 h 77"/>
                  <a:gd name="T18" fmla="*/ 52 w 73"/>
                  <a:gd name="T19" fmla="*/ 60 h 77"/>
                  <a:gd name="T20" fmla="*/ 56 w 73"/>
                  <a:gd name="T21" fmla="*/ 55 h 77"/>
                  <a:gd name="T22" fmla="*/ 56 w 73"/>
                  <a:gd name="T23" fmla="*/ 55 h 77"/>
                  <a:gd name="T24" fmla="*/ 58 w 73"/>
                  <a:gd name="T25" fmla="*/ 50 h 77"/>
                  <a:gd name="T26" fmla="*/ 59 w 73"/>
                  <a:gd name="T27" fmla="*/ 48 h 77"/>
                  <a:gd name="T28" fmla="*/ 59 w 73"/>
                  <a:gd name="T29" fmla="*/ 38 h 77"/>
                  <a:gd name="T30" fmla="*/ 58 w 73"/>
                  <a:gd name="T31" fmla="*/ 37 h 77"/>
                  <a:gd name="T32" fmla="*/ 58 w 73"/>
                  <a:gd name="T33" fmla="*/ 36 h 77"/>
                  <a:gd name="T34" fmla="*/ 58 w 73"/>
                  <a:gd name="T35" fmla="*/ 35 h 77"/>
                  <a:gd name="T36" fmla="*/ 56 w 73"/>
                  <a:gd name="T37" fmla="*/ 30 h 77"/>
                  <a:gd name="T38" fmla="*/ 55 w 73"/>
                  <a:gd name="T39" fmla="*/ 29 h 77"/>
                  <a:gd name="T40" fmla="*/ 50 w 73"/>
                  <a:gd name="T41" fmla="*/ 22 h 77"/>
                  <a:gd name="T42" fmla="*/ 50 w 73"/>
                  <a:gd name="T43" fmla="*/ 22 h 77"/>
                  <a:gd name="T44" fmla="*/ 49 w 73"/>
                  <a:gd name="T45" fmla="*/ 21 h 77"/>
                  <a:gd name="T46" fmla="*/ 48 w 73"/>
                  <a:gd name="T47" fmla="*/ 20 h 77"/>
                  <a:gd name="T48" fmla="*/ 39 w 73"/>
                  <a:gd name="T49" fmla="*/ 15 h 77"/>
                  <a:gd name="T50" fmla="*/ 39 w 73"/>
                  <a:gd name="T51" fmla="*/ 15 h 77"/>
                  <a:gd name="T52" fmla="*/ 38 w 73"/>
                  <a:gd name="T53" fmla="*/ 15 h 77"/>
                  <a:gd name="T54" fmla="*/ 37 w 73"/>
                  <a:gd name="T55" fmla="*/ 15 h 77"/>
                  <a:gd name="T56" fmla="*/ 31 w 73"/>
                  <a:gd name="T57" fmla="*/ 14 h 77"/>
                  <a:gd name="T58" fmla="*/ 28 w 73"/>
                  <a:gd name="T59" fmla="*/ 14 h 77"/>
                  <a:gd name="T60" fmla="*/ 14 w 73"/>
                  <a:gd name="T61" fmla="*/ 25 h 77"/>
                  <a:gd name="T62" fmla="*/ 14 w 73"/>
                  <a:gd name="T63" fmla="*/ 25 h 77"/>
                  <a:gd name="T64" fmla="*/ 12 w 73"/>
                  <a:gd name="T65" fmla="*/ 30 h 77"/>
                  <a:gd name="T66" fmla="*/ 12 w 73"/>
                  <a:gd name="T67" fmla="*/ 31 h 77"/>
                  <a:gd name="T68" fmla="*/ 12 w 73"/>
                  <a:gd name="T69" fmla="*/ 39 h 77"/>
                  <a:gd name="T70" fmla="*/ 12 w 73"/>
                  <a:gd name="T71" fmla="*/ 40 h 77"/>
                  <a:gd name="T72" fmla="*/ 13 w 73"/>
                  <a:gd name="T73" fmla="*/ 42 h 77"/>
                  <a:gd name="T74" fmla="*/ 13 w 73"/>
                  <a:gd name="T75" fmla="*/ 43 h 77"/>
                  <a:gd name="T76" fmla="*/ 13 w 73"/>
                  <a:gd name="T77" fmla="*/ 44 h 77"/>
                  <a:gd name="T78" fmla="*/ 13 w 73"/>
                  <a:gd name="T79" fmla="*/ 45 h 77"/>
                  <a:gd name="T80" fmla="*/ 14 w 73"/>
                  <a:gd name="T81" fmla="*/ 46 h 77"/>
                  <a:gd name="T82" fmla="*/ 14 w 73"/>
                  <a:gd name="T83" fmla="*/ 46 h 77"/>
                  <a:gd name="T84" fmla="*/ 19 w 73"/>
                  <a:gd name="T85" fmla="*/ 55 h 77"/>
                  <a:gd name="T86" fmla="*/ 19 w 73"/>
                  <a:gd name="T87" fmla="*/ 55 h 77"/>
                  <a:gd name="T88" fmla="*/ 24 w 73"/>
                  <a:gd name="T89" fmla="*/ 59 h 77"/>
                  <a:gd name="T90" fmla="*/ 24 w 73"/>
                  <a:gd name="T91" fmla="*/ 59 h 77"/>
                  <a:gd name="T92" fmla="*/ 29 w 73"/>
                  <a:gd name="T93" fmla="*/ 62 h 77"/>
                  <a:gd name="T94" fmla="*/ 46 w 73"/>
                  <a:gd name="T95" fmla="*/ 63 h 77"/>
                  <a:gd name="T96" fmla="*/ 50 w 73"/>
                  <a:gd name="T97" fmla="*/ 62 h 77"/>
                  <a:gd name="T98" fmla="*/ 50 w 73"/>
                  <a:gd name="T99" fmla="*/ 61 h 77"/>
                  <a:gd name="T100" fmla="*/ 51 w 73"/>
                  <a:gd name="T101" fmla="*/ 61 h 77"/>
                  <a:gd name="T102" fmla="*/ 52 w 73"/>
                  <a:gd name="T103" fmla="*/ 6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73" h="77">
                    <a:moveTo>
                      <a:pt x="0" y="35"/>
                    </a:moveTo>
                    <a:cubicBezTo>
                      <a:pt x="0" y="25"/>
                      <a:pt x="4" y="16"/>
                      <a:pt x="11" y="9"/>
                    </a:cubicBezTo>
                    <a:cubicBezTo>
                      <a:pt x="21" y="1"/>
                      <a:pt x="32" y="0"/>
                      <a:pt x="44" y="5"/>
                    </a:cubicBezTo>
                    <a:cubicBezTo>
                      <a:pt x="58" y="10"/>
                      <a:pt x="67" y="20"/>
                      <a:pt x="70" y="35"/>
                    </a:cubicBezTo>
                    <a:cubicBezTo>
                      <a:pt x="73" y="49"/>
                      <a:pt x="70" y="61"/>
                      <a:pt x="58" y="70"/>
                    </a:cubicBezTo>
                    <a:cubicBezTo>
                      <a:pt x="51" y="76"/>
                      <a:pt x="42" y="77"/>
                      <a:pt x="33" y="75"/>
                    </a:cubicBezTo>
                    <a:cubicBezTo>
                      <a:pt x="21" y="73"/>
                      <a:pt x="12" y="66"/>
                      <a:pt x="6" y="55"/>
                    </a:cubicBezTo>
                    <a:cubicBezTo>
                      <a:pt x="2" y="49"/>
                      <a:pt x="1" y="42"/>
                      <a:pt x="0" y="35"/>
                    </a:cubicBezTo>
                    <a:close/>
                    <a:moveTo>
                      <a:pt x="52" y="60"/>
                    </a:moveTo>
                    <a:cubicBezTo>
                      <a:pt x="52" y="60"/>
                      <a:pt x="52" y="60"/>
                      <a:pt x="52" y="60"/>
                    </a:cubicBezTo>
                    <a:cubicBezTo>
                      <a:pt x="54" y="59"/>
                      <a:pt x="55" y="58"/>
                      <a:pt x="56" y="55"/>
                    </a:cubicBezTo>
                    <a:cubicBezTo>
                      <a:pt x="56" y="55"/>
                      <a:pt x="56" y="55"/>
                      <a:pt x="56" y="55"/>
                    </a:cubicBezTo>
                    <a:cubicBezTo>
                      <a:pt x="58" y="54"/>
                      <a:pt x="58" y="52"/>
                      <a:pt x="58" y="50"/>
                    </a:cubicBezTo>
                    <a:cubicBezTo>
                      <a:pt x="58" y="49"/>
                      <a:pt x="59" y="49"/>
                      <a:pt x="59" y="48"/>
                    </a:cubicBezTo>
                    <a:cubicBezTo>
                      <a:pt x="60" y="45"/>
                      <a:pt x="60" y="41"/>
                      <a:pt x="59" y="38"/>
                    </a:cubicBezTo>
                    <a:cubicBezTo>
                      <a:pt x="58" y="38"/>
                      <a:pt x="58" y="37"/>
                      <a:pt x="58" y="37"/>
                    </a:cubicBezTo>
                    <a:cubicBezTo>
                      <a:pt x="59" y="36"/>
                      <a:pt x="58" y="36"/>
                      <a:pt x="58" y="36"/>
                    </a:cubicBezTo>
                    <a:cubicBezTo>
                      <a:pt x="58" y="35"/>
                      <a:pt x="58" y="35"/>
                      <a:pt x="58" y="35"/>
                    </a:cubicBezTo>
                    <a:cubicBezTo>
                      <a:pt x="58" y="33"/>
                      <a:pt x="57" y="31"/>
                      <a:pt x="56" y="30"/>
                    </a:cubicBezTo>
                    <a:cubicBezTo>
                      <a:pt x="56" y="30"/>
                      <a:pt x="56" y="30"/>
                      <a:pt x="55" y="29"/>
                    </a:cubicBezTo>
                    <a:cubicBezTo>
                      <a:pt x="54" y="27"/>
                      <a:pt x="53" y="24"/>
                      <a:pt x="50" y="22"/>
                    </a:cubicBezTo>
                    <a:cubicBezTo>
                      <a:pt x="50" y="22"/>
                      <a:pt x="50" y="22"/>
                      <a:pt x="50" y="22"/>
                    </a:cubicBezTo>
                    <a:cubicBezTo>
                      <a:pt x="50" y="22"/>
                      <a:pt x="49" y="21"/>
                      <a:pt x="49" y="21"/>
                    </a:cubicBezTo>
                    <a:cubicBezTo>
                      <a:pt x="48" y="21"/>
                      <a:pt x="48" y="20"/>
                      <a:pt x="48" y="20"/>
                    </a:cubicBezTo>
                    <a:cubicBezTo>
                      <a:pt x="45" y="18"/>
                      <a:pt x="42" y="16"/>
                      <a:pt x="39" y="15"/>
                    </a:cubicBezTo>
                    <a:cubicBezTo>
                      <a:pt x="39" y="15"/>
                      <a:pt x="39" y="15"/>
                      <a:pt x="39" y="15"/>
                    </a:cubicBezTo>
                    <a:cubicBezTo>
                      <a:pt x="38" y="15"/>
                      <a:pt x="38" y="15"/>
                      <a:pt x="38" y="15"/>
                    </a:cubicBezTo>
                    <a:cubicBezTo>
                      <a:pt x="38" y="15"/>
                      <a:pt x="37" y="15"/>
                      <a:pt x="37" y="15"/>
                    </a:cubicBezTo>
                    <a:cubicBezTo>
                      <a:pt x="35" y="14"/>
                      <a:pt x="33" y="13"/>
                      <a:pt x="31" y="14"/>
                    </a:cubicBezTo>
                    <a:cubicBezTo>
                      <a:pt x="30" y="14"/>
                      <a:pt x="29" y="14"/>
                      <a:pt x="28" y="14"/>
                    </a:cubicBezTo>
                    <a:cubicBezTo>
                      <a:pt x="21" y="15"/>
                      <a:pt x="16" y="19"/>
                      <a:pt x="14" y="25"/>
                    </a:cubicBezTo>
                    <a:cubicBezTo>
                      <a:pt x="14" y="25"/>
                      <a:pt x="14" y="25"/>
                      <a:pt x="14" y="25"/>
                    </a:cubicBezTo>
                    <a:cubicBezTo>
                      <a:pt x="13" y="27"/>
                      <a:pt x="12" y="28"/>
                      <a:pt x="12" y="30"/>
                    </a:cubicBezTo>
                    <a:cubicBezTo>
                      <a:pt x="12" y="31"/>
                      <a:pt x="12" y="31"/>
                      <a:pt x="12" y="31"/>
                    </a:cubicBezTo>
                    <a:cubicBezTo>
                      <a:pt x="11" y="34"/>
                      <a:pt x="11" y="36"/>
                      <a:pt x="12" y="39"/>
                    </a:cubicBezTo>
                    <a:cubicBezTo>
                      <a:pt x="12" y="39"/>
                      <a:pt x="12" y="40"/>
                      <a:pt x="12" y="40"/>
                    </a:cubicBezTo>
                    <a:cubicBezTo>
                      <a:pt x="12" y="41"/>
                      <a:pt x="12" y="41"/>
                      <a:pt x="13" y="42"/>
                    </a:cubicBezTo>
                    <a:cubicBezTo>
                      <a:pt x="13" y="42"/>
                      <a:pt x="13" y="43"/>
                      <a:pt x="13" y="43"/>
                    </a:cubicBezTo>
                    <a:cubicBezTo>
                      <a:pt x="13" y="43"/>
                      <a:pt x="13" y="44"/>
                      <a:pt x="13" y="44"/>
                    </a:cubicBezTo>
                    <a:cubicBezTo>
                      <a:pt x="13" y="44"/>
                      <a:pt x="13" y="45"/>
                      <a:pt x="13" y="45"/>
                    </a:cubicBezTo>
                    <a:cubicBezTo>
                      <a:pt x="14" y="45"/>
                      <a:pt x="14" y="45"/>
                      <a:pt x="14" y="46"/>
                    </a:cubicBezTo>
                    <a:cubicBezTo>
                      <a:pt x="14" y="46"/>
                      <a:pt x="14" y="46"/>
                      <a:pt x="14" y="46"/>
                    </a:cubicBezTo>
                    <a:cubicBezTo>
                      <a:pt x="15" y="49"/>
                      <a:pt x="17" y="52"/>
                      <a:pt x="19" y="55"/>
                    </a:cubicBezTo>
                    <a:cubicBezTo>
                      <a:pt x="19" y="55"/>
                      <a:pt x="19" y="55"/>
                      <a:pt x="19" y="55"/>
                    </a:cubicBezTo>
                    <a:cubicBezTo>
                      <a:pt x="21" y="56"/>
                      <a:pt x="22" y="58"/>
                      <a:pt x="24" y="59"/>
                    </a:cubicBezTo>
                    <a:cubicBezTo>
                      <a:pt x="24" y="59"/>
                      <a:pt x="24" y="59"/>
                      <a:pt x="24" y="59"/>
                    </a:cubicBezTo>
                    <a:cubicBezTo>
                      <a:pt x="26" y="61"/>
                      <a:pt x="28" y="62"/>
                      <a:pt x="29" y="62"/>
                    </a:cubicBezTo>
                    <a:cubicBezTo>
                      <a:pt x="35" y="65"/>
                      <a:pt x="40" y="66"/>
                      <a:pt x="46" y="63"/>
                    </a:cubicBezTo>
                    <a:cubicBezTo>
                      <a:pt x="47" y="63"/>
                      <a:pt x="49" y="62"/>
                      <a:pt x="50" y="62"/>
                    </a:cubicBezTo>
                    <a:cubicBezTo>
                      <a:pt x="50" y="61"/>
                      <a:pt x="50" y="61"/>
                      <a:pt x="50" y="61"/>
                    </a:cubicBezTo>
                    <a:cubicBezTo>
                      <a:pt x="51" y="61"/>
                      <a:pt x="51" y="61"/>
                      <a:pt x="51" y="61"/>
                    </a:cubicBezTo>
                    <a:cubicBezTo>
                      <a:pt x="51" y="60"/>
                      <a:pt x="52" y="60"/>
                      <a:pt x="52" y="60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46" name="Freeform 129">
                <a:extLst>
                  <a:ext uri="{FF2B5EF4-FFF2-40B4-BE49-F238E27FC236}">
                    <a16:creationId xmlns:a16="http://schemas.microsoft.com/office/drawing/2014/main" id="{B9D2B5C0-45C1-4218-BD75-809D29C604AB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4468475" y="973137"/>
                <a:ext cx="130175" cy="131763"/>
              </a:xfrm>
              <a:custGeom>
                <a:avLst/>
                <a:gdLst>
                  <a:gd name="T0" fmla="*/ 0 w 53"/>
                  <a:gd name="T1" fmla="*/ 24 h 54"/>
                  <a:gd name="T2" fmla="*/ 27 w 53"/>
                  <a:gd name="T3" fmla="*/ 3 h 54"/>
                  <a:gd name="T4" fmla="*/ 51 w 53"/>
                  <a:gd name="T5" fmla="*/ 27 h 54"/>
                  <a:gd name="T6" fmla="*/ 32 w 53"/>
                  <a:gd name="T7" fmla="*/ 52 h 54"/>
                  <a:gd name="T8" fmla="*/ 0 w 53"/>
                  <a:gd name="T9" fmla="*/ 29 h 54"/>
                  <a:gd name="T10" fmla="*/ 0 w 53"/>
                  <a:gd name="T11" fmla="*/ 24 h 54"/>
                  <a:gd name="T12" fmla="*/ 29 w 53"/>
                  <a:gd name="T13" fmla="*/ 41 h 54"/>
                  <a:gd name="T14" fmla="*/ 40 w 53"/>
                  <a:gd name="T15" fmla="*/ 29 h 54"/>
                  <a:gd name="T16" fmla="*/ 18 w 53"/>
                  <a:gd name="T17" fmla="*/ 15 h 54"/>
                  <a:gd name="T18" fmla="*/ 11 w 53"/>
                  <a:gd name="T19" fmla="*/ 25 h 54"/>
                  <a:gd name="T20" fmla="*/ 29 w 53"/>
                  <a:gd name="T21" fmla="*/ 41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3" h="54">
                    <a:moveTo>
                      <a:pt x="0" y="24"/>
                    </a:moveTo>
                    <a:cubicBezTo>
                      <a:pt x="0" y="10"/>
                      <a:pt x="12" y="0"/>
                      <a:pt x="27" y="3"/>
                    </a:cubicBezTo>
                    <a:cubicBezTo>
                      <a:pt x="39" y="4"/>
                      <a:pt x="49" y="15"/>
                      <a:pt x="51" y="27"/>
                    </a:cubicBezTo>
                    <a:cubicBezTo>
                      <a:pt x="53" y="39"/>
                      <a:pt x="45" y="50"/>
                      <a:pt x="32" y="52"/>
                    </a:cubicBezTo>
                    <a:cubicBezTo>
                      <a:pt x="17" y="54"/>
                      <a:pt x="4" y="44"/>
                      <a:pt x="0" y="29"/>
                    </a:cubicBezTo>
                    <a:cubicBezTo>
                      <a:pt x="0" y="28"/>
                      <a:pt x="0" y="26"/>
                      <a:pt x="0" y="24"/>
                    </a:cubicBezTo>
                    <a:close/>
                    <a:moveTo>
                      <a:pt x="29" y="41"/>
                    </a:moveTo>
                    <a:cubicBezTo>
                      <a:pt x="36" y="41"/>
                      <a:pt x="40" y="36"/>
                      <a:pt x="40" y="29"/>
                    </a:cubicBezTo>
                    <a:cubicBezTo>
                      <a:pt x="39" y="19"/>
                      <a:pt x="27" y="12"/>
                      <a:pt x="18" y="15"/>
                    </a:cubicBezTo>
                    <a:cubicBezTo>
                      <a:pt x="14" y="16"/>
                      <a:pt x="11" y="21"/>
                      <a:pt x="11" y="25"/>
                    </a:cubicBezTo>
                    <a:cubicBezTo>
                      <a:pt x="13" y="34"/>
                      <a:pt x="21" y="41"/>
                      <a:pt x="29" y="41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47" name="Freeform 130">
                <a:extLst>
                  <a:ext uri="{FF2B5EF4-FFF2-40B4-BE49-F238E27FC236}">
                    <a16:creationId xmlns:a16="http://schemas.microsoft.com/office/drawing/2014/main" id="{7C8B7FB7-FDA0-439E-AAE5-971626943976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4620875" y="1443037"/>
                <a:ext cx="109538" cy="114300"/>
              </a:xfrm>
              <a:custGeom>
                <a:avLst/>
                <a:gdLst>
                  <a:gd name="T0" fmla="*/ 23 w 45"/>
                  <a:gd name="T1" fmla="*/ 46 h 47"/>
                  <a:gd name="T2" fmla="*/ 1 w 45"/>
                  <a:gd name="T3" fmla="*/ 22 h 47"/>
                  <a:gd name="T4" fmla="*/ 22 w 45"/>
                  <a:gd name="T5" fmla="*/ 0 h 47"/>
                  <a:gd name="T6" fmla="*/ 44 w 45"/>
                  <a:gd name="T7" fmla="*/ 25 h 47"/>
                  <a:gd name="T8" fmla="*/ 23 w 45"/>
                  <a:gd name="T9" fmla="*/ 46 h 47"/>
                  <a:gd name="T10" fmla="*/ 33 w 45"/>
                  <a:gd name="T11" fmla="*/ 24 h 47"/>
                  <a:gd name="T12" fmla="*/ 22 w 45"/>
                  <a:gd name="T13" fmla="*/ 12 h 47"/>
                  <a:gd name="T14" fmla="*/ 12 w 45"/>
                  <a:gd name="T15" fmla="*/ 23 h 47"/>
                  <a:gd name="T16" fmla="*/ 23 w 45"/>
                  <a:gd name="T17" fmla="*/ 35 h 47"/>
                  <a:gd name="T18" fmla="*/ 33 w 45"/>
                  <a:gd name="T19" fmla="*/ 24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5" h="47">
                    <a:moveTo>
                      <a:pt x="23" y="46"/>
                    </a:moveTo>
                    <a:cubicBezTo>
                      <a:pt x="11" y="47"/>
                      <a:pt x="0" y="36"/>
                      <a:pt x="1" y="22"/>
                    </a:cubicBezTo>
                    <a:cubicBezTo>
                      <a:pt x="1" y="10"/>
                      <a:pt x="10" y="0"/>
                      <a:pt x="22" y="0"/>
                    </a:cubicBezTo>
                    <a:cubicBezTo>
                      <a:pt x="34" y="0"/>
                      <a:pt x="45" y="12"/>
                      <a:pt x="44" y="25"/>
                    </a:cubicBezTo>
                    <a:cubicBezTo>
                      <a:pt x="44" y="37"/>
                      <a:pt x="34" y="47"/>
                      <a:pt x="23" y="46"/>
                    </a:cubicBezTo>
                    <a:close/>
                    <a:moveTo>
                      <a:pt x="33" y="24"/>
                    </a:moveTo>
                    <a:cubicBezTo>
                      <a:pt x="33" y="18"/>
                      <a:pt x="28" y="12"/>
                      <a:pt x="22" y="12"/>
                    </a:cubicBezTo>
                    <a:cubicBezTo>
                      <a:pt x="15" y="12"/>
                      <a:pt x="12" y="17"/>
                      <a:pt x="12" y="23"/>
                    </a:cubicBezTo>
                    <a:cubicBezTo>
                      <a:pt x="12" y="29"/>
                      <a:pt x="17" y="35"/>
                      <a:pt x="23" y="35"/>
                    </a:cubicBezTo>
                    <a:cubicBezTo>
                      <a:pt x="29" y="35"/>
                      <a:pt x="33" y="30"/>
                      <a:pt x="33" y="24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48" name="Freeform 131">
                <a:extLst>
                  <a:ext uri="{FF2B5EF4-FFF2-40B4-BE49-F238E27FC236}">
                    <a16:creationId xmlns:a16="http://schemas.microsoft.com/office/drawing/2014/main" id="{99792BE9-7396-439F-8B65-06574AB1D54D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4441488" y="1196975"/>
                <a:ext cx="104775" cy="104775"/>
              </a:xfrm>
              <a:custGeom>
                <a:avLst/>
                <a:gdLst>
                  <a:gd name="T0" fmla="*/ 22 w 43"/>
                  <a:gd name="T1" fmla="*/ 43 h 43"/>
                  <a:gd name="T2" fmla="*/ 0 w 43"/>
                  <a:gd name="T3" fmla="*/ 21 h 43"/>
                  <a:gd name="T4" fmla="*/ 19 w 43"/>
                  <a:gd name="T5" fmla="*/ 0 h 43"/>
                  <a:gd name="T6" fmla="*/ 43 w 43"/>
                  <a:gd name="T7" fmla="*/ 23 h 43"/>
                  <a:gd name="T8" fmla="*/ 22 w 43"/>
                  <a:gd name="T9" fmla="*/ 43 h 43"/>
                  <a:gd name="T10" fmla="*/ 22 w 43"/>
                  <a:gd name="T11" fmla="*/ 31 h 43"/>
                  <a:gd name="T12" fmla="*/ 31 w 43"/>
                  <a:gd name="T13" fmla="*/ 23 h 43"/>
                  <a:gd name="T14" fmla="*/ 20 w 43"/>
                  <a:gd name="T15" fmla="*/ 12 h 43"/>
                  <a:gd name="T16" fmla="*/ 12 w 43"/>
                  <a:gd name="T17" fmla="*/ 20 h 43"/>
                  <a:gd name="T18" fmla="*/ 22 w 43"/>
                  <a:gd name="T19" fmla="*/ 31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3" h="43">
                    <a:moveTo>
                      <a:pt x="22" y="43"/>
                    </a:moveTo>
                    <a:cubicBezTo>
                      <a:pt x="11" y="43"/>
                      <a:pt x="0" y="33"/>
                      <a:pt x="0" y="21"/>
                    </a:cubicBezTo>
                    <a:cubicBezTo>
                      <a:pt x="0" y="10"/>
                      <a:pt x="8" y="1"/>
                      <a:pt x="19" y="0"/>
                    </a:cubicBezTo>
                    <a:cubicBezTo>
                      <a:pt x="32" y="0"/>
                      <a:pt x="43" y="11"/>
                      <a:pt x="43" y="23"/>
                    </a:cubicBezTo>
                    <a:cubicBezTo>
                      <a:pt x="42" y="33"/>
                      <a:pt x="35" y="43"/>
                      <a:pt x="22" y="43"/>
                    </a:cubicBezTo>
                    <a:close/>
                    <a:moveTo>
                      <a:pt x="22" y="31"/>
                    </a:moveTo>
                    <a:cubicBezTo>
                      <a:pt x="27" y="31"/>
                      <a:pt x="31" y="28"/>
                      <a:pt x="31" y="23"/>
                    </a:cubicBezTo>
                    <a:cubicBezTo>
                      <a:pt x="31" y="17"/>
                      <a:pt x="26" y="12"/>
                      <a:pt x="20" y="12"/>
                    </a:cubicBezTo>
                    <a:cubicBezTo>
                      <a:pt x="15" y="12"/>
                      <a:pt x="12" y="15"/>
                      <a:pt x="12" y="20"/>
                    </a:cubicBezTo>
                    <a:cubicBezTo>
                      <a:pt x="12" y="26"/>
                      <a:pt x="16" y="31"/>
                      <a:pt x="22" y="31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49" name="Freeform 132">
                <a:extLst>
                  <a:ext uri="{FF2B5EF4-FFF2-40B4-BE49-F238E27FC236}">
                    <a16:creationId xmlns:a16="http://schemas.microsoft.com/office/drawing/2014/main" id="{4C76A768-797A-4FAC-BAD0-6C8C403A490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3990638" y="1590675"/>
                <a:ext cx="34925" cy="33338"/>
              </a:xfrm>
              <a:custGeom>
                <a:avLst/>
                <a:gdLst>
                  <a:gd name="T0" fmla="*/ 5 w 14"/>
                  <a:gd name="T1" fmla="*/ 14 h 14"/>
                  <a:gd name="T2" fmla="*/ 0 w 14"/>
                  <a:gd name="T3" fmla="*/ 6 h 14"/>
                  <a:gd name="T4" fmla="*/ 6 w 14"/>
                  <a:gd name="T5" fmla="*/ 0 h 14"/>
                  <a:gd name="T6" fmla="*/ 13 w 14"/>
                  <a:gd name="T7" fmla="*/ 7 h 14"/>
                  <a:gd name="T8" fmla="*/ 8 w 14"/>
                  <a:gd name="T9" fmla="*/ 14 h 14"/>
                  <a:gd name="T10" fmla="*/ 5 w 14"/>
                  <a:gd name="T11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" h="14">
                    <a:moveTo>
                      <a:pt x="5" y="14"/>
                    </a:moveTo>
                    <a:cubicBezTo>
                      <a:pt x="3" y="11"/>
                      <a:pt x="1" y="9"/>
                      <a:pt x="0" y="6"/>
                    </a:cubicBezTo>
                    <a:cubicBezTo>
                      <a:pt x="0" y="3"/>
                      <a:pt x="2" y="0"/>
                      <a:pt x="6" y="0"/>
                    </a:cubicBezTo>
                    <a:cubicBezTo>
                      <a:pt x="11" y="0"/>
                      <a:pt x="14" y="2"/>
                      <a:pt x="13" y="7"/>
                    </a:cubicBezTo>
                    <a:cubicBezTo>
                      <a:pt x="12" y="9"/>
                      <a:pt x="10" y="11"/>
                      <a:pt x="8" y="14"/>
                    </a:cubicBezTo>
                    <a:cubicBezTo>
                      <a:pt x="7" y="14"/>
                      <a:pt x="6" y="14"/>
                      <a:pt x="5" y="14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50" name="Freeform 133">
                <a:extLst>
                  <a:ext uri="{FF2B5EF4-FFF2-40B4-BE49-F238E27FC236}">
                    <a16:creationId xmlns:a16="http://schemas.microsoft.com/office/drawing/2014/main" id="{A6879EF5-3950-438E-BFE8-26B1C5167E9F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4322425" y="-793751"/>
                <a:ext cx="719138" cy="809625"/>
              </a:xfrm>
              <a:custGeom>
                <a:avLst/>
                <a:gdLst>
                  <a:gd name="T0" fmla="*/ 129 w 292"/>
                  <a:gd name="T1" fmla="*/ 225 h 329"/>
                  <a:gd name="T2" fmla="*/ 110 w 292"/>
                  <a:gd name="T3" fmla="*/ 229 h 329"/>
                  <a:gd name="T4" fmla="*/ 116 w 292"/>
                  <a:gd name="T5" fmla="*/ 204 h 329"/>
                  <a:gd name="T6" fmla="*/ 111 w 292"/>
                  <a:gd name="T7" fmla="*/ 199 h 329"/>
                  <a:gd name="T8" fmla="*/ 87 w 292"/>
                  <a:gd name="T9" fmla="*/ 196 h 329"/>
                  <a:gd name="T10" fmla="*/ 97 w 292"/>
                  <a:gd name="T11" fmla="*/ 176 h 329"/>
                  <a:gd name="T12" fmla="*/ 68 w 292"/>
                  <a:gd name="T13" fmla="*/ 180 h 329"/>
                  <a:gd name="T14" fmla="*/ 79 w 292"/>
                  <a:gd name="T15" fmla="*/ 162 h 329"/>
                  <a:gd name="T16" fmla="*/ 55 w 292"/>
                  <a:gd name="T17" fmla="*/ 161 h 329"/>
                  <a:gd name="T18" fmla="*/ 62 w 292"/>
                  <a:gd name="T19" fmla="*/ 144 h 329"/>
                  <a:gd name="T20" fmla="*/ 56 w 292"/>
                  <a:gd name="T21" fmla="*/ 136 h 329"/>
                  <a:gd name="T22" fmla="*/ 46 w 292"/>
                  <a:gd name="T23" fmla="*/ 136 h 329"/>
                  <a:gd name="T24" fmla="*/ 30 w 292"/>
                  <a:gd name="T25" fmla="*/ 147 h 329"/>
                  <a:gd name="T26" fmla="*/ 32 w 292"/>
                  <a:gd name="T27" fmla="*/ 118 h 329"/>
                  <a:gd name="T28" fmla="*/ 12 w 292"/>
                  <a:gd name="T29" fmla="*/ 129 h 329"/>
                  <a:gd name="T30" fmla="*/ 2 w 292"/>
                  <a:gd name="T31" fmla="*/ 51 h 329"/>
                  <a:gd name="T32" fmla="*/ 89 w 292"/>
                  <a:gd name="T33" fmla="*/ 21 h 329"/>
                  <a:gd name="T34" fmla="*/ 111 w 292"/>
                  <a:gd name="T35" fmla="*/ 7 h 329"/>
                  <a:gd name="T36" fmla="*/ 118 w 292"/>
                  <a:gd name="T37" fmla="*/ 39 h 329"/>
                  <a:gd name="T38" fmla="*/ 138 w 292"/>
                  <a:gd name="T39" fmla="*/ 26 h 329"/>
                  <a:gd name="T40" fmla="*/ 136 w 292"/>
                  <a:gd name="T41" fmla="*/ 55 h 329"/>
                  <a:gd name="T42" fmla="*/ 159 w 292"/>
                  <a:gd name="T43" fmla="*/ 42 h 329"/>
                  <a:gd name="T44" fmla="*/ 149 w 292"/>
                  <a:gd name="T45" fmla="*/ 64 h 329"/>
                  <a:gd name="T46" fmla="*/ 181 w 292"/>
                  <a:gd name="T47" fmla="*/ 67 h 329"/>
                  <a:gd name="T48" fmla="*/ 178 w 292"/>
                  <a:gd name="T49" fmla="*/ 80 h 329"/>
                  <a:gd name="T50" fmla="*/ 188 w 292"/>
                  <a:gd name="T51" fmla="*/ 104 h 329"/>
                  <a:gd name="T52" fmla="*/ 211 w 292"/>
                  <a:gd name="T53" fmla="*/ 93 h 329"/>
                  <a:gd name="T54" fmla="*/ 206 w 292"/>
                  <a:gd name="T55" fmla="*/ 129 h 329"/>
                  <a:gd name="T56" fmla="*/ 231 w 292"/>
                  <a:gd name="T57" fmla="*/ 117 h 329"/>
                  <a:gd name="T58" fmla="*/ 212 w 292"/>
                  <a:gd name="T59" fmla="*/ 137 h 329"/>
                  <a:gd name="T60" fmla="*/ 243 w 292"/>
                  <a:gd name="T61" fmla="*/ 144 h 329"/>
                  <a:gd name="T62" fmla="*/ 228 w 292"/>
                  <a:gd name="T63" fmla="*/ 164 h 329"/>
                  <a:gd name="T64" fmla="*/ 264 w 292"/>
                  <a:gd name="T65" fmla="*/ 172 h 329"/>
                  <a:gd name="T66" fmla="*/ 244 w 292"/>
                  <a:gd name="T67" fmla="*/ 192 h 329"/>
                  <a:gd name="T68" fmla="*/ 277 w 292"/>
                  <a:gd name="T69" fmla="*/ 202 h 329"/>
                  <a:gd name="T70" fmla="*/ 257 w 292"/>
                  <a:gd name="T71" fmla="*/ 221 h 329"/>
                  <a:gd name="T72" fmla="*/ 287 w 292"/>
                  <a:gd name="T73" fmla="*/ 234 h 329"/>
                  <a:gd name="T74" fmla="*/ 268 w 292"/>
                  <a:gd name="T75" fmla="*/ 249 h 329"/>
                  <a:gd name="T76" fmla="*/ 226 w 292"/>
                  <a:gd name="T77" fmla="*/ 327 h 329"/>
                  <a:gd name="T78" fmla="*/ 160 w 292"/>
                  <a:gd name="T79" fmla="*/ 292 h 329"/>
                  <a:gd name="T80" fmla="*/ 140 w 292"/>
                  <a:gd name="T81" fmla="*/ 293 h 329"/>
                  <a:gd name="T82" fmla="*/ 151 w 292"/>
                  <a:gd name="T83" fmla="*/ 269 h 329"/>
                  <a:gd name="T84" fmla="*/ 148 w 292"/>
                  <a:gd name="T85" fmla="*/ 262 h 329"/>
                  <a:gd name="T86" fmla="*/ 125 w 292"/>
                  <a:gd name="T87" fmla="*/ 255 h 329"/>
                  <a:gd name="T88" fmla="*/ 138 w 292"/>
                  <a:gd name="T89" fmla="*/ 240 h 329"/>
                  <a:gd name="T90" fmla="*/ 260 w 292"/>
                  <a:gd name="T91" fmla="*/ 253 h 329"/>
                  <a:gd name="T92" fmla="*/ 219 w 292"/>
                  <a:gd name="T93" fmla="*/ 162 h 329"/>
                  <a:gd name="T94" fmla="*/ 162 w 292"/>
                  <a:gd name="T95" fmla="*/ 88 h 329"/>
                  <a:gd name="T96" fmla="*/ 72 w 292"/>
                  <a:gd name="T97" fmla="*/ 22 h 329"/>
                  <a:gd name="T98" fmla="*/ 12 w 292"/>
                  <a:gd name="T99" fmla="*/ 85 h 329"/>
                  <a:gd name="T100" fmla="*/ 34 w 292"/>
                  <a:gd name="T101" fmla="*/ 112 h 329"/>
                  <a:gd name="T102" fmla="*/ 54 w 292"/>
                  <a:gd name="T103" fmla="*/ 126 h 329"/>
                  <a:gd name="T104" fmla="*/ 74 w 292"/>
                  <a:gd name="T105" fmla="*/ 143 h 329"/>
                  <a:gd name="T106" fmla="*/ 92 w 292"/>
                  <a:gd name="T107" fmla="*/ 160 h 329"/>
                  <a:gd name="T108" fmla="*/ 108 w 292"/>
                  <a:gd name="T109" fmla="*/ 177 h 329"/>
                  <a:gd name="T110" fmla="*/ 123 w 292"/>
                  <a:gd name="T111" fmla="*/ 197 h 329"/>
                  <a:gd name="T112" fmla="*/ 137 w 292"/>
                  <a:gd name="T113" fmla="*/ 218 h 329"/>
                  <a:gd name="T114" fmla="*/ 149 w 292"/>
                  <a:gd name="T115" fmla="*/ 240 h 329"/>
                  <a:gd name="T116" fmla="*/ 159 w 292"/>
                  <a:gd name="T117" fmla="*/ 263 h 329"/>
                  <a:gd name="T118" fmla="*/ 169 w 292"/>
                  <a:gd name="T119" fmla="*/ 289 h 329"/>
                  <a:gd name="T120" fmla="*/ 248 w 292"/>
                  <a:gd name="T121" fmla="*/ 305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292" h="329">
                    <a:moveTo>
                      <a:pt x="138" y="236"/>
                    </a:moveTo>
                    <a:cubicBezTo>
                      <a:pt x="137" y="234"/>
                      <a:pt x="136" y="232"/>
                      <a:pt x="135" y="230"/>
                    </a:cubicBezTo>
                    <a:cubicBezTo>
                      <a:pt x="134" y="229"/>
                      <a:pt x="133" y="227"/>
                      <a:pt x="132" y="225"/>
                    </a:cubicBezTo>
                    <a:cubicBezTo>
                      <a:pt x="131" y="224"/>
                      <a:pt x="130" y="224"/>
                      <a:pt x="129" y="225"/>
                    </a:cubicBezTo>
                    <a:cubicBezTo>
                      <a:pt x="124" y="228"/>
                      <a:pt x="119" y="231"/>
                      <a:pt x="114" y="234"/>
                    </a:cubicBezTo>
                    <a:cubicBezTo>
                      <a:pt x="113" y="235"/>
                      <a:pt x="112" y="235"/>
                      <a:pt x="111" y="235"/>
                    </a:cubicBezTo>
                    <a:cubicBezTo>
                      <a:pt x="109" y="235"/>
                      <a:pt x="108" y="234"/>
                      <a:pt x="108" y="232"/>
                    </a:cubicBezTo>
                    <a:cubicBezTo>
                      <a:pt x="108" y="231"/>
                      <a:pt x="108" y="229"/>
                      <a:pt x="110" y="229"/>
                    </a:cubicBezTo>
                    <a:cubicBezTo>
                      <a:pt x="115" y="225"/>
                      <a:pt x="120" y="222"/>
                      <a:pt x="125" y="219"/>
                    </a:cubicBezTo>
                    <a:cubicBezTo>
                      <a:pt x="127" y="218"/>
                      <a:pt x="127" y="217"/>
                      <a:pt x="126" y="215"/>
                    </a:cubicBezTo>
                    <a:cubicBezTo>
                      <a:pt x="123" y="212"/>
                      <a:pt x="121" y="208"/>
                      <a:pt x="118" y="204"/>
                    </a:cubicBezTo>
                    <a:cubicBezTo>
                      <a:pt x="118" y="203"/>
                      <a:pt x="117" y="203"/>
                      <a:pt x="116" y="204"/>
                    </a:cubicBezTo>
                    <a:cubicBezTo>
                      <a:pt x="111" y="207"/>
                      <a:pt x="106" y="211"/>
                      <a:pt x="101" y="215"/>
                    </a:cubicBezTo>
                    <a:cubicBezTo>
                      <a:pt x="99" y="217"/>
                      <a:pt x="96" y="216"/>
                      <a:pt x="95" y="213"/>
                    </a:cubicBezTo>
                    <a:cubicBezTo>
                      <a:pt x="95" y="211"/>
                      <a:pt x="96" y="210"/>
                      <a:pt x="97" y="209"/>
                    </a:cubicBezTo>
                    <a:cubicBezTo>
                      <a:pt x="102" y="205"/>
                      <a:pt x="106" y="202"/>
                      <a:pt x="111" y="199"/>
                    </a:cubicBezTo>
                    <a:cubicBezTo>
                      <a:pt x="113" y="197"/>
                      <a:pt x="113" y="197"/>
                      <a:pt x="112" y="195"/>
                    </a:cubicBezTo>
                    <a:cubicBezTo>
                      <a:pt x="109" y="191"/>
                      <a:pt x="106" y="188"/>
                      <a:pt x="104" y="185"/>
                    </a:cubicBezTo>
                    <a:cubicBezTo>
                      <a:pt x="103" y="184"/>
                      <a:pt x="102" y="184"/>
                      <a:pt x="101" y="184"/>
                    </a:cubicBezTo>
                    <a:cubicBezTo>
                      <a:pt x="97" y="188"/>
                      <a:pt x="92" y="192"/>
                      <a:pt x="87" y="196"/>
                    </a:cubicBezTo>
                    <a:cubicBezTo>
                      <a:pt x="85" y="197"/>
                      <a:pt x="83" y="197"/>
                      <a:pt x="82" y="196"/>
                    </a:cubicBezTo>
                    <a:cubicBezTo>
                      <a:pt x="80" y="194"/>
                      <a:pt x="81" y="192"/>
                      <a:pt x="82" y="191"/>
                    </a:cubicBezTo>
                    <a:cubicBezTo>
                      <a:pt x="87" y="187"/>
                      <a:pt x="92" y="183"/>
                      <a:pt x="96" y="179"/>
                    </a:cubicBezTo>
                    <a:cubicBezTo>
                      <a:pt x="98" y="178"/>
                      <a:pt x="98" y="177"/>
                      <a:pt x="97" y="176"/>
                    </a:cubicBezTo>
                    <a:cubicBezTo>
                      <a:pt x="94" y="173"/>
                      <a:pt x="91" y="169"/>
                      <a:pt x="87" y="166"/>
                    </a:cubicBezTo>
                    <a:cubicBezTo>
                      <a:pt x="87" y="165"/>
                      <a:pt x="86" y="165"/>
                      <a:pt x="85" y="166"/>
                    </a:cubicBezTo>
                    <a:cubicBezTo>
                      <a:pt x="81" y="170"/>
                      <a:pt x="76" y="174"/>
                      <a:pt x="72" y="178"/>
                    </a:cubicBezTo>
                    <a:cubicBezTo>
                      <a:pt x="71" y="179"/>
                      <a:pt x="70" y="180"/>
                      <a:pt x="68" y="180"/>
                    </a:cubicBezTo>
                    <a:cubicBezTo>
                      <a:pt x="67" y="179"/>
                      <a:pt x="66" y="179"/>
                      <a:pt x="65" y="177"/>
                    </a:cubicBezTo>
                    <a:cubicBezTo>
                      <a:pt x="65" y="176"/>
                      <a:pt x="65" y="174"/>
                      <a:pt x="67" y="173"/>
                    </a:cubicBezTo>
                    <a:cubicBezTo>
                      <a:pt x="70" y="170"/>
                      <a:pt x="74" y="166"/>
                      <a:pt x="78" y="163"/>
                    </a:cubicBezTo>
                    <a:cubicBezTo>
                      <a:pt x="78" y="162"/>
                      <a:pt x="79" y="162"/>
                      <a:pt x="79" y="162"/>
                    </a:cubicBezTo>
                    <a:cubicBezTo>
                      <a:pt x="81" y="159"/>
                      <a:pt x="81" y="160"/>
                      <a:pt x="79" y="157"/>
                    </a:cubicBezTo>
                    <a:cubicBezTo>
                      <a:pt x="76" y="155"/>
                      <a:pt x="74" y="152"/>
                      <a:pt x="71" y="150"/>
                    </a:cubicBezTo>
                    <a:cubicBezTo>
                      <a:pt x="69" y="147"/>
                      <a:pt x="68" y="147"/>
                      <a:pt x="66" y="150"/>
                    </a:cubicBezTo>
                    <a:cubicBezTo>
                      <a:pt x="63" y="154"/>
                      <a:pt x="59" y="157"/>
                      <a:pt x="55" y="161"/>
                    </a:cubicBezTo>
                    <a:cubicBezTo>
                      <a:pt x="53" y="164"/>
                      <a:pt x="51" y="164"/>
                      <a:pt x="49" y="163"/>
                    </a:cubicBezTo>
                    <a:cubicBezTo>
                      <a:pt x="48" y="161"/>
                      <a:pt x="48" y="158"/>
                      <a:pt x="50" y="156"/>
                    </a:cubicBezTo>
                    <a:cubicBezTo>
                      <a:pt x="53" y="154"/>
                      <a:pt x="55" y="151"/>
                      <a:pt x="58" y="148"/>
                    </a:cubicBezTo>
                    <a:cubicBezTo>
                      <a:pt x="59" y="147"/>
                      <a:pt x="61" y="146"/>
                      <a:pt x="62" y="144"/>
                    </a:cubicBezTo>
                    <a:cubicBezTo>
                      <a:pt x="62" y="144"/>
                      <a:pt x="62" y="144"/>
                      <a:pt x="62" y="144"/>
                    </a:cubicBezTo>
                    <a:cubicBezTo>
                      <a:pt x="64" y="143"/>
                      <a:pt x="64" y="143"/>
                      <a:pt x="62" y="141"/>
                    </a:cubicBezTo>
                    <a:cubicBezTo>
                      <a:pt x="60" y="140"/>
                      <a:pt x="58" y="138"/>
                      <a:pt x="56" y="136"/>
                    </a:cubicBezTo>
                    <a:cubicBezTo>
                      <a:pt x="56" y="136"/>
                      <a:pt x="56" y="136"/>
                      <a:pt x="56" y="136"/>
                    </a:cubicBezTo>
                    <a:cubicBezTo>
                      <a:pt x="54" y="134"/>
                      <a:pt x="52" y="133"/>
                      <a:pt x="50" y="132"/>
                    </a:cubicBezTo>
                    <a:cubicBezTo>
                      <a:pt x="50" y="131"/>
                      <a:pt x="49" y="131"/>
                      <a:pt x="49" y="132"/>
                    </a:cubicBezTo>
                    <a:cubicBezTo>
                      <a:pt x="48" y="133"/>
                      <a:pt x="47" y="134"/>
                      <a:pt x="46" y="136"/>
                    </a:cubicBezTo>
                    <a:cubicBezTo>
                      <a:pt x="46" y="136"/>
                      <a:pt x="46" y="136"/>
                      <a:pt x="46" y="136"/>
                    </a:cubicBezTo>
                    <a:cubicBezTo>
                      <a:pt x="45" y="136"/>
                      <a:pt x="45" y="136"/>
                      <a:pt x="45" y="137"/>
                    </a:cubicBezTo>
                    <a:cubicBezTo>
                      <a:pt x="42" y="140"/>
                      <a:pt x="40" y="143"/>
                      <a:pt x="37" y="147"/>
                    </a:cubicBezTo>
                    <a:cubicBezTo>
                      <a:pt x="36" y="147"/>
                      <a:pt x="36" y="148"/>
                      <a:pt x="35" y="148"/>
                    </a:cubicBezTo>
                    <a:cubicBezTo>
                      <a:pt x="33" y="149"/>
                      <a:pt x="31" y="148"/>
                      <a:pt x="30" y="147"/>
                    </a:cubicBezTo>
                    <a:cubicBezTo>
                      <a:pt x="30" y="145"/>
                      <a:pt x="30" y="144"/>
                      <a:pt x="31" y="142"/>
                    </a:cubicBezTo>
                    <a:cubicBezTo>
                      <a:pt x="35" y="138"/>
                      <a:pt x="39" y="133"/>
                      <a:pt x="43" y="129"/>
                    </a:cubicBezTo>
                    <a:cubicBezTo>
                      <a:pt x="44" y="128"/>
                      <a:pt x="44" y="127"/>
                      <a:pt x="42" y="126"/>
                    </a:cubicBezTo>
                    <a:cubicBezTo>
                      <a:pt x="39" y="123"/>
                      <a:pt x="35" y="121"/>
                      <a:pt x="32" y="118"/>
                    </a:cubicBezTo>
                    <a:cubicBezTo>
                      <a:pt x="30" y="117"/>
                      <a:pt x="29" y="117"/>
                      <a:pt x="28" y="119"/>
                    </a:cubicBezTo>
                    <a:cubicBezTo>
                      <a:pt x="24" y="124"/>
                      <a:pt x="21" y="128"/>
                      <a:pt x="17" y="133"/>
                    </a:cubicBezTo>
                    <a:cubicBezTo>
                      <a:pt x="16" y="135"/>
                      <a:pt x="14" y="135"/>
                      <a:pt x="12" y="134"/>
                    </a:cubicBezTo>
                    <a:cubicBezTo>
                      <a:pt x="10" y="133"/>
                      <a:pt x="10" y="130"/>
                      <a:pt x="12" y="129"/>
                    </a:cubicBezTo>
                    <a:cubicBezTo>
                      <a:pt x="15" y="124"/>
                      <a:pt x="19" y="119"/>
                      <a:pt x="23" y="114"/>
                    </a:cubicBezTo>
                    <a:cubicBezTo>
                      <a:pt x="23" y="113"/>
                      <a:pt x="24" y="112"/>
                      <a:pt x="23" y="112"/>
                    </a:cubicBezTo>
                    <a:cubicBezTo>
                      <a:pt x="13" y="103"/>
                      <a:pt x="6" y="92"/>
                      <a:pt x="2" y="79"/>
                    </a:cubicBezTo>
                    <a:cubicBezTo>
                      <a:pt x="0" y="69"/>
                      <a:pt x="0" y="60"/>
                      <a:pt x="2" y="51"/>
                    </a:cubicBezTo>
                    <a:cubicBezTo>
                      <a:pt x="4" y="44"/>
                      <a:pt x="7" y="38"/>
                      <a:pt x="11" y="33"/>
                    </a:cubicBezTo>
                    <a:cubicBezTo>
                      <a:pt x="16" y="26"/>
                      <a:pt x="24" y="21"/>
                      <a:pt x="32" y="17"/>
                    </a:cubicBezTo>
                    <a:cubicBezTo>
                      <a:pt x="49" y="11"/>
                      <a:pt x="65" y="12"/>
                      <a:pt x="81" y="17"/>
                    </a:cubicBezTo>
                    <a:cubicBezTo>
                      <a:pt x="84" y="18"/>
                      <a:pt x="87" y="19"/>
                      <a:pt x="89" y="21"/>
                    </a:cubicBezTo>
                    <a:cubicBezTo>
                      <a:pt x="90" y="21"/>
                      <a:pt x="91" y="21"/>
                      <a:pt x="92" y="20"/>
                    </a:cubicBezTo>
                    <a:cubicBezTo>
                      <a:pt x="96" y="14"/>
                      <a:pt x="101" y="8"/>
                      <a:pt x="105" y="3"/>
                    </a:cubicBezTo>
                    <a:cubicBezTo>
                      <a:pt x="106" y="1"/>
                      <a:pt x="109" y="0"/>
                      <a:pt x="110" y="2"/>
                    </a:cubicBezTo>
                    <a:cubicBezTo>
                      <a:pt x="112" y="3"/>
                      <a:pt x="112" y="5"/>
                      <a:pt x="111" y="7"/>
                    </a:cubicBezTo>
                    <a:cubicBezTo>
                      <a:pt x="107" y="12"/>
                      <a:pt x="102" y="18"/>
                      <a:pt x="98" y="24"/>
                    </a:cubicBezTo>
                    <a:cubicBezTo>
                      <a:pt x="97" y="25"/>
                      <a:pt x="98" y="26"/>
                      <a:pt x="99" y="26"/>
                    </a:cubicBezTo>
                    <a:cubicBezTo>
                      <a:pt x="105" y="30"/>
                      <a:pt x="111" y="34"/>
                      <a:pt x="116" y="39"/>
                    </a:cubicBezTo>
                    <a:cubicBezTo>
                      <a:pt x="117" y="39"/>
                      <a:pt x="118" y="39"/>
                      <a:pt x="118" y="39"/>
                    </a:cubicBezTo>
                    <a:cubicBezTo>
                      <a:pt x="122" y="34"/>
                      <a:pt x="125" y="30"/>
                      <a:pt x="129" y="26"/>
                    </a:cubicBezTo>
                    <a:cubicBezTo>
                      <a:pt x="130" y="24"/>
                      <a:pt x="131" y="23"/>
                      <a:pt x="133" y="21"/>
                    </a:cubicBezTo>
                    <a:cubicBezTo>
                      <a:pt x="134" y="20"/>
                      <a:pt x="137" y="20"/>
                      <a:pt x="138" y="21"/>
                    </a:cubicBezTo>
                    <a:cubicBezTo>
                      <a:pt x="139" y="22"/>
                      <a:pt x="140" y="25"/>
                      <a:pt x="138" y="26"/>
                    </a:cubicBezTo>
                    <a:cubicBezTo>
                      <a:pt x="136" y="29"/>
                      <a:pt x="134" y="31"/>
                      <a:pt x="132" y="33"/>
                    </a:cubicBezTo>
                    <a:cubicBezTo>
                      <a:pt x="130" y="36"/>
                      <a:pt x="127" y="39"/>
                      <a:pt x="125" y="42"/>
                    </a:cubicBezTo>
                    <a:cubicBezTo>
                      <a:pt x="124" y="44"/>
                      <a:pt x="124" y="44"/>
                      <a:pt x="125" y="45"/>
                    </a:cubicBezTo>
                    <a:cubicBezTo>
                      <a:pt x="129" y="48"/>
                      <a:pt x="133" y="51"/>
                      <a:pt x="136" y="55"/>
                    </a:cubicBezTo>
                    <a:cubicBezTo>
                      <a:pt x="138" y="56"/>
                      <a:pt x="140" y="57"/>
                      <a:pt x="141" y="59"/>
                    </a:cubicBezTo>
                    <a:cubicBezTo>
                      <a:pt x="142" y="60"/>
                      <a:pt x="143" y="59"/>
                      <a:pt x="144" y="58"/>
                    </a:cubicBezTo>
                    <a:cubicBezTo>
                      <a:pt x="148" y="54"/>
                      <a:pt x="152" y="49"/>
                      <a:pt x="157" y="45"/>
                    </a:cubicBezTo>
                    <a:cubicBezTo>
                      <a:pt x="157" y="44"/>
                      <a:pt x="158" y="43"/>
                      <a:pt x="159" y="42"/>
                    </a:cubicBezTo>
                    <a:cubicBezTo>
                      <a:pt x="160" y="41"/>
                      <a:pt x="162" y="41"/>
                      <a:pt x="164" y="42"/>
                    </a:cubicBezTo>
                    <a:cubicBezTo>
                      <a:pt x="165" y="44"/>
                      <a:pt x="166" y="45"/>
                      <a:pt x="164" y="47"/>
                    </a:cubicBezTo>
                    <a:cubicBezTo>
                      <a:pt x="161" y="51"/>
                      <a:pt x="158" y="54"/>
                      <a:pt x="155" y="57"/>
                    </a:cubicBezTo>
                    <a:cubicBezTo>
                      <a:pt x="153" y="59"/>
                      <a:pt x="151" y="61"/>
                      <a:pt x="149" y="64"/>
                    </a:cubicBezTo>
                    <a:cubicBezTo>
                      <a:pt x="148" y="64"/>
                      <a:pt x="148" y="65"/>
                      <a:pt x="149" y="65"/>
                    </a:cubicBezTo>
                    <a:cubicBezTo>
                      <a:pt x="154" y="70"/>
                      <a:pt x="159" y="75"/>
                      <a:pt x="164" y="80"/>
                    </a:cubicBezTo>
                    <a:cubicBezTo>
                      <a:pt x="165" y="81"/>
                      <a:pt x="166" y="81"/>
                      <a:pt x="167" y="80"/>
                    </a:cubicBezTo>
                    <a:cubicBezTo>
                      <a:pt x="172" y="76"/>
                      <a:pt x="177" y="71"/>
                      <a:pt x="181" y="67"/>
                    </a:cubicBezTo>
                    <a:cubicBezTo>
                      <a:pt x="182" y="66"/>
                      <a:pt x="183" y="65"/>
                      <a:pt x="185" y="64"/>
                    </a:cubicBezTo>
                    <a:cubicBezTo>
                      <a:pt x="186" y="64"/>
                      <a:pt x="188" y="65"/>
                      <a:pt x="189" y="66"/>
                    </a:cubicBezTo>
                    <a:cubicBezTo>
                      <a:pt x="189" y="68"/>
                      <a:pt x="189" y="69"/>
                      <a:pt x="188" y="71"/>
                    </a:cubicBezTo>
                    <a:cubicBezTo>
                      <a:pt x="184" y="74"/>
                      <a:pt x="181" y="77"/>
                      <a:pt x="178" y="80"/>
                    </a:cubicBezTo>
                    <a:cubicBezTo>
                      <a:pt x="176" y="82"/>
                      <a:pt x="174" y="84"/>
                      <a:pt x="171" y="86"/>
                    </a:cubicBezTo>
                    <a:cubicBezTo>
                      <a:pt x="171" y="86"/>
                      <a:pt x="171" y="87"/>
                      <a:pt x="171" y="88"/>
                    </a:cubicBezTo>
                    <a:cubicBezTo>
                      <a:pt x="176" y="93"/>
                      <a:pt x="181" y="98"/>
                      <a:pt x="186" y="104"/>
                    </a:cubicBezTo>
                    <a:cubicBezTo>
                      <a:pt x="187" y="105"/>
                      <a:pt x="187" y="105"/>
                      <a:pt x="188" y="104"/>
                    </a:cubicBezTo>
                    <a:cubicBezTo>
                      <a:pt x="191" y="101"/>
                      <a:pt x="195" y="98"/>
                      <a:pt x="199" y="95"/>
                    </a:cubicBezTo>
                    <a:cubicBezTo>
                      <a:pt x="201" y="93"/>
                      <a:pt x="203" y="91"/>
                      <a:pt x="206" y="89"/>
                    </a:cubicBezTo>
                    <a:cubicBezTo>
                      <a:pt x="207" y="89"/>
                      <a:pt x="208" y="89"/>
                      <a:pt x="209" y="90"/>
                    </a:cubicBezTo>
                    <a:cubicBezTo>
                      <a:pt x="211" y="90"/>
                      <a:pt x="211" y="92"/>
                      <a:pt x="211" y="93"/>
                    </a:cubicBezTo>
                    <a:cubicBezTo>
                      <a:pt x="211" y="94"/>
                      <a:pt x="210" y="95"/>
                      <a:pt x="209" y="96"/>
                    </a:cubicBezTo>
                    <a:cubicBezTo>
                      <a:pt x="204" y="100"/>
                      <a:pt x="199" y="105"/>
                      <a:pt x="193" y="109"/>
                    </a:cubicBezTo>
                    <a:cubicBezTo>
                      <a:pt x="192" y="110"/>
                      <a:pt x="192" y="111"/>
                      <a:pt x="193" y="112"/>
                    </a:cubicBezTo>
                    <a:cubicBezTo>
                      <a:pt x="197" y="118"/>
                      <a:pt x="201" y="123"/>
                      <a:pt x="206" y="129"/>
                    </a:cubicBezTo>
                    <a:cubicBezTo>
                      <a:pt x="206" y="130"/>
                      <a:pt x="207" y="129"/>
                      <a:pt x="208" y="129"/>
                    </a:cubicBezTo>
                    <a:cubicBezTo>
                      <a:pt x="211" y="127"/>
                      <a:pt x="213" y="125"/>
                      <a:pt x="216" y="122"/>
                    </a:cubicBezTo>
                    <a:cubicBezTo>
                      <a:pt x="219" y="120"/>
                      <a:pt x="223" y="118"/>
                      <a:pt x="226" y="116"/>
                    </a:cubicBezTo>
                    <a:cubicBezTo>
                      <a:pt x="227" y="115"/>
                      <a:pt x="229" y="115"/>
                      <a:pt x="231" y="117"/>
                    </a:cubicBezTo>
                    <a:cubicBezTo>
                      <a:pt x="232" y="118"/>
                      <a:pt x="231" y="120"/>
                      <a:pt x="230" y="122"/>
                    </a:cubicBezTo>
                    <a:cubicBezTo>
                      <a:pt x="226" y="125"/>
                      <a:pt x="221" y="128"/>
                      <a:pt x="216" y="131"/>
                    </a:cubicBezTo>
                    <a:cubicBezTo>
                      <a:pt x="215" y="133"/>
                      <a:pt x="213" y="134"/>
                      <a:pt x="212" y="135"/>
                    </a:cubicBezTo>
                    <a:cubicBezTo>
                      <a:pt x="211" y="135"/>
                      <a:pt x="211" y="136"/>
                      <a:pt x="212" y="137"/>
                    </a:cubicBezTo>
                    <a:cubicBezTo>
                      <a:pt x="215" y="142"/>
                      <a:pt x="218" y="147"/>
                      <a:pt x="221" y="152"/>
                    </a:cubicBezTo>
                    <a:cubicBezTo>
                      <a:pt x="222" y="153"/>
                      <a:pt x="223" y="154"/>
                      <a:pt x="223" y="155"/>
                    </a:cubicBezTo>
                    <a:cubicBezTo>
                      <a:pt x="224" y="156"/>
                      <a:pt x="224" y="156"/>
                      <a:pt x="225" y="155"/>
                    </a:cubicBezTo>
                    <a:cubicBezTo>
                      <a:pt x="231" y="151"/>
                      <a:pt x="237" y="148"/>
                      <a:pt x="243" y="144"/>
                    </a:cubicBezTo>
                    <a:cubicBezTo>
                      <a:pt x="246" y="142"/>
                      <a:pt x="248" y="143"/>
                      <a:pt x="249" y="144"/>
                    </a:cubicBezTo>
                    <a:cubicBezTo>
                      <a:pt x="250" y="146"/>
                      <a:pt x="249" y="148"/>
                      <a:pt x="247" y="150"/>
                    </a:cubicBezTo>
                    <a:cubicBezTo>
                      <a:pt x="241" y="154"/>
                      <a:pt x="235" y="158"/>
                      <a:pt x="229" y="161"/>
                    </a:cubicBezTo>
                    <a:cubicBezTo>
                      <a:pt x="228" y="162"/>
                      <a:pt x="228" y="162"/>
                      <a:pt x="228" y="164"/>
                    </a:cubicBezTo>
                    <a:cubicBezTo>
                      <a:pt x="232" y="170"/>
                      <a:pt x="236" y="176"/>
                      <a:pt x="239" y="182"/>
                    </a:cubicBezTo>
                    <a:cubicBezTo>
                      <a:pt x="240" y="183"/>
                      <a:pt x="240" y="183"/>
                      <a:pt x="241" y="183"/>
                    </a:cubicBezTo>
                    <a:cubicBezTo>
                      <a:pt x="247" y="180"/>
                      <a:pt x="252" y="177"/>
                      <a:pt x="258" y="174"/>
                    </a:cubicBezTo>
                    <a:cubicBezTo>
                      <a:pt x="260" y="173"/>
                      <a:pt x="261" y="171"/>
                      <a:pt x="264" y="172"/>
                    </a:cubicBezTo>
                    <a:cubicBezTo>
                      <a:pt x="266" y="174"/>
                      <a:pt x="266" y="177"/>
                      <a:pt x="264" y="178"/>
                    </a:cubicBezTo>
                    <a:cubicBezTo>
                      <a:pt x="259" y="181"/>
                      <a:pt x="254" y="184"/>
                      <a:pt x="249" y="187"/>
                    </a:cubicBezTo>
                    <a:cubicBezTo>
                      <a:pt x="247" y="188"/>
                      <a:pt x="246" y="189"/>
                      <a:pt x="244" y="189"/>
                    </a:cubicBezTo>
                    <a:cubicBezTo>
                      <a:pt x="243" y="190"/>
                      <a:pt x="243" y="191"/>
                      <a:pt x="244" y="192"/>
                    </a:cubicBezTo>
                    <a:cubicBezTo>
                      <a:pt x="247" y="198"/>
                      <a:pt x="250" y="205"/>
                      <a:pt x="253" y="211"/>
                    </a:cubicBezTo>
                    <a:cubicBezTo>
                      <a:pt x="253" y="212"/>
                      <a:pt x="254" y="212"/>
                      <a:pt x="254" y="212"/>
                    </a:cubicBezTo>
                    <a:cubicBezTo>
                      <a:pt x="260" y="209"/>
                      <a:pt x="266" y="207"/>
                      <a:pt x="271" y="204"/>
                    </a:cubicBezTo>
                    <a:cubicBezTo>
                      <a:pt x="273" y="203"/>
                      <a:pt x="275" y="202"/>
                      <a:pt x="277" y="202"/>
                    </a:cubicBezTo>
                    <a:cubicBezTo>
                      <a:pt x="279" y="203"/>
                      <a:pt x="279" y="204"/>
                      <a:pt x="279" y="206"/>
                    </a:cubicBezTo>
                    <a:cubicBezTo>
                      <a:pt x="280" y="207"/>
                      <a:pt x="279" y="208"/>
                      <a:pt x="277" y="209"/>
                    </a:cubicBezTo>
                    <a:cubicBezTo>
                      <a:pt x="271" y="212"/>
                      <a:pt x="265" y="215"/>
                      <a:pt x="258" y="218"/>
                    </a:cubicBezTo>
                    <a:cubicBezTo>
                      <a:pt x="256" y="219"/>
                      <a:pt x="256" y="219"/>
                      <a:pt x="257" y="221"/>
                    </a:cubicBezTo>
                    <a:cubicBezTo>
                      <a:pt x="259" y="228"/>
                      <a:pt x="261" y="234"/>
                      <a:pt x="264" y="240"/>
                    </a:cubicBezTo>
                    <a:cubicBezTo>
                      <a:pt x="265" y="243"/>
                      <a:pt x="265" y="243"/>
                      <a:pt x="267" y="242"/>
                    </a:cubicBezTo>
                    <a:cubicBezTo>
                      <a:pt x="273" y="239"/>
                      <a:pt x="279" y="237"/>
                      <a:pt x="285" y="235"/>
                    </a:cubicBezTo>
                    <a:cubicBezTo>
                      <a:pt x="285" y="234"/>
                      <a:pt x="286" y="234"/>
                      <a:pt x="287" y="234"/>
                    </a:cubicBezTo>
                    <a:cubicBezTo>
                      <a:pt x="288" y="233"/>
                      <a:pt x="290" y="234"/>
                      <a:pt x="291" y="236"/>
                    </a:cubicBezTo>
                    <a:cubicBezTo>
                      <a:pt x="292" y="238"/>
                      <a:pt x="291" y="240"/>
                      <a:pt x="289" y="241"/>
                    </a:cubicBezTo>
                    <a:cubicBezTo>
                      <a:pt x="285" y="242"/>
                      <a:pt x="281" y="244"/>
                      <a:pt x="277" y="246"/>
                    </a:cubicBezTo>
                    <a:cubicBezTo>
                      <a:pt x="274" y="247"/>
                      <a:pt x="271" y="248"/>
                      <a:pt x="268" y="249"/>
                    </a:cubicBezTo>
                    <a:cubicBezTo>
                      <a:pt x="267" y="250"/>
                      <a:pt x="267" y="250"/>
                      <a:pt x="267" y="251"/>
                    </a:cubicBezTo>
                    <a:cubicBezTo>
                      <a:pt x="268" y="259"/>
                      <a:pt x="269" y="266"/>
                      <a:pt x="268" y="274"/>
                    </a:cubicBezTo>
                    <a:cubicBezTo>
                      <a:pt x="267" y="287"/>
                      <a:pt x="262" y="299"/>
                      <a:pt x="254" y="309"/>
                    </a:cubicBezTo>
                    <a:cubicBezTo>
                      <a:pt x="247" y="319"/>
                      <a:pt x="237" y="325"/>
                      <a:pt x="226" y="327"/>
                    </a:cubicBezTo>
                    <a:cubicBezTo>
                      <a:pt x="216" y="329"/>
                      <a:pt x="206" y="328"/>
                      <a:pt x="196" y="324"/>
                    </a:cubicBezTo>
                    <a:cubicBezTo>
                      <a:pt x="186" y="320"/>
                      <a:pt x="177" y="314"/>
                      <a:pt x="170" y="305"/>
                    </a:cubicBezTo>
                    <a:cubicBezTo>
                      <a:pt x="167" y="302"/>
                      <a:pt x="165" y="297"/>
                      <a:pt x="162" y="293"/>
                    </a:cubicBezTo>
                    <a:cubicBezTo>
                      <a:pt x="162" y="292"/>
                      <a:pt x="161" y="292"/>
                      <a:pt x="160" y="292"/>
                    </a:cubicBezTo>
                    <a:cubicBezTo>
                      <a:pt x="155" y="294"/>
                      <a:pt x="150" y="296"/>
                      <a:pt x="144" y="298"/>
                    </a:cubicBezTo>
                    <a:cubicBezTo>
                      <a:pt x="144" y="299"/>
                      <a:pt x="143" y="299"/>
                      <a:pt x="142" y="299"/>
                    </a:cubicBezTo>
                    <a:cubicBezTo>
                      <a:pt x="140" y="300"/>
                      <a:pt x="138" y="299"/>
                      <a:pt x="138" y="297"/>
                    </a:cubicBezTo>
                    <a:cubicBezTo>
                      <a:pt x="137" y="295"/>
                      <a:pt x="138" y="293"/>
                      <a:pt x="140" y="293"/>
                    </a:cubicBezTo>
                    <a:cubicBezTo>
                      <a:pt x="145" y="290"/>
                      <a:pt x="151" y="288"/>
                      <a:pt x="157" y="285"/>
                    </a:cubicBezTo>
                    <a:cubicBezTo>
                      <a:pt x="158" y="285"/>
                      <a:pt x="159" y="285"/>
                      <a:pt x="158" y="283"/>
                    </a:cubicBezTo>
                    <a:cubicBezTo>
                      <a:pt x="157" y="279"/>
                      <a:pt x="155" y="274"/>
                      <a:pt x="153" y="270"/>
                    </a:cubicBezTo>
                    <a:cubicBezTo>
                      <a:pt x="153" y="268"/>
                      <a:pt x="152" y="268"/>
                      <a:pt x="151" y="269"/>
                    </a:cubicBezTo>
                    <a:cubicBezTo>
                      <a:pt x="145" y="272"/>
                      <a:pt x="140" y="274"/>
                      <a:pt x="134" y="277"/>
                    </a:cubicBezTo>
                    <a:cubicBezTo>
                      <a:pt x="132" y="278"/>
                      <a:pt x="130" y="277"/>
                      <a:pt x="129" y="274"/>
                    </a:cubicBezTo>
                    <a:cubicBezTo>
                      <a:pt x="129" y="273"/>
                      <a:pt x="130" y="271"/>
                      <a:pt x="132" y="270"/>
                    </a:cubicBezTo>
                    <a:cubicBezTo>
                      <a:pt x="137" y="268"/>
                      <a:pt x="143" y="265"/>
                      <a:pt x="148" y="262"/>
                    </a:cubicBezTo>
                    <a:cubicBezTo>
                      <a:pt x="149" y="262"/>
                      <a:pt x="150" y="261"/>
                      <a:pt x="149" y="260"/>
                    </a:cubicBezTo>
                    <a:cubicBezTo>
                      <a:pt x="147" y="256"/>
                      <a:pt x="145" y="251"/>
                      <a:pt x="143" y="247"/>
                    </a:cubicBezTo>
                    <a:cubicBezTo>
                      <a:pt x="143" y="246"/>
                      <a:pt x="142" y="245"/>
                      <a:pt x="141" y="246"/>
                    </a:cubicBezTo>
                    <a:cubicBezTo>
                      <a:pt x="136" y="249"/>
                      <a:pt x="130" y="252"/>
                      <a:pt x="125" y="255"/>
                    </a:cubicBezTo>
                    <a:cubicBezTo>
                      <a:pt x="123" y="256"/>
                      <a:pt x="121" y="256"/>
                      <a:pt x="120" y="254"/>
                    </a:cubicBezTo>
                    <a:cubicBezTo>
                      <a:pt x="119" y="252"/>
                      <a:pt x="119" y="250"/>
                      <a:pt x="122" y="249"/>
                    </a:cubicBezTo>
                    <a:cubicBezTo>
                      <a:pt x="127" y="246"/>
                      <a:pt x="132" y="243"/>
                      <a:pt x="137" y="241"/>
                    </a:cubicBezTo>
                    <a:cubicBezTo>
                      <a:pt x="137" y="240"/>
                      <a:pt x="137" y="240"/>
                      <a:pt x="138" y="240"/>
                    </a:cubicBezTo>
                    <a:cubicBezTo>
                      <a:pt x="139" y="240"/>
                      <a:pt x="139" y="239"/>
                      <a:pt x="139" y="239"/>
                    </a:cubicBezTo>
                    <a:cubicBezTo>
                      <a:pt x="139" y="238"/>
                      <a:pt x="139" y="237"/>
                      <a:pt x="138" y="236"/>
                    </a:cubicBezTo>
                    <a:close/>
                    <a:moveTo>
                      <a:pt x="261" y="265"/>
                    </a:moveTo>
                    <a:cubicBezTo>
                      <a:pt x="261" y="262"/>
                      <a:pt x="261" y="258"/>
                      <a:pt x="260" y="253"/>
                    </a:cubicBezTo>
                    <a:cubicBezTo>
                      <a:pt x="259" y="245"/>
                      <a:pt x="255" y="238"/>
                      <a:pt x="252" y="230"/>
                    </a:cubicBezTo>
                    <a:cubicBezTo>
                      <a:pt x="249" y="221"/>
                      <a:pt x="246" y="213"/>
                      <a:pt x="242" y="205"/>
                    </a:cubicBezTo>
                    <a:cubicBezTo>
                      <a:pt x="238" y="197"/>
                      <a:pt x="234" y="189"/>
                      <a:pt x="230" y="182"/>
                    </a:cubicBezTo>
                    <a:cubicBezTo>
                      <a:pt x="227" y="175"/>
                      <a:pt x="223" y="168"/>
                      <a:pt x="219" y="162"/>
                    </a:cubicBezTo>
                    <a:cubicBezTo>
                      <a:pt x="215" y="155"/>
                      <a:pt x="211" y="149"/>
                      <a:pt x="207" y="143"/>
                    </a:cubicBezTo>
                    <a:cubicBezTo>
                      <a:pt x="203" y="137"/>
                      <a:pt x="198" y="131"/>
                      <a:pt x="194" y="125"/>
                    </a:cubicBezTo>
                    <a:cubicBezTo>
                      <a:pt x="189" y="118"/>
                      <a:pt x="183" y="112"/>
                      <a:pt x="178" y="105"/>
                    </a:cubicBezTo>
                    <a:cubicBezTo>
                      <a:pt x="173" y="99"/>
                      <a:pt x="167" y="94"/>
                      <a:pt x="162" y="88"/>
                    </a:cubicBezTo>
                    <a:cubicBezTo>
                      <a:pt x="156" y="82"/>
                      <a:pt x="151" y="77"/>
                      <a:pt x="145" y="72"/>
                    </a:cubicBezTo>
                    <a:cubicBezTo>
                      <a:pt x="138" y="65"/>
                      <a:pt x="130" y="59"/>
                      <a:pt x="122" y="52"/>
                    </a:cubicBezTo>
                    <a:cubicBezTo>
                      <a:pt x="114" y="45"/>
                      <a:pt x="105" y="39"/>
                      <a:pt x="95" y="33"/>
                    </a:cubicBezTo>
                    <a:cubicBezTo>
                      <a:pt x="88" y="28"/>
                      <a:pt x="80" y="24"/>
                      <a:pt x="72" y="22"/>
                    </a:cubicBezTo>
                    <a:cubicBezTo>
                      <a:pt x="62" y="20"/>
                      <a:pt x="52" y="19"/>
                      <a:pt x="42" y="22"/>
                    </a:cubicBezTo>
                    <a:cubicBezTo>
                      <a:pt x="32" y="24"/>
                      <a:pt x="24" y="29"/>
                      <a:pt x="17" y="36"/>
                    </a:cubicBezTo>
                    <a:cubicBezTo>
                      <a:pt x="13" y="42"/>
                      <a:pt x="10" y="49"/>
                      <a:pt x="8" y="56"/>
                    </a:cubicBezTo>
                    <a:cubicBezTo>
                      <a:pt x="7" y="66"/>
                      <a:pt x="8" y="75"/>
                      <a:pt x="12" y="85"/>
                    </a:cubicBezTo>
                    <a:cubicBezTo>
                      <a:pt x="15" y="93"/>
                      <a:pt x="21" y="100"/>
                      <a:pt x="28" y="106"/>
                    </a:cubicBezTo>
                    <a:cubicBezTo>
                      <a:pt x="28" y="107"/>
                      <a:pt x="29" y="107"/>
                      <a:pt x="30" y="107"/>
                    </a:cubicBezTo>
                    <a:cubicBezTo>
                      <a:pt x="31" y="107"/>
                      <a:pt x="32" y="108"/>
                      <a:pt x="33" y="109"/>
                    </a:cubicBezTo>
                    <a:cubicBezTo>
                      <a:pt x="33" y="110"/>
                      <a:pt x="34" y="111"/>
                      <a:pt x="34" y="112"/>
                    </a:cubicBezTo>
                    <a:cubicBezTo>
                      <a:pt x="39" y="115"/>
                      <a:pt x="44" y="118"/>
                      <a:pt x="48" y="121"/>
                    </a:cubicBezTo>
                    <a:cubicBezTo>
                      <a:pt x="48" y="121"/>
                      <a:pt x="49" y="122"/>
                      <a:pt x="50" y="122"/>
                    </a:cubicBezTo>
                    <a:cubicBezTo>
                      <a:pt x="52" y="122"/>
                      <a:pt x="53" y="123"/>
                      <a:pt x="54" y="125"/>
                    </a:cubicBezTo>
                    <a:cubicBezTo>
                      <a:pt x="54" y="125"/>
                      <a:pt x="54" y="125"/>
                      <a:pt x="54" y="126"/>
                    </a:cubicBezTo>
                    <a:cubicBezTo>
                      <a:pt x="58" y="129"/>
                      <a:pt x="63" y="132"/>
                      <a:pt x="67" y="136"/>
                    </a:cubicBezTo>
                    <a:cubicBezTo>
                      <a:pt x="68" y="137"/>
                      <a:pt x="69" y="138"/>
                      <a:pt x="70" y="138"/>
                    </a:cubicBezTo>
                    <a:cubicBezTo>
                      <a:pt x="72" y="138"/>
                      <a:pt x="73" y="139"/>
                      <a:pt x="73" y="140"/>
                    </a:cubicBezTo>
                    <a:cubicBezTo>
                      <a:pt x="73" y="141"/>
                      <a:pt x="74" y="142"/>
                      <a:pt x="74" y="143"/>
                    </a:cubicBezTo>
                    <a:cubicBezTo>
                      <a:pt x="78" y="146"/>
                      <a:pt x="82" y="150"/>
                      <a:pt x="86" y="154"/>
                    </a:cubicBezTo>
                    <a:cubicBezTo>
                      <a:pt x="87" y="155"/>
                      <a:pt x="87" y="155"/>
                      <a:pt x="88" y="155"/>
                    </a:cubicBezTo>
                    <a:cubicBezTo>
                      <a:pt x="90" y="155"/>
                      <a:pt x="91" y="157"/>
                      <a:pt x="91" y="159"/>
                    </a:cubicBezTo>
                    <a:cubicBezTo>
                      <a:pt x="91" y="159"/>
                      <a:pt x="91" y="159"/>
                      <a:pt x="92" y="160"/>
                    </a:cubicBezTo>
                    <a:cubicBezTo>
                      <a:pt x="93" y="162"/>
                      <a:pt x="95" y="163"/>
                      <a:pt x="97" y="165"/>
                    </a:cubicBezTo>
                    <a:cubicBezTo>
                      <a:pt x="99" y="167"/>
                      <a:pt x="101" y="169"/>
                      <a:pt x="102" y="172"/>
                    </a:cubicBezTo>
                    <a:cubicBezTo>
                      <a:pt x="103" y="173"/>
                      <a:pt x="104" y="173"/>
                      <a:pt x="105" y="174"/>
                    </a:cubicBezTo>
                    <a:cubicBezTo>
                      <a:pt x="107" y="174"/>
                      <a:pt x="108" y="175"/>
                      <a:pt x="108" y="177"/>
                    </a:cubicBezTo>
                    <a:cubicBezTo>
                      <a:pt x="108" y="178"/>
                      <a:pt x="108" y="178"/>
                      <a:pt x="108" y="179"/>
                    </a:cubicBezTo>
                    <a:cubicBezTo>
                      <a:pt x="112" y="183"/>
                      <a:pt x="115" y="187"/>
                      <a:pt x="118" y="191"/>
                    </a:cubicBezTo>
                    <a:cubicBezTo>
                      <a:pt x="119" y="193"/>
                      <a:pt x="120" y="193"/>
                      <a:pt x="121" y="194"/>
                    </a:cubicBezTo>
                    <a:cubicBezTo>
                      <a:pt x="122" y="194"/>
                      <a:pt x="123" y="195"/>
                      <a:pt x="123" y="197"/>
                    </a:cubicBezTo>
                    <a:cubicBezTo>
                      <a:pt x="123" y="198"/>
                      <a:pt x="123" y="198"/>
                      <a:pt x="124" y="199"/>
                    </a:cubicBezTo>
                    <a:cubicBezTo>
                      <a:pt x="126" y="203"/>
                      <a:pt x="129" y="208"/>
                      <a:pt x="132" y="212"/>
                    </a:cubicBezTo>
                    <a:cubicBezTo>
                      <a:pt x="133" y="213"/>
                      <a:pt x="134" y="215"/>
                      <a:pt x="135" y="215"/>
                    </a:cubicBezTo>
                    <a:cubicBezTo>
                      <a:pt x="136" y="215"/>
                      <a:pt x="137" y="217"/>
                      <a:pt x="137" y="218"/>
                    </a:cubicBezTo>
                    <a:cubicBezTo>
                      <a:pt x="137" y="219"/>
                      <a:pt x="137" y="220"/>
                      <a:pt x="137" y="221"/>
                    </a:cubicBezTo>
                    <a:cubicBezTo>
                      <a:pt x="140" y="225"/>
                      <a:pt x="142" y="229"/>
                      <a:pt x="144" y="233"/>
                    </a:cubicBezTo>
                    <a:cubicBezTo>
                      <a:pt x="145" y="235"/>
                      <a:pt x="146" y="236"/>
                      <a:pt x="148" y="237"/>
                    </a:cubicBezTo>
                    <a:cubicBezTo>
                      <a:pt x="149" y="237"/>
                      <a:pt x="149" y="239"/>
                      <a:pt x="149" y="240"/>
                    </a:cubicBezTo>
                    <a:cubicBezTo>
                      <a:pt x="149" y="241"/>
                      <a:pt x="149" y="242"/>
                      <a:pt x="149" y="243"/>
                    </a:cubicBezTo>
                    <a:cubicBezTo>
                      <a:pt x="151" y="247"/>
                      <a:pt x="153" y="250"/>
                      <a:pt x="154" y="254"/>
                    </a:cubicBezTo>
                    <a:cubicBezTo>
                      <a:pt x="155" y="256"/>
                      <a:pt x="156" y="259"/>
                      <a:pt x="158" y="260"/>
                    </a:cubicBezTo>
                    <a:cubicBezTo>
                      <a:pt x="159" y="261"/>
                      <a:pt x="160" y="262"/>
                      <a:pt x="159" y="263"/>
                    </a:cubicBezTo>
                    <a:cubicBezTo>
                      <a:pt x="159" y="265"/>
                      <a:pt x="159" y="266"/>
                      <a:pt x="160" y="267"/>
                    </a:cubicBezTo>
                    <a:cubicBezTo>
                      <a:pt x="160" y="268"/>
                      <a:pt x="161" y="270"/>
                      <a:pt x="162" y="271"/>
                    </a:cubicBezTo>
                    <a:cubicBezTo>
                      <a:pt x="163" y="274"/>
                      <a:pt x="164" y="278"/>
                      <a:pt x="165" y="281"/>
                    </a:cubicBezTo>
                    <a:cubicBezTo>
                      <a:pt x="167" y="284"/>
                      <a:pt x="168" y="286"/>
                      <a:pt x="169" y="289"/>
                    </a:cubicBezTo>
                    <a:cubicBezTo>
                      <a:pt x="169" y="292"/>
                      <a:pt x="171" y="294"/>
                      <a:pt x="173" y="296"/>
                    </a:cubicBezTo>
                    <a:cubicBezTo>
                      <a:pt x="177" y="302"/>
                      <a:pt x="182" y="307"/>
                      <a:pt x="187" y="312"/>
                    </a:cubicBezTo>
                    <a:cubicBezTo>
                      <a:pt x="198" y="319"/>
                      <a:pt x="209" y="322"/>
                      <a:pt x="222" y="320"/>
                    </a:cubicBezTo>
                    <a:cubicBezTo>
                      <a:pt x="233" y="319"/>
                      <a:pt x="241" y="314"/>
                      <a:pt x="248" y="305"/>
                    </a:cubicBezTo>
                    <a:cubicBezTo>
                      <a:pt x="257" y="294"/>
                      <a:pt x="261" y="281"/>
                      <a:pt x="261" y="265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51" name="Freeform 134">
                <a:extLst>
                  <a:ext uri="{FF2B5EF4-FFF2-40B4-BE49-F238E27FC236}">
                    <a16:creationId xmlns:a16="http://schemas.microsoft.com/office/drawing/2014/main" id="{2923DC67-04C8-4A8A-9B1B-2640EAEDA68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4433550" y="-460376"/>
                <a:ext cx="1588" cy="3175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0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0"/>
                      <a:pt x="0" y="0"/>
                      <a:pt x="1" y="0"/>
                    </a:cubicBezTo>
                    <a:cubicBezTo>
                      <a:pt x="0" y="0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B6DB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52" name="Freeform 135">
                <a:extLst>
                  <a:ext uri="{FF2B5EF4-FFF2-40B4-BE49-F238E27FC236}">
                    <a16:creationId xmlns:a16="http://schemas.microsoft.com/office/drawing/2014/main" id="{413161EE-09F3-4B62-8B63-892C35A6FBE2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4782800" y="-295276"/>
                <a:ext cx="155575" cy="182563"/>
              </a:xfrm>
              <a:custGeom>
                <a:avLst/>
                <a:gdLst>
                  <a:gd name="T0" fmla="*/ 63 w 63"/>
                  <a:gd name="T1" fmla="*/ 39 h 74"/>
                  <a:gd name="T2" fmla="*/ 56 w 63"/>
                  <a:gd name="T3" fmla="*/ 61 h 74"/>
                  <a:gd name="T4" fmla="*/ 29 w 63"/>
                  <a:gd name="T5" fmla="*/ 72 h 74"/>
                  <a:gd name="T6" fmla="*/ 7 w 63"/>
                  <a:gd name="T7" fmla="*/ 55 h 74"/>
                  <a:gd name="T8" fmla="*/ 1 w 63"/>
                  <a:gd name="T9" fmla="*/ 29 h 74"/>
                  <a:gd name="T10" fmla="*/ 8 w 63"/>
                  <a:gd name="T11" fmla="*/ 12 h 74"/>
                  <a:gd name="T12" fmla="*/ 22 w 63"/>
                  <a:gd name="T13" fmla="*/ 2 h 74"/>
                  <a:gd name="T14" fmla="*/ 40 w 63"/>
                  <a:gd name="T15" fmla="*/ 3 h 74"/>
                  <a:gd name="T16" fmla="*/ 61 w 63"/>
                  <a:gd name="T17" fmla="*/ 26 h 74"/>
                  <a:gd name="T18" fmla="*/ 63 w 63"/>
                  <a:gd name="T19" fmla="*/ 39 h 74"/>
                  <a:gd name="T20" fmla="*/ 8 w 63"/>
                  <a:gd name="T21" fmla="*/ 35 h 74"/>
                  <a:gd name="T22" fmla="*/ 10 w 63"/>
                  <a:gd name="T23" fmla="*/ 44 h 74"/>
                  <a:gd name="T24" fmla="*/ 24 w 63"/>
                  <a:gd name="T25" fmla="*/ 62 h 74"/>
                  <a:gd name="T26" fmla="*/ 47 w 63"/>
                  <a:gd name="T27" fmla="*/ 61 h 74"/>
                  <a:gd name="T28" fmla="*/ 56 w 63"/>
                  <a:gd name="T29" fmla="*/ 41 h 74"/>
                  <a:gd name="T30" fmla="*/ 40 w 63"/>
                  <a:gd name="T31" fmla="*/ 11 h 74"/>
                  <a:gd name="T32" fmla="*/ 15 w 63"/>
                  <a:gd name="T33" fmla="*/ 15 h 74"/>
                  <a:gd name="T34" fmla="*/ 8 w 63"/>
                  <a:gd name="T35" fmla="*/ 35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3" h="74">
                    <a:moveTo>
                      <a:pt x="63" y="39"/>
                    </a:moveTo>
                    <a:cubicBezTo>
                      <a:pt x="63" y="48"/>
                      <a:pt x="61" y="55"/>
                      <a:pt x="56" y="61"/>
                    </a:cubicBezTo>
                    <a:cubicBezTo>
                      <a:pt x="50" y="70"/>
                      <a:pt x="39" y="74"/>
                      <a:pt x="29" y="72"/>
                    </a:cubicBezTo>
                    <a:cubicBezTo>
                      <a:pt x="19" y="69"/>
                      <a:pt x="12" y="64"/>
                      <a:pt x="7" y="55"/>
                    </a:cubicBezTo>
                    <a:cubicBezTo>
                      <a:pt x="2" y="47"/>
                      <a:pt x="0" y="38"/>
                      <a:pt x="1" y="29"/>
                    </a:cubicBezTo>
                    <a:cubicBezTo>
                      <a:pt x="2" y="23"/>
                      <a:pt x="4" y="17"/>
                      <a:pt x="8" y="12"/>
                    </a:cubicBezTo>
                    <a:cubicBezTo>
                      <a:pt x="11" y="7"/>
                      <a:pt x="16" y="4"/>
                      <a:pt x="22" y="2"/>
                    </a:cubicBezTo>
                    <a:cubicBezTo>
                      <a:pt x="28" y="0"/>
                      <a:pt x="34" y="0"/>
                      <a:pt x="40" y="3"/>
                    </a:cubicBezTo>
                    <a:cubicBezTo>
                      <a:pt x="51" y="7"/>
                      <a:pt x="57" y="16"/>
                      <a:pt x="61" y="26"/>
                    </a:cubicBezTo>
                    <a:cubicBezTo>
                      <a:pt x="62" y="31"/>
                      <a:pt x="63" y="35"/>
                      <a:pt x="63" y="39"/>
                    </a:cubicBezTo>
                    <a:close/>
                    <a:moveTo>
                      <a:pt x="8" y="35"/>
                    </a:moveTo>
                    <a:cubicBezTo>
                      <a:pt x="8" y="37"/>
                      <a:pt x="9" y="41"/>
                      <a:pt x="10" y="44"/>
                    </a:cubicBezTo>
                    <a:cubicBezTo>
                      <a:pt x="12" y="52"/>
                      <a:pt x="17" y="58"/>
                      <a:pt x="24" y="62"/>
                    </a:cubicBezTo>
                    <a:cubicBezTo>
                      <a:pt x="30" y="66"/>
                      <a:pt x="41" y="66"/>
                      <a:pt x="47" y="61"/>
                    </a:cubicBezTo>
                    <a:cubicBezTo>
                      <a:pt x="53" y="56"/>
                      <a:pt x="56" y="49"/>
                      <a:pt x="56" y="41"/>
                    </a:cubicBezTo>
                    <a:cubicBezTo>
                      <a:pt x="56" y="28"/>
                      <a:pt x="51" y="18"/>
                      <a:pt x="40" y="11"/>
                    </a:cubicBezTo>
                    <a:cubicBezTo>
                      <a:pt x="32" y="6"/>
                      <a:pt x="22" y="7"/>
                      <a:pt x="15" y="15"/>
                    </a:cubicBezTo>
                    <a:cubicBezTo>
                      <a:pt x="10" y="20"/>
                      <a:pt x="8" y="27"/>
                      <a:pt x="8" y="35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53" name="Freeform 136">
                <a:extLst>
                  <a:ext uri="{FF2B5EF4-FFF2-40B4-BE49-F238E27FC236}">
                    <a16:creationId xmlns:a16="http://schemas.microsoft.com/office/drawing/2014/main" id="{8436CC9F-0186-4907-883F-CA482770F64F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4416088" y="-641351"/>
                <a:ext cx="133350" cy="130175"/>
              </a:xfrm>
              <a:custGeom>
                <a:avLst/>
                <a:gdLst>
                  <a:gd name="T0" fmla="*/ 0 w 54"/>
                  <a:gd name="T1" fmla="*/ 24 h 53"/>
                  <a:gd name="T2" fmla="*/ 19 w 54"/>
                  <a:gd name="T3" fmla="*/ 2 h 53"/>
                  <a:gd name="T4" fmla="*/ 46 w 54"/>
                  <a:gd name="T5" fmla="*/ 12 h 53"/>
                  <a:gd name="T6" fmla="*/ 50 w 54"/>
                  <a:gd name="T7" fmla="*/ 38 h 53"/>
                  <a:gd name="T8" fmla="*/ 39 w 54"/>
                  <a:gd name="T9" fmla="*/ 49 h 53"/>
                  <a:gd name="T10" fmla="*/ 11 w 54"/>
                  <a:gd name="T11" fmla="*/ 45 h 53"/>
                  <a:gd name="T12" fmla="*/ 0 w 54"/>
                  <a:gd name="T13" fmla="*/ 24 h 53"/>
                  <a:gd name="T14" fmla="*/ 29 w 54"/>
                  <a:gd name="T15" fmla="*/ 44 h 53"/>
                  <a:gd name="T16" fmla="*/ 34 w 54"/>
                  <a:gd name="T17" fmla="*/ 43 h 53"/>
                  <a:gd name="T18" fmla="*/ 43 w 54"/>
                  <a:gd name="T19" fmla="*/ 37 h 53"/>
                  <a:gd name="T20" fmla="*/ 43 w 54"/>
                  <a:gd name="T21" fmla="*/ 19 h 53"/>
                  <a:gd name="T22" fmla="*/ 22 w 54"/>
                  <a:gd name="T23" fmla="*/ 9 h 53"/>
                  <a:gd name="T24" fmla="*/ 8 w 54"/>
                  <a:gd name="T25" fmla="*/ 30 h 53"/>
                  <a:gd name="T26" fmla="*/ 29 w 54"/>
                  <a:gd name="T27" fmla="*/ 44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4" h="53">
                    <a:moveTo>
                      <a:pt x="0" y="24"/>
                    </a:moveTo>
                    <a:cubicBezTo>
                      <a:pt x="0" y="13"/>
                      <a:pt x="8" y="4"/>
                      <a:pt x="19" y="2"/>
                    </a:cubicBezTo>
                    <a:cubicBezTo>
                      <a:pt x="30" y="0"/>
                      <a:pt x="39" y="4"/>
                      <a:pt x="46" y="12"/>
                    </a:cubicBezTo>
                    <a:cubicBezTo>
                      <a:pt x="53" y="20"/>
                      <a:pt x="54" y="29"/>
                      <a:pt x="50" y="38"/>
                    </a:cubicBezTo>
                    <a:cubicBezTo>
                      <a:pt x="48" y="43"/>
                      <a:pt x="44" y="47"/>
                      <a:pt x="39" y="49"/>
                    </a:cubicBezTo>
                    <a:cubicBezTo>
                      <a:pt x="29" y="53"/>
                      <a:pt x="19" y="51"/>
                      <a:pt x="11" y="45"/>
                    </a:cubicBezTo>
                    <a:cubicBezTo>
                      <a:pt x="4" y="40"/>
                      <a:pt x="0" y="33"/>
                      <a:pt x="0" y="24"/>
                    </a:cubicBezTo>
                    <a:close/>
                    <a:moveTo>
                      <a:pt x="29" y="44"/>
                    </a:moveTo>
                    <a:cubicBezTo>
                      <a:pt x="30" y="44"/>
                      <a:pt x="32" y="43"/>
                      <a:pt x="34" y="43"/>
                    </a:cubicBezTo>
                    <a:cubicBezTo>
                      <a:pt x="38" y="42"/>
                      <a:pt x="41" y="40"/>
                      <a:pt x="43" y="37"/>
                    </a:cubicBezTo>
                    <a:cubicBezTo>
                      <a:pt x="47" y="31"/>
                      <a:pt x="46" y="25"/>
                      <a:pt x="43" y="19"/>
                    </a:cubicBezTo>
                    <a:cubicBezTo>
                      <a:pt x="38" y="12"/>
                      <a:pt x="31" y="9"/>
                      <a:pt x="22" y="9"/>
                    </a:cubicBezTo>
                    <a:cubicBezTo>
                      <a:pt x="11" y="10"/>
                      <a:pt x="4" y="20"/>
                      <a:pt x="8" y="30"/>
                    </a:cubicBezTo>
                    <a:cubicBezTo>
                      <a:pt x="10" y="38"/>
                      <a:pt x="19" y="44"/>
                      <a:pt x="29" y="44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54" name="Freeform 137">
                <a:extLst>
                  <a:ext uri="{FF2B5EF4-FFF2-40B4-BE49-F238E27FC236}">
                    <a16:creationId xmlns:a16="http://schemas.microsoft.com/office/drawing/2014/main" id="{4ADBB977-7463-45A3-893A-54E03024786E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4701838" y="-476251"/>
                <a:ext cx="107950" cy="114300"/>
              </a:xfrm>
              <a:custGeom>
                <a:avLst/>
                <a:gdLst>
                  <a:gd name="T0" fmla="*/ 0 w 44"/>
                  <a:gd name="T1" fmla="*/ 22 h 47"/>
                  <a:gd name="T2" fmla="*/ 7 w 44"/>
                  <a:gd name="T3" fmla="*/ 6 h 47"/>
                  <a:gd name="T4" fmla="*/ 26 w 44"/>
                  <a:gd name="T5" fmla="*/ 3 h 47"/>
                  <a:gd name="T6" fmla="*/ 42 w 44"/>
                  <a:gd name="T7" fmla="*/ 22 h 47"/>
                  <a:gd name="T8" fmla="*/ 35 w 44"/>
                  <a:gd name="T9" fmla="*/ 43 h 47"/>
                  <a:gd name="T10" fmla="*/ 20 w 44"/>
                  <a:gd name="T11" fmla="*/ 46 h 47"/>
                  <a:gd name="T12" fmla="*/ 3 w 44"/>
                  <a:gd name="T13" fmla="*/ 34 h 47"/>
                  <a:gd name="T14" fmla="*/ 0 w 44"/>
                  <a:gd name="T15" fmla="*/ 22 h 47"/>
                  <a:gd name="T16" fmla="*/ 31 w 44"/>
                  <a:gd name="T17" fmla="*/ 37 h 47"/>
                  <a:gd name="T18" fmla="*/ 31 w 44"/>
                  <a:gd name="T19" fmla="*/ 37 h 47"/>
                  <a:gd name="T20" fmla="*/ 34 w 44"/>
                  <a:gd name="T21" fmla="*/ 34 h 47"/>
                  <a:gd name="T22" fmla="*/ 34 w 44"/>
                  <a:gd name="T23" fmla="*/ 34 h 47"/>
                  <a:gd name="T24" fmla="*/ 35 w 44"/>
                  <a:gd name="T25" fmla="*/ 31 h 47"/>
                  <a:gd name="T26" fmla="*/ 35 w 44"/>
                  <a:gd name="T27" fmla="*/ 30 h 47"/>
                  <a:gd name="T28" fmla="*/ 35 w 44"/>
                  <a:gd name="T29" fmla="*/ 23 h 47"/>
                  <a:gd name="T30" fmla="*/ 35 w 44"/>
                  <a:gd name="T31" fmla="*/ 23 h 47"/>
                  <a:gd name="T32" fmla="*/ 35 w 44"/>
                  <a:gd name="T33" fmla="*/ 22 h 47"/>
                  <a:gd name="T34" fmla="*/ 35 w 44"/>
                  <a:gd name="T35" fmla="*/ 22 h 47"/>
                  <a:gd name="T36" fmla="*/ 34 w 44"/>
                  <a:gd name="T37" fmla="*/ 18 h 47"/>
                  <a:gd name="T38" fmla="*/ 33 w 44"/>
                  <a:gd name="T39" fmla="*/ 18 h 47"/>
                  <a:gd name="T40" fmla="*/ 30 w 44"/>
                  <a:gd name="T41" fmla="*/ 14 h 47"/>
                  <a:gd name="T42" fmla="*/ 30 w 44"/>
                  <a:gd name="T43" fmla="*/ 14 h 47"/>
                  <a:gd name="T44" fmla="*/ 29 w 44"/>
                  <a:gd name="T45" fmla="*/ 13 h 47"/>
                  <a:gd name="T46" fmla="*/ 29 w 44"/>
                  <a:gd name="T47" fmla="*/ 12 h 47"/>
                  <a:gd name="T48" fmla="*/ 23 w 44"/>
                  <a:gd name="T49" fmla="*/ 9 h 47"/>
                  <a:gd name="T50" fmla="*/ 23 w 44"/>
                  <a:gd name="T51" fmla="*/ 9 h 47"/>
                  <a:gd name="T52" fmla="*/ 23 w 44"/>
                  <a:gd name="T53" fmla="*/ 9 h 47"/>
                  <a:gd name="T54" fmla="*/ 22 w 44"/>
                  <a:gd name="T55" fmla="*/ 9 h 47"/>
                  <a:gd name="T56" fmla="*/ 19 w 44"/>
                  <a:gd name="T57" fmla="*/ 9 h 47"/>
                  <a:gd name="T58" fmla="*/ 17 w 44"/>
                  <a:gd name="T59" fmla="*/ 9 h 47"/>
                  <a:gd name="T60" fmla="*/ 8 w 44"/>
                  <a:gd name="T61" fmla="*/ 16 h 47"/>
                  <a:gd name="T62" fmla="*/ 8 w 44"/>
                  <a:gd name="T63" fmla="*/ 16 h 47"/>
                  <a:gd name="T64" fmla="*/ 7 w 44"/>
                  <a:gd name="T65" fmla="*/ 19 h 47"/>
                  <a:gd name="T66" fmla="*/ 7 w 44"/>
                  <a:gd name="T67" fmla="*/ 19 h 47"/>
                  <a:gd name="T68" fmla="*/ 7 w 44"/>
                  <a:gd name="T69" fmla="*/ 24 h 47"/>
                  <a:gd name="T70" fmla="*/ 7 w 44"/>
                  <a:gd name="T71" fmla="*/ 25 h 47"/>
                  <a:gd name="T72" fmla="*/ 7 w 44"/>
                  <a:gd name="T73" fmla="*/ 26 h 47"/>
                  <a:gd name="T74" fmla="*/ 7 w 44"/>
                  <a:gd name="T75" fmla="*/ 26 h 47"/>
                  <a:gd name="T76" fmla="*/ 8 w 44"/>
                  <a:gd name="T77" fmla="*/ 27 h 47"/>
                  <a:gd name="T78" fmla="*/ 8 w 44"/>
                  <a:gd name="T79" fmla="*/ 28 h 47"/>
                  <a:gd name="T80" fmla="*/ 8 w 44"/>
                  <a:gd name="T81" fmla="*/ 28 h 47"/>
                  <a:gd name="T82" fmla="*/ 8 w 44"/>
                  <a:gd name="T83" fmla="*/ 28 h 47"/>
                  <a:gd name="T84" fmla="*/ 11 w 44"/>
                  <a:gd name="T85" fmla="*/ 34 h 47"/>
                  <a:gd name="T86" fmla="*/ 11 w 44"/>
                  <a:gd name="T87" fmla="*/ 34 h 47"/>
                  <a:gd name="T88" fmla="*/ 14 w 44"/>
                  <a:gd name="T89" fmla="*/ 36 h 47"/>
                  <a:gd name="T90" fmla="*/ 14 w 44"/>
                  <a:gd name="T91" fmla="*/ 36 h 47"/>
                  <a:gd name="T92" fmla="*/ 17 w 44"/>
                  <a:gd name="T93" fmla="*/ 38 h 47"/>
                  <a:gd name="T94" fmla="*/ 28 w 44"/>
                  <a:gd name="T95" fmla="*/ 39 h 47"/>
                  <a:gd name="T96" fmla="*/ 30 w 44"/>
                  <a:gd name="T97" fmla="*/ 38 h 47"/>
                  <a:gd name="T98" fmla="*/ 30 w 44"/>
                  <a:gd name="T99" fmla="*/ 38 h 47"/>
                  <a:gd name="T100" fmla="*/ 31 w 44"/>
                  <a:gd name="T101" fmla="*/ 37 h 47"/>
                  <a:gd name="T102" fmla="*/ 31 w 44"/>
                  <a:gd name="T103" fmla="*/ 3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44" h="47">
                    <a:moveTo>
                      <a:pt x="0" y="22"/>
                    </a:moveTo>
                    <a:cubicBezTo>
                      <a:pt x="0" y="15"/>
                      <a:pt x="2" y="10"/>
                      <a:pt x="7" y="6"/>
                    </a:cubicBezTo>
                    <a:cubicBezTo>
                      <a:pt x="12" y="1"/>
                      <a:pt x="19" y="0"/>
                      <a:pt x="26" y="3"/>
                    </a:cubicBezTo>
                    <a:cubicBezTo>
                      <a:pt x="35" y="6"/>
                      <a:pt x="40" y="13"/>
                      <a:pt x="42" y="22"/>
                    </a:cubicBezTo>
                    <a:cubicBezTo>
                      <a:pt x="44" y="30"/>
                      <a:pt x="42" y="38"/>
                      <a:pt x="35" y="43"/>
                    </a:cubicBezTo>
                    <a:cubicBezTo>
                      <a:pt x="31" y="46"/>
                      <a:pt x="25" y="47"/>
                      <a:pt x="20" y="46"/>
                    </a:cubicBezTo>
                    <a:cubicBezTo>
                      <a:pt x="12" y="45"/>
                      <a:pt x="7" y="40"/>
                      <a:pt x="3" y="34"/>
                    </a:cubicBezTo>
                    <a:cubicBezTo>
                      <a:pt x="1" y="30"/>
                      <a:pt x="0" y="26"/>
                      <a:pt x="0" y="22"/>
                    </a:cubicBezTo>
                    <a:close/>
                    <a:moveTo>
                      <a:pt x="31" y="37"/>
                    </a:moveTo>
                    <a:cubicBezTo>
                      <a:pt x="31" y="37"/>
                      <a:pt x="31" y="37"/>
                      <a:pt x="31" y="37"/>
                    </a:cubicBezTo>
                    <a:cubicBezTo>
                      <a:pt x="32" y="36"/>
                      <a:pt x="33" y="35"/>
                      <a:pt x="34" y="34"/>
                    </a:cubicBezTo>
                    <a:cubicBezTo>
                      <a:pt x="34" y="34"/>
                      <a:pt x="34" y="34"/>
                      <a:pt x="34" y="34"/>
                    </a:cubicBezTo>
                    <a:cubicBezTo>
                      <a:pt x="35" y="33"/>
                      <a:pt x="35" y="32"/>
                      <a:pt x="35" y="31"/>
                    </a:cubicBezTo>
                    <a:cubicBezTo>
                      <a:pt x="35" y="30"/>
                      <a:pt x="35" y="30"/>
                      <a:pt x="35" y="30"/>
                    </a:cubicBezTo>
                    <a:cubicBezTo>
                      <a:pt x="36" y="28"/>
                      <a:pt x="36" y="26"/>
                      <a:pt x="35" y="23"/>
                    </a:cubicBezTo>
                    <a:cubicBezTo>
                      <a:pt x="35" y="23"/>
                      <a:pt x="35" y="23"/>
                      <a:pt x="35" y="23"/>
                    </a:cubicBezTo>
                    <a:cubicBezTo>
                      <a:pt x="35" y="22"/>
                      <a:pt x="35" y="22"/>
                      <a:pt x="35" y="22"/>
                    </a:cubicBezTo>
                    <a:cubicBezTo>
                      <a:pt x="35" y="22"/>
                      <a:pt x="35" y="22"/>
                      <a:pt x="35" y="22"/>
                    </a:cubicBezTo>
                    <a:cubicBezTo>
                      <a:pt x="35" y="20"/>
                      <a:pt x="34" y="19"/>
                      <a:pt x="34" y="18"/>
                    </a:cubicBezTo>
                    <a:cubicBezTo>
                      <a:pt x="34" y="18"/>
                      <a:pt x="34" y="18"/>
                      <a:pt x="33" y="18"/>
                    </a:cubicBezTo>
                    <a:cubicBezTo>
                      <a:pt x="33" y="16"/>
                      <a:pt x="32" y="15"/>
                      <a:pt x="30" y="14"/>
                    </a:cubicBezTo>
                    <a:cubicBezTo>
                      <a:pt x="30" y="14"/>
                      <a:pt x="30" y="14"/>
                      <a:pt x="30" y="14"/>
                    </a:cubicBezTo>
                    <a:cubicBezTo>
                      <a:pt x="30" y="13"/>
                      <a:pt x="30" y="13"/>
                      <a:pt x="29" y="13"/>
                    </a:cubicBezTo>
                    <a:cubicBezTo>
                      <a:pt x="29" y="13"/>
                      <a:pt x="29" y="13"/>
                      <a:pt x="29" y="12"/>
                    </a:cubicBezTo>
                    <a:cubicBezTo>
                      <a:pt x="27" y="11"/>
                      <a:pt x="25" y="10"/>
                      <a:pt x="23" y="9"/>
                    </a:cubicBezTo>
                    <a:cubicBezTo>
                      <a:pt x="23" y="9"/>
                      <a:pt x="23" y="9"/>
                      <a:pt x="23" y="9"/>
                    </a:cubicBezTo>
                    <a:cubicBezTo>
                      <a:pt x="23" y="9"/>
                      <a:pt x="23" y="9"/>
                      <a:pt x="23" y="9"/>
                    </a:cubicBezTo>
                    <a:cubicBezTo>
                      <a:pt x="23" y="9"/>
                      <a:pt x="22" y="9"/>
                      <a:pt x="22" y="9"/>
                    </a:cubicBezTo>
                    <a:cubicBezTo>
                      <a:pt x="21" y="9"/>
                      <a:pt x="20" y="8"/>
                      <a:pt x="19" y="9"/>
                    </a:cubicBezTo>
                    <a:cubicBezTo>
                      <a:pt x="18" y="9"/>
                      <a:pt x="17" y="9"/>
                      <a:pt x="17" y="9"/>
                    </a:cubicBezTo>
                    <a:cubicBezTo>
                      <a:pt x="13" y="9"/>
                      <a:pt x="10" y="12"/>
                      <a:pt x="8" y="16"/>
                    </a:cubicBezTo>
                    <a:cubicBezTo>
                      <a:pt x="8" y="16"/>
                      <a:pt x="8" y="16"/>
                      <a:pt x="8" y="16"/>
                    </a:cubicBezTo>
                    <a:cubicBezTo>
                      <a:pt x="7" y="16"/>
                      <a:pt x="7" y="17"/>
                      <a:pt x="7" y="19"/>
                    </a:cubicBezTo>
                    <a:cubicBezTo>
                      <a:pt x="7" y="19"/>
                      <a:pt x="7" y="19"/>
                      <a:pt x="7" y="19"/>
                    </a:cubicBezTo>
                    <a:cubicBezTo>
                      <a:pt x="6" y="21"/>
                      <a:pt x="6" y="22"/>
                      <a:pt x="7" y="24"/>
                    </a:cubicBezTo>
                    <a:cubicBezTo>
                      <a:pt x="7" y="24"/>
                      <a:pt x="7" y="24"/>
                      <a:pt x="7" y="25"/>
                    </a:cubicBezTo>
                    <a:cubicBezTo>
                      <a:pt x="7" y="25"/>
                      <a:pt x="7" y="25"/>
                      <a:pt x="7" y="26"/>
                    </a:cubicBezTo>
                    <a:cubicBezTo>
                      <a:pt x="7" y="26"/>
                      <a:pt x="7" y="26"/>
                      <a:pt x="7" y="26"/>
                    </a:cubicBezTo>
                    <a:cubicBezTo>
                      <a:pt x="7" y="27"/>
                      <a:pt x="8" y="27"/>
                      <a:pt x="8" y="27"/>
                    </a:cubicBezTo>
                    <a:cubicBezTo>
                      <a:pt x="8" y="27"/>
                      <a:pt x="8" y="27"/>
                      <a:pt x="8" y="28"/>
                    </a:cubicBezTo>
                    <a:cubicBezTo>
                      <a:pt x="8" y="28"/>
                      <a:pt x="8" y="28"/>
                      <a:pt x="8" y="28"/>
                    </a:cubicBezTo>
                    <a:cubicBezTo>
                      <a:pt x="8" y="28"/>
                      <a:pt x="8" y="28"/>
                      <a:pt x="8" y="28"/>
                    </a:cubicBezTo>
                    <a:cubicBezTo>
                      <a:pt x="9" y="30"/>
                      <a:pt x="10" y="32"/>
                      <a:pt x="11" y="34"/>
                    </a:cubicBezTo>
                    <a:cubicBezTo>
                      <a:pt x="11" y="34"/>
                      <a:pt x="11" y="34"/>
                      <a:pt x="11" y="34"/>
                    </a:cubicBezTo>
                    <a:cubicBezTo>
                      <a:pt x="12" y="35"/>
                      <a:pt x="13" y="36"/>
                      <a:pt x="14" y="36"/>
                    </a:cubicBezTo>
                    <a:cubicBezTo>
                      <a:pt x="14" y="36"/>
                      <a:pt x="14" y="36"/>
                      <a:pt x="14" y="36"/>
                    </a:cubicBezTo>
                    <a:cubicBezTo>
                      <a:pt x="15" y="37"/>
                      <a:pt x="16" y="38"/>
                      <a:pt x="17" y="38"/>
                    </a:cubicBezTo>
                    <a:cubicBezTo>
                      <a:pt x="21" y="40"/>
                      <a:pt x="24" y="40"/>
                      <a:pt x="28" y="39"/>
                    </a:cubicBezTo>
                    <a:cubicBezTo>
                      <a:pt x="29" y="38"/>
                      <a:pt x="29" y="38"/>
                      <a:pt x="30" y="38"/>
                    </a:cubicBezTo>
                    <a:cubicBezTo>
                      <a:pt x="30" y="38"/>
                      <a:pt x="30" y="38"/>
                      <a:pt x="30" y="38"/>
                    </a:cubicBezTo>
                    <a:cubicBezTo>
                      <a:pt x="31" y="37"/>
                      <a:pt x="31" y="37"/>
                      <a:pt x="31" y="37"/>
                    </a:cubicBezTo>
                    <a:cubicBezTo>
                      <a:pt x="31" y="37"/>
                      <a:pt x="31" y="37"/>
                      <a:pt x="31" y="37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55" name="Freeform 138">
                <a:extLst>
                  <a:ext uri="{FF2B5EF4-FFF2-40B4-BE49-F238E27FC236}">
                    <a16:creationId xmlns:a16="http://schemas.microsoft.com/office/drawing/2014/main" id="{25FD9A03-B2B4-442D-861C-1F05AB8463A4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4593888" y="-601663"/>
                <a:ext cx="77788" cy="80963"/>
              </a:xfrm>
              <a:custGeom>
                <a:avLst/>
                <a:gdLst>
                  <a:gd name="T0" fmla="*/ 0 w 32"/>
                  <a:gd name="T1" fmla="*/ 15 h 33"/>
                  <a:gd name="T2" fmla="*/ 16 w 32"/>
                  <a:gd name="T3" fmla="*/ 2 h 33"/>
                  <a:gd name="T4" fmla="*/ 31 w 32"/>
                  <a:gd name="T5" fmla="*/ 17 h 33"/>
                  <a:gd name="T6" fmla="*/ 20 w 32"/>
                  <a:gd name="T7" fmla="*/ 32 h 33"/>
                  <a:gd name="T8" fmla="*/ 0 w 32"/>
                  <a:gd name="T9" fmla="*/ 18 h 33"/>
                  <a:gd name="T10" fmla="*/ 0 w 32"/>
                  <a:gd name="T11" fmla="*/ 15 h 33"/>
                  <a:gd name="T12" fmla="*/ 18 w 32"/>
                  <a:gd name="T13" fmla="*/ 25 h 33"/>
                  <a:gd name="T14" fmla="*/ 24 w 32"/>
                  <a:gd name="T15" fmla="*/ 18 h 33"/>
                  <a:gd name="T16" fmla="*/ 11 w 32"/>
                  <a:gd name="T17" fmla="*/ 9 h 33"/>
                  <a:gd name="T18" fmla="*/ 7 w 32"/>
                  <a:gd name="T19" fmla="*/ 16 h 33"/>
                  <a:gd name="T20" fmla="*/ 18 w 32"/>
                  <a:gd name="T21" fmla="*/ 25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2" h="33">
                    <a:moveTo>
                      <a:pt x="0" y="15"/>
                    </a:moveTo>
                    <a:cubicBezTo>
                      <a:pt x="0" y="6"/>
                      <a:pt x="7" y="0"/>
                      <a:pt x="16" y="2"/>
                    </a:cubicBezTo>
                    <a:cubicBezTo>
                      <a:pt x="24" y="3"/>
                      <a:pt x="30" y="10"/>
                      <a:pt x="31" y="17"/>
                    </a:cubicBezTo>
                    <a:cubicBezTo>
                      <a:pt x="32" y="24"/>
                      <a:pt x="28" y="31"/>
                      <a:pt x="20" y="32"/>
                    </a:cubicBezTo>
                    <a:cubicBezTo>
                      <a:pt x="11" y="33"/>
                      <a:pt x="2" y="27"/>
                      <a:pt x="0" y="18"/>
                    </a:cubicBezTo>
                    <a:cubicBezTo>
                      <a:pt x="0" y="17"/>
                      <a:pt x="0" y="16"/>
                      <a:pt x="0" y="15"/>
                    </a:cubicBezTo>
                    <a:close/>
                    <a:moveTo>
                      <a:pt x="18" y="25"/>
                    </a:moveTo>
                    <a:cubicBezTo>
                      <a:pt x="22" y="25"/>
                      <a:pt x="25" y="22"/>
                      <a:pt x="24" y="18"/>
                    </a:cubicBezTo>
                    <a:cubicBezTo>
                      <a:pt x="24" y="12"/>
                      <a:pt x="17" y="7"/>
                      <a:pt x="11" y="9"/>
                    </a:cubicBezTo>
                    <a:cubicBezTo>
                      <a:pt x="9" y="10"/>
                      <a:pt x="7" y="13"/>
                      <a:pt x="7" y="16"/>
                    </a:cubicBezTo>
                    <a:cubicBezTo>
                      <a:pt x="8" y="21"/>
                      <a:pt x="13" y="25"/>
                      <a:pt x="18" y="25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56" name="Freeform 139">
                <a:extLst>
                  <a:ext uri="{FF2B5EF4-FFF2-40B4-BE49-F238E27FC236}">
                    <a16:creationId xmlns:a16="http://schemas.microsoft.com/office/drawing/2014/main" id="{1D2821DC-7A0E-47E2-9D7E-66DB2822BA0F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4687550" y="-314326"/>
                <a:ext cx="65088" cy="71438"/>
              </a:xfrm>
              <a:custGeom>
                <a:avLst/>
                <a:gdLst>
                  <a:gd name="T0" fmla="*/ 14 w 27"/>
                  <a:gd name="T1" fmla="*/ 29 h 29"/>
                  <a:gd name="T2" fmla="*/ 0 w 27"/>
                  <a:gd name="T3" fmla="*/ 14 h 29"/>
                  <a:gd name="T4" fmla="*/ 14 w 27"/>
                  <a:gd name="T5" fmla="*/ 0 h 29"/>
                  <a:gd name="T6" fmla="*/ 27 w 27"/>
                  <a:gd name="T7" fmla="*/ 15 h 29"/>
                  <a:gd name="T8" fmla="*/ 14 w 27"/>
                  <a:gd name="T9" fmla="*/ 29 h 29"/>
                  <a:gd name="T10" fmla="*/ 20 w 27"/>
                  <a:gd name="T11" fmla="*/ 15 h 29"/>
                  <a:gd name="T12" fmla="*/ 13 w 27"/>
                  <a:gd name="T13" fmla="*/ 8 h 29"/>
                  <a:gd name="T14" fmla="*/ 7 w 27"/>
                  <a:gd name="T15" fmla="*/ 14 h 29"/>
                  <a:gd name="T16" fmla="*/ 14 w 27"/>
                  <a:gd name="T17" fmla="*/ 21 h 29"/>
                  <a:gd name="T18" fmla="*/ 20 w 27"/>
                  <a:gd name="T19" fmla="*/ 15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7" h="29">
                    <a:moveTo>
                      <a:pt x="14" y="29"/>
                    </a:moveTo>
                    <a:cubicBezTo>
                      <a:pt x="7" y="29"/>
                      <a:pt x="0" y="22"/>
                      <a:pt x="0" y="14"/>
                    </a:cubicBezTo>
                    <a:cubicBezTo>
                      <a:pt x="1" y="6"/>
                      <a:pt x="6" y="0"/>
                      <a:pt x="14" y="0"/>
                    </a:cubicBezTo>
                    <a:cubicBezTo>
                      <a:pt x="21" y="1"/>
                      <a:pt x="27" y="8"/>
                      <a:pt x="27" y="15"/>
                    </a:cubicBezTo>
                    <a:cubicBezTo>
                      <a:pt x="27" y="23"/>
                      <a:pt x="21" y="29"/>
                      <a:pt x="14" y="29"/>
                    </a:cubicBezTo>
                    <a:close/>
                    <a:moveTo>
                      <a:pt x="20" y="15"/>
                    </a:moveTo>
                    <a:cubicBezTo>
                      <a:pt x="20" y="11"/>
                      <a:pt x="17" y="8"/>
                      <a:pt x="13" y="8"/>
                    </a:cubicBezTo>
                    <a:cubicBezTo>
                      <a:pt x="10" y="8"/>
                      <a:pt x="7" y="11"/>
                      <a:pt x="7" y="14"/>
                    </a:cubicBezTo>
                    <a:cubicBezTo>
                      <a:pt x="7" y="18"/>
                      <a:pt x="10" y="21"/>
                      <a:pt x="14" y="21"/>
                    </a:cubicBezTo>
                    <a:cubicBezTo>
                      <a:pt x="18" y="21"/>
                      <a:pt x="20" y="19"/>
                      <a:pt x="20" y="15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57" name="Freeform 140">
                <a:extLst>
                  <a:ext uri="{FF2B5EF4-FFF2-40B4-BE49-F238E27FC236}">
                    <a16:creationId xmlns:a16="http://schemas.microsoft.com/office/drawing/2014/main" id="{1208D744-BB0C-4BFA-8B11-C4B63CF5CCCF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4576425" y="-465138"/>
                <a:ext cx="66675" cy="66675"/>
              </a:xfrm>
              <a:custGeom>
                <a:avLst/>
                <a:gdLst>
                  <a:gd name="T0" fmla="*/ 14 w 27"/>
                  <a:gd name="T1" fmla="*/ 26 h 27"/>
                  <a:gd name="T2" fmla="*/ 0 w 27"/>
                  <a:gd name="T3" fmla="*/ 13 h 27"/>
                  <a:gd name="T4" fmla="*/ 12 w 27"/>
                  <a:gd name="T5" fmla="*/ 0 h 27"/>
                  <a:gd name="T6" fmla="*/ 26 w 27"/>
                  <a:gd name="T7" fmla="*/ 14 h 27"/>
                  <a:gd name="T8" fmla="*/ 14 w 27"/>
                  <a:gd name="T9" fmla="*/ 26 h 27"/>
                  <a:gd name="T10" fmla="*/ 14 w 27"/>
                  <a:gd name="T11" fmla="*/ 19 h 27"/>
                  <a:gd name="T12" fmla="*/ 19 w 27"/>
                  <a:gd name="T13" fmla="*/ 14 h 27"/>
                  <a:gd name="T14" fmla="*/ 13 w 27"/>
                  <a:gd name="T15" fmla="*/ 7 h 27"/>
                  <a:gd name="T16" fmla="*/ 8 w 27"/>
                  <a:gd name="T17" fmla="*/ 12 h 27"/>
                  <a:gd name="T18" fmla="*/ 14 w 27"/>
                  <a:gd name="T19" fmla="*/ 19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7" h="27">
                    <a:moveTo>
                      <a:pt x="14" y="26"/>
                    </a:moveTo>
                    <a:cubicBezTo>
                      <a:pt x="7" y="27"/>
                      <a:pt x="0" y="20"/>
                      <a:pt x="0" y="13"/>
                    </a:cubicBezTo>
                    <a:cubicBezTo>
                      <a:pt x="0" y="6"/>
                      <a:pt x="6" y="0"/>
                      <a:pt x="12" y="0"/>
                    </a:cubicBezTo>
                    <a:cubicBezTo>
                      <a:pt x="20" y="0"/>
                      <a:pt x="27" y="6"/>
                      <a:pt x="26" y="14"/>
                    </a:cubicBezTo>
                    <a:cubicBezTo>
                      <a:pt x="26" y="20"/>
                      <a:pt x="22" y="26"/>
                      <a:pt x="14" y="26"/>
                    </a:cubicBezTo>
                    <a:close/>
                    <a:moveTo>
                      <a:pt x="14" y="19"/>
                    </a:moveTo>
                    <a:cubicBezTo>
                      <a:pt x="17" y="19"/>
                      <a:pt x="19" y="17"/>
                      <a:pt x="19" y="14"/>
                    </a:cubicBezTo>
                    <a:cubicBezTo>
                      <a:pt x="19" y="10"/>
                      <a:pt x="17" y="8"/>
                      <a:pt x="13" y="7"/>
                    </a:cubicBezTo>
                    <a:cubicBezTo>
                      <a:pt x="10" y="7"/>
                      <a:pt x="8" y="9"/>
                      <a:pt x="8" y="12"/>
                    </a:cubicBezTo>
                    <a:cubicBezTo>
                      <a:pt x="7" y="16"/>
                      <a:pt x="10" y="19"/>
                      <a:pt x="14" y="19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58" name="Freeform 141">
                <a:extLst>
                  <a:ext uri="{FF2B5EF4-FFF2-40B4-BE49-F238E27FC236}">
                    <a16:creationId xmlns:a16="http://schemas.microsoft.com/office/drawing/2014/main" id="{1D4D8C96-AD11-4375-A979-75D8C228425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4300200" y="-223838"/>
                <a:ext cx="22225" cy="20638"/>
              </a:xfrm>
              <a:custGeom>
                <a:avLst/>
                <a:gdLst>
                  <a:gd name="T0" fmla="*/ 3 w 9"/>
                  <a:gd name="T1" fmla="*/ 8 h 8"/>
                  <a:gd name="T2" fmla="*/ 0 w 9"/>
                  <a:gd name="T3" fmla="*/ 4 h 8"/>
                  <a:gd name="T4" fmla="*/ 4 w 9"/>
                  <a:gd name="T5" fmla="*/ 0 h 8"/>
                  <a:gd name="T6" fmla="*/ 8 w 9"/>
                  <a:gd name="T7" fmla="*/ 4 h 8"/>
                  <a:gd name="T8" fmla="*/ 5 w 9"/>
                  <a:gd name="T9" fmla="*/ 8 h 8"/>
                  <a:gd name="T10" fmla="*/ 3 w 9"/>
                  <a:gd name="T11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" h="8">
                    <a:moveTo>
                      <a:pt x="3" y="8"/>
                    </a:moveTo>
                    <a:cubicBezTo>
                      <a:pt x="2" y="7"/>
                      <a:pt x="1" y="6"/>
                      <a:pt x="0" y="4"/>
                    </a:cubicBezTo>
                    <a:cubicBezTo>
                      <a:pt x="0" y="2"/>
                      <a:pt x="2" y="0"/>
                      <a:pt x="4" y="0"/>
                    </a:cubicBezTo>
                    <a:cubicBezTo>
                      <a:pt x="7" y="0"/>
                      <a:pt x="9" y="1"/>
                      <a:pt x="8" y="4"/>
                    </a:cubicBezTo>
                    <a:cubicBezTo>
                      <a:pt x="8" y="6"/>
                      <a:pt x="6" y="7"/>
                      <a:pt x="5" y="8"/>
                    </a:cubicBezTo>
                    <a:cubicBezTo>
                      <a:pt x="5" y="8"/>
                      <a:pt x="4" y="8"/>
                      <a:pt x="3" y="8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59" name="Freeform 142">
                <a:extLst>
                  <a:ext uri="{FF2B5EF4-FFF2-40B4-BE49-F238E27FC236}">
                    <a16:creationId xmlns:a16="http://schemas.microsoft.com/office/drawing/2014/main" id="{4C1AC33F-1153-4FC8-AE5E-574AB43BB78E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3317538" y="-317501"/>
                <a:ext cx="479425" cy="539750"/>
              </a:xfrm>
              <a:custGeom>
                <a:avLst/>
                <a:gdLst>
                  <a:gd name="T0" fmla="*/ 86 w 195"/>
                  <a:gd name="T1" fmla="*/ 150 h 219"/>
                  <a:gd name="T2" fmla="*/ 73 w 195"/>
                  <a:gd name="T3" fmla="*/ 152 h 219"/>
                  <a:gd name="T4" fmla="*/ 77 w 195"/>
                  <a:gd name="T5" fmla="*/ 136 h 219"/>
                  <a:gd name="T6" fmla="*/ 74 w 195"/>
                  <a:gd name="T7" fmla="*/ 132 h 219"/>
                  <a:gd name="T8" fmla="*/ 58 w 195"/>
                  <a:gd name="T9" fmla="*/ 130 h 219"/>
                  <a:gd name="T10" fmla="*/ 65 w 195"/>
                  <a:gd name="T11" fmla="*/ 117 h 219"/>
                  <a:gd name="T12" fmla="*/ 46 w 195"/>
                  <a:gd name="T13" fmla="*/ 119 h 219"/>
                  <a:gd name="T14" fmla="*/ 53 w 195"/>
                  <a:gd name="T15" fmla="*/ 107 h 219"/>
                  <a:gd name="T16" fmla="*/ 37 w 195"/>
                  <a:gd name="T17" fmla="*/ 107 h 219"/>
                  <a:gd name="T18" fmla="*/ 41 w 195"/>
                  <a:gd name="T19" fmla="*/ 96 h 219"/>
                  <a:gd name="T20" fmla="*/ 37 w 195"/>
                  <a:gd name="T21" fmla="*/ 91 h 219"/>
                  <a:gd name="T22" fmla="*/ 30 w 195"/>
                  <a:gd name="T23" fmla="*/ 90 h 219"/>
                  <a:gd name="T24" fmla="*/ 20 w 195"/>
                  <a:gd name="T25" fmla="*/ 97 h 219"/>
                  <a:gd name="T26" fmla="*/ 21 w 195"/>
                  <a:gd name="T27" fmla="*/ 78 h 219"/>
                  <a:gd name="T28" fmla="*/ 8 w 195"/>
                  <a:gd name="T29" fmla="*/ 85 h 219"/>
                  <a:gd name="T30" fmla="*/ 1 w 195"/>
                  <a:gd name="T31" fmla="*/ 33 h 219"/>
                  <a:gd name="T32" fmla="*/ 60 w 195"/>
                  <a:gd name="T33" fmla="*/ 13 h 219"/>
                  <a:gd name="T34" fmla="*/ 74 w 195"/>
                  <a:gd name="T35" fmla="*/ 4 h 219"/>
                  <a:gd name="T36" fmla="*/ 79 w 195"/>
                  <a:gd name="T37" fmla="*/ 25 h 219"/>
                  <a:gd name="T38" fmla="*/ 92 w 195"/>
                  <a:gd name="T39" fmla="*/ 17 h 219"/>
                  <a:gd name="T40" fmla="*/ 91 w 195"/>
                  <a:gd name="T41" fmla="*/ 36 h 219"/>
                  <a:gd name="T42" fmla="*/ 106 w 195"/>
                  <a:gd name="T43" fmla="*/ 28 h 219"/>
                  <a:gd name="T44" fmla="*/ 99 w 195"/>
                  <a:gd name="T45" fmla="*/ 42 h 219"/>
                  <a:gd name="T46" fmla="*/ 121 w 195"/>
                  <a:gd name="T47" fmla="*/ 44 h 219"/>
                  <a:gd name="T48" fmla="*/ 119 w 195"/>
                  <a:gd name="T49" fmla="*/ 53 h 219"/>
                  <a:gd name="T50" fmla="*/ 126 w 195"/>
                  <a:gd name="T51" fmla="*/ 69 h 219"/>
                  <a:gd name="T52" fmla="*/ 141 w 195"/>
                  <a:gd name="T53" fmla="*/ 62 h 219"/>
                  <a:gd name="T54" fmla="*/ 137 w 195"/>
                  <a:gd name="T55" fmla="*/ 85 h 219"/>
                  <a:gd name="T56" fmla="*/ 154 w 195"/>
                  <a:gd name="T57" fmla="*/ 77 h 219"/>
                  <a:gd name="T58" fmla="*/ 141 w 195"/>
                  <a:gd name="T59" fmla="*/ 91 h 219"/>
                  <a:gd name="T60" fmla="*/ 163 w 195"/>
                  <a:gd name="T61" fmla="*/ 95 h 219"/>
                  <a:gd name="T62" fmla="*/ 153 w 195"/>
                  <a:gd name="T63" fmla="*/ 109 h 219"/>
                  <a:gd name="T64" fmla="*/ 176 w 195"/>
                  <a:gd name="T65" fmla="*/ 115 h 219"/>
                  <a:gd name="T66" fmla="*/ 163 w 195"/>
                  <a:gd name="T67" fmla="*/ 128 h 219"/>
                  <a:gd name="T68" fmla="*/ 185 w 195"/>
                  <a:gd name="T69" fmla="*/ 135 h 219"/>
                  <a:gd name="T70" fmla="*/ 172 w 195"/>
                  <a:gd name="T71" fmla="*/ 147 h 219"/>
                  <a:gd name="T72" fmla="*/ 192 w 195"/>
                  <a:gd name="T73" fmla="*/ 156 h 219"/>
                  <a:gd name="T74" fmla="*/ 179 w 195"/>
                  <a:gd name="T75" fmla="*/ 166 h 219"/>
                  <a:gd name="T76" fmla="*/ 151 w 195"/>
                  <a:gd name="T77" fmla="*/ 218 h 219"/>
                  <a:gd name="T78" fmla="*/ 107 w 195"/>
                  <a:gd name="T79" fmla="*/ 195 h 219"/>
                  <a:gd name="T80" fmla="*/ 93 w 195"/>
                  <a:gd name="T81" fmla="*/ 195 h 219"/>
                  <a:gd name="T82" fmla="*/ 101 w 195"/>
                  <a:gd name="T83" fmla="*/ 179 h 219"/>
                  <a:gd name="T84" fmla="*/ 99 w 195"/>
                  <a:gd name="T85" fmla="*/ 175 h 219"/>
                  <a:gd name="T86" fmla="*/ 84 w 195"/>
                  <a:gd name="T87" fmla="*/ 170 h 219"/>
                  <a:gd name="T88" fmla="*/ 92 w 195"/>
                  <a:gd name="T89" fmla="*/ 160 h 219"/>
                  <a:gd name="T90" fmla="*/ 174 w 195"/>
                  <a:gd name="T91" fmla="*/ 169 h 219"/>
                  <a:gd name="T92" fmla="*/ 146 w 195"/>
                  <a:gd name="T93" fmla="*/ 108 h 219"/>
                  <a:gd name="T94" fmla="*/ 108 w 195"/>
                  <a:gd name="T95" fmla="*/ 58 h 219"/>
                  <a:gd name="T96" fmla="*/ 48 w 195"/>
                  <a:gd name="T97" fmla="*/ 14 h 219"/>
                  <a:gd name="T98" fmla="*/ 8 w 195"/>
                  <a:gd name="T99" fmla="*/ 56 h 219"/>
                  <a:gd name="T100" fmla="*/ 23 w 195"/>
                  <a:gd name="T101" fmla="*/ 74 h 219"/>
                  <a:gd name="T102" fmla="*/ 36 w 195"/>
                  <a:gd name="T103" fmla="*/ 83 h 219"/>
                  <a:gd name="T104" fmla="*/ 50 w 195"/>
                  <a:gd name="T105" fmla="*/ 95 h 219"/>
                  <a:gd name="T106" fmla="*/ 61 w 195"/>
                  <a:gd name="T107" fmla="*/ 106 h 219"/>
                  <a:gd name="T108" fmla="*/ 72 w 195"/>
                  <a:gd name="T109" fmla="*/ 118 h 219"/>
                  <a:gd name="T110" fmla="*/ 82 w 195"/>
                  <a:gd name="T111" fmla="*/ 131 h 219"/>
                  <a:gd name="T112" fmla="*/ 91 w 195"/>
                  <a:gd name="T113" fmla="*/ 145 h 219"/>
                  <a:gd name="T114" fmla="*/ 100 w 195"/>
                  <a:gd name="T115" fmla="*/ 160 h 219"/>
                  <a:gd name="T116" fmla="*/ 106 w 195"/>
                  <a:gd name="T117" fmla="*/ 175 h 219"/>
                  <a:gd name="T118" fmla="*/ 113 w 195"/>
                  <a:gd name="T119" fmla="*/ 193 h 219"/>
                  <a:gd name="T120" fmla="*/ 166 w 195"/>
                  <a:gd name="T121" fmla="*/ 203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95" h="219">
                    <a:moveTo>
                      <a:pt x="92" y="157"/>
                    </a:moveTo>
                    <a:cubicBezTo>
                      <a:pt x="92" y="156"/>
                      <a:pt x="91" y="155"/>
                      <a:pt x="90" y="153"/>
                    </a:cubicBezTo>
                    <a:cubicBezTo>
                      <a:pt x="89" y="152"/>
                      <a:pt x="89" y="151"/>
                      <a:pt x="88" y="150"/>
                    </a:cubicBezTo>
                    <a:cubicBezTo>
                      <a:pt x="88" y="149"/>
                      <a:pt x="87" y="149"/>
                      <a:pt x="86" y="150"/>
                    </a:cubicBezTo>
                    <a:cubicBezTo>
                      <a:pt x="83" y="152"/>
                      <a:pt x="80" y="154"/>
                      <a:pt x="76" y="156"/>
                    </a:cubicBezTo>
                    <a:cubicBezTo>
                      <a:pt x="76" y="156"/>
                      <a:pt x="75" y="157"/>
                      <a:pt x="74" y="156"/>
                    </a:cubicBezTo>
                    <a:cubicBezTo>
                      <a:pt x="73" y="156"/>
                      <a:pt x="72" y="156"/>
                      <a:pt x="72" y="155"/>
                    </a:cubicBezTo>
                    <a:cubicBezTo>
                      <a:pt x="72" y="154"/>
                      <a:pt x="72" y="153"/>
                      <a:pt x="73" y="152"/>
                    </a:cubicBezTo>
                    <a:cubicBezTo>
                      <a:pt x="77" y="150"/>
                      <a:pt x="80" y="148"/>
                      <a:pt x="84" y="146"/>
                    </a:cubicBezTo>
                    <a:cubicBezTo>
                      <a:pt x="85" y="145"/>
                      <a:pt x="85" y="145"/>
                      <a:pt x="84" y="143"/>
                    </a:cubicBezTo>
                    <a:cubicBezTo>
                      <a:pt x="82" y="141"/>
                      <a:pt x="81" y="138"/>
                      <a:pt x="79" y="136"/>
                    </a:cubicBezTo>
                    <a:cubicBezTo>
                      <a:pt x="79" y="135"/>
                      <a:pt x="78" y="135"/>
                      <a:pt x="77" y="136"/>
                    </a:cubicBezTo>
                    <a:cubicBezTo>
                      <a:pt x="74" y="138"/>
                      <a:pt x="71" y="140"/>
                      <a:pt x="68" y="143"/>
                    </a:cubicBezTo>
                    <a:cubicBezTo>
                      <a:pt x="66" y="144"/>
                      <a:pt x="64" y="144"/>
                      <a:pt x="64" y="142"/>
                    </a:cubicBezTo>
                    <a:cubicBezTo>
                      <a:pt x="63" y="140"/>
                      <a:pt x="64" y="140"/>
                      <a:pt x="65" y="139"/>
                    </a:cubicBezTo>
                    <a:cubicBezTo>
                      <a:pt x="68" y="137"/>
                      <a:pt x="71" y="135"/>
                      <a:pt x="74" y="132"/>
                    </a:cubicBezTo>
                    <a:cubicBezTo>
                      <a:pt x="76" y="131"/>
                      <a:pt x="76" y="131"/>
                      <a:pt x="75" y="130"/>
                    </a:cubicBezTo>
                    <a:cubicBezTo>
                      <a:pt x="73" y="127"/>
                      <a:pt x="71" y="125"/>
                      <a:pt x="69" y="123"/>
                    </a:cubicBezTo>
                    <a:cubicBezTo>
                      <a:pt x="69" y="122"/>
                      <a:pt x="68" y="122"/>
                      <a:pt x="68" y="123"/>
                    </a:cubicBezTo>
                    <a:cubicBezTo>
                      <a:pt x="65" y="125"/>
                      <a:pt x="61" y="128"/>
                      <a:pt x="58" y="130"/>
                    </a:cubicBezTo>
                    <a:cubicBezTo>
                      <a:pt x="57" y="131"/>
                      <a:pt x="55" y="131"/>
                      <a:pt x="55" y="130"/>
                    </a:cubicBezTo>
                    <a:cubicBezTo>
                      <a:pt x="54" y="129"/>
                      <a:pt x="54" y="128"/>
                      <a:pt x="55" y="127"/>
                    </a:cubicBezTo>
                    <a:cubicBezTo>
                      <a:pt x="58" y="124"/>
                      <a:pt x="61" y="122"/>
                      <a:pt x="64" y="119"/>
                    </a:cubicBezTo>
                    <a:cubicBezTo>
                      <a:pt x="65" y="118"/>
                      <a:pt x="65" y="118"/>
                      <a:pt x="65" y="117"/>
                    </a:cubicBezTo>
                    <a:cubicBezTo>
                      <a:pt x="63" y="115"/>
                      <a:pt x="61" y="112"/>
                      <a:pt x="58" y="110"/>
                    </a:cubicBezTo>
                    <a:cubicBezTo>
                      <a:pt x="58" y="110"/>
                      <a:pt x="57" y="110"/>
                      <a:pt x="57" y="110"/>
                    </a:cubicBezTo>
                    <a:cubicBezTo>
                      <a:pt x="54" y="113"/>
                      <a:pt x="51" y="116"/>
                      <a:pt x="48" y="118"/>
                    </a:cubicBezTo>
                    <a:cubicBezTo>
                      <a:pt x="47" y="119"/>
                      <a:pt x="47" y="120"/>
                      <a:pt x="46" y="119"/>
                    </a:cubicBezTo>
                    <a:cubicBezTo>
                      <a:pt x="45" y="119"/>
                      <a:pt x="44" y="119"/>
                      <a:pt x="44" y="118"/>
                    </a:cubicBezTo>
                    <a:cubicBezTo>
                      <a:pt x="43" y="117"/>
                      <a:pt x="44" y="116"/>
                      <a:pt x="44" y="115"/>
                    </a:cubicBezTo>
                    <a:cubicBezTo>
                      <a:pt x="47" y="113"/>
                      <a:pt x="50" y="110"/>
                      <a:pt x="52" y="108"/>
                    </a:cubicBezTo>
                    <a:cubicBezTo>
                      <a:pt x="52" y="108"/>
                      <a:pt x="53" y="108"/>
                      <a:pt x="53" y="107"/>
                    </a:cubicBezTo>
                    <a:cubicBezTo>
                      <a:pt x="54" y="106"/>
                      <a:pt x="54" y="106"/>
                      <a:pt x="53" y="104"/>
                    </a:cubicBezTo>
                    <a:cubicBezTo>
                      <a:pt x="51" y="103"/>
                      <a:pt x="49" y="101"/>
                      <a:pt x="48" y="100"/>
                    </a:cubicBezTo>
                    <a:cubicBezTo>
                      <a:pt x="46" y="98"/>
                      <a:pt x="46" y="98"/>
                      <a:pt x="44" y="100"/>
                    </a:cubicBezTo>
                    <a:cubicBezTo>
                      <a:pt x="42" y="102"/>
                      <a:pt x="39" y="105"/>
                      <a:pt x="37" y="107"/>
                    </a:cubicBezTo>
                    <a:cubicBezTo>
                      <a:pt x="36" y="109"/>
                      <a:pt x="34" y="109"/>
                      <a:pt x="33" y="108"/>
                    </a:cubicBezTo>
                    <a:cubicBezTo>
                      <a:pt x="32" y="107"/>
                      <a:pt x="32" y="105"/>
                      <a:pt x="33" y="104"/>
                    </a:cubicBezTo>
                    <a:cubicBezTo>
                      <a:pt x="35" y="102"/>
                      <a:pt x="37" y="100"/>
                      <a:pt x="39" y="99"/>
                    </a:cubicBezTo>
                    <a:cubicBezTo>
                      <a:pt x="40" y="98"/>
                      <a:pt x="41" y="97"/>
                      <a:pt x="41" y="96"/>
                    </a:cubicBezTo>
                    <a:cubicBezTo>
                      <a:pt x="41" y="96"/>
                      <a:pt x="41" y="96"/>
                      <a:pt x="41" y="96"/>
                    </a:cubicBezTo>
                    <a:cubicBezTo>
                      <a:pt x="43" y="95"/>
                      <a:pt x="43" y="95"/>
                      <a:pt x="41" y="94"/>
                    </a:cubicBezTo>
                    <a:cubicBezTo>
                      <a:pt x="40" y="93"/>
                      <a:pt x="39" y="92"/>
                      <a:pt x="37" y="91"/>
                    </a:cubicBezTo>
                    <a:cubicBezTo>
                      <a:pt x="37" y="91"/>
                      <a:pt x="37" y="91"/>
                      <a:pt x="37" y="91"/>
                    </a:cubicBezTo>
                    <a:cubicBezTo>
                      <a:pt x="36" y="89"/>
                      <a:pt x="35" y="89"/>
                      <a:pt x="34" y="87"/>
                    </a:cubicBezTo>
                    <a:cubicBezTo>
                      <a:pt x="33" y="87"/>
                      <a:pt x="33" y="87"/>
                      <a:pt x="33" y="88"/>
                    </a:cubicBezTo>
                    <a:cubicBezTo>
                      <a:pt x="32" y="88"/>
                      <a:pt x="31" y="89"/>
                      <a:pt x="31" y="90"/>
                    </a:cubicBezTo>
                    <a:cubicBezTo>
                      <a:pt x="31" y="90"/>
                      <a:pt x="30" y="90"/>
                      <a:pt x="30" y="90"/>
                    </a:cubicBezTo>
                    <a:cubicBezTo>
                      <a:pt x="30" y="91"/>
                      <a:pt x="30" y="91"/>
                      <a:pt x="30" y="91"/>
                    </a:cubicBezTo>
                    <a:cubicBezTo>
                      <a:pt x="28" y="93"/>
                      <a:pt x="27" y="95"/>
                      <a:pt x="25" y="97"/>
                    </a:cubicBezTo>
                    <a:cubicBezTo>
                      <a:pt x="24" y="98"/>
                      <a:pt x="24" y="98"/>
                      <a:pt x="23" y="99"/>
                    </a:cubicBezTo>
                    <a:cubicBezTo>
                      <a:pt x="22" y="99"/>
                      <a:pt x="21" y="98"/>
                      <a:pt x="20" y="97"/>
                    </a:cubicBezTo>
                    <a:cubicBezTo>
                      <a:pt x="20" y="96"/>
                      <a:pt x="20" y="96"/>
                      <a:pt x="21" y="95"/>
                    </a:cubicBezTo>
                    <a:cubicBezTo>
                      <a:pt x="23" y="92"/>
                      <a:pt x="26" y="88"/>
                      <a:pt x="28" y="85"/>
                    </a:cubicBezTo>
                    <a:cubicBezTo>
                      <a:pt x="29" y="85"/>
                      <a:pt x="29" y="84"/>
                      <a:pt x="28" y="83"/>
                    </a:cubicBezTo>
                    <a:cubicBezTo>
                      <a:pt x="26" y="82"/>
                      <a:pt x="23" y="80"/>
                      <a:pt x="21" y="78"/>
                    </a:cubicBezTo>
                    <a:cubicBezTo>
                      <a:pt x="20" y="78"/>
                      <a:pt x="19" y="78"/>
                      <a:pt x="18" y="79"/>
                    </a:cubicBezTo>
                    <a:cubicBezTo>
                      <a:pt x="16" y="82"/>
                      <a:pt x="14" y="85"/>
                      <a:pt x="12" y="88"/>
                    </a:cubicBezTo>
                    <a:cubicBezTo>
                      <a:pt x="11" y="89"/>
                      <a:pt x="9" y="90"/>
                      <a:pt x="8" y="89"/>
                    </a:cubicBezTo>
                    <a:cubicBezTo>
                      <a:pt x="7" y="88"/>
                      <a:pt x="7" y="87"/>
                      <a:pt x="8" y="85"/>
                    </a:cubicBezTo>
                    <a:cubicBezTo>
                      <a:pt x="10" y="82"/>
                      <a:pt x="13" y="79"/>
                      <a:pt x="15" y="75"/>
                    </a:cubicBezTo>
                    <a:cubicBezTo>
                      <a:pt x="15" y="75"/>
                      <a:pt x="16" y="75"/>
                      <a:pt x="15" y="74"/>
                    </a:cubicBezTo>
                    <a:cubicBezTo>
                      <a:pt x="8" y="68"/>
                      <a:pt x="4" y="61"/>
                      <a:pt x="1" y="52"/>
                    </a:cubicBezTo>
                    <a:cubicBezTo>
                      <a:pt x="0" y="46"/>
                      <a:pt x="0" y="40"/>
                      <a:pt x="1" y="33"/>
                    </a:cubicBezTo>
                    <a:cubicBezTo>
                      <a:pt x="2" y="29"/>
                      <a:pt x="4" y="25"/>
                      <a:pt x="7" y="22"/>
                    </a:cubicBezTo>
                    <a:cubicBezTo>
                      <a:pt x="11" y="17"/>
                      <a:pt x="16" y="13"/>
                      <a:pt x="22" y="11"/>
                    </a:cubicBezTo>
                    <a:cubicBezTo>
                      <a:pt x="32" y="7"/>
                      <a:pt x="43" y="7"/>
                      <a:pt x="54" y="11"/>
                    </a:cubicBezTo>
                    <a:cubicBezTo>
                      <a:pt x="56" y="12"/>
                      <a:pt x="58" y="12"/>
                      <a:pt x="60" y="13"/>
                    </a:cubicBezTo>
                    <a:cubicBezTo>
                      <a:pt x="60" y="14"/>
                      <a:pt x="61" y="14"/>
                      <a:pt x="61" y="13"/>
                    </a:cubicBezTo>
                    <a:cubicBezTo>
                      <a:pt x="64" y="9"/>
                      <a:pt x="67" y="5"/>
                      <a:pt x="70" y="1"/>
                    </a:cubicBezTo>
                    <a:cubicBezTo>
                      <a:pt x="71" y="0"/>
                      <a:pt x="73" y="0"/>
                      <a:pt x="74" y="0"/>
                    </a:cubicBezTo>
                    <a:cubicBezTo>
                      <a:pt x="75" y="1"/>
                      <a:pt x="75" y="3"/>
                      <a:pt x="74" y="4"/>
                    </a:cubicBezTo>
                    <a:cubicBezTo>
                      <a:pt x="71" y="8"/>
                      <a:pt x="68" y="11"/>
                      <a:pt x="66" y="15"/>
                    </a:cubicBezTo>
                    <a:cubicBezTo>
                      <a:pt x="65" y="16"/>
                      <a:pt x="65" y="16"/>
                      <a:pt x="66" y="17"/>
                    </a:cubicBezTo>
                    <a:cubicBezTo>
                      <a:pt x="70" y="20"/>
                      <a:pt x="74" y="22"/>
                      <a:pt x="78" y="25"/>
                    </a:cubicBezTo>
                    <a:cubicBezTo>
                      <a:pt x="78" y="26"/>
                      <a:pt x="79" y="26"/>
                      <a:pt x="79" y="25"/>
                    </a:cubicBezTo>
                    <a:cubicBezTo>
                      <a:pt x="81" y="22"/>
                      <a:pt x="84" y="20"/>
                      <a:pt x="86" y="17"/>
                    </a:cubicBezTo>
                    <a:cubicBezTo>
                      <a:pt x="87" y="16"/>
                      <a:pt x="88" y="15"/>
                      <a:pt x="89" y="14"/>
                    </a:cubicBezTo>
                    <a:cubicBezTo>
                      <a:pt x="90" y="13"/>
                      <a:pt x="91" y="13"/>
                      <a:pt x="92" y="14"/>
                    </a:cubicBezTo>
                    <a:cubicBezTo>
                      <a:pt x="93" y="14"/>
                      <a:pt x="93" y="16"/>
                      <a:pt x="92" y="17"/>
                    </a:cubicBezTo>
                    <a:cubicBezTo>
                      <a:pt x="91" y="19"/>
                      <a:pt x="90" y="20"/>
                      <a:pt x="88" y="22"/>
                    </a:cubicBezTo>
                    <a:cubicBezTo>
                      <a:pt x="87" y="24"/>
                      <a:pt x="85" y="26"/>
                      <a:pt x="83" y="28"/>
                    </a:cubicBezTo>
                    <a:cubicBezTo>
                      <a:pt x="83" y="29"/>
                      <a:pt x="83" y="29"/>
                      <a:pt x="83" y="30"/>
                    </a:cubicBezTo>
                    <a:cubicBezTo>
                      <a:pt x="86" y="32"/>
                      <a:pt x="89" y="34"/>
                      <a:pt x="91" y="36"/>
                    </a:cubicBezTo>
                    <a:cubicBezTo>
                      <a:pt x="92" y="37"/>
                      <a:pt x="93" y="38"/>
                      <a:pt x="94" y="39"/>
                    </a:cubicBezTo>
                    <a:cubicBezTo>
                      <a:pt x="95" y="39"/>
                      <a:pt x="95" y="39"/>
                      <a:pt x="96" y="38"/>
                    </a:cubicBezTo>
                    <a:cubicBezTo>
                      <a:pt x="99" y="35"/>
                      <a:pt x="102" y="32"/>
                      <a:pt x="105" y="29"/>
                    </a:cubicBezTo>
                    <a:cubicBezTo>
                      <a:pt x="105" y="29"/>
                      <a:pt x="106" y="28"/>
                      <a:pt x="106" y="28"/>
                    </a:cubicBezTo>
                    <a:cubicBezTo>
                      <a:pt x="107" y="27"/>
                      <a:pt x="108" y="27"/>
                      <a:pt x="109" y="28"/>
                    </a:cubicBezTo>
                    <a:cubicBezTo>
                      <a:pt x="110" y="29"/>
                      <a:pt x="111" y="30"/>
                      <a:pt x="110" y="31"/>
                    </a:cubicBezTo>
                    <a:cubicBezTo>
                      <a:pt x="108" y="33"/>
                      <a:pt x="106" y="35"/>
                      <a:pt x="103" y="38"/>
                    </a:cubicBezTo>
                    <a:cubicBezTo>
                      <a:pt x="102" y="39"/>
                      <a:pt x="101" y="40"/>
                      <a:pt x="99" y="42"/>
                    </a:cubicBezTo>
                    <a:cubicBezTo>
                      <a:pt x="99" y="42"/>
                      <a:pt x="99" y="43"/>
                      <a:pt x="99" y="43"/>
                    </a:cubicBezTo>
                    <a:cubicBezTo>
                      <a:pt x="103" y="46"/>
                      <a:pt x="106" y="50"/>
                      <a:pt x="110" y="53"/>
                    </a:cubicBezTo>
                    <a:cubicBezTo>
                      <a:pt x="110" y="54"/>
                      <a:pt x="111" y="54"/>
                      <a:pt x="111" y="53"/>
                    </a:cubicBezTo>
                    <a:cubicBezTo>
                      <a:pt x="115" y="50"/>
                      <a:pt x="118" y="47"/>
                      <a:pt x="121" y="44"/>
                    </a:cubicBezTo>
                    <a:cubicBezTo>
                      <a:pt x="122" y="43"/>
                      <a:pt x="122" y="43"/>
                      <a:pt x="123" y="42"/>
                    </a:cubicBezTo>
                    <a:cubicBezTo>
                      <a:pt x="124" y="42"/>
                      <a:pt x="125" y="43"/>
                      <a:pt x="126" y="44"/>
                    </a:cubicBezTo>
                    <a:cubicBezTo>
                      <a:pt x="127" y="45"/>
                      <a:pt x="126" y="46"/>
                      <a:pt x="126" y="47"/>
                    </a:cubicBezTo>
                    <a:cubicBezTo>
                      <a:pt x="123" y="49"/>
                      <a:pt x="121" y="51"/>
                      <a:pt x="119" y="53"/>
                    </a:cubicBezTo>
                    <a:cubicBezTo>
                      <a:pt x="117" y="54"/>
                      <a:pt x="116" y="56"/>
                      <a:pt x="115" y="57"/>
                    </a:cubicBezTo>
                    <a:cubicBezTo>
                      <a:pt x="114" y="57"/>
                      <a:pt x="114" y="57"/>
                      <a:pt x="114" y="58"/>
                    </a:cubicBezTo>
                    <a:cubicBezTo>
                      <a:pt x="118" y="61"/>
                      <a:pt x="121" y="65"/>
                      <a:pt x="124" y="69"/>
                    </a:cubicBezTo>
                    <a:cubicBezTo>
                      <a:pt x="125" y="69"/>
                      <a:pt x="125" y="69"/>
                      <a:pt x="126" y="69"/>
                    </a:cubicBezTo>
                    <a:cubicBezTo>
                      <a:pt x="128" y="67"/>
                      <a:pt x="130" y="65"/>
                      <a:pt x="133" y="63"/>
                    </a:cubicBezTo>
                    <a:cubicBezTo>
                      <a:pt x="134" y="61"/>
                      <a:pt x="136" y="60"/>
                      <a:pt x="138" y="59"/>
                    </a:cubicBezTo>
                    <a:cubicBezTo>
                      <a:pt x="138" y="59"/>
                      <a:pt x="139" y="59"/>
                      <a:pt x="140" y="59"/>
                    </a:cubicBezTo>
                    <a:cubicBezTo>
                      <a:pt x="141" y="60"/>
                      <a:pt x="141" y="61"/>
                      <a:pt x="141" y="62"/>
                    </a:cubicBezTo>
                    <a:cubicBezTo>
                      <a:pt x="141" y="62"/>
                      <a:pt x="140" y="63"/>
                      <a:pt x="140" y="64"/>
                    </a:cubicBezTo>
                    <a:cubicBezTo>
                      <a:pt x="136" y="66"/>
                      <a:pt x="133" y="69"/>
                      <a:pt x="129" y="72"/>
                    </a:cubicBezTo>
                    <a:cubicBezTo>
                      <a:pt x="128" y="73"/>
                      <a:pt x="128" y="73"/>
                      <a:pt x="129" y="74"/>
                    </a:cubicBezTo>
                    <a:cubicBezTo>
                      <a:pt x="132" y="78"/>
                      <a:pt x="135" y="82"/>
                      <a:pt x="137" y="85"/>
                    </a:cubicBezTo>
                    <a:cubicBezTo>
                      <a:pt x="138" y="86"/>
                      <a:pt x="138" y="86"/>
                      <a:pt x="139" y="85"/>
                    </a:cubicBezTo>
                    <a:cubicBezTo>
                      <a:pt x="141" y="84"/>
                      <a:pt x="143" y="83"/>
                      <a:pt x="145" y="81"/>
                    </a:cubicBezTo>
                    <a:cubicBezTo>
                      <a:pt x="147" y="80"/>
                      <a:pt x="149" y="78"/>
                      <a:pt x="151" y="77"/>
                    </a:cubicBezTo>
                    <a:cubicBezTo>
                      <a:pt x="152" y="76"/>
                      <a:pt x="153" y="76"/>
                      <a:pt x="154" y="77"/>
                    </a:cubicBezTo>
                    <a:cubicBezTo>
                      <a:pt x="155" y="78"/>
                      <a:pt x="155" y="80"/>
                      <a:pt x="154" y="81"/>
                    </a:cubicBezTo>
                    <a:cubicBezTo>
                      <a:pt x="151" y="83"/>
                      <a:pt x="147" y="85"/>
                      <a:pt x="144" y="87"/>
                    </a:cubicBezTo>
                    <a:cubicBezTo>
                      <a:pt x="144" y="88"/>
                      <a:pt x="143" y="89"/>
                      <a:pt x="142" y="89"/>
                    </a:cubicBezTo>
                    <a:cubicBezTo>
                      <a:pt x="141" y="90"/>
                      <a:pt x="141" y="90"/>
                      <a:pt x="141" y="91"/>
                    </a:cubicBezTo>
                    <a:cubicBezTo>
                      <a:pt x="144" y="94"/>
                      <a:pt x="146" y="97"/>
                      <a:pt x="148" y="101"/>
                    </a:cubicBezTo>
                    <a:cubicBezTo>
                      <a:pt x="148" y="101"/>
                      <a:pt x="149" y="102"/>
                      <a:pt x="149" y="103"/>
                    </a:cubicBezTo>
                    <a:cubicBezTo>
                      <a:pt x="150" y="104"/>
                      <a:pt x="150" y="104"/>
                      <a:pt x="151" y="103"/>
                    </a:cubicBezTo>
                    <a:cubicBezTo>
                      <a:pt x="155" y="101"/>
                      <a:pt x="159" y="98"/>
                      <a:pt x="163" y="95"/>
                    </a:cubicBezTo>
                    <a:cubicBezTo>
                      <a:pt x="164" y="95"/>
                      <a:pt x="166" y="95"/>
                      <a:pt x="166" y="96"/>
                    </a:cubicBezTo>
                    <a:cubicBezTo>
                      <a:pt x="167" y="97"/>
                      <a:pt x="167" y="99"/>
                      <a:pt x="165" y="100"/>
                    </a:cubicBezTo>
                    <a:cubicBezTo>
                      <a:pt x="161" y="102"/>
                      <a:pt x="157" y="105"/>
                      <a:pt x="153" y="107"/>
                    </a:cubicBezTo>
                    <a:cubicBezTo>
                      <a:pt x="153" y="108"/>
                      <a:pt x="152" y="108"/>
                      <a:pt x="153" y="109"/>
                    </a:cubicBezTo>
                    <a:cubicBezTo>
                      <a:pt x="155" y="113"/>
                      <a:pt x="157" y="117"/>
                      <a:pt x="160" y="121"/>
                    </a:cubicBezTo>
                    <a:cubicBezTo>
                      <a:pt x="160" y="122"/>
                      <a:pt x="160" y="122"/>
                      <a:pt x="161" y="122"/>
                    </a:cubicBezTo>
                    <a:cubicBezTo>
                      <a:pt x="165" y="120"/>
                      <a:pt x="169" y="117"/>
                      <a:pt x="172" y="115"/>
                    </a:cubicBezTo>
                    <a:cubicBezTo>
                      <a:pt x="174" y="115"/>
                      <a:pt x="175" y="114"/>
                      <a:pt x="176" y="115"/>
                    </a:cubicBezTo>
                    <a:cubicBezTo>
                      <a:pt x="178" y="116"/>
                      <a:pt x="178" y="118"/>
                      <a:pt x="176" y="119"/>
                    </a:cubicBezTo>
                    <a:cubicBezTo>
                      <a:pt x="173" y="121"/>
                      <a:pt x="170" y="122"/>
                      <a:pt x="166" y="124"/>
                    </a:cubicBezTo>
                    <a:cubicBezTo>
                      <a:pt x="165" y="125"/>
                      <a:pt x="164" y="125"/>
                      <a:pt x="163" y="126"/>
                    </a:cubicBezTo>
                    <a:cubicBezTo>
                      <a:pt x="163" y="126"/>
                      <a:pt x="163" y="127"/>
                      <a:pt x="163" y="128"/>
                    </a:cubicBezTo>
                    <a:cubicBezTo>
                      <a:pt x="165" y="132"/>
                      <a:pt x="167" y="136"/>
                      <a:pt x="169" y="141"/>
                    </a:cubicBezTo>
                    <a:cubicBezTo>
                      <a:pt x="169" y="141"/>
                      <a:pt x="169" y="141"/>
                      <a:pt x="170" y="141"/>
                    </a:cubicBezTo>
                    <a:cubicBezTo>
                      <a:pt x="174" y="139"/>
                      <a:pt x="178" y="138"/>
                      <a:pt x="181" y="136"/>
                    </a:cubicBezTo>
                    <a:cubicBezTo>
                      <a:pt x="183" y="135"/>
                      <a:pt x="184" y="134"/>
                      <a:pt x="185" y="135"/>
                    </a:cubicBezTo>
                    <a:cubicBezTo>
                      <a:pt x="186" y="135"/>
                      <a:pt x="187" y="136"/>
                      <a:pt x="187" y="137"/>
                    </a:cubicBezTo>
                    <a:cubicBezTo>
                      <a:pt x="187" y="138"/>
                      <a:pt x="186" y="139"/>
                      <a:pt x="185" y="139"/>
                    </a:cubicBezTo>
                    <a:cubicBezTo>
                      <a:pt x="181" y="141"/>
                      <a:pt x="177" y="143"/>
                      <a:pt x="172" y="145"/>
                    </a:cubicBezTo>
                    <a:cubicBezTo>
                      <a:pt x="171" y="146"/>
                      <a:pt x="171" y="146"/>
                      <a:pt x="172" y="147"/>
                    </a:cubicBezTo>
                    <a:cubicBezTo>
                      <a:pt x="173" y="152"/>
                      <a:pt x="175" y="156"/>
                      <a:pt x="176" y="160"/>
                    </a:cubicBezTo>
                    <a:cubicBezTo>
                      <a:pt x="177" y="162"/>
                      <a:pt x="177" y="162"/>
                      <a:pt x="179" y="161"/>
                    </a:cubicBezTo>
                    <a:cubicBezTo>
                      <a:pt x="183" y="159"/>
                      <a:pt x="186" y="158"/>
                      <a:pt x="190" y="156"/>
                    </a:cubicBezTo>
                    <a:cubicBezTo>
                      <a:pt x="191" y="156"/>
                      <a:pt x="191" y="156"/>
                      <a:pt x="192" y="156"/>
                    </a:cubicBezTo>
                    <a:cubicBezTo>
                      <a:pt x="193" y="155"/>
                      <a:pt x="194" y="156"/>
                      <a:pt x="194" y="157"/>
                    </a:cubicBezTo>
                    <a:cubicBezTo>
                      <a:pt x="195" y="158"/>
                      <a:pt x="194" y="160"/>
                      <a:pt x="193" y="160"/>
                    </a:cubicBezTo>
                    <a:cubicBezTo>
                      <a:pt x="191" y="161"/>
                      <a:pt x="188" y="162"/>
                      <a:pt x="185" y="164"/>
                    </a:cubicBezTo>
                    <a:cubicBezTo>
                      <a:pt x="183" y="164"/>
                      <a:pt x="181" y="165"/>
                      <a:pt x="179" y="166"/>
                    </a:cubicBezTo>
                    <a:cubicBezTo>
                      <a:pt x="178" y="166"/>
                      <a:pt x="178" y="167"/>
                      <a:pt x="178" y="167"/>
                    </a:cubicBezTo>
                    <a:cubicBezTo>
                      <a:pt x="179" y="172"/>
                      <a:pt x="180" y="177"/>
                      <a:pt x="179" y="182"/>
                    </a:cubicBezTo>
                    <a:cubicBezTo>
                      <a:pt x="178" y="191"/>
                      <a:pt x="175" y="199"/>
                      <a:pt x="170" y="206"/>
                    </a:cubicBezTo>
                    <a:cubicBezTo>
                      <a:pt x="165" y="212"/>
                      <a:pt x="159" y="217"/>
                      <a:pt x="151" y="218"/>
                    </a:cubicBezTo>
                    <a:cubicBezTo>
                      <a:pt x="144" y="219"/>
                      <a:pt x="138" y="219"/>
                      <a:pt x="131" y="216"/>
                    </a:cubicBezTo>
                    <a:cubicBezTo>
                      <a:pt x="124" y="214"/>
                      <a:pt x="119" y="209"/>
                      <a:pt x="114" y="204"/>
                    </a:cubicBezTo>
                    <a:cubicBezTo>
                      <a:pt x="112" y="201"/>
                      <a:pt x="110" y="198"/>
                      <a:pt x="108" y="195"/>
                    </a:cubicBezTo>
                    <a:cubicBezTo>
                      <a:pt x="108" y="194"/>
                      <a:pt x="108" y="194"/>
                      <a:pt x="107" y="195"/>
                    </a:cubicBezTo>
                    <a:cubicBezTo>
                      <a:pt x="103" y="196"/>
                      <a:pt x="100" y="197"/>
                      <a:pt x="97" y="199"/>
                    </a:cubicBezTo>
                    <a:cubicBezTo>
                      <a:pt x="96" y="199"/>
                      <a:pt x="95" y="199"/>
                      <a:pt x="95" y="199"/>
                    </a:cubicBezTo>
                    <a:cubicBezTo>
                      <a:pt x="94" y="200"/>
                      <a:pt x="92" y="199"/>
                      <a:pt x="92" y="198"/>
                    </a:cubicBezTo>
                    <a:cubicBezTo>
                      <a:pt x="91" y="197"/>
                      <a:pt x="92" y="196"/>
                      <a:pt x="93" y="195"/>
                    </a:cubicBezTo>
                    <a:cubicBezTo>
                      <a:pt x="97" y="193"/>
                      <a:pt x="101" y="192"/>
                      <a:pt x="105" y="190"/>
                    </a:cubicBezTo>
                    <a:cubicBezTo>
                      <a:pt x="106" y="190"/>
                      <a:pt x="106" y="190"/>
                      <a:pt x="106" y="189"/>
                    </a:cubicBezTo>
                    <a:cubicBezTo>
                      <a:pt x="105" y="186"/>
                      <a:pt x="104" y="183"/>
                      <a:pt x="103" y="180"/>
                    </a:cubicBezTo>
                    <a:cubicBezTo>
                      <a:pt x="102" y="179"/>
                      <a:pt x="102" y="179"/>
                      <a:pt x="101" y="179"/>
                    </a:cubicBezTo>
                    <a:cubicBezTo>
                      <a:pt x="97" y="181"/>
                      <a:pt x="93" y="183"/>
                      <a:pt x="90" y="184"/>
                    </a:cubicBezTo>
                    <a:cubicBezTo>
                      <a:pt x="88" y="185"/>
                      <a:pt x="87" y="184"/>
                      <a:pt x="86" y="183"/>
                    </a:cubicBezTo>
                    <a:cubicBezTo>
                      <a:pt x="86" y="182"/>
                      <a:pt x="87" y="181"/>
                      <a:pt x="88" y="180"/>
                    </a:cubicBezTo>
                    <a:cubicBezTo>
                      <a:pt x="92" y="178"/>
                      <a:pt x="95" y="176"/>
                      <a:pt x="99" y="175"/>
                    </a:cubicBezTo>
                    <a:cubicBezTo>
                      <a:pt x="100" y="174"/>
                      <a:pt x="100" y="174"/>
                      <a:pt x="100" y="173"/>
                    </a:cubicBezTo>
                    <a:cubicBezTo>
                      <a:pt x="98" y="170"/>
                      <a:pt x="97" y="167"/>
                      <a:pt x="96" y="164"/>
                    </a:cubicBezTo>
                    <a:cubicBezTo>
                      <a:pt x="95" y="164"/>
                      <a:pt x="95" y="164"/>
                      <a:pt x="94" y="164"/>
                    </a:cubicBezTo>
                    <a:cubicBezTo>
                      <a:pt x="91" y="166"/>
                      <a:pt x="87" y="168"/>
                      <a:pt x="84" y="170"/>
                    </a:cubicBezTo>
                    <a:cubicBezTo>
                      <a:pt x="82" y="171"/>
                      <a:pt x="81" y="170"/>
                      <a:pt x="80" y="169"/>
                    </a:cubicBezTo>
                    <a:cubicBezTo>
                      <a:pt x="79" y="168"/>
                      <a:pt x="80" y="166"/>
                      <a:pt x="81" y="166"/>
                    </a:cubicBezTo>
                    <a:cubicBezTo>
                      <a:pt x="85" y="164"/>
                      <a:pt x="88" y="162"/>
                      <a:pt x="91" y="160"/>
                    </a:cubicBezTo>
                    <a:cubicBezTo>
                      <a:pt x="92" y="160"/>
                      <a:pt x="92" y="160"/>
                      <a:pt x="92" y="160"/>
                    </a:cubicBezTo>
                    <a:cubicBezTo>
                      <a:pt x="93" y="160"/>
                      <a:pt x="93" y="159"/>
                      <a:pt x="93" y="159"/>
                    </a:cubicBezTo>
                    <a:cubicBezTo>
                      <a:pt x="93" y="158"/>
                      <a:pt x="93" y="158"/>
                      <a:pt x="92" y="157"/>
                    </a:cubicBezTo>
                    <a:close/>
                    <a:moveTo>
                      <a:pt x="175" y="176"/>
                    </a:moveTo>
                    <a:cubicBezTo>
                      <a:pt x="175" y="175"/>
                      <a:pt x="174" y="172"/>
                      <a:pt x="174" y="169"/>
                    </a:cubicBezTo>
                    <a:cubicBezTo>
                      <a:pt x="173" y="163"/>
                      <a:pt x="171" y="158"/>
                      <a:pt x="169" y="153"/>
                    </a:cubicBezTo>
                    <a:cubicBezTo>
                      <a:pt x="167" y="147"/>
                      <a:pt x="164" y="142"/>
                      <a:pt x="162" y="136"/>
                    </a:cubicBezTo>
                    <a:cubicBezTo>
                      <a:pt x="159" y="131"/>
                      <a:pt x="157" y="126"/>
                      <a:pt x="154" y="121"/>
                    </a:cubicBezTo>
                    <a:cubicBezTo>
                      <a:pt x="152" y="116"/>
                      <a:pt x="149" y="112"/>
                      <a:pt x="146" y="108"/>
                    </a:cubicBezTo>
                    <a:cubicBezTo>
                      <a:pt x="144" y="103"/>
                      <a:pt x="141" y="99"/>
                      <a:pt x="138" y="95"/>
                    </a:cubicBezTo>
                    <a:cubicBezTo>
                      <a:pt x="135" y="91"/>
                      <a:pt x="133" y="87"/>
                      <a:pt x="130" y="83"/>
                    </a:cubicBezTo>
                    <a:cubicBezTo>
                      <a:pt x="126" y="78"/>
                      <a:pt x="122" y="74"/>
                      <a:pt x="119" y="70"/>
                    </a:cubicBezTo>
                    <a:cubicBezTo>
                      <a:pt x="115" y="66"/>
                      <a:pt x="112" y="62"/>
                      <a:pt x="108" y="58"/>
                    </a:cubicBezTo>
                    <a:cubicBezTo>
                      <a:pt x="105" y="54"/>
                      <a:pt x="101" y="51"/>
                      <a:pt x="97" y="47"/>
                    </a:cubicBezTo>
                    <a:cubicBezTo>
                      <a:pt x="92" y="43"/>
                      <a:pt x="87" y="38"/>
                      <a:pt x="82" y="34"/>
                    </a:cubicBezTo>
                    <a:cubicBezTo>
                      <a:pt x="76" y="30"/>
                      <a:pt x="70" y="25"/>
                      <a:pt x="64" y="21"/>
                    </a:cubicBezTo>
                    <a:cubicBezTo>
                      <a:pt x="59" y="18"/>
                      <a:pt x="54" y="15"/>
                      <a:pt x="48" y="14"/>
                    </a:cubicBezTo>
                    <a:cubicBezTo>
                      <a:pt x="41" y="13"/>
                      <a:pt x="35" y="12"/>
                      <a:pt x="28" y="14"/>
                    </a:cubicBezTo>
                    <a:cubicBezTo>
                      <a:pt x="21" y="16"/>
                      <a:pt x="16" y="19"/>
                      <a:pt x="12" y="24"/>
                    </a:cubicBezTo>
                    <a:cubicBezTo>
                      <a:pt x="8" y="27"/>
                      <a:pt x="6" y="32"/>
                      <a:pt x="5" y="37"/>
                    </a:cubicBezTo>
                    <a:cubicBezTo>
                      <a:pt x="4" y="43"/>
                      <a:pt x="5" y="50"/>
                      <a:pt x="8" y="56"/>
                    </a:cubicBezTo>
                    <a:cubicBezTo>
                      <a:pt x="10" y="62"/>
                      <a:pt x="14" y="66"/>
                      <a:pt x="18" y="70"/>
                    </a:cubicBezTo>
                    <a:cubicBezTo>
                      <a:pt x="19" y="71"/>
                      <a:pt x="19" y="71"/>
                      <a:pt x="20" y="71"/>
                    </a:cubicBezTo>
                    <a:cubicBezTo>
                      <a:pt x="21" y="71"/>
                      <a:pt x="22" y="71"/>
                      <a:pt x="22" y="72"/>
                    </a:cubicBezTo>
                    <a:cubicBezTo>
                      <a:pt x="22" y="73"/>
                      <a:pt x="22" y="74"/>
                      <a:pt x="23" y="74"/>
                    </a:cubicBezTo>
                    <a:cubicBezTo>
                      <a:pt x="26" y="76"/>
                      <a:pt x="29" y="78"/>
                      <a:pt x="32" y="80"/>
                    </a:cubicBezTo>
                    <a:cubicBezTo>
                      <a:pt x="32" y="81"/>
                      <a:pt x="33" y="81"/>
                      <a:pt x="33" y="81"/>
                    </a:cubicBezTo>
                    <a:cubicBezTo>
                      <a:pt x="35" y="81"/>
                      <a:pt x="36" y="81"/>
                      <a:pt x="36" y="83"/>
                    </a:cubicBezTo>
                    <a:cubicBezTo>
                      <a:pt x="36" y="83"/>
                      <a:pt x="36" y="83"/>
                      <a:pt x="36" y="83"/>
                    </a:cubicBezTo>
                    <a:cubicBezTo>
                      <a:pt x="39" y="86"/>
                      <a:pt x="42" y="88"/>
                      <a:pt x="45" y="90"/>
                    </a:cubicBezTo>
                    <a:cubicBezTo>
                      <a:pt x="45" y="91"/>
                      <a:pt x="46" y="92"/>
                      <a:pt x="47" y="92"/>
                    </a:cubicBezTo>
                    <a:cubicBezTo>
                      <a:pt x="48" y="92"/>
                      <a:pt x="49" y="92"/>
                      <a:pt x="49" y="93"/>
                    </a:cubicBezTo>
                    <a:cubicBezTo>
                      <a:pt x="49" y="94"/>
                      <a:pt x="49" y="94"/>
                      <a:pt x="50" y="95"/>
                    </a:cubicBezTo>
                    <a:cubicBezTo>
                      <a:pt x="52" y="97"/>
                      <a:pt x="55" y="100"/>
                      <a:pt x="57" y="102"/>
                    </a:cubicBezTo>
                    <a:cubicBezTo>
                      <a:pt x="58" y="103"/>
                      <a:pt x="58" y="103"/>
                      <a:pt x="59" y="103"/>
                    </a:cubicBezTo>
                    <a:cubicBezTo>
                      <a:pt x="60" y="103"/>
                      <a:pt x="61" y="104"/>
                      <a:pt x="61" y="105"/>
                    </a:cubicBezTo>
                    <a:cubicBezTo>
                      <a:pt x="61" y="106"/>
                      <a:pt x="61" y="106"/>
                      <a:pt x="61" y="106"/>
                    </a:cubicBezTo>
                    <a:cubicBezTo>
                      <a:pt x="62" y="107"/>
                      <a:pt x="63" y="109"/>
                      <a:pt x="64" y="110"/>
                    </a:cubicBezTo>
                    <a:cubicBezTo>
                      <a:pt x="66" y="111"/>
                      <a:pt x="67" y="113"/>
                      <a:pt x="68" y="114"/>
                    </a:cubicBezTo>
                    <a:cubicBezTo>
                      <a:pt x="69" y="115"/>
                      <a:pt x="69" y="115"/>
                      <a:pt x="70" y="115"/>
                    </a:cubicBezTo>
                    <a:cubicBezTo>
                      <a:pt x="71" y="116"/>
                      <a:pt x="72" y="117"/>
                      <a:pt x="72" y="118"/>
                    </a:cubicBezTo>
                    <a:cubicBezTo>
                      <a:pt x="72" y="118"/>
                      <a:pt x="72" y="119"/>
                      <a:pt x="72" y="119"/>
                    </a:cubicBezTo>
                    <a:cubicBezTo>
                      <a:pt x="75" y="122"/>
                      <a:pt x="77" y="124"/>
                      <a:pt x="79" y="127"/>
                    </a:cubicBezTo>
                    <a:cubicBezTo>
                      <a:pt x="79" y="128"/>
                      <a:pt x="80" y="129"/>
                      <a:pt x="81" y="129"/>
                    </a:cubicBezTo>
                    <a:cubicBezTo>
                      <a:pt x="82" y="129"/>
                      <a:pt x="82" y="130"/>
                      <a:pt x="82" y="131"/>
                    </a:cubicBezTo>
                    <a:cubicBezTo>
                      <a:pt x="82" y="132"/>
                      <a:pt x="82" y="132"/>
                      <a:pt x="83" y="132"/>
                    </a:cubicBezTo>
                    <a:cubicBezTo>
                      <a:pt x="84" y="135"/>
                      <a:pt x="86" y="138"/>
                      <a:pt x="88" y="141"/>
                    </a:cubicBezTo>
                    <a:cubicBezTo>
                      <a:pt x="89" y="142"/>
                      <a:pt x="89" y="143"/>
                      <a:pt x="90" y="143"/>
                    </a:cubicBezTo>
                    <a:cubicBezTo>
                      <a:pt x="91" y="143"/>
                      <a:pt x="91" y="144"/>
                      <a:pt x="91" y="145"/>
                    </a:cubicBezTo>
                    <a:cubicBezTo>
                      <a:pt x="91" y="146"/>
                      <a:pt x="91" y="146"/>
                      <a:pt x="92" y="147"/>
                    </a:cubicBezTo>
                    <a:cubicBezTo>
                      <a:pt x="93" y="150"/>
                      <a:pt x="95" y="153"/>
                      <a:pt x="97" y="155"/>
                    </a:cubicBezTo>
                    <a:cubicBezTo>
                      <a:pt x="97" y="156"/>
                      <a:pt x="97" y="157"/>
                      <a:pt x="99" y="158"/>
                    </a:cubicBezTo>
                    <a:cubicBezTo>
                      <a:pt x="99" y="158"/>
                      <a:pt x="100" y="159"/>
                      <a:pt x="100" y="160"/>
                    </a:cubicBezTo>
                    <a:cubicBezTo>
                      <a:pt x="99" y="161"/>
                      <a:pt x="100" y="161"/>
                      <a:pt x="100" y="162"/>
                    </a:cubicBezTo>
                    <a:cubicBezTo>
                      <a:pt x="101" y="164"/>
                      <a:pt x="102" y="167"/>
                      <a:pt x="103" y="169"/>
                    </a:cubicBezTo>
                    <a:cubicBezTo>
                      <a:pt x="104" y="171"/>
                      <a:pt x="104" y="172"/>
                      <a:pt x="106" y="173"/>
                    </a:cubicBezTo>
                    <a:cubicBezTo>
                      <a:pt x="106" y="174"/>
                      <a:pt x="107" y="175"/>
                      <a:pt x="106" y="175"/>
                    </a:cubicBezTo>
                    <a:cubicBezTo>
                      <a:pt x="106" y="176"/>
                      <a:pt x="106" y="177"/>
                      <a:pt x="107" y="178"/>
                    </a:cubicBezTo>
                    <a:cubicBezTo>
                      <a:pt x="107" y="179"/>
                      <a:pt x="108" y="180"/>
                      <a:pt x="108" y="181"/>
                    </a:cubicBezTo>
                    <a:cubicBezTo>
                      <a:pt x="109" y="183"/>
                      <a:pt x="109" y="185"/>
                      <a:pt x="110" y="187"/>
                    </a:cubicBezTo>
                    <a:cubicBezTo>
                      <a:pt x="111" y="189"/>
                      <a:pt x="112" y="191"/>
                      <a:pt x="113" y="193"/>
                    </a:cubicBezTo>
                    <a:cubicBezTo>
                      <a:pt x="113" y="195"/>
                      <a:pt x="114" y="196"/>
                      <a:pt x="115" y="198"/>
                    </a:cubicBezTo>
                    <a:cubicBezTo>
                      <a:pt x="118" y="201"/>
                      <a:pt x="121" y="205"/>
                      <a:pt x="125" y="208"/>
                    </a:cubicBezTo>
                    <a:cubicBezTo>
                      <a:pt x="132" y="213"/>
                      <a:pt x="140" y="215"/>
                      <a:pt x="148" y="214"/>
                    </a:cubicBezTo>
                    <a:cubicBezTo>
                      <a:pt x="156" y="213"/>
                      <a:pt x="161" y="209"/>
                      <a:pt x="166" y="203"/>
                    </a:cubicBezTo>
                    <a:cubicBezTo>
                      <a:pt x="172" y="196"/>
                      <a:pt x="175" y="187"/>
                      <a:pt x="175" y="176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60" name="Freeform 143">
                <a:extLst>
                  <a:ext uri="{FF2B5EF4-FFF2-40B4-BE49-F238E27FC236}">
                    <a16:creationId xmlns:a16="http://schemas.microsoft.com/office/drawing/2014/main" id="{7B8658FC-7579-410E-AB64-133A6DFCFA4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3390563" y="-95251"/>
                <a:ext cx="0" cy="1588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B6DB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61" name="Freeform 144">
                <a:extLst>
                  <a:ext uri="{FF2B5EF4-FFF2-40B4-BE49-F238E27FC236}">
                    <a16:creationId xmlns:a16="http://schemas.microsoft.com/office/drawing/2014/main" id="{AB10741A-CC48-4175-B4C3-05EA34483618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3623925" y="15875"/>
                <a:ext cx="103188" cy="122238"/>
              </a:xfrm>
              <a:custGeom>
                <a:avLst/>
                <a:gdLst>
                  <a:gd name="T0" fmla="*/ 42 w 42"/>
                  <a:gd name="T1" fmla="*/ 26 h 50"/>
                  <a:gd name="T2" fmla="*/ 37 w 42"/>
                  <a:gd name="T3" fmla="*/ 41 h 50"/>
                  <a:gd name="T4" fmla="*/ 19 w 42"/>
                  <a:gd name="T5" fmla="*/ 48 h 50"/>
                  <a:gd name="T6" fmla="*/ 5 w 42"/>
                  <a:gd name="T7" fmla="*/ 37 h 50"/>
                  <a:gd name="T8" fmla="*/ 1 w 42"/>
                  <a:gd name="T9" fmla="*/ 20 h 50"/>
                  <a:gd name="T10" fmla="*/ 5 w 42"/>
                  <a:gd name="T11" fmla="*/ 8 h 50"/>
                  <a:gd name="T12" fmla="*/ 14 w 42"/>
                  <a:gd name="T13" fmla="*/ 2 h 50"/>
                  <a:gd name="T14" fmla="*/ 27 w 42"/>
                  <a:gd name="T15" fmla="*/ 2 h 50"/>
                  <a:gd name="T16" fmla="*/ 41 w 42"/>
                  <a:gd name="T17" fmla="*/ 18 h 50"/>
                  <a:gd name="T18" fmla="*/ 42 w 42"/>
                  <a:gd name="T19" fmla="*/ 26 h 50"/>
                  <a:gd name="T20" fmla="*/ 5 w 42"/>
                  <a:gd name="T21" fmla="*/ 24 h 50"/>
                  <a:gd name="T22" fmla="*/ 6 w 42"/>
                  <a:gd name="T23" fmla="*/ 29 h 50"/>
                  <a:gd name="T24" fmla="*/ 16 w 42"/>
                  <a:gd name="T25" fmla="*/ 42 h 50"/>
                  <a:gd name="T26" fmla="*/ 31 w 42"/>
                  <a:gd name="T27" fmla="*/ 41 h 50"/>
                  <a:gd name="T28" fmla="*/ 37 w 42"/>
                  <a:gd name="T29" fmla="*/ 28 h 50"/>
                  <a:gd name="T30" fmla="*/ 27 w 42"/>
                  <a:gd name="T31" fmla="*/ 7 h 50"/>
                  <a:gd name="T32" fmla="*/ 10 w 42"/>
                  <a:gd name="T33" fmla="*/ 10 h 50"/>
                  <a:gd name="T34" fmla="*/ 5 w 42"/>
                  <a:gd name="T35" fmla="*/ 24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2" h="50">
                    <a:moveTo>
                      <a:pt x="42" y="26"/>
                    </a:moveTo>
                    <a:cubicBezTo>
                      <a:pt x="42" y="32"/>
                      <a:pt x="41" y="37"/>
                      <a:pt x="37" y="41"/>
                    </a:cubicBezTo>
                    <a:cubicBezTo>
                      <a:pt x="33" y="47"/>
                      <a:pt x="26" y="50"/>
                      <a:pt x="19" y="48"/>
                    </a:cubicBezTo>
                    <a:cubicBezTo>
                      <a:pt x="13" y="46"/>
                      <a:pt x="8" y="43"/>
                      <a:pt x="5" y="37"/>
                    </a:cubicBezTo>
                    <a:cubicBezTo>
                      <a:pt x="1" y="32"/>
                      <a:pt x="0" y="26"/>
                      <a:pt x="1" y="20"/>
                    </a:cubicBezTo>
                    <a:cubicBezTo>
                      <a:pt x="1" y="15"/>
                      <a:pt x="3" y="12"/>
                      <a:pt x="5" y="8"/>
                    </a:cubicBezTo>
                    <a:cubicBezTo>
                      <a:pt x="8" y="5"/>
                      <a:pt x="11" y="3"/>
                      <a:pt x="14" y="2"/>
                    </a:cubicBezTo>
                    <a:cubicBezTo>
                      <a:pt x="19" y="0"/>
                      <a:pt x="23" y="0"/>
                      <a:pt x="27" y="2"/>
                    </a:cubicBezTo>
                    <a:cubicBezTo>
                      <a:pt x="34" y="5"/>
                      <a:pt x="38" y="11"/>
                      <a:pt x="41" y="18"/>
                    </a:cubicBezTo>
                    <a:cubicBezTo>
                      <a:pt x="42" y="21"/>
                      <a:pt x="42" y="24"/>
                      <a:pt x="42" y="26"/>
                    </a:cubicBezTo>
                    <a:close/>
                    <a:moveTo>
                      <a:pt x="5" y="24"/>
                    </a:moveTo>
                    <a:cubicBezTo>
                      <a:pt x="5" y="25"/>
                      <a:pt x="6" y="27"/>
                      <a:pt x="6" y="29"/>
                    </a:cubicBezTo>
                    <a:cubicBezTo>
                      <a:pt x="8" y="35"/>
                      <a:pt x="11" y="39"/>
                      <a:pt x="16" y="42"/>
                    </a:cubicBezTo>
                    <a:cubicBezTo>
                      <a:pt x="20" y="44"/>
                      <a:pt x="27" y="44"/>
                      <a:pt x="31" y="41"/>
                    </a:cubicBezTo>
                    <a:cubicBezTo>
                      <a:pt x="35" y="37"/>
                      <a:pt x="37" y="33"/>
                      <a:pt x="37" y="28"/>
                    </a:cubicBezTo>
                    <a:cubicBezTo>
                      <a:pt x="37" y="19"/>
                      <a:pt x="34" y="12"/>
                      <a:pt x="27" y="7"/>
                    </a:cubicBezTo>
                    <a:cubicBezTo>
                      <a:pt x="21" y="4"/>
                      <a:pt x="15" y="5"/>
                      <a:pt x="10" y="10"/>
                    </a:cubicBezTo>
                    <a:cubicBezTo>
                      <a:pt x="7" y="14"/>
                      <a:pt x="5" y="18"/>
                      <a:pt x="5" y="24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62" name="Freeform 145">
                <a:extLst>
                  <a:ext uri="{FF2B5EF4-FFF2-40B4-BE49-F238E27FC236}">
                    <a16:creationId xmlns:a16="http://schemas.microsoft.com/office/drawing/2014/main" id="{9FAC2690-030D-452B-8085-738794D729AE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3377863" y="-215901"/>
                <a:ext cx="92075" cy="85725"/>
              </a:xfrm>
              <a:custGeom>
                <a:avLst/>
                <a:gdLst>
                  <a:gd name="T0" fmla="*/ 0 w 37"/>
                  <a:gd name="T1" fmla="*/ 16 h 35"/>
                  <a:gd name="T2" fmla="*/ 13 w 37"/>
                  <a:gd name="T3" fmla="*/ 1 h 35"/>
                  <a:gd name="T4" fmla="*/ 31 w 37"/>
                  <a:gd name="T5" fmla="*/ 8 h 35"/>
                  <a:gd name="T6" fmla="*/ 34 w 37"/>
                  <a:gd name="T7" fmla="*/ 25 h 35"/>
                  <a:gd name="T8" fmla="*/ 26 w 37"/>
                  <a:gd name="T9" fmla="*/ 32 h 35"/>
                  <a:gd name="T10" fmla="*/ 7 w 37"/>
                  <a:gd name="T11" fmla="*/ 30 h 35"/>
                  <a:gd name="T12" fmla="*/ 0 w 37"/>
                  <a:gd name="T13" fmla="*/ 16 h 35"/>
                  <a:gd name="T14" fmla="*/ 19 w 37"/>
                  <a:gd name="T15" fmla="*/ 29 h 35"/>
                  <a:gd name="T16" fmla="*/ 23 w 37"/>
                  <a:gd name="T17" fmla="*/ 28 h 35"/>
                  <a:gd name="T18" fmla="*/ 29 w 37"/>
                  <a:gd name="T19" fmla="*/ 24 h 35"/>
                  <a:gd name="T20" fmla="*/ 29 w 37"/>
                  <a:gd name="T21" fmla="*/ 13 h 35"/>
                  <a:gd name="T22" fmla="*/ 15 w 37"/>
                  <a:gd name="T23" fmla="*/ 6 h 35"/>
                  <a:gd name="T24" fmla="*/ 6 w 37"/>
                  <a:gd name="T25" fmla="*/ 20 h 35"/>
                  <a:gd name="T26" fmla="*/ 19 w 37"/>
                  <a:gd name="T27" fmla="*/ 29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7" h="35">
                    <a:moveTo>
                      <a:pt x="0" y="16"/>
                    </a:moveTo>
                    <a:cubicBezTo>
                      <a:pt x="0" y="8"/>
                      <a:pt x="6" y="3"/>
                      <a:pt x="13" y="1"/>
                    </a:cubicBezTo>
                    <a:cubicBezTo>
                      <a:pt x="20" y="0"/>
                      <a:pt x="27" y="2"/>
                      <a:pt x="31" y="8"/>
                    </a:cubicBezTo>
                    <a:cubicBezTo>
                      <a:pt x="36" y="13"/>
                      <a:pt x="37" y="19"/>
                      <a:pt x="34" y="25"/>
                    </a:cubicBezTo>
                    <a:cubicBezTo>
                      <a:pt x="33" y="29"/>
                      <a:pt x="30" y="31"/>
                      <a:pt x="26" y="32"/>
                    </a:cubicBezTo>
                    <a:cubicBezTo>
                      <a:pt x="20" y="35"/>
                      <a:pt x="13" y="34"/>
                      <a:pt x="7" y="30"/>
                    </a:cubicBezTo>
                    <a:cubicBezTo>
                      <a:pt x="3" y="27"/>
                      <a:pt x="0" y="22"/>
                      <a:pt x="0" y="16"/>
                    </a:cubicBezTo>
                    <a:close/>
                    <a:moveTo>
                      <a:pt x="19" y="29"/>
                    </a:moveTo>
                    <a:cubicBezTo>
                      <a:pt x="21" y="29"/>
                      <a:pt x="22" y="29"/>
                      <a:pt x="23" y="28"/>
                    </a:cubicBezTo>
                    <a:cubicBezTo>
                      <a:pt x="26" y="28"/>
                      <a:pt x="28" y="26"/>
                      <a:pt x="29" y="24"/>
                    </a:cubicBezTo>
                    <a:cubicBezTo>
                      <a:pt x="32" y="21"/>
                      <a:pt x="31" y="16"/>
                      <a:pt x="29" y="13"/>
                    </a:cubicBezTo>
                    <a:cubicBezTo>
                      <a:pt x="26" y="8"/>
                      <a:pt x="21" y="6"/>
                      <a:pt x="15" y="6"/>
                    </a:cubicBezTo>
                    <a:cubicBezTo>
                      <a:pt x="8" y="6"/>
                      <a:pt x="3" y="13"/>
                      <a:pt x="6" y="20"/>
                    </a:cubicBezTo>
                    <a:cubicBezTo>
                      <a:pt x="7" y="25"/>
                      <a:pt x="13" y="29"/>
                      <a:pt x="19" y="29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63" name="Freeform 146">
                <a:extLst>
                  <a:ext uri="{FF2B5EF4-FFF2-40B4-BE49-F238E27FC236}">
                    <a16:creationId xmlns:a16="http://schemas.microsoft.com/office/drawing/2014/main" id="{BB4A1B97-B952-4F7C-8B60-199DE097E1A1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3569950" y="-104776"/>
                <a:ext cx="71438" cy="76200"/>
              </a:xfrm>
              <a:custGeom>
                <a:avLst/>
                <a:gdLst>
                  <a:gd name="T0" fmla="*/ 0 w 29"/>
                  <a:gd name="T1" fmla="*/ 14 h 31"/>
                  <a:gd name="T2" fmla="*/ 4 w 29"/>
                  <a:gd name="T3" fmla="*/ 4 h 31"/>
                  <a:gd name="T4" fmla="*/ 18 w 29"/>
                  <a:gd name="T5" fmla="*/ 2 h 31"/>
                  <a:gd name="T6" fmla="*/ 28 w 29"/>
                  <a:gd name="T7" fmla="*/ 14 h 31"/>
                  <a:gd name="T8" fmla="*/ 23 w 29"/>
                  <a:gd name="T9" fmla="*/ 28 h 31"/>
                  <a:gd name="T10" fmla="*/ 13 w 29"/>
                  <a:gd name="T11" fmla="*/ 31 h 31"/>
                  <a:gd name="T12" fmla="*/ 2 w 29"/>
                  <a:gd name="T13" fmla="*/ 22 h 31"/>
                  <a:gd name="T14" fmla="*/ 0 w 29"/>
                  <a:gd name="T15" fmla="*/ 14 h 31"/>
                  <a:gd name="T16" fmla="*/ 21 w 29"/>
                  <a:gd name="T17" fmla="*/ 24 h 31"/>
                  <a:gd name="T18" fmla="*/ 21 w 29"/>
                  <a:gd name="T19" fmla="*/ 24 h 31"/>
                  <a:gd name="T20" fmla="*/ 22 w 29"/>
                  <a:gd name="T21" fmla="*/ 22 h 31"/>
                  <a:gd name="T22" fmla="*/ 23 w 29"/>
                  <a:gd name="T23" fmla="*/ 22 h 31"/>
                  <a:gd name="T24" fmla="*/ 23 w 29"/>
                  <a:gd name="T25" fmla="*/ 20 h 31"/>
                  <a:gd name="T26" fmla="*/ 24 w 29"/>
                  <a:gd name="T27" fmla="*/ 19 h 31"/>
                  <a:gd name="T28" fmla="*/ 24 w 29"/>
                  <a:gd name="T29" fmla="*/ 15 h 31"/>
                  <a:gd name="T30" fmla="*/ 23 w 29"/>
                  <a:gd name="T31" fmla="*/ 15 h 31"/>
                  <a:gd name="T32" fmla="*/ 23 w 29"/>
                  <a:gd name="T33" fmla="*/ 14 h 31"/>
                  <a:gd name="T34" fmla="*/ 23 w 29"/>
                  <a:gd name="T35" fmla="*/ 14 h 31"/>
                  <a:gd name="T36" fmla="*/ 22 w 29"/>
                  <a:gd name="T37" fmla="*/ 12 h 31"/>
                  <a:gd name="T38" fmla="*/ 22 w 29"/>
                  <a:gd name="T39" fmla="*/ 12 h 31"/>
                  <a:gd name="T40" fmla="*/ 20 w 29"/>
                  <a:gd name="T41" fmla="*/ 9 h 31"/>
                  <a:gd name="T42" fmla="*/ 20 w 29"/>
                  <a:gd name="T43" fmla="*/ 9 h 31"/>
                  <a:gd name="T44" fmla="*/ 19 w 29"/>
                  <a:gd name="T45" fmla="*/ 8 h 31"/>
                  <a:gd name="T46" fmla="*/ 19 w 29"/>
                  <a:gd name="T47" fmla="*/ 8 h 31"/>
                  <a:gd name="T48" fmla="*/ 15 w 29"/>
                  <a:gd name="T49" fmla="*/ 6 h 31"/>
                  <a:gd name="T50" fmla="*/ 15 w 29"/>
                  <a:gd name="T51" fmla="*/ 6 h 31"/>
                  <a:gd name="T52" fmla="*/ 15 w 29"/>
                  <a:gd name="T53" fmla="*/ 6 h 31"/>
                  <a:gd name="T54" fmla="*/ 15 w 29"/>
                  <a:gd name="T55" fmla="*/ 6 h 31"/>
                  <a:gd name="T56" fmla="*/ 12 w 29"/>
                  <a:gd name="T57" fmla="*/ 5 h 31"/>
                  <a:gd name="T58" fmla="*/ 11 w 29"/>
                  <a:gd name="T59" fmla="*/ 5 h 31"/>
                  <a:gd name="T60" fmla="*/ 5 w 29"/>
                  <a:gd name="T61" fmla="*/ 10 h 31"/>
                  <a:gd name="T62" fmla="*/ 5 w 29"/>
                  <a:gd name="T63" fmla="*/ 10 h 31"/>
                  <a:gd name="T64" fmla="*/ 5 w 29"/>
                  <a:gd name="T65" fmla="*/ 12 h 31"/>
                  <a:gd name="T66" fmla="*/ 5 w 29"/>
                  <a:gd name="T67" fmla="*/ 13 h 31"/>
                  <a:gd name="T68" fmla="*/ 5 w 29"/>
                  <a:gd name="T69" fmla="*/ 16 h 31"/>
                  <a:gd name="T70" fmla="*/ 5 w 29"/>
                  <a:gd name="T71" fmla="*/ 16 h 31"/>
                  <a:gd name="T72" fmla="*/ 5 w 29"/>
                  <a:gd name="T73" fmla="*/ 17 h 31"/>
                  <a:gd name="T74" fmla="*/ 5 w 29"/>
                  <a:gd name="T75" fmla="*/ 17 h 31"/>
                  <a:gd name="T76" fmla="*/ 5 w 29"/>
                  <a:gd name="T77" fmla="*/ 18 h 31"/>
                  <a:gd name="T78" fmla="*/ 5 w 29"/>
                  <a:gd name="T79" fmla="*/ 18 h 31"/>
                  <a:gd name="T80" fmla="*/ 5 w 29"/>
                  <a:gd name="T81" fmla="*/ 18 h 31"/>
                  <a:gd name="T82" fmla="*/ 5 w 29"/>
                  <a:gd name="T83" fmla="*/ 18 h 31"/>
                  <a:gd name="T84" fmla="*/ 8 w 29"/>
                  <a:gd name="T85" fmla="*/ 22 h 31"/>
                  <a:gd name="T86" fmla="*/ 8 w 29"/>
                  <a:gd name="T87" fmla="*/ 22 h 31"/>
                  <a:gd name="T88" fmla="*/ 9 w 29"/>
                  <a:gd name="T89" fmla="*/ 24 h 31"/>
                  <a:gd name="T90" fmla="*/ 10 w 29"/>
                  <a:gd name="T91" fmla="*/ 24 h 31"/>
                  <a:gd name="T92" fmla="*/ 12 w 29"/>
                  <a:gd name="T93" fmla="*/ 25 h 31"/>
                  <a:gd name="T94" fmla="*/ 18 w 29"/>
                  <a:gd name="T95" fmla="*/ 26 h 31"/>
                  <a:gd name="T96" fmla="*/ 20 w 29"/>
                  <a:gd name="T97" fmla="*/ 25 h 31"/>
                  <a:gd name="T98" fmla="*/ 20 w 29"/>
                  <a:gd name="T99" fmla="*/ 25 h 31"/>
                  <a:gd name="T100" fmla="*/ 21 w 29"/>
                  <a:gd name="T101" fmla="*/ 24 h 31"/>
                  <a:gd name="T102" fmla="*/ 21 w 29"/>
                  <a:gd name="T103" fmla="*/ 24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9" h="31">
                    <a:moveTo>
                      <a:pt x="0" y="14"/>
                    </a:moveTo>
                    <a:cubicBezTo>
                      <a:pt x="0" y="10"/>
                      <a:pt x="1" y="6"/>
                      <a:pt x="4" y="4"/>
                    </a:cubicBezTo>
                    <a:cubicBezTo>
                      <a:pt x="8" y="0"/>
                      <a:pt x="13" y="0"/>
                      <a:pt x="18" y="2"/>
                    </a:cubicBezTo>
                    <a:cubicBezTo>
                      <a:pt x="23" y="4"/>
                      <a:pt x="27" y="8"/>
                      <a:pt x="28" y="14"/>
                    </a:cubicBezTo>
                    <a:cubicBezTo>
                      <a:pt x="29" y="20"/>
                      <a:pt x="28" y="25"/>
                      <a:pt x="23" y="28"/>
                    </a:cubicBezTo>
                    <a:cubicBezTo>
                      <a:pt x="20" y="31"/>
                      <a:pt x="17" y="31"/>
                      <a:pt x="13" y="31"/>
                    </a:cubicBezTo>
                    <a:cubicBezTo>
                      <a:pt x="8" y="30"/>
                      <a:pt x="4" y="27"/>
                      <a:pt x="2" y="22"/>
                    </a:cubicBezTo>
                    <a:cubicBezTo>
                      <a:pt x="0" y="20"/>
                      <a:pt x="0" y="17"/>
                      <a:pt x="0" y="14"/>
                    </a:cubicBezTo>
                    <a:close/>
                    <a:moveTo>
                      <a:pt x="21" y="24"/>
                    </a:moveTo>
                    <a:cubicBezTo>
                      <a:pt x="21" y="24"/>
                      <a:pt x="21" y="24"/>
                      <a:pt x="21" y="24"/>
                    </a:cubicBezTo>
                    <a:cubicBezTo>
                      <a:pt x="22" y="24"/>
                      <a:pt x="22" y="23"/>
                      <a:pt x="22" y="22"/>
                    </a:cubicBezTo>
                    <a:cubicBezTo>
                      <a:pt x="23" y="22"/>
                      <a:pt x="23" y="22"/>
                      <a:pt x="23" y="22"/>
                    </a:cubicBezTo>
                    <a:cubicBezTo>
                      <a:pt x="23" y="22"/>
                      <a:pt x="23" y="21"/>
                      <a:pt x="23" y="20"/>
                    </a:cubicBezTo>
                    <a:cubicBezTo>
                      <a:pt x="24" y="20"/>
                      <a:pt x="24" y="20"/>
                      <a:pt x="24" y="19"/>
                    </a:cubicBezTo>
                    <a:cubicBezTo>
                      <a:pt x="24" y="18"/>
                      <a:pt x="24" y="17"/>
                      <a:pt x="24" y="15"/>
                    </a:cubicBezTo>
                    <a:cubicBezTo>
                      <a:pt x="24" y="15"/>
                      <a:pt x="24" y="15"/>
                      <a:pt x="23" y="15"/>
                    </a:cubicBezTo>
                    <a:cubicBezTo>
                      <a:pt x="24" y="15"/>
                      <a:pt x="24" y="14"/>
                      <a:pt x="23" y="14"/>
                    </a:cubicBezTo>
                    <a:cubicBezTo>
                      <a:pt x="23" y="14"/>
                      <a:pt x="23" y="14"/>
                      <a:pt x="23" y="14"/>
                    </a:cubicBezTo>
                    <a:cubicBezTo>
                      <a:pt x="23" y="13"/>
                      <a:pt x="23" y="13"/>
                      <a:pt x="22" y="12"/>
                    </a:cubicBezTo>
                    <a:cubicBezTo>
                      <a:pt x="22" y="12"/>
                      <a:pt x="22" y="12"/>
                      <a:pt x="22" y="12"/>
                    </a:cubicBezTo>
                    <a:cubicBezTo>
                      <a:pt x="22" y="11"/>
                      <a:pt x="21" y="10"/>
                      <a:pt x="20" y="9"/>
                    </a:cubicBezTo>
                    <a:cubicBezTo>
                      <a:pt x="20" y="9"/>
                      <a:pt x="20" y="9"/>
                      <a:pt x="20" y="9"/>
                    </a:cubicBezTo>
                    <a:cubicBezTo>
                      <a:pt x="20" y="9"/>
                      <a:pt x="20" y="8"/>
                      <a:pt x="19" y="8"/>
                    </a:cubicBezTo>
                    <a:cubicBezTo>
                      <a:pt x="19" y="8"/>
                      <a:pt x="19" y="8"/>
                      <a:pt x="19" y="8"/>
                    </a:cubicBezTo>
                    <a:cubicBezTo>
                      <a:pt x="18" y="7"/>
                      <a:pt x="17" y="6"/>
                      <a:pt x="15" y="6"/>
                    </a:cubicBezTo>
                    <a:cubicBezTo>
                      <a:pt x="15" y="6"/>
                      <a:pt x="15" y="6"/>
                      <a:pt x="15" y="6"/>
                    </a:cubicBezTo>
                    <a:cubicBezTo>
                      <a:pt x="15" y="6"/>
                      <a:pt x="15" y="6"/>
                      <a:pt x="15" y="6"/>
                    </a:cubicBezTo>
                    <a:cubicBezTo>
                      <a:pt x="15" y="6"/>
                      <a:pt x="15" y="6"/>
                      <a:pt x="15" y="6"/>
                    </a:cubicBezTo>
                    <a:cubicBezTo>
                      <a:pt x="14" y="5"/>
                      <a:pt x="13" y="5"/>
                      <a:pt x="12" y="5"/>
                    </a:cubicBezTo>
                    <a:cubicBezTo>
                      <a:pt x="12" y="5"/>
                      <a:pt x="12" y="5"/>
                      <a:pt x="11" y="5"/>
                    </a:cubicBezTo>
                    <a:cubicBezTo>
                      <a:pt x="8" y="6"/>
                      <a:pt x="6" y="7"/>
                      <a:pt x="5" y="10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5" y="11"/>
                      <a:pt x="5" y="11"/>
                      <a:pt x="5" y="12"/>
                    </a:cubicBezTo>
                    <a:cubicBezTo>
                      <a:pt x="5" y="12"/>
                      <a:pt x="5" y="12"/>
                      <a:pt x="5" y="13"/>
                    </a:cubicBezTo>
                    <a:cubicBezTo>
                      <a:pt x="4" y="14"/>
                      <a:pt x="4" y="15"/>
                      <a:pt x="5" y="16"/>
                    </a:cubicBezTo>
                    <a:cubicBezTo>
                      <a:pt x="5" y="16"/>
                      <a:pt x="5" y="16"/>
                      <a:pt x="5" y="16"/>
                    </a:cubicBezTo>
                    <a:cubicBezTo>
                      <a:pt x="4" y="16"/>
                      <a:pt x="4" y="17"/>
                      <a:pt x="5" y="17"/>
                    </a:cubicBezTo>
                    <a:cubicBezTo>
                      <a:pt x="5" y="17"/>
                      <a:pt x="5" y="17"/>
                      <a:pt x="5" y="17"/>
                    </a:cubicBezTo>
                    <a:cubicBezTo>
                      <a:pt x="5" y="17"/>
                      <a:pt x="5" y="18"/>
                      <a:pt x="5" y="18"/>
                    </a:cubicBezTo>
                    <a:cubicBezTo>
                      <a:pt x="5" y="18"/>
                      <a:pt x="5" y="18"/>
                      <a:pt x="5" y="18"/>
                    </a:cubicBezTo>
                    <a:cubicBezTo>
                      <a:pt x="5" y="18"/>
                      <a:pt x="5" y="18"/>
                      <a:pt x="5" y="18"/>
                    </a:cubicBezTo>
                    <a:cubicBezTo>
                      <a:pt x="5" y="18"/>
                      <a:pt x="5" y="18"/>
                      <a:pt x="5" y="18"/>
                    </a:cubicBezTo>
                    <a:cubicBezTo>
                      <a:pt x="6" y="20"/>
                      <a:pt x="6" y="21"/>
                      <a:pt x="8" y="22"/>
                    </a:cubicBezTo>
                    <a:cubicBezTo>
                      <a:pt x="8" y="22"/>
                      <a:pt x="8" y="22"/>
                      <a:pt x="8" y="22"/>
                    </a:cubicBezTo>
                    <a:cubicBezTo>
                      <a:pt x="8" y="23"/>
                      <a:pt x="9" y="23"/>
                      <a:pt x="9" y="24"/>
                    </a:cubicBezTo>
                    <a:cubicBezTo>
                      <a:pt x="9" y="24"/>
                      <a:pt x="9" y="24"/>
                      <a:pt x="10" y="24"/>
                    </a:cubicBezTo>
                    <a:cubicBezTo>
                      <a:pt x="10" y="25"/>
                      <a:pt x="11" y="25"/>
                      <a:pt x="12" y="25"/>
                    </a:cubicBezTo>
                    <a:cubicBezTo>
                      <a:pt x="14" y="26"/>
                      <a:pt x="16" y="27"/>
                      <a:pt x="18" y="26"/>
                    </a:cubicBezTo>
                    <a:cubicBezTo>
                      <a:pt x="19" y="25"/>
                      <a:pt x="19" y="25"/>
                      <a:pt x="20" y="25"/>
                    </a:cubicBezTo>
                    <a:cubicBezTo>
                      <a:pt x="20" y="25"/>
                      <a:pt x="20" y="25"/>
                      <a:pt x="20" y="25"/>
                    </a:cubicBezTo>
                    <a:cubicBezTo>
                      <a:pt x="20" y="25"/>
                      <a:pt x="20" y="25"/>
                      <a:pt x="21" y="24"/>
                    </a:cubicBezTo>
                    <a:cubicBezTo>
                      <a:pt x="21" y="24"/>
                      <a:pt x="21" y="24"/>
                      <a:pt x="21" y="24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64" name="Freeform 147">
                <a:extLst>
                  <a:ext uri="{FF2B5EF4-FFF2-40B4-BE49-F238E27FC236}">
                    <a16:creationId xmlns:a16="http://schemas.microsoft.com/office/drawing/2014/main" id="{3D0A4CF0-FA68-4D66-B8DA-F02AA95CDD9A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3496925" y="-188913"/>
                <a:ext cx="53975" cy="53975"/>
              </a:xfrm>
              <a:custGeom>
                <a:avLst/>
                <a:gdLst>
                  <a:gd name="T0" fmla="*/ 0 w 22"/>
                  <a:gd name="T1" fmla="*/ 10 h 22"/>
                  <a:gd name="T2" fmla="*/ 11 w 22"/>
                  <a:gd name="T3" fmla="*/ 1 h 22"/>
                  <a:gd name="T4" fmla="*/ 21 w 22"/>
                  <a:gd name="T5" fmla="*/ 11 h 22"/>
                  <a:gd name="T6" fmla="*/ 14 w 22"/>
                  <a:gd name="T7" fmla="*/ 21 h 22"/>
                  <a:gd name="T8" fmla="*/ 1 w 22"/>
                  <a:gd name="T9" fmla="*/ 12 h 22"/>
                  <a:gd name="T10" fmla="*/ 0 w 22"/>
                  <a:gd name="T11" fmla="*/ 10 h 22"/>
                  <a:gd name="T12" fmla="*/ 12 w 22"/>
                  <a:gd name="T13" fmla="*/ 16 h 22"/>
                  <a:gd name="T14" fmla="*/ 17 w 22"/>
                  <a:gd name="T15" fmla="*/ 12 h 22"/>
                  <a:gd name="T16" fmla="*/ 8 w 22"/>
                  <a:gd name="T17" fmla="*/ 6 h 22"/>
                  <a:gd name="T18" fmla="*/ 5 w 22"/>
                  <a:gd name="T19" fmla="*/ 10 h 22"/>
                  <a:gd name="T20" fmla="*/ 12 w 22"/>
                  <a:gd name="T21" fmla="*/ 16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2" h="22">
                    <a:moveTo>
                      <a:pt x="0" y="10"/>
                    </a:moveTo>
                    <a:cubicBezTo>
                      <a:pt x="0" y="4"/>
                      <a:pt x="5" y="0"/>
                      <a:pt x="11" y="1"/>
                    </a:cubicBezTo>
                    <a:cubicBezTo>
                      <a:pt x="17" y="2"/>
                      <a:pt x="21" y="6"/>
                      <a:pt x="21" y="11"/>
                    </a:cubicBezTo>
                    <a:cubicBezTo>
                      <a:pt x="22" y="16"/>
                      <a:pt x="19" y="20"/>
                      <a:pt x="14" y="21"/>
                    </a:cubicBezTo>
                    <a:cubicBezTo>
                      <a:pt x="8" y="22"/>
                      <a:pt x="2" y="18"/>
                      <a:pt x="1" y="12"/>
                    </a:cubicBezTo>
                    <a:cubicBezTo>
                      <a:pt x="1" y="11"/>
                      <a:pt x="1" y="10"/>
                      <a:pt x="0" y="10"/>
                    </a:cubicBezTo>
                    <a:close/>
                    <a:moveTo>
                      <a:pt x="12" y="16"/>
                    </a:moveTo>
                    <a:cubicBezTo>
                      <a:pt x="15" y="16"/>
                      <a:pt x="17" y="14"/>
                      <a:pt x="17" y="12"/>
                    </a:cubicBezTo>
                    <a:cubicBezTo>
                      <a:pt x="16" y="8"/>
                      <a:pt x="12" y="4"/>
                      <a:pt x="8" y="6"/>
                    </a:cubicBezTo>
                    <a:cubicBezTo>
                      <a:pt x="6" y="6"/>
                      <a:pt x="5" y="8"/>
                      <a:pt x="5" y="10"/>
                    </a:cubicBezTo>
                    <a:cubicBezTo>
                      <a:pt x="6" y="14"/>
                      <a:pt x="9" y="16"/>
                      <a:pt x="12" y="16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65" name="Freeform 148">
                <a:extLst>
                  <a:ext uri="{FF2B5EF4-FFF2-40B4-BE49-F238E27FC236}">
                    <a16:creationId xmlns:a16="http://schemas.microsoft.com/office/drawing/2014/main" id="{A2148ADC-F9A8-4547-AF16-FA6DF73E16EC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3560425" y="3175"/>
                <a:ext cx="44450" cy="46038"/>
              </a:xfrm>
              <a:custGeom>
                <a:avLst/>
                <a:gdLst>
                  <a:gd name="T0" fmla="*/ 9 w 18"/>
                  <a:gd name="T1" fmla="*/ 19 h 19"/>
                  <a:gd name="T2" fmla="*/ 0 w 18"/>
                  <a:gd name="T3" fmla="*/ 9 h 19"/>
                  <a:gd name="T4" fmla="*/ 9 w 18"/>
                  <a:gd name="T5" fmla="*/ 0 h 19"/>
                  <a:gd name="T6" fmla="*/ 18 w 18"/>
                  <a:gd name="T7" fmla="*/ 10 h 19"/>
                  <a:gd name="T8" fmla="*/ 9 w 18"/>
                  <a:gd name="T9" fmla="*/ 19 h 19"/>
                  <a:gd name="T10" fmla="*/ 13 w 18"/>
                  <a:gd name="T11" fmla="*/ 10 h 19"/>
                  <a:gd name="T12" fmla="*/ 9 w 18"/>
                  <a:gd name="T13" fmla="*/ 5 h 19"/>
                  <a:gd name="T14" fmla="*/ 5 w 18"/>
                  <a:gd name="T15" fmla="*/ 9 h 19"/>
                  <a:gd name="T16" fmla="*/ 9 w 18"/>
                  <a:gd name="T17" fmla="*/ 14 h 19"/>
                  <a:gd name="T18" fmla="*/ 13 w 18"/>
                  <a:gd name="T19" fmla="*/ 1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8" h="19">
                    <a:moveTo>
                      <a:pt x="9" y="19"/>
                    </a:moveTo>
                    <a:cubicBezTo>
                      <a:pt x="5" y="19"/>
                      <a:pt x="0" y="14"/>
                      <a:pt x="0" y="9"/>
                    </a:cubicBezTo>
                    <a:cubicBezTo>
                      <a:pt x="0" y="4"/>
                      <a:pt x="4" y="0"/>
                      <a:pt x="9" y="0"/>
                    </a:cubicBezTo>
                    <a:cubicBezTo>
                      <a:pt x="14" y="0"/>
                      <a:pt x="18" y="5"/>
                      <a:pt x="18" y="10"/>
                    </a:cubicBezTo>
                    <a:cubicBezTo>
                      <a:pt x="18" y="15"/>
                      <a:pt x="14" y="19"/>
                      <a:pt x="9" y="19"/>
                    </a:cubicBezTo>
                    <a:close/>
                    <a:moveTo>
                      <a:pt x="13" y="10"/>
                    </a:moveTo>
                    <a:cubicBezTo>
                      <a:pt x="13" y="7"/>
                      <a:pt x="11" y="5"/>
                      <a:pt x="9" y="5"/>
                    </a:cubicBezTo>
                    <a:cubicBezTo>
                      <a:pt x="6" y="5"/>
                      <a:pt x="5" y="7"/>
                      <a:pt x="5" y="9"/>
                    </a:cubicBezTo>
                    <a:cubicBezTo>
                      <a:pt x="5" y="12"/>
                      <a:pt x="7" y="14"/>
                      <a:pt x="9" y="14"/>
                    </a:cubicBezTo>
                    <a:cubicBezTo>
                      <a:pt x="12" y="14"/>
                      <a:pt x="13" y="12"/>
                      <a:pt x="13" y="10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66" name="Freeform 149">
                <a:extLst>
                  <a:ext uri="{FF2B5EF4-FFF2-40B4-BE49-F238E27FC236}">
                    <a16:creationId xmlns:a16="http://schemas.microsoft.com/office/drawing/2014/main" id="{F7EE43F6-D1EF-4BE8-974A-FF7FCA00E771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3485813" y="-98426"/>
                <a:ext cx="44450" cy="44450"/>
              </a:xfrm>
              <a:custGeom>
                <a:avLst/>
                <a:gdLst>
                  <a:gd name="T0" fmla="*/ 9 w 18"/>
                  <a:gd name="T1" fmla="*/ 17 h 18"/>
                  <a:gd name="T2" fmla="*/ 0 w 18"/>
                  <a:gd name="T3" fmla="*/ 9 h 18"/>
                  <a:gd name="T4" fmla="*/ 8 w 18"/>
                  <a:gd name="T5" fmla="*/ 0 h 18"/>
                  <a:gd name="T6" fmla="*/ 17 w 18"/>
                  <a:gd name="T7" fmla="*/ 10 h 18"/>
                  <a:gd name="T8" fmla="*/ 9 w 18"/>
                  <a:gd name="T9" fmla="*/ 17 h 18"/>
                  <a:gd name="T10" fmla="*/ 9 w 18"/>
                  <a:gd name="T11" fmla="*/ 13 h 18"/>
                  <a:gd name="T12" fmla="*/ 13 w 18"/>
                  <a:gd name="T13" fmla="*/ 9 h 18"/>
                  <a:gd name="T14" fmla="*/ 8 w 18"/>
                  <a:gd name="T15" fmla="*/ 5 h 18"/>
                  <a:gd name="T16" fmla="*/ 5 w 18"/>
                  <a:gd name="T17" fmla="*/ 8 h 18"/>
                  <a:gd name="T18" fmla="*/ 9 w 18"/>
                  <a:gd name="T19" fmla="*/ 13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8" h="18">
                    <a:moveTo>
                      <a:pt x="9" y="17"/>
                    </a:moveTo>
                    <a:cubicBezTo>
                      <a:pt x="5" y="18"/>
                      <a:pt x="0" y="13"/>
                      <a:pt x="0" y="9"/>
                    </a:cubicBezTo>
                    <a:cubicBezTo>
                      <a:pt x="0" y="4"/>
                      <a:pt x="3" y="0"/>
                      <a:pt x="8" y="0"/>
                    </a:cubicBezTo>
                    <a:cubicBezTo>
                      <a:pt x="13" y="0"/>
                      <a:pt x="18" y="4"/>
                      <a:pt x="17" y="10"/>
                    </a:cubicBezTo>
                    <a:cubicBezTo>
                      <a:pt x="17" y="13"/>
                      <a:pt x="14" y="18"/>
                      <a:pt x="9" y="17"/>
                    </a:cubicBezTo>
                    <a:close/>
                    <a:moveTo>
                      <a:pt x="9" y="13"/>
                    </a:moveTo>
                    <a:cubicBezTo>
                      <a:pt x="11" y="13"/>
                      <a:pt x="13" y="11"/>
                      <a:pt x="13" y="9"/>
                    </a:cubicBezTo>
                    <a:cubicBezTo>
                      <a:pt x="13" y="7"/>
                      <a:pt x="11" y="5"/>
                      <a:pt x="8" y="5"/>
                    </a:cubicBezTo>
                    <a:cubicBezTo>
                      <a:pt x="6" y="5"/>
                      <a:pt x="5" y="6"/>
                      <a:pt x="5" y="8"/>
                    </a:cubicBezTo>
                    <a:cubicBezTo>
                      <a:pt x="5" y="11"/>
                      <a:pt x="7" y="13"/>
                      <a:pt x="9" y="13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67" name="Freeform 150">
                <a:extLst>
                  <a:ext uri="{FF2B5EF4-FFF2-40B4-BE49-F238E27FC236}">
                    <a16:creationId xmlns:a16="http://schemas.microsoft.com/office/drawing/2014/main" id="{2F9F9613-F77E-4474-A9B1-BD93B078455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3301663" y="61912"/>
                <a:ext cx="15875" cy="14288"/>
              </a:xfrm>
              <a:custGeom>
                <a:avLst/>
                <a:gdLst>
                  <a:gd name="T0" fmla="*/ 2 w 6"/>
                  <a:gd name="T1" fmla="*/ 6 h 6"/>
                  <a:gd name="T2" fmla="*/ 0 w 6"/>
                  <a:gd name="T3" fmla="*/ 3 h 6"/>
                  <a:gd name="T4" fmla="*/ 3 w 6"/>
                  <a:gd name="T5" fmla="*/ 0 h 6"/>
                  <a:gd name="T6" fmla="*/ 5 w 6"/>
                  <a:gd name="T7" fmla="*/ 3 h 6"/>
                  <a:gd name="T8" fmla="*/ 3 w 6"/>
                  <a:gd name="T9" fmla="*/ 6 h 6"/>
                  <a:gd name="T10" fmla="*/ 2 w 6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6">
                    <a:moveTo>
                      <a:pt x="2" y="6"/>
                    </a:moveTo>
                    <a:cubicBezTo>
                      <a:pt x="1" y="5"/>
                      <a:pt x="0" y="4"/>
                      <a:pt x="0" y="3"/>
                    </a:cubicBezTo>
                    <a:cubicBezTo>
                      <a:pt x="0" y="2"/>
                      <a:pt x="1" y="0"/>
                      <a:pt x="3" y="0"/>
                    </a:cubicBezTo>
                    <a:cubicBezTo>
                      <a:pt x="4" y="0"/>
                      <a:pt x="6" y="1"/>
                      <a:pt x="5" y="3"/>
                    </a:cubicBezTo>
                    <a:cubicBezTo>
                      <a:pt x="5" y="4"/>
                      <a:pt x="4" y="5"/>
                      <a:pt x="3" y="6"/>
                    </a:cubicBezTo>
                    <a:cubicBezTo>
                      <a:pt x="3" y="6"/>
                      <a:pt x="3" y="6"/>
                      <a:pt x="2" y="6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68" name="Freeform 151">
                <a:extLst>
                  <a:ext uri="{FF2B5EF4-FFF2-40B4-BE49-F238E27FC236}">
                    <a16:creationId xmlns:a16="http://schemas.microsoft.com/office/drawing/2014/main" id="{D4F563D6-309A-432E-824C-48FFB94B032D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9621500" y="4106862"/>
                <a:ext cx="614363" cy="692150"/>
              </a:xfrm>
              <a:custGeom>
                <a:avLst/>
                <a:gdLst>
                  <a:gd name="T0" fmla="*/ 111 w 250"/>
                  <a:gd name="T1" fmla="*/ 192 h 281"/>
                  <a:gd name="T2" fmla="*/ 94 w 250"/>
                  <a:gd name="T3" fmla="*/ 195 h 281"/>
                  <a:gd name="T4" fmla="*/ 100 w 250"/>
                  <a:gd name="T5" fmla="*/ 174 h 281"/>
                  <a:gd name="T6" fmla="*/ 95 w 250"/>
                  <a:gd name="T7" fmla="*/ 170 h 281"/>
                  <a:gd name="T8" fmla="*/ 75 w 250"/>
                  <a:gd name="T9" fmla="*/ 167 h 281"/>
                  <a:gd name="T10" fmla="*/ 83 w 250"/>
                  <a:gd name="T11" fmla="*/ 150 h 281"/>
                  <a:gd name="T12" fmla="*/ 59 w 250"/>
                  <a:gd name="T13" fmla="*/ 153 h 281"/>
                  <a:gd name="T14" fmla="*/ 68 w 250"/>
                  <a:gd name="T15" fmla="*/ 138 h 281"/>
                  <a:gd name="T16" fmla="*/ 48 w 250"/>
                  <a:gd name="T17" fmla="*/ 138 h 281"/>
                  <a:gd name="T18" fmla="*/ 53 w 250"/>
                  <a:gd name="T19" fmla="*/ 123 h 281"/>
                  <a:gd name="T20" fmla="*/ 48 w 250"/>
                  <a:gd name="T21" fmla="*/ 116 h 281"/>
                  <a:gd name="T22" fmla="*/ 39 w 250"/>
                  <a:gd name="T23" fmla="*/ 116 h 281"/>
                  <a:gd name="T24" fmla="*/ 26 w 250"/>
                  <a:gd name="T25" fmla="*/ 125 h 281"/>
                  <a:gd name="T26" fmla="*/ 27 w 250"/>
                  <a:gd name="T27" fmla="*/ 101 h 281"/>
                  <a:gd name="T28" fmla="*/ 10 w 250"/>
                  <a:gd name="T29" fmla="*/ 109 h 281"/>
                  <a:gd name="T30" fmla="*/ 2 w 250"/>
                  <a:gd name="T31" fmla="*/ 43 h 281"/>
                  <a:gd name="T32" fmla="*/ 77 w 250"/>
                  <a:gd name="T33" fmla="*/ 17 h 281"/>
                  <a:gd name="T34" fmla="*/ 95 w 250"/>
                  <a:gd name="T35" fmla="*/ 5 h 281"/>
                  <a:gd name="T36" fmla="*/ 102 w 250"/>
                  <a:gd name="T37" fmla="*/ 32 h 281"/>
                  <a:gd name="T38" fmla="*/ 119 w 250"/>
                  <a:gd name="T39" fmla="*/ 22 h 281"/>
                  <a:gd name="T40" fmla="*/ 117 w 250"/>
                  <a:gd name="T41" fmla="*/ 46 h 281"/>
                  <a:gd name="T42" fmla="*/ 136 w 250"/>
                  <a:gd name="T43" fmla="*/ 36 h 281"/>
                  <a:gd name="T44" fmla="*/ 127 w 250"/>
                  <a:gd name="T45" fmla="*/ 54 h 281"/>
                  <a:gd name="T46" fmla="*/ 156 w 250"/>
                  <a:gd name="T47" fmla="*/ 56 h 281"/>
                  <a:gd name="T48" fmla="*/ 152 w 250"/>
                  <a:gd name="T49" fmla="*/ 68 h 281"/>
                  <a:gd name="T50" fmla="*/ 161 w 250"/>
                  <a:gd name="T51" fmla="*/ 88 h 281"/>
                  <a:gd name="T52" fmla="*/ 181 w 250"/>
                  <a:gd name="T53" fmla="*/ 79 h 281"/>
                  <a:gd name="T54" fmla="*/ 176 w 250"/>
                  <a:gd name="T55" fmla="*/ 109 h 281"/>
                  <a:gd name="T56" fmla="*/ 198 w 250"/>
                  <a:gd name="T57" fmla="*/ 99 h 281"/>
                  <a:gd name="T58" fmla="*/ 181 w 250"/>
                  <a:gd name="T59" fmla="*/ 117 h 281"/>
                  <a:gd name="T60" fmla="*/ 209 w 250"/>
                  <a:gd name="T61" fmla="*/ 122 h 281"/>
                  <a:gd name="T62" fmla="*/ 196 w 250"/>
                  <a:gd name="T63" fmla="*/ 139 h 281"/>
                  <a:gd name="T64" fmla="*/ 226 w 250"/>
                  <a:gd name="T65" fmla="*/ 147 h 281"/>
                  <a:gd name="T66" fmla="*/ 209 w 250"/>
                  <a:gd name="T67" fmla="*/ 163 h 281"/>
                  <a:gd name="T68" fmla="*/ 238 w 250"/>
                  <a:gd name="T69" fmla="*/ 173 h 281"/>
                  <a:gd name="T70" fmla="*/ 220 w 250"/>
                  <a:gd name="T71" fmla="*/ 189 h 281"/>
                  <a:gd name="T72" fmla="*/ 246 w 250"/>
                  <a:gd name="T73" fmla="*/ 200 h 281"/>
                  <a:gd name="T74" fmla="*/ 229 w 250"/>
                  <a:gd name="T75" fmla="*/ 213 h 281"/>
                  <a:gd name="T76" fmla="*/ 194 w 250"/>
                  <a:gd name="T77" fmla="*/ 279 h 281"/>
                  <a:gd name="T78" fmla="*/ 137 w 250"/>
                  <a:gd name="T79" fmla="*/ 249 h 281"/>
                  <a:gd name="T80" fmla="*/ 120 w 250"/>
                  <a:gd name="T81" fmla="*/ 250 h 281"/>
                  <a:gd name="T82" fmla="*/ 129 w 250"/>
                  <a:gd name="T83" fmla="*/ 230 h 281"/>
                  <a:gd name="T84" fmla="*/ 127 w 250"/>
                  <a:gd name="T85" fmla="*/ 224 h 281"/>
                  <a:gd name="T86" fmla="*/ 107 w 250"/>
                  <a:gd name="T87" fmla="*/ 218 h 281"/>
                  <a:gd name="T88" fmla="*/ 118 w 250"/>
                  <a:gd name="T89" fmla="*/ 204 h 281"/>
                  <a:gd name="T90" fmla="*/ 223 w 250"/>
                  <a:gd name="T91" fmla="*/ 216 h 281"/>
                  <a:gd name="T92" fmla="*/ 188 w 250"/>
                  <a:gd name="T93" fmla="*/ 138 h 281"/>
                  <a:gd name="T94" fmla="*/ 139 w 250"/>
                  <a:gd name="T95" fmla="*/ 75 h 281"/>
                  <a:gd name="T96" fmla="*/ 62 w 250"/>
                  <a:gd name="T97" fmla="*/ 18 h 281"/>
                  <a:gd name="T98" fmla="*/ 10 w 250"/>
                  <a:gd name="T99" fmla="*/ 72 h 281"/>
                  <a:gd name="T100" fmla="*/ 30 w 250"/>
                  <a:gd name="T101" fmla="*/ 95 h 281"/>
                  <a:gd name="T102" fmla="*/ 47 w 250"/>
                  <a:gd name="T103" fmla="*/ 107 h 281"/>
                  <a:gd name="T104" fmla="*/ 64 w 250"/>
                  <a:gd name="T105" fmla="*/ 122 h 281"/>
                  <a:gd name="T106" fmla="*/ 79 w 250"/>
                  <a:gd name="T107" fmla="*/ 136 h 281"/>
                  <a:gd name="T108" fmla="*/ 93 w 250"/>
                  <a:gd name="T109" fmla="*/ 151 h 281"/>
                  <a:gd name="T110" fmla="*/ 106 w 250"/>
                  <a:gd name="T111" fmla="*/ 168 h 281"/>
                  <a:gd name="T112" fmla="*/ 117 w 250"/>
                  <a:gd name="T113" fmla="*/ 186 h 281"/>
                  <a:gd name="T114" fmla="*/ 128 w 250"/>
                  <a:gd name="T115" fmla="*/ 205 h 281"/>
                  <a:gd name="T116" fmla="*/ 137 w 250"/>
                  <a:gd name="T117" fmla="*/ 225 h 281"/>
                  <a:gd name="T118" fmla="*/ 145 w 250"/>
                  <a:gd name="T119" fmla="*/ 247 h 281"/>
                  <a:gd name="T120" fmla="*/ 213 w 250"/>
                  <a:gd name="T121" fmla="*/ 261 h 2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250" h="281">
                    <a:moveTo>
                      <a:pt x="118" y="202"/>
                    </a:moveTo>
                    <a:cubicBezTo>
                      <a:pt x="118" y="200"/>
                      <a:pt x="116" y="198"/>
                      <a:pt x="116" y="197"/>
                    </a:cubicBezTo>
                    <a:cubicBezTo>
                      <a:pt x="115" y="195"/>
                      <a:pt x="114" y="194"/>
                      <a:pt x="113" y="192"/>
                    </a:cubicBezTo>
                    <a:cubicBezTo>
                      <a:pt x="113" y="191"/>
                      <a:pt x="112" y="191"/>
                      <a:pt x="111" y="192"/>
                    </a:cubicBezTo>
                    <a:cubicBezTo>
                      <a:pt x="107" y="194"/>
                      <a:pt x="103" y="197"/>
                      <a:pt x="98" y="200"/>
                    </a:cubicBezTo>
                    <a:cubicBezTo>
                      <a:pt x="97" y="200"/>
                      <a:pt x="96" y="201"/>
                      <a:pt x="95" y="201"/>
                    </a:cubicBezTo>
                    <a:cubicBezTo>
                      <a:pt x="94" y="200"/>
                      <a:pt x="93" y="199"/>
                      <a:pt x="93" y="198"/>
                    </a:cubicBezTo>
                    <a:cubicBezTo>
                      <a:pt x="93" y="197"/>
                      <a:pt x="93" y="196"/>
                      <a:pt x="94" y="195"/>
                    </a:cubicBezTo>
                    <a:cubicBezTo>
                      <a:pt x="99" y="192"/>
                      <a:pt x="103" y="189"/>
                      <a:pt x="107" y="187"/>
                    </a:cubicBezTo>
                    <a:cubicBezTo>
                      <a:pt x="109" y="186"/>
                      <a:pt x="109" y="185"/>
                      <a:pt x="108" y="184"/>
                    </a:cubicBezTo>
                    <a:cubicBezTo>
                      <a:pt x="106" y="181"/>
                      <a:pt x="104" y="177"/>
                      <a:pt x="102" y="174"/>
                    </a:cubicBezTo>
                    <a:cubicBezTo>
                      <a:pt x="101" y="173"/>
                      <a:pt x="101" y="173"/>
                      <a:pt x="100" y="174"/>
                    </a:cubicBezTo>
                    <a:cubicBezTo>
                      <a:pt x="95" y="177"/>
                      <a:pt x="91" y="180"/>
                      <a:pt x="87" y="183"/>
                    </a:cubicBezTo>
                    <a:cubicBezTo>
                      <a:pt x="85" y="185"/>
                      <a:pt x="82" y="184"/>
                      <a:pt x="82" y="181"/>
                    </a:cubicBezTo>
                    <a:cubicBezTo>
                      <a:pt x="81" y="180"/>
                      <a:pt x="82" y="179"/>
                      <a:pt x="83" y="178"/>
                    </a:cubicBezTo>
                    <a:cubicBezTo>
                      <a:pt x="87" y="175"/>
                      <a:pt x="91" y="172"/>
                      <a:pt x="95" y="170"/>
                    </a:cubicBezTo>
                    <a:cubicBezTo>
                      <a:pt x="97" y="168"/>
                      <a:pt x="97" y="168"/>
                      <a:pt x="96" y="166"/>
                    </a:cubicBezTo>
                    <a:cubicBezTo>
                      <a:pt x="94" y="163"/>
                      <a:pt x="91" y="160"/>
                      <a:pt x="89" y="157"/>
                    </a:cubicBezTo>
                    <a:cubicBezTo>
                      <a:pt x="89" y="157"/>
                      <a:pt x="88" y="156"/>
                      <a:pt x="87" y="157"/>
                    </a:cubicBezTo>
                    <a:cubicBezTo>
                      <a:pt x="83" y="161"/>
                      <a:pt x="79" y="164"/>
                      <a:pt x="75" y="167"/>
                    </a:cubicBezTo>
                    <a:cubicBezTo>
                      <a:pt x="73" y="168"/>
                      <a:pt x="71" y="168"/>
                      <a:pt x="70" y="167"/>
                    </a:cubicBezTo>
                    <a:cubicBezTo>
                      <a:pt x="69" y="166"/>
                      <a:pt x="69" y="164"/>
                      <a:pt x="71" y="163"/>
                    </a:cubicBezTo>
                    <a:cubicBezTo>
                      <a:pt x="75" y="159"/>
                      <a:pt x="79" y="156"/>
                      <a:pt x="83" y="153"/>
                    </a:cubicBezTo>
                    <a:cubicBezTo>
                      <a:pt x="84" y="152"/>
                      <a:pt x="84" y="151"/>
                      <a:pt x="83" y="150"/>
                    </a:cubicBezTo>
                    <a:cubicBezTo>
                      <a:pt x="81" y="147"/>
                      <a:pt x="78" y="144"/>
                      <a:pt x="75" y="141"/>
                    </a:cubicBezTo>
                    <a:cubicBezTo>
                      <a:pt x="74" y="141"/>
                      <a:pt x="74" y="141"/>
                      <a:pt x="73" y="141"/>
                    </a:cubicBezTo>
                    <a:cubicBezTo>
                      <a:pt x="70" y="145"/>
                      <a:pt x="66" y="148"/>
                      <a:pt x="62" y="152"/>
                    </a:cubicBezTo>
                    <a:cubicBezTo>
                      <a:pt x="61" y="153"/>
                      <a:pt x="60" y="153"/>
                      <a:pt x="59" y="153"/>
                    </a:cubicBezTo>
                    <a:cubicBezTo>
                      <a:pt x="58" y="153"/>
                      <a:pt x="57" y="152"/>
                      <a:pt x="56" y="151"/>
                    </a:cubicBezTo>
                    <a:cubicBezTo>
                      <a:pt x="56" y="150"/>
                      <a:pt x="56" y="149"/>
                      <a:pt x="57" y="148"/>
                    </a:cubicBezTo>
                    <a:cubicBezTo>
                      <a:pt x="61" y="145"/>
                      <a:pt x="64" y="142"/>
                      <a:pt x="67" y="139"/>
                    </a:cubicBezTo>
                    <a:cubicBezTo>
                      <a:pt x="67" y="138"/>
                      <a:pt x="68" y="138"/>
                      <a:pt x="68" y="138"/>
                    </a:cubicBezTo>
                    <a:cubicBezTo>
                      <a:pt x="70" y="136"/>
                      <a:pt x="70" y="136"/>
                      <a:pt x="68" y="134"/>
                    </a:cubicBezTo>
                    <a:cubicBezTo>
                      <a:pt x="66" y="132"/>
                      <a:pt x="63" y="130"/>
                      <a:pt x="61" y="128"/>
                    </a:cubicBezTo>
                    <a:cubicBezTo>
                      <a:pt x="59" y="126"/>
                      <a:pt x="59" y="125"/>
                      <a:pt x="57" y="128"/>
                    </a:cubicBezTo>
                    <a:cubicBezTo>
                      <a:pt x="54" y="131"/>
                      <a:pt x="51" y="134"/>
                      <a:pt x="48" y="138"/>
                    </a:cubicBezTo>
                    <a:cubicBezTo>
                      <a:pt x="46" y="140"/>
                      <a:pt x="44" y="140"/>
                      <a:pt x="43" y="139"/>
                    </a:cubicBezTo>
                    <a:cubicBezTo>
                      <a:pt x="41" y="137"/>
                      <a:pt x="41" y="135"/>
                      <a:pt x="43" y="133"/>
                    </a:cubicBezTo>
                    <a:cubicBezTo>
                      <a:pt x="45" y="131"/>
                      <a:pt x="47" y="129"/>
                      <a:pt x="50" y="126"/>
                    </a:cubicBezTo>
                    <a:cubicBezTo>
                      <a:pt x="51" y="125"/>
                      <a:pt x="52" y="124"/>
                      <a:pt x="53" y="123"/>
                    </a:cubicBezTo>
                    <a:cubicBezTo>
                      <a:pt x="53" y="123"/>
                      <a:pt x="53" y="123"/>
                      <a:pt x="53" y="123"/>
                    </a:cubicBezTo>
                    <a:cubicBezTo>
                      <a:pt x="55" y="122"/>
                      <a:pt x="55" y="121"/>
                      <a:pt x="53" y="120"/>
                    </a:cubicBezTo>
                    <a:cubicBezTo>
                      <a:pt x="52" y="119"/>
                      <a:pt x="50" y="118"/>
                      <a:pt x="48" y="116"/>
                    </a:cubicBezTo>
                    <a:cubicBezTo>
                      <a:pt x="48" y="116"/>
                      <a:pt x="48" y="116"/>
                      <a:pt x="48" y="116"/>
                    </a:cubicBezTo>
                    <a:cubicBezTo>
                      <a:pt x="47" y="114"/>
                      <a:pt x="45" y="113"/>
                      <a:pt x="43" y="112"/>
                    </a:cubicBezTo>
                    <a:cubicBezTo>
                      <a:pt x="43" y="112"/>
                      <a:pt x="43" y="112"/>
                      <a:pt x="42" y="112"/>
                    </a:cubicBezTo>
                    <a:cubicBezTo>
                      <a:pt x="41" y="113"/>
                      <a:pt x="40" y="114"/>
                      <a:pt x="40" y="116"/>
                    </a:cubicBezTo>
                    <a:cubicBezTo>
                      <a:pt x="40" y="116"/>
                      <a:pt x="39" y="116"/>
                      <a:pt x="39" y="116"/>
                    </a:cubicBezTo>
                    <a:cubicBezTo>
                      <a:pt x="39" y="116"/>
                      <a:pt x="39" y="116"/>
                      <a:pt x="39" y="116"/>
                    </a:cubicBezTo>
                    <a:cubicBezTo>
                      <a:pt x="37" y="119"/>
                      <a:pt x="34" y="122"/>
                      <a:pt x="32" y="125"/>
                    </a:cubicBezTo>
                    <a:cubicBezTo>
                      <a:pt x="31" y="125"/>
                      <a:pt x="31" y="126"/>
                      <a:pt x="30" y="126"/>
                    </a:cubicBezTo>
                    <a:cubicBezTo>
                      <a:pt x="28" y="127"/>
                      <a:pt x="27" y="126"/>
                      <a:pt x="26" y="125"/>
                    </a:cubicBezTo>
                    <a:cubicBezTo>
                      <a:pt x="26" y="124"/>
                      <a:pt x="26" y="122"/>
                      <a:pt x="27" y="121"/>
                    </a:cubicBezTo>
                    <a:cubicBezTo>
                      <a:pt x="30" y="117"/>
                      <a:pt x="33" y="113"/>
                      <a:pt x="37" y="110"/>
                    </a:cubicBezTo>
                    <a:cubicBezTo>
                      <a:pt x="38" y="108"/>
                      <a:pt x="38" y="108"/>
                      <a:pt x="36" y="107"/>
                    </a:cubicBezTo>
                    <a:cubicBezTo>
                      <a:pt x="33" y="105"/>
                      <a:pt x="30" y="103"/>
                      <a:pt x="27" y="101"/>
                    </a:cubicBezTo>
                    <a:cubicBezTo>
                      <a:pt x="26" y="100"/>
                      <a:pt x="25" y="100"/>
                      <a:pt x="24" y="101"/>
                    </a:cubicBezTo>
                    <a:cubicBezTo>
                      <a:pt x="21" y="105"/>
                      <a:pt x="18" y="109"/>
                      <a:pt x="15" y="113"/>
                    </a:cubicBezTo>
                    <a:cubicBezTo>
                      <a:pt x="14" y="115"/>
                      <a:pt x="12" y="115"/>
                      <a:pt x="11" y="114"/>
                    </a:cubicBezTo>
                    <a:cubicBezTo>
                      <a:pt x="9" y="113"/>
                      <a:pt x="9" y="111"/>
                      <a:pt x="10" y="109"/>
                    </a:cubicBezTo>
                    <a:cubicBezTo>
                      <a:pt x="13" y="105"/>
                      <a:pt x="17" y="101"/>
                      <a:pt x="20" y="96"/>
                    </a:cubicBezTo>
                    <a:cubicBezTo>
                      <a:pt x="20" y="96"/>
                      <a:pt x="21" y="96"/>
                      <a:pt x="20" y="95"/>
                    </a:cubicBezTo>
                    <a:cubicBezTo>
                      <a:pt x="11" y="87"/>
                      <a:pt x="5" y="78"/>
                      <a:pt x="2" y="67"/>
                    </a:cubicBezTo>
                    <a:cubicBezTo>
                      <a:pt x="0" y="59"/>
                      <a:pt x="0" y="51"/>
                      <a:pt x="2" y="43"/>
                    </a:cubicBezTo>
                    <a:cubicBezTo>
                      <a:pt x="4" y="37"/>
                      <a:pt x="6" y="32"/>
                      <a:pt x="9" y="28"/>
                    </a:cubicBezTo>
                    <a:cubicBezTo>
                      <a:pt x="14" y="21"/>
                      <a:pt x="20" y="17"/>
                      <a:pt x="28" y="14"/>
                    </a:cubicBezTo>
                    <a:cubicBezTo>
                      <a:pt x="42" y="9"/>
                      <a:pt x="56" y="9"/>
                      <a:pt x="70" y="14"/>
                    </a:cubicBezTo>
                    <a:cubicBezTo>
                      <a:pt x="72" y="15"/>
                      <a:pt x="74" y="16"/>
                      <a:pt x="77" y="17"/>
                    </a:cubicBezTo>
                    <a:cubicBezTo>
                      <a:pt x="78" y="18"/>
                      <a:pt x="78" y="17"/>
                      <a:pt x="79" y="16"/>
                    </a:cubicBezTo>
                    <a:cubicBezTo>
                      <a:pt x="83" y="11"/>
                      <a:pt x="87" y="6"/>
                      <a:pt x="90" y="1"/>
                    </a:cubicBezTo>
                    <a:cubicBezTo>
                      <a:pt x="91" y="0"/>
                      <a:pt x="93" y="0"/>
                      <a:pt x="95" y="1"/>
                    </a:cubicBezTo>
                    <a:cubicBezTo>
                      <a:pt x="96" y="2"/>
                      <a:pt x="96" y="4"/>
                      <a:pt x="95" y="5"/>
                    </a:cubicBezTo>
                    <a:cubicBezTo>
                      <a:pt x="92" y="10"/>
                      <a:pt x="88" y="15"/>
                      <a:pt x="84" y="19"/>
                    </a:cubicBezTo>
                    <a:cubicBezTo>
                      <a:pt x="84" y="21"/>
                      <a:pt x="84" y="21"/>
                      <a:pt x="85" y="22"/>
                    </a:cubicBezTo>
                    <a:cubicBezTo>
                      <a:pt x="90" y="25"/>
                      <a:pt x="95" y="29"/>
                      <a:pt x="100" y="33"/>
                    </a:cubicBezTo>
                    <a:cubicBezTo>
                      <a:pt x="101" y="33"/>
                      <a:pt x="101" y="33"/>
                      <a:pt x="102" y="32"/>
                    </a:cubicBezTo>
                    <a:cubicBezTo>
                      <a:pt x="105" y="29"/>
                      <a:pt x="108" y="25"/>
                      <a:pt x="111" y="22"/>
                    </a:cubicBezTo>
                    <a:cubicBezTo>
                      <a:pt x="112" y="20"/>
                      <a:pt x="113" y="19"/>
                      <a:pt x="114" y="17"/>
                    </a:cubicBezTo>
                    <a:cubicBezTo>
                      <a:pt x="115" y="16"/>
                      <a:pt x="117" y="16"/>
                      <a:pt x="118" y="17"/>
                    </a:cubicBezTo>
                    <a:cubicBezTo>
                      <a:pt x="120" y="18"/>
                      <a:pt x="120" y="20"/>
                      <a:pt x="119" y="22"/>
                    </a:cubicBezTo>
                    <a:cubicBezTo>
                      <a:pt x="117" y="24"/>
                      <a:pt x="115" y="26"/>
                      <a:pt x="114" y="28"/>
                    </a:cubicBezTo>
                    <a:cubicBezTo>
                      <a:pt x="111" y="30"/>
                      <a:pt x="109" y="33"/>
                      <a:pt x="107" y="36"/>
                    </a:cubicBezTo>
                    <a:cubicBezTo>
                      <a:pt x="106" y="37"/>
                      <a:pt x="106" y="37"/>
                      <a:pt x="107" y="38"/>
                    </a:cubicBezTo>
                    <a:cubicBezTo>
                      <a:pt x="110" y="41"/>
                      <a:pt x="114" y="43"/>
                      <a:pt x="117" y="46"/>
                    </a:cubicBezTo>
                    <a:cubicBezTo>
                      <a:pt x="118" y="47"/>
                      <a:pt x="120" y="48"/>
                      <a:pt x="121" y="49"/>
                    </a:cubicBezTo>
                    <a:cubicBezTo>
                      <a:pt x="122" y="50"/>
                      <a:pt x="123" y="50"/>
                      <a:pt x="123" y="49"/>
                    </a:cubicBezTo>
                    <a:cubicBezTo>
                      <a:pt x="127" y="45"/>
                      <a:pt x="131" y="41"/>
                      <a:pt x="134" y="38"/>
                    </a:cubicBezTo>
                    <a:cubicBezTo>
                      <a:pt x="135" y="37"/>
                      <a:pt x="136" y="36"/>
                      <a:pt x="136" y="36"/>
                    </a:cubicBezTo>
                    <a:cubicBezTo>
                      <a:pt x="138" y="34"/>
                      <a:pt x="139" y="34"/>
                      <a:pt x="140" y="35"/>
                    </a:cubicBezTo>
                    <a:cubicBezTo>
                      <a:pt x="142" y="37"/>
                      <a:pt x="142" y="38"/>
                      <a:pt x="141" y="40"/>
                    </a:cubicBezTo>
                    <a:cubicBezTo>
                      <a:pt x="138" y="43"/>
                      <a:pt x="136" y="45"/>
                      <a:pt x="133" y="48"/>
                    </a:cubicBezTo>
                    <a:cubicBezTo>
                      <a:pt x="131" y="50"/>
                      <a:pt x="129" y="52"/>
                      <a:pt x="127" y="54"/>
                    </a:cubicBezTo>
                    <a:cubicBezTo>
                      <a:pt x="127" y="54"/>
                      <a:pt x="127" y="55"/>
                      <a:pt x="128" y="55"/>
                    </a:cubicBezTo>
                    <a:cubicBezTo>
                      <a:pt x="132" y="59"/>
                      <a:pt x="137" y="64"/>
                      <a:pt x="141" y="68"/>
                    </a:cubicBezTo>
                    <a:cubicBezTo>
                      <a:pt x="142" y="69"/>
                      <a:pt x="142" y="69"/>
                      <a:pt x="143" y="68"/>
                    </a:cubicBezTo>
                    <a:cubicBezTo>
                      <a:pt x="147" y="64"/>
                      <a:pt x="151" y="60"/>
                      <a:pt x="156" y="56"/>
                    </a:cubicBezTo>
                    <a:cubicBezTo>
                      <a:pt x="156" y="55"/>
                      <a:pt x="157" y="55"/>
                      <a:pt x="158" y="54"/>
                    </a:cubicBezTo>
                    <a:cubicBezTo>
                      <a:pt x="160" y="54"/>
                      <a:pt x="161" y="55"/>
                      <a:pt x="162" y="56"/>
                    </a:cubicBezTo>
                    <a:cubicBezTo>
                      <a:pt x="162" y="57"/>
                      <a:pt x="162" y="59"/>
                      <a:pt x="161" y="60"/>
                    </a:cubicBezTo>
                    <a:cubicBezTo>
                      <a:pt x="158" y="62"/>
                      <a:pt x="155" y="65"/>
                      <a:pt x="152" y="68"/>
                    </a:cubicBezTo>
                    <a:cubicBezTo>
                      <a:pt x="151" y="69"/>
                      <a:pt x="149" y="71"/>
                      <a:pt x="147" y="73"/>
                    </a:cubicBezTo>
                    <a:cubicBezTo>
                      <a:pt x="147" y="73"/>
                      <a:pt x="146" y="74"/>
                      <a:pt x="147" y="74"/>
                    </a:cubicBezTo>
                    <a:cubicBezTo>
                      <a:pt x="151" y="79"/>
                      <a:pt x="155" y="83"/>
                      <a:pt x="159" y="88"/>
                    </a:cubicBezTo>
                    <a:cubicBezTo>
                      <a:pt x="160" y="89"/>
                      <a:pt x="161" y="89"/>
                      <a:pt x="161" y="88"/>
                    </a:cubicBezTo>
                    <a:cubicBezTo>
                      <a:pt x="164" y="86"/>
                      <a:pt x="167" y="83"/>
                      <a:pt x="170" y="81"/>
                    </a:cubicBezTo>
                    <a:cubicBezTo>
                      <a:pt x="172" y="79"/>
                      <a:pt x="174" y="77"/>
                      <a:pt x="177" y="76"/>
                    </a:cubicBezTo>
                    <a:cubicBezTo>
                      <a:pt x="178" y="75"/>
                      <a:pt x="179" y="75"/>
                      <a:pt x="180" y="76"/>
                    </a:cubicBezTo>
                    <a:cubicBezTo>
                      <a:pt x="181" y="77"/>
                      <a:pt x="181" y="78"/>
                      <a:pt x="181" y="79"/>
                    </a:cubicBezTo>
                    <a:cubicBezTo>
                      <a:pt x="181" y="80"/>
                      <a:pt x="180" y="81"/>
                      <a:pt x="179" y="81"/>
                    </a:cubicBezTo>
                    <a:cubicBezTo>
                      <a:pt x="175" y="85"/>
                      <a:pt x="170" y="89"/>
                      <a:pt x="166" y="92"/>
                    </a:cubicBezTo>
                    <a:cubicBezTo>
                      <a:pt x="165" y="93"/>
                      <a:pt x="164" y="94"/>
                      <a:pt x="166" y="95"/>
                    </a:cubicBezTo>
                    <a:cubicBezTo>
                      <a:pt x="169" y="100"/>
                      <a:pt x="173" y="105"/>
                      <a:pt x="176" y="109"/>
                    </a:cubicBezTo>
                    <a:cubicBezTo>
                      <a:pt x="177" y="110"/>
                      <a:pt x="178" y="110"/>
                      <a:pt x="178" y="110"/>
                    </a:cubicBezTo>
                    <a:cubicBezTo>
                      <a:pt x="181" y="108"/>
                      <a:pt x="183" y="106"/>
                      <a:pt x="186" y="104"/>
                    </a:cubicBezTo>
                    <a:cubicBezTo>
                      <a:pt x="188" y="102"/>
                      <a:pt x="191" y="100"/>
                      <a:pt x="194" y="98"/>
                    </a:cubicBezTo>
                    <a:cubicBezTo>
                      <a:pt x="195" y="97"/>
                      <a:pt x="197" y="98"/>
                      <a:pt x="198" y="99"/>
                    </a:cubicBezTo>
                    <a:cubicBezTo>
                      <a:pt x="199" y="101"/>
                      <a:pt x="199" y="102"/>
                      <a:pt x="197" y="103"/>
                    </a:cubicBezTo>
                    <a:cubicBezTo>
                      <a:pt x="193" y="106"/>
                      <a:pt x="189" y="109"/>
                      <a:pt x="185" y="112"/>
                    </a:cubicBezTo>
                    <a:cubicBezTo>
                      <a:pt x="184" y="113"/>
                      <a:pt x="183" y="114"/>
                      <a:pt x="182" y="114"/>
                    </a:cubicBezTo>
                    <a:cubicBezTo>
                      <a:pt x="181" y="115"/>
                      <a:pt x="181" y="116"/>
                      <a:pt x="181" y="117"/>
                    </a:cubicBezTo>
                    <a:cubicBezTo>
                      <a:pt x="184" y="121"/>
                      <a:pt x="187" y="125"/>
                      <a:pt x="190" y="129"/>
                    </a:cubicBezTo>
                    <a:cubicBezTo>
                      <a:pt x="190" y="130"/>
                      <a:pt x="191" y="131"/>
                      <a:pt x="191" y="132"/>
                    </a:cubicBezTo>
                    <a:cubicBezTo>
                      <a:pt x="192" y="133"/>
                      <a:pt x="193" y="133"/>
                      <a:pt x="193" y="132"/>
                    </a:cubicBezTo>
                    <a:cubicBezTo>
                      <a:pt x="198" y="129"/>
                      <a:pt x="204" y="126"/>
                      <a:pt x="209" y="122"/>
                    </a:cubicBezTo>
                    <a:cubicBezTo>
                      <a:pt x="211" y="121"/>
                      <a:pt x="213" y="121"/>
                      <a:pt x="213" y="123"/>
                    </a:cubicBezTo>
                    <a:cubicBezTo>
                      <a:pt x="214" y="125"/>
                      <a:pt x="214" y="126"/>
                      <a:pt x="212" y="128"/>
                    </a:cubicBezTo>
                    <a:cubicBezTo>
                      <a:pt x="207" y="131"/>
                      <a:pt x="202" y="134"/>
                      <a:pt x="196" y="138"/>
                    </a:cubicBezTo>
                    <a:cubicBezTo>
                      <a:pt x="196" y="138"/>
                      <a:pt x="195" y="138"/>
                      <a:pt x="196" y="139"/>
                    </a:cubicBezTo>
                    <a:cubicBezTo>
                      <a:pt x="199" y="145"/>
                      <a:pt x="202" y="150"/>
                      <a:pt x="205" y="155"/>
                    </a:cubicBezTo>
                    <a:cubicBezTo>
                      <a:pt x="205" y="156"/>
                      <a:pt x="206" y="156"/>
                      <a:pt x="207" y="156"/>
                    </a:cubicBezTo>
                    <a:cubicBezTo>
                      <a:pt x="211" y="153"/>
                      <a:pt x="216" y="150"/>
                      <a:pt x="221" y="148"/>
                    </a:cubicBezTo>
                    <a:cubicBezTo>
                      <a:pt x="223" y="147"/>
                      <a:pt x="224" y="146"/>
                      <a:pt x="226" y="147"/>
                    </a:cubicBezTo>
                    <a:cubicBezTo>
                      <a:pt x="228" y="148"/>
                      <a:pt x="228" y="151"/>
                      <a:pt x="226" y="152"/>
                    </a:cubicBezTo>
                    <a:cubicBezTo>
                      <a:pt x="222" y="155"/>
                      <a:pt x="218" y="157"/>
                      <a:pt x="213" y="159"/>
                    </a:cubicBezTo>
                    <a:cubicBezTo>
                      <a:pt x="212" y="160"/>
                      <a:pt x="211" y="161"/>
                      <a:pt x="210" y="162"/>
                    </a:cubicBezTo>
                    <a:cubicBezTo>
                      <a:pt x="209" y="162"/>
                      <a:pt x="209" y="163"/>
                      <a:pt x="209" y="163"/>
                    </a:cubicBezTo>
                    <a:cubicBezTo>
                      <a:pt x="212" y="169"/>
                      <a:pt x="214" y="175"/>
                      <a:pt x="217" y="180"/>
                    </a:cubicBezTo>
                    <a:cubicBezTo>
                      <a:pt x="217" y="181"/>
                      <a:pt x="217" y="181"/>
                      <a:pt x="218" y="181"/>
                    </a:cubicBezTo>
                    <a:cubicBezTo>
                      <a:pt x="223" y="178"/>
                      <a:pt x="228" y="176"/>
                      <a:pt x="233" y="174"/>
                    </a:cubicBezTo>
                    <a:cubicBezTo>
                      <a:pt x="234" y="173"/>
                      <a:pt x="236" y="172"/>
                      <a:pt x="238" y="173"/>
                    </a:cubicBezTo>
                    <a:cubicBezTo>
                      <a:pt x="239" y="173"/>
                      <a:pt x="239" y="174"/>
                      <a:pt x="240" y="175"/>
                    </a:cubicBezTo>
                    <a:cubicBezTo>
                      <a:pt x="240" y="177"/>
                      <a:pt x="239" y="178"/>
                      <a:pt x="238" y="178"/>
                    </a:cubicBezTo>
                    <a:cubicBezTo>
                      <a:pt x="232" y="181"/>
                      <a:pt x="227" y="184"/>
                      <a:pt x="221" y="186"/>
                    </a:cubicBezTo>
                    <a:cubicBezTo>
                      <a:pt x="219" y="187"/>
                      <a:pt x="220" y="187"/>
                      <a:pt x="220" y="189"/>
                    </a:cubicBezTo>
                    <a:cubicBezTo>
                      <a:pt x="222" y="194"/>
                      <a:pt x="224" y="199"/>
                      <a:pt x="226" y="205"/>
                    </a:cubicBezTo>
                    <a:cubicBezTo>
                      <a:pt x="227" y="207"/>
                      <a:pt x="227" y="207"/>
                      <a:pt x="229" y="206"/>
                    </a:cubicBezTo>
                    <a:cubicBezTo>
                      <a:pt x="234" y="204"/>
                      <a:pt x="239" y="202"/>
                      <a:pt x="244" y="200"/>
                    </a:cubicBezTo>
                    <a:cubicBezTo>
                      <a:pt x="245" y="200"/>
                      <a:pt x="245" y="200"/>
                      <a:pt x="246" y="200"/>
                    </a:cubicBezTo>
                    <a:cubicBezTo>
                      <a:pt x="247" y="199"/>
                      <a:pt x="249" y="200"/>
                      <a:pt x="249" y="201"/>
                    </a:cubicBezTo>
                    <a:cubicBezTo>
                      <a:pt x="250" y="203"/>
                      <a:pt x="249" y="205"/>
                      <a:pt x="248" y="205"/>
                    </a:cubicBezTo>
                    <a:cubicBezTo>
                      <a:pt x="244" y="207"/>
                      <a:pt x="241" y="208"/>
                      <a:pt x="237" y="210"/>
                    </a:cubicBezTo>
                    <a:cubicBezTo>
                      <a:pt x="235" y="211"/>
                      <a:pt x="232" y="212"/>
                      <a:pt x="229" y="213"/>
                    </a:cubicBezTo>
                    <a:cubicBezTo>
                      <a:pt x="229" y="213"/>
                      <a:pt x="229" y="214"/>
                      <a:pt x="229" y="214"/>
                    </a:cubicBezTo>
                    <a:cubicBezTo>
                      <a:pt x="230" y="221"/>
                      <a:pt x="230" y="227"/>
                      <a:pt x="230" y="234"/>
                    </a:cubicBezTo>
                    <a:cubicBezTo>
                      <a:pt x="229" y="245"/>
                      <a:pt x="225" y="255"/>
                      <a:pt x="218" y="264"/>
                    </a:cubicBezTo>
                    <a:cubicBezTo>
                      <a:pt x="212" y="272"/>
                      <a:pt x="204" y="277"/>
                      <a:pt x="194" y="279"/>
                    </a:cubicBezTo>
                    <a:cubicBezTo>
                      <a:pt x="185" y="281"/>
                      <a:pt x="177" y="280"/>
                      <a:pt x="168" y="277"/>
                    </a:cubicBezTo>
                    <a:cubicBezTo>
                      <a:pt x="159" y="274"/>
                      <a:pt x="152" y="268"/>
                      <a:pt x="146" y="261"/>
                    </a:cubicBezTo>
                    <a:cubicBezTo>
                      <a:pt x="143" y="258"/>
                      <a:pt x="141" y="254"/>
                      <a:pt x="139" y="250"/>
                    </a:cubicBezTo>
                    <a:cubicBezTo>
                      <a:pt x="139" y="249"/>
                      <a:pt x="138" y="249"/>
                      <a:pt x="137" y="249"/>
                    </a:cubicBezTo>
                    <a:cubicBezTo>
                      <a:pt x="133" y="251"/>
                      <a:pt x="128" y="253"/>
                      <a:pt x="124" y="255"/>
                    </a:cubicBezTo>
                    <a:cubicBezTo>
                      <a:pt x="123" y="255"/>
                      <a:pt x="123" y="255"/>
                      <a:pt x="122" y="256"/>
                    </a:cubicBezTo>
                    <a:cubicBezTo>
                      <a:pt x="120" y="256"/>
                      <a:pt x="119" y="255"/>
                      <a:pt x="118" y="254"/>
                    </a:cubicBezTo>
                    <a:cubicBezTo>
                      <a:pt x="118" y="252"/>
                      <a:pt x="118" y="251"/>
                      <a:pt x="120" y="250"/>
                    </a:cubicBezTo>
                    <a:cubicBezTo>
                      <a:pt x="125" y="248"/>
                      <a:pt x="130" y="246"/>
                      <a:pt x="135" y="244"/>
                    </a:cubicBezTo>
                    <a:cubicBezTo>
                      <a:pt x="136" y="243"/>
                      <a:pt x="136" y="243"/>
                      <a:pt x="136" y="242"/>
                    </a:cubicBezTo>
                    <a:cubicBezTo>
                      <a:pt x="134" y="238"/>
                      <a:pt x="133" y="234"/>
                      <a:pt x="132" y="230"/>
                    </a:cubicBezTo>
                    <a:cubicBezTo>
                      <a:pt x="131" y="229"/>
                      <a:pt x="131" y="229"/>
                      <a:pt x="129" y="230"/>
                    </a:cubicBezTo>
                    <a:cubicBezTo>
                      <a:pt x="125" y="232"/>
                      <a:pt x="120" y="234"/>
                      <a:pt x="115" y="236"/>
                    </a:cubicBezTo>
                    <a:cubicBezTo>
                      <a:pt x="113" y="237"/>
                      <a:pt x="111" y="236"/>
                      <a:pt x="111" y="234"/>
                    </a:cubicBezTo>
                    <a:cubicBezTo>
                      <a:pt x="111" y="233"/>
                      <a:pt x="111" y="231"/>
                      <a:pt x="113" y="231"/>
                    </a:cubicBezTo>
                    <a:cubicBezTo>
                      <a:pt x="118" y="228"/>
                      <a:pt x="122" y="226"/>
                      <a:pt x="127" y="224"/>
                    </a:cubicBezTo>
                    <a:cubicBezTo>
                      <a:pt x="128" y="223"/>
                      <a:pt x="129" y="223"/>
                      <a:pt x="128" y="222"/>
                    </a:cubicBezTo>
                    <a:cubicBezTo>
                      <a:pt x="126" y="218"/>
                      <a:pt x="125" y="214"/>
                      <a:pt x="123" y="211"/>
                    </a:cubicBezTo>
                    <a:cubicBezTo>
                      <a:pt x="123" y="210"/>
                      <a:pt x="122" y="210"/>
                      <a:pt x="121" y="210"/>
                    </a:cubicBezTo>
                    <a:cubicBezTo>
                      <a:pt x="117" y="213"/>
                      <a:pt x="112" y="215"/>
                      <a:pt x="107" y="218"/>
                    </a:cubicBezTo>
                    <a:cubicBezTo>
                      <a:pt x="106" y="219"/>
                      <a:pt x="104" y="218"/>
                      <a:pt x="103" y="217"/>
                    </a:cubicBezTo>
                    <a:cubicBezTo>
                      <a:pt x="102" y="215"/>
                      <a:pt x="103" y="213"/>
                      <a:pt x="105" y="212"/>
                    </a:cubicBezTo>
                    <a:cubicBezTo>
                      <a:pt x="109" y="210"/>
                      <a:pt x="113" y="208"/>
                      <a:pt x="117" y="205"/>
                    </a:cubicBezTo>
                    <a:cubicBezTo>
                      <a:pt x="118" y="205"/>
                      <a:pt x="118" y="205"/>
                      <a:pt x="118" y="204"/>
                    </a:cubicBezTo>
                    <a:cubicBezTo>
                      <a:pt x="119" y="205"/>
                      <a:pt x="120" y="204"/>
                      <a:pt x="119" y="204"/>
                    </a:cubicBezTo>
                    <a:cubicBezTo>
                      <a:pt x="119" y="203"/>
                      <a:pt x="119" y="202"/>
                      <a:pt x="118" y="202"/>
                    </a:cubicBezTo>
                    <a:close/>
                    <a:moveTo>
                      <a:pt x="224" y="226"/>
                    </a:moveTo>
                    <a:cubicBezTo>
                      <a:pt x="224" y="224"/>
                      <a:pt x="224" y="220"/>
                      <a:pt x="223" y="216"/>
                    </a:cubicBezTo>
                    <a:cubicBezTo>
                      <a:pt x="222" y="209"/>
                      <a:pt x="219" y="203"/>
                      <a:pt x="216" y="196"/>
                    </a:cubicBezTo>
                    <a:cubicBezTo>
                      <a:pt x="214" y="189"/>
                      <a:pt x="211" y="182"/>
                      <a:pt x="207" y="175"/>
                    </a:cubicBezTo>
                    <a:cubicBezTo>
                      <a:pt x="204" y="168"/>
                      <a:pt x="201" y="161"/>
                      <a:pt x="198" y="155"/>
                    </a:cubicBezTo>
                    <a:cubicBezTo>
                      <a:pt x="195" y="149"/>
                      <a:pt x="191" y="143"/>
                      <a:pt x="188" y="138"/>
                    </a:cubicBezTo>
                    <a:cubicBezTo>
                      <a:pt x="185" y="132"/>
                      <a:pt x="181" y="127"/>
                      <a:pt x="177" y="122"/>
                    </a:cubicBezTo>
                    <a:cubicBezTo>
                      <a:pt x="174" y="116"/>
                      <a:pt x="170" y="111"/>
                      <a:pt x="166" y="106"/>
                    </a:cubicBezTo>
                    <a:cubicBezTo>
                      <a:pt x="162" y="101"/>
                      <a:pt x="157" y="95"/>
                      <a:pt x="152" y="89"/>
                    </a:cubicBezTo>
                    <a:cubicBezTo>
                      <a:pt x="148" y="84"/>
                      <a:pt x="144" y="79"/>
                      <a:pt x="139" y="75"/>
                    </a:cubicBezTo>
                    <a:cubicBezTo>
                      <a:pt x="134" y="70"/>
                      <a:pt x="129" y="65"/>
                      <a:pt x="124" y="61"/>
                    </a:cubicBezTo>
                    <a:cubicBezTo>
                      <a:pt x="118" y="55"/>
                      <a:pt x="112" y="49"/>
                      <a:pt x="105" y="44"/>
                    </a:cubicBezTo>
                    <a:cubicBezTo>
                      <a:pt x="98" y="38"/>
                      <a:pt x="90" y="32"/>
                      <a:pt x="82" y="27"/>
                    </a:cubicBezTo>
                    <a:cubicBezTo>
                      <a:pt x="76" y="23"/>
                      <a:pt x="69" y="20"/>
                      <a:pt x="62" y="18"/>
                    </a:cubicBezTo>
                    <a:cubicBezTo>
                      <a:pt x="53" y="16"/>
                      <a:pt x="45" y="16"/>
                      <a:pt x="36" y="18"/>
                    </a:cubicBezTo>
                    <a:cubicBezTo>
                      <a:pt x="28" y="20"/>
                      <a:pt x="21" y="24"/>
                      <a:pt x="15" y="30"/>
                    </a:cubicBezTo>
                    <a:cubicBezTo>
                      <a:pt x="11" y="35"/>
                      <a:pt x="9" y="41"/>
                      <a:pt x="7" y="47"/>
                    </a:cubicBezTo>
                    <a:cubicBezTo>
                      <a:pt x="6" y="56"/>
                      <a:pt x="7" y="64"/>
                      <a:pt x="10" y="72"/>
                    </a:cubicBezTo>
                    <a:cubicBezTo>
                      <a:pt x="13" y="79"/>
                      <a:pt x="18" y="85"/>
                      <a:pt x="24" y="90"/>
                    </a:cubicBezTo>
                    <a:cubicBezTo>
                      <a:pt x="24" y="91"/>
                      <a:pt x="25" y="91"/>
                      <a:pt x="26" y="91"/>
                    </a:cubicBezTo>
                    <a:cubicBezTo>
                      <a:pt x="27" y="91"/>
                      <a:pt x="28" y="92"/>
                      <a:pt x="28" y="93"/>
                    </a:cubicBezTo>
                    <a:cubicBezTo>
                      <a:pt x="28" y="94"/>
                      <a:pt x="29" y="94"/>
                      <a:pt x="30" y="95"/>
                    </a:cubicBezTo>
                    <a:cubicBezTo>
                      <a:pt x="34" y="97"/>
                      <a:pt x="38" y="100"/>
                      <a:pt x="41" y="103"/>
                    </a:cubicBezTo>
                    <a:cubicBezTo>
                      <a:pt x="42" y="103"/>
                      <a:pt x="42" y="104"/>
                      <a:pt x="43" y="104"/>
                    </a:cubicBezTo>
                    <a:cubicBezTo>
                      <a:pt x="45" y="103"/>
                      <a:pt x="46" y="104"/>
                      <a:pt x="46" y="106"/>
                    </a:cubicBezTo>
                    <a:cubicBezTo>
                      <a:pt x="46" y="107"/>
                      <a:pt x="46" y="107"/>
                      <a:pt x="47" y="107"/>
                    </a:cubicBezTo>
                    <a:cubicBezTo>
                      <a:pt x="50" y="110"/>
                      <a:pt x="54" y="113"/>
                      <a:pt x="57" y="116"/>
                    </a:cubicBezTo>
                    <a:cubicBezTo>
                      <a:pt x="58" y="117"/>
                      <a:pt x="59" y="117"/>
                      <a:pt x="61" y="117"/>
                    </a:cubicBezTo>
                    <a:cubicBezTo>
                      <a:pt x="62" y="117"/>
                      <a:pt x="63" y="118"/>
                      <a:pt x="63" y="119"/>
                    </a:cubicBezTo>
                    <a:cubicBezTo>
                      <a:pt x="63" y="120"/>
                      <a:pt x="63" y="121"/>
                      <a:pt x="64" y="122"/>
                    </a:cubicBezTo>
                    <a:cubicBezTo>
                      <a:pt x="67" y="125"/>
                      <a:pt x="71" y="128"/>
                      <a:pt x="74" y="131"/>
                    </a:cubicBezTo>
                    <a:cubicBezTo>
                      <a:pt x="74" y="132"/>
                      <a:pt x="75" y="132"/>
                      <a:pt x="76" y="132"/>
                    </a:cubicBezTo>
                    <a:cubicBezTo>
                      <a:pt x="77" y="132"/>
                      <a:pt x="78" y="133"/>
                      <a:pt x="78" y="135"/>
                    </a:cubicBezTo>
                    <a:cubicBezTo>
                      <a:pt x="78" y="135"/>
                      <a:pt x="79" y="136"/>
                      <a:pt x="79" y="136"/>
                    </a:cubicBezTo>
                    <a:cubicBezTo>
                      <a:pt x="80" y="138"/>
                      <a:pt x="82" y="139"/>
                      <a:pt x="83" y="141"/>
                    </a:cubicBezTo>
                    <a:cubicBezTo>
                      <a:pt x="85" y="142"/>
                      <a:pt x="86" y="144"/>
                      <a:pt x="88" y="146"/>
                    </a:cubicBezTo>
                    <a:cubicBezTo>
                      <a:pt x="89" y="147"/>
                      <a:pt x="89" y="148"/>
                      <a:pt x="90" y="148"/>
                    </a:cubicBezTo>
                    <a:cubicBezTo>
                      <a:pt x="92" y="148"/>
                      <a:pt x="93" y="149"/>
                      <a:pt x="93" y="151"/>
                    </a:cubicBezTo>
                    <a:cubicBezTo>
                      <a:pt x="93" y="152"/>
                      <a:pt x="93" y="152"/>
                      <a:pt x="93" y="152"/>
                    </a:cubicBezTo>
                    <a:cubicBezTo>
                      <a:pt x="96" y="156"/>
                      <a:pt x="99" y="160"/>
                      <a:pt x="101" y="163"/>
                    </a:cubicBezTo>
                    <a:cubicBezTo>
                      <a:pt x="102" y="164"/>
                      <a:pt x="103" y="165"/>
                      <a:pt x="104" y="165"/>
                    </a:cubicBezTo>
                    <a:cubicBezTo>
                      <a:pt x="105" y="166"/>
                      <a:pt x="106" y="167"/>
                      <a:pt x="106" y="168"/>
                    </a:cubicBezTo>
                    <a:cubicBezTo>
                      <a:pt x="106" y="169"/>
                      <a:pt x="106" y="169"/>
                      <a:pt x="106" y="170"/>
                    </a:cubicBezTo>
                    <a:cubicBezTo>
                      <a:pt x="109" y="173"/>
                      <a:pt x="111" y="177"/>
                      <a:pt x="113" y="181"/>
                    </a:cubicBezTo>
                    <a:cubicBezTo>
                      <a:pt x="114" y="182"/>
                      <a:pt x="115" y="183"/>
                      <a:pt x="116" y="183"/>
                    </a:cubicBezTo>
                    <a:cubicBezTo>
                      <a:pt x="117" y="184"/>
                      <a:pt x="117" y="185"/>
                      <a:pt x="117" y="186"/>
                    </a:cubicBezTo>
                    <a:cubicBezTo>
                      <a:pt x="117" y="187"/>
                      <a:pt x="117" y="187"/>
                      <a:pt x="118" y="188"/>
                    </a:cubicBezTo>
                    <a:cubicBezTo>
                      <a:pt x="120" y="192"/>
                      <a:pt x="122" y="196"/>
                      <a:pt x="124" y="199"/>
                    </a:cubicBezTo>
                    <a:cubicBezTo>
                      <a:pt x="125" y="200"/>
                      <a:pt x="125" y="202"/>
                      <a:pt x="127" y="202"/>
                    </a:cubicBezTo>
                    <a:cubicBezTo>
                      <a:pt x="128" y="203"/>
                      <a:pt x="128" y="204"/>
                      <a:pt x="128" y="205"/>
                    </a:cubicBezTo>
                    <a:cubicBezTo>
                      <a:pt x="128" y="206"/>
                      <a:pt x="128" y="207"/>
                      <a:pt x="128" y="207"/>
                    </a:cubicBezTo>
                    <a:cubicBezTo>
                      <a:pt x="130" y="210"/>
                      <a:pt x="131" y="214"/>
                      <a:pt x="132" y="217"/>
                    </a:cubicBezTo>
                    <a:cubicBezTo>
                      <a:pt x="133" y="218"/>
                      <a:pt x="134" y="221"/>
                      <a:pt x="136" y="222"/>
                    </a:cubicBezTo>
                    <a:cubicBezTo>
                      <a:pt x="137" y="222"/>
                      <a:pt x="137" y="224"/>
                      <a:pt x="137" y="225"/>
                    </a:cubicBezTo>
                    <a:cubicBezTo>
                      <a:pt x="136" y="226"/>
                      <a:pt x="137" y="227"/>
                      <a:pt x="137" y="228"/>
                    </a:cubicBezTo>
                    <a:cubicBezTo>
                      <a:pt x="138" y="229"/>
                      <a:pt x="138" y="230"/>
                      <a:pt x="139" y="231"/>
                    </a:cubicBezTo>
                    <a:cubicBezTo>
                      <a:pt x="140" y="234"/>
                      <a:pt x="140" y="237"/>
                      <a:pt x="142" y="240"/>
                    </a:cubicBezTo>
                    <a:cubicBezTo>
                      <a:pt x="143" y="242"/>
                      <a:pt x="144" y="244"/>
                      <a:pt x="145" y="247"/>
                    </a:cubicBezTo>
                    <a:cubicBezTo>
                      <a:pt x="145" y="249"/>
                      <a:pt x="147" y="251"/>
                      <a:pt x="148" y="253"/>
                    </a:cubicBezTo>
                    <a:cubicBezTo>
                      <a:pt x="152" y="258"/>
                      <a:pt x="156" y="263"/>
                      <a:pt x="161" y="266"/>
                    </a:cubicBezTo>
                    <a:cubicBezTo>
                      <a:pt x="170" y="272"/>
                      <a:pt x="179" y="275"/>
                      <a:pt x="190" y="274"/>
                    </a:cubicBezTo>
                    <a:cubicBezTo>
                      <a:pt x="200" y="272"/>
                      <a:pt x="207" y="268"/>
                      <a:pt x="213" y="261"/>
                    </a:cubicBezTo>
                    <a:cubicBezTo>
                      <a:pt x="221" y="251"/>
                      <a:pt x="224" y="240"/>
                      <a:pt x="224" y="226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69" name="Freeform 152">
                <a:extLst>
                  <a:ext uri="{FF2B5EF4-FFF2-40B4-BE49-F238E27FC236}">
                    <a16:creationId xmlns:a16="http://schemas.microsoft.com/office/drawing/2014/main" id="{E44FFE5C-6837-4DF1-B897-0D97AF9F2DA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9716750" y="439261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B6DB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70" name="Freeform 153">
                <a:extLst>
                  <a:ext uri="{FF2B5EF4-FFF2-40B4-BE49-F238E27FC236}">
                    <a16:creationId xmlns:a16="http://schemas.microsoft.com/office/drawing/2014/main" id="{31B05919-6571-40B1-88CB-C400D52BA499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20016788" y="4532312"/>
                <a:ext cx="130175" cy="155575"/>
              </a:xfrm>
              <a:custGeom>
                <a:avLst/>
                <a:gdLst>
                  <a:gd name="T0" fmla="*/ 53 w 53"/>
                  <a:gd name="T1" fmla="*/ 34 h 63"/>
                  <a:gd name="T2" fmla="*/ 47 w 53"/>
                  <a:gd name="T3" fmla="*/ 53 h 63"/>
                  <a:gd name="T4" fmla="*/ 24 w 53"/>
                  <a:gd name="T5" fmla="*/ 61 h 63"/>
                  <a:gd name="T6" fmla="*/ 5 w 53"/>
                  <a:gd name="T7" fmla="*/ 48 h 63"/>
                  <a:gd name="T8" fmla="*/ 0 w 53"/>
                  <a:gd name="T9" fmla="*/ 25 h 63"/>
                  <a:gd name="T10" fmla="*/ 6 w 53"/>
                  <a:gd name="T11" fmla="*/ 11 h 63"/>
                  <a:gd name="T12" fmla="*/ 18 w 53"/>
                  <a:gd name="T13" fmla="*/ 2 h 63"/>
                  <a:gd name="T14" fmla="*/ 34 w 53"/>
                  <a:gd name="T15" fmla="*/ 3 h 63"/>
                  <a:gd name="T16" fmla="*/ 52 w 53"/>
                  <a:gd name="T17" fmla="*/ 23 h 63"/>
                  <a:gd name="T18" fmla="*/ 53 w 53"/>
                  <a:gd name="T19" fmla="*/ 34 h 63"/>
                  <a:gd name="T20" fmla="*/ 6 w 53"/>
                  <a:gd name="T21" fmla="*/ 30 h 63"/>
                  <a:gd name="T22" fmla="*/ 8 w 53"/>
                  <a:gd name="T23" fmla="*/ 38 h 63"/>
                  <a:gd name="T24" fmla="*/ 20 w 53"/>
                  <a:gd name="T25" fmla="*/ 53 h 63"/>
                  <a:gd name="T26" fmla="*/ 39 w 53"/>
                  <a:gd name="T27" fmla="*/ 52 h 63"/>
                  <a:gd name="T28" fmla="*/ 47 w 53"/>
                  <a:gd name="T29" fmla="*/ 35 h 63"/>
                  <a:gd name="T30" fmla="*/ 34 w 53"/>
                  <a:gd name="T31" fmla="*/ 9 h 63"/>
                  <a:gd name="T32" fmla="*/ 12 w 53"/>
                  <a:gd name="T33" fmla="*/ 13 h 63"/>
                  <a:gd name="T34" fmla="*/ 6 w 53"/>
                  <a:gd name="T35" fmla="*/ 3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53" h="63">
                    <a:moveTo>
                      <a:pt x="53" y="34"/>
                    </a:moveTo>
                    <a:cubicBezTo>
                      <a:pt x="53" y="41"/>
                      <a:pt x="51" y="47"/>
                      <a:pt x="47" y="53"/>
                    </a:cubicBezTo>
                    <a:cubicBezTo>
                      <a:pt x="42" y="60"/>
                      <a:pt x="33" y="63"/>
                      <a:pt x="24" y="61"/>
                    </a:cubicBezTo>
                    <a:cubicBezTo>
                      <a:pt x="16" y="60"/>
                      <a:pt x="10" y="55"/>
                      <a:pt x="5" y="48"/>
                    </a:cubicBezTo>
                    <a:cubicBezTo>
                      <a:pt x="1" y="41"/>
                      <a:pt x="0" y="33"/>
                      <a:pt x="0" y="25"/>
                    </a:cubicBezTo>
                    <a:cubicBezTo>
                      <a:pt x="1" y="20"/>
                      <a:pt x="3" y="15"/>
                      <a:pt x="6" y="11"/>
                    </a:cubicBezTo>
                    <a:cubicBezTo>
                      <a:pt x="9" y="6"/>
                      <a:pt x="13" y="4"/>
                      <a:pt x="18" y="2"/>
                    </a:cubicBezTo>
                    <a:cubicBezTo>
                      <a:pt x="23" y="0"/>
                      <a:pt x="29" y="1"/>
                      <a:pt x="34" y="3"/>
                    </a:cubicBezTo>
                    <a:cubicBezTo>
                      <a:pt x="43" y="7"/>
                      <a:pt x="48" y="14"/>
                      <a:pt x="52" y="23"/>
                    </a:cubicBezTo>
                    <a:cubicBezTo>
                      <a:pt x="53" y="26"/>
                      <a:pt x="53" y="30"/>
                      <a:pt x="53" y="34"/>
                    </a:cubicBezTo>
                    <a:close/>
                    <a:moveTo>
                      <a:pt x="6" y="30"/>
                    </a:moveTo>
                    <a:cubicBezTo>
                      <a:pt x="6" y="32"/>
                      <a:pt x="7" y="35"/>
                      <a:pt x="8" y="38"/>
                    </a:cubicBezTo>
                    <a:cubicBezTo>
                      <a:pt x="10" y="45"/>
                      <a:pt x="14" y="50"/>
                      <a:pt x="20" y="53"/>
                    </a:cubicBezTo>
                    <a:cubicBezTo>
                      <a:pt x="25" y="57"/>
                      <a:pt x="34" y="57"/>
                      <a:pt x="39" y="52"/>
                    </a:cubicBezTo>
                    <a:cubicBezTo>
                      <a:pt x="45" y="48"/>
                      <a:pt x="47" y="42"/>
                      <a:pt x="47" y="35"/>
                    </a:cubicBezTo>
                    <a:cubicBezTo>
                      <a:pt x="47" y="24"/>
                      <a:pt x="43" y="15"/>
                      <a:pt x="34" y="9"/>
                    </a:cubicBezTo>
                    <a:cubicBezTo>
                      <a:pt x="27" y="5"/>
                      <a:pt x="18" y="6"/>
                      <a:pt x="12" y="13"/>
                    </a:cubicBezTo>
                    <a:cubicBezTo>
                      <a:pt x="8" y="17"/>
                      <a:pt x="6" y="23"/>
                      <a:pt x="6" y="30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71" name="Freeform 154">
                <a:extLst>
                  <a:ext uri="{FF2B5EF4-FFF2-40B4-BE49-F238E27FC236}">
                    <a16:creationId xmlns:a16="http://schemas.microsoft.com/office/drawing/2014/main" id="{D154B145-7FAF-407B-A8F4-DC8F30C9C9D3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9702463" y="4237037"/>
                <a:ext cx="112713" cy="111125"/>
              </a:xfrm>
              <a:custGeom>
                <a:avLst/>
                <a:gdLst>
                  <a:gd name="T0" fmla="*/ 0 w 46"/>
                  <a:gd name="T1" fmla="*/ 20 h 45"/>
                  <a:gd name="T2" fmla="*/ 16 w 46"/>
                  <a:gd name="T3" fmla="*/ 1 h 45"/>
                  <a:gd name="T4" fmla="*/ 40 w 46"/>
                  <a:gd name="T5" fmla="*/ 10 h 45"/>
                  <a:gd name="T6" fmla="*/ 43 w 46"/>
                  <a:gd name="T7" fmla="*/ 32 h 45"/>
                  <a:gd name="T8" fmla="*/ 33 w 46"/>
                  <a:gd name="T9" fmla="*/ 41 h 45"/>
                  <a:gd name="T10" fmla="*/ 9 w 46"/>
                  <a:gd name="T11" fmla="*/ 38 h 45"/>
                  <a:gd name="T12" fmla="*/ 0 w 46"/>
                  <a:gd name="T13" fmla="*/ 20 h 45"/>
                  <a:gd name="T14" fmla="*/ 24 w 46"/>
                  <a:gd name="T15" fmla="*/ 37 h 45"/>
                  <a:gd name="T16" fmla="*/ 29 w 46"/>
                  <a:gd name="T17" fmla="*/ 36 h 45"/>
                  <a:gd name="T18" fmla="*/ 37 w 46"/>
                  <a:gd name="T19" fmla="*/ 31 h 45"/>
                  <a:gd name="T20" fmla="*/ 36 w 46"/>
                  <a:gd name="T21" fmla="*/ 16 h 45"/>
                  <a:gd name="T22" fmla="*/ 19 w 46"/>
                  <a:gd name="T23" fmla="*/ 7 h 45"/>
                  <a:gd name="T24" fmla="*/ 6 w 46"/>
                  <a:gd name="T25" fmla="*/ 25 h 45"/>
                  <a:gd name="T26" fmla="*/ 24 w 46"/>
                  <a:gd name="T27" fmla="*/ 37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6" h="45">
                    <a:moveTo>
                      <a:pt x="0" y="20"/>
                    </a:moveTo>
                    <a:cubicBezTo>
                      <a:pt x="0" y="10"/>
                      <a:pt x="7" y="3"/>
                      <a:pt x="16" y="1"/>
                    </a:cubicBezTo>
                    <a:cubicBezTo>
                      <a:pt x="25" y="0"/>
                      <a:pt x="33" y="3"/>
                      <a:pt x="40" y="10"/>
                    </a:cubicBezTo>
                    <a:cubicBezTo>
                      <a:pt x="45" y="16"/>
                      <a:pt x="46" y="24"/>
                      <a:pt x="43" y="32"/>
                    </a:cubicBezTo>
                    <a:cubicBezTo>
                      <a:pt x="41" y="36"/>
                      <a:pt x="38" y="39"/>
                      <a:pt x="33" y="41"/>
                    </a:cubicBezTo>
                    <a:cubicBezTo>
                      <a:pt x="25" y="45"/>
                      <a:pt x="16" y="43"/>
                      <a:pt x="9" y="38"/>
                    </a:cubicBezTo>
                    <a:cubicBezTo>
                      <a:pt x="3" y="34"/>
                      <a:pt x="0" y="28"/>
                      <a:pt x="0" y="20"/>
                    </a:cubicBezTo>
                    <a:close/>
                    <a:moveTo>
                      <a:pt x="24" y="37"/>
                    </a:moveTo>
                    <a:cubicBezTo>
                      <a:pt x="26" y="37"/>
                      <a:pt x="27" y="36"/>
                      <a:pt x="29" y="36"/>
                    </a:cubicBezTo>
                    <a:cubicBezTo>
                      <a:pt x="32" y="35"/>
                      <a:pt x="35" y="33"/>
                      <a:pt x="37" y="31"/>
                    </a:cubicBezTo>
                    <a:cubicBezTo>
                      <a:pt x="40" y="26"/>
                      <a:pt x="39" y="21"/>
                      <a:pt x="36" y="16"/>
                    </a:cubicBezTo>
                    <a:cubicBezTo>
                      <a:pt x="32" y="10"/>
                      <a:pt x="26" y="7"/>
                      <a:pt x="19" y="7"/>
                    </a:cubicBezTo>
                    <a:cubicBezTo>
                      <a:pt x="10" y="8"/>
                      <a:pt x="4" y="16"/>
                      <a:pt x="6" y="25"/>
                    </a:cubicBezTo>
                    <a:cubicBezTo>
                      <a:pt x="9" y="32"/>
                      <a:pt x="16" y="37"/>
                      <a:pt x="24" y="37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72" name="Freeform 155">
                <a:extLst>
                  <a:ext uri="{FF2B5EF4-FFF2-40B4-BE49-F238E27FC236}">
                    <a16:creationId xmlns:a16="http://schemas.microsoft.com/office/drawing/2014/main" id="{D8378D59-7EAB-4C41-BEA0-3AF672701E5A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9945350" y="4378325"/>
                <a:ext cx="93663" cy="98425"/>
              </a:xfrm>
              <a:custGeom>
                <a:avLst/>
                <a:gdLst>
                  <a:gd name="T0" fmla="*/ 0 w 38"/>
                  <a:gd name="T1" fmla="*/ 18 h 40"/>
                  <a:gd name="T2" fmla="*/ 6 w 38"/>
                  <a:gd name="T3" fmla="*/ 5 h 40"/>
                  <a:gd name="T4" fmla="*/ 23 w 38"/>
                  <a:gd name="T5" fmla="*/ 2 h 40"/>
                  <a:gd name="T6" fmla="*/ 36 w 38"/>
                  <a:gd name="T7" fmla="*/ 18 h 40"/>
                  <a:gd name="T8" fmla="*/ 30 w 38"/>
                  <a:gd name="T9" fmla="*/ 37 h 40"/>
                  <a:gd name="T10" fmla="*/ 17 w 38"/>
                  <a:gd name="T11" fmla="*/ 39 h 40"/>
                  <a:gd name="T12" fmla="*/ 3 w 38"/>
                  <a:gd name="T13" fmla="*/ 29 h 40"/>
                  <a:gd name="T14" fmla="*/ 0 w 38"/>
                  <a:gd name="T15" fmla="*/ 18 h 40"/>
                  <a:gd name="T16" fmla="*/ 27 w 38"/>
                  <a:gd name="T17" fmla="*/ 31 h 40"/>
                  <a:gd name="T18" fmla="*/ 27 w 38"/>
                  <a:gd name="T19" fmla="*/ 31 h 40"/>
                  <a:gd name="T20" fmla="*/ 29 w 38"/>
                  <a:gd name="T21" fmla="*/ 29 h 40"/>
                  <a:gd name="T22" fmla="*/ 29 w 38"/>
                  <a:gd name="T23" fmla="*/ 29 h 40"/>
                  <a:gd name="T24" fmla="*/ 30 w 38"/>
                  <a:gd name="T25" fmla="*/ 26 h 40"/>
                  <a:gd name="T26" fmla="*/ 31 w 38"/>
                  <a:gd name="T27" fmla="*/ 25 h 40"/>
                  <a:gd name="T28" fmla="*/ 30 w 38"/>
                  <a:gd name="T29" fmla="*/ 20 h 40"/>
                  <a:gd name="T30" fmla="*/ 30 w 38"/>
                  <a:gd name="T31" fmla="*/ 19 h 40"/>
                  <a:gd name="T32" fmla="*/ 30 w 38"/>
                  <a:gd name="T33" fmla="*/ 19 h 40"/>
                  <a:gd name="T34" fmla="*/ 30 w 38"/>
                  <a:gd name="T35" fmla="*/ 18 h 40"/>
                  <a:gd name="T36" fmla="*/ 29 w 38"/>
                  <a:gd name="T37" fmla="*/ 16 h 40"/>
                  <a:gd name="T38" fmla="*/ 29 w 38"/>
                  <a:gd name="T39" fmla="*/ 15 h 40"/>
                  <a:gd name="T40" fmla="*/ 26 w 38"/>
                  <a:gd name="T41" fmla="*/ 12 h 40"/>
                  <a:gd name="T42" fmla="*/ 26 w 38"/>
                  <a:gd name="T43" fmla="*/ 12 h 40"/>
                  <a:gd name="T44" fmla="*/ 25 w 38"/>
                  <a:gd name="T45" fmla="*/ 11 h 40"/>
                  <a:gd name="T46" fmla="*/ 25 w 38"/>
                  <a:gd name="T47" fmla="*/ 10 h 40"/>
                  <a:gd name="T48" fmla="*/ 20 w 38"/>
                  <a:gd name="T49" fmla="*/ 8 h 40"/>
                  <a:gd name="T50" fmla="*/ 20 w 38"/>
                  <a:gd name="T51" fmla="*/ 8 h 40"/>
                  <a:gd name="T52" fmla="*/ 20 w 38"/>
                  <a:gd name="T53" fmla="*/ 8 h 40"/>
                  <a:gd name="T54" fmla="*/ 19 w 38"/>
                  <a:gd name="T55" fmla="*/ 7 h 40"/>
                  <a:gd name="T56" fmla="*/ 16 w 38"/>
                  <a:gd name="T57" fmla="*/ 7 h 40"/>
                  <a:gd name="T58" fmla="*/ 15 w 38"/>
                  <a:gd name="T59" fmla="*/ 7 h 40"/>
                  <a:gd name="T60" fmla="*/ 7 w 38"/>
                  <a:gd name="T61" fmla="*/ 13 h 40"/>
                  <a:gd name="T62" fmla="*/ 7 w 38"/>
                  <a:gd name="T63" fmla="*/ 13 h 40"/>
                  <a:gd name="T64" fmla="*/ 6 w 38"/>
                  <a:gd name="T65" fmla="*/ 16 h 40"/>
                  <a:gd name="T66" fmla="*/ 6 w 38"/>
                  <a:gd name="T67" fmla="*/ 16 h 40"/>
                  <a:gd name="T68" fmla="*/ 6 w 38"/>
                  <a:gd name="T69" fmla="*/ 20 h 40"/>
                  <a:gd name="T70" fmla="*/ 6 w 38"/>
                  <a:gd name="T71" fmla="*/ 21 h 40"/>
                  <a:gd name="T72" fmla="*/ 6 w 38"/>
                  <a:gd name="T73" fmla="*/ 22 h 40"/>
                  <a:gd name="T74" fmla="*/ 7 w 38"/>
                  <a:gd name="T75" fmla="*/ 22 h 40"/>
                  <a:gd name="T76" fmla="*/ 7 w 38"/>
                  <a:gd name="T77" fmla="*/ 23 h 40"/>
                  <a:gd name="T78" fmla="*/ 7 w 38"/>
                  <a:gd name="T79" fmla="*/ 23 h 40"/>
                  <a:gd name="T80" fmla="*/ 7 w 38"/>
                  <a:gd name="T81" fmla="*/ 24 h 40"/>
                  <a:gd name="T82" fmla="*/ 7 w 38"/>
                  <a:gd name="T83" fmla="*/ 24 h 40"/>
                  <a:gd name="T84" fmla="*/ 10 w 38"/>
                  <a:gd name="T85" fmla="*/ 29 h 40"/>
                  <a:gd name="T86" fmla="*/ 10 w 38"/>
                  <a:gd name="T87" fmla="*/ 29 h 40"/>
                  <a:gd name="T88" fmla="*/ 12 w 38"/>
                  <a:gd name="T89" fmla="*/ 31 h 40"/>
                  <a:gd name="T90" fmla="*/ 13 w 38"/>
                  <a:gd name="T91" fmla="*/ 31 h 40"/>
                  <a:gd name="T92" fmla="*/ 15 w 38"/>
                  <a:gd name="T93" fmla="*/ 33 h 40"/>
                  <a:gd name="T94" fmla="*/ 24 w 38"/>
                  <a:gd name="T95" fmla="*/ 33 h 40"/>
                  <a:gd name="T96" fmla="*/ 26 w 38"/>
                  <a:gd name="T97" fmla="*/ 32 h 40"/>
                  <a:gd name="T98" fmla="*/ 26 w 38"/>
                  <a:gd name="T99" fmla="*/ 32 h 40"/>
                  <a:gd name="T100" fmla="*/ 27 w 38"/>
                  <a:gd name="T101" fmla="*/ 32 h 40"/>
                  <a:gd name="T102" fmla="*/ 27 w 38"/>
                  <a:gd name="T103" fmla="*/ 31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38" h="40">
                    <a:moveTo>
                      <a:pt x="0" y="18"/>
                    </a:moveTo>
                    <a:cubicBezTo>
                      <a:pt x="0" y="13"/>
                      <a:pt x="2" y="8"/>
                      <a:pt x="6" y="5"/>
                    </a:cubicBezTo>
                    <a:cubicBezTo>
                      <a:pt x="11" y="1"/>
                      <a:pt x="17" y="0"/>
                      <a:pt x="23" y="2"/>
                    </a:cubicBezTo>
                    <a:cubicBezTo>
                      <a:pt x="30" y="5"/>
                      <a:pt x="35" y="11"/>
                      <a:pt x="36" y="18"/>
                    </a:cubicBezTo>
                    <a:cubicBezTo>
                      <a:pt x="38" y="26"/>
                      <a:pt x="36" y="32"/>
                      <a:pt x="30" y="37"/>
                    </a:cubicBezTo>
                    <a:cubicBezTo>
                      <a:pt x="26" y="39"/>
                      <a:pt x="22" y="40"/>
                      <a:pt x="17" y="39"/>
                    </a:cubicBezTo>
                    <a:cubicBezTo>
                      <a:pt x="11" y="38"/>
                      <a:pt x="6" y="34"/>
                      <a:pt x="3" y="29"/>
                    </a:cubicBezTo>
                    <a:cubicBezTo>
                      <a:pt x="1" y="26"/>
                      <a:pt x="0" y="22"/>
                      <a:pt x="0" y="18"/>
                    </a:cubicBezTo>
                    <a:close/>
                    <a:moveTo>
                      <a:pt x="27" y="31"/>
                    </a:moveTo>
                    <a:cubicBezTo>
                      <a:pt x="27" y="31"/>
                      <a:pt x="27" y="31"/>
                      <a:pt x="27" y="31"/>
                    </a:cubicBezTo>
                    <a:cubicBezTo>
                      <a:pt x="28" y="31"/>
                      <a:pt x="29" y="30"/>
                      <a:pt x="29" y="29"/>
                    </a:cubicBezTo>
                    <a:cubicBezTo>
                      <a:pt x="29" y="29"/>
                      <a:pt x="29" y="29"/>
                      <a:pt x="29" y="29"/>
                    </a:cubicBezTo>
                    <a:cubicBezTo>
                      <a:pt x="30" y="28"/>
                      <a:pt x="30" y="27"/>
                      <a:pt x="30" y="26"/>
                    </a:cubicBezTo>
                    <a:cubicBezTo>
                      <a:pt x="30" y="26"/>
                      <a:pt x="30" y="25"/>
                      <a:pt x="31" y="25"/>
                    </a:cubicBezTo>
                    <a:cubicBezTo>
                      <a:pt x="31" y="23"/>
                      <a:pt x="31" y="22"/>
                      <a:pt x="30" y="20"/>
                    </a:cubicBezTo>
                    <a:cubicBezTo>
                      <a:pt x="30" y="20"/>
                      <a:pt x="30" y="19"/>
                      <a:pt x="30" y="19"/>
                    </a:cubicBezTo>
                    <a:cubicBezTo>
                      <a:pt x="31" y="19"/>
                      <a:pt x="30" y="19"/>
                      <a:pt x="30" y="19"/>
                    </a:cubicBezTo>
                    <a:cubicBezTo>
                      <a:pt x="30" y="18"/>
                      <a:pt x="30" y="18"/>
                      <a:pt x="30" y="18"/>
                    </a:cubicBezTo>
                    <a:cubicBezTo>
                      <a:pt x="30" y="17"/>
                      <a:pt x="30" y="16"/>
                      <a:pt x="29" y="16"/>
                    </a:cubicBezTo>
                    <a:cubicBezTo>
                      <a:pt x="29" y="15"/>
                      <a:pt x="29" y="15"/>
                      <a:pt x="29" y="15"/>
                    </a:cubicBezTo>
                    <a:cubicBezTo>
                      <a:pt x="28" y="14"/>
                      <a:pt x="27" y="13"/>
                      <a:pt x="26" y="12"/>
                    </a:cubicBezTo>
                    <a:cubicBezTo>
                      <a:pt x="26" y="12"/>
                      <a:pt x="26" y="12"/>
                      <a:pt x="26" y="12"/>
                    </a:cubicBezTo>
                    <a:cubicBezTo>
                      <a:pt x="26" y="11"/>
                      <a:pt x="26" y="11"/>
                      <a:pt x="25" y="11"/>
                    </a:cubicBezTo>
                    <a:cubicBezTo>
                      <a:pt x="25" y="11"/>
                      <a:pt x="25" y="11"/>
                      <a:pt x="25" y="10"/>
                    </a:cubicBezTo>
                    <a:cubicBezTo>
                      <a:pt x="24" y="9"/>
                      <a:pt x="22" y="8"/>
                      <a:pt x="20" y="8"/>
                    </a:cubicBezTo>
                    <a:cubicBezTo>
                      <a:pt x="20" y="8"/>
                      <a:pt x="20" y="8"/>
                      <a:pt x="20" y="8"/>
                    </a:cubicBezTo>
                    <a:cubicBezTo>
                      <a:pt x="20" y="8"/>
                      <a:pt x="20" y="8"/>
                      <a:pt x="20" y="8"/>
                    </a:cubicBezTo>
                    <a:cubicBezTo>
                      <a:pt x="19" y="8"/>
                      <a:pt x="19" y="8"/>
                      <a:pt x="19" y="7"/>
                    </a:cubicBezTo>
                    <a:cubicBezTo>
                      <a:pt x="18" y="7"/>
                      <a:pt x="17" y="7"/>
                      <a:pt x="16" y="7"/>
                    </a:cubicBezTo>
                    <a:cubicBezTo>
                      <a:pt x="16" y="7"/>
                      <a:pt x="15" y="7"/>
                      <a:pt x="15" y="7"/>
                    </a:cubicBezTo>
                    <a:cubicBezTo>
                      <a:pt x="11" y="8"/>
                      <a:pt x="8" y="10"/>
                      <a:pt x="7" y="13"/>
                    </a:cubicBezTo>
                    <a:cubicBezTo>
                      <a:pt x="7" y="13"/>
                      <a:pt x="7" y="13"/>
                      <a:pt x="7" y="13"/>
                    </a:cubicBezTo>
                    <a:cubicBezTo>
                      <a:pt x="6" y="14"/>
                      <a:pt x="6" y="15"/>
                      <a:pt x="6" y="16"/>
                    </a:cubicBezTo>
                    <a:cubicBezTo>
                      <a:pt x="6" y="16"/>
                      <a:pt x="6" y="16"/>
                      <a:pt x="6" y="16"/>
                    </a:cubicBezTo>
                    <a:cubicBezTo>
                      <a:pt x="6" y="18"/>
                      <a:pt x="5" y="19"/>
                      <a:pt x="6" y="20"/>
                    </a:cubicBezTo>
                    <a:cubicBezTo>
                      <a:pt x="6" y="20"/>
                      <a:pt x="6" y="21"/>
                      <a:pt x="6" y="21"/>
                    </a:cubicBezTo>
                    <a:cubicBezTo>
                      <a:pt x="6" y="21"/>
                      <a:pt x="6" y="22"/>
                      <a:pt x="6" y="22"/>
                    </a:cubicBezTo>
                    <a:cubicBezTo>
                      <a:pt x="6" y="22"/>
                      <a:pt x="6" y="22"/>
                      <a:pt x="7" y="22"/>
                    </a:cubicBezTo>
                    <a:cubicBezTo>
                      <a:pt x="7" y="23"/>
                      <a:pt x="7" y="23"/>
                      <a:pt x="7" y="23"/>
                    </a:cubicBezTo>
                    <a:cubicBezTo>
                      <a:pt x="7" y="23"/>
                      <a:pt x="7" y="23"/>
                      <a:pt x="7" y="23"/>
                    </a:cubicBezTo>
                    <a:cubicBezTo>
                      <a:pt x="7" y="24"/>
                      <a:pt x="7" y="24"/>
                      <a:pt x="7" y="24"/>
                    </a:cubicBezTo>
                    <a:cubicBezTo>
                      <a:pt x="7" y="24"/>
                      <a:pt x="7" y="24"/>
                      <a:pt x="7" y="24"/>
                    </a:cubicBezTo>
                    <a:cubicBezTo>
                      <a:pt x="7" y="26"/>
                      <a:pt x="9" y="27"/>
                      <a:pt x="10" y="29"/>
                    </a:cubicBezTo>
                    <a:cubicBezTo>
                      <a:pt x="10" y="29"/>
                      <a:pt x="10" y="29"/>
                      <a:pt x="10" y="29"/>
                    </a:cubicBezTo>
                    <a:cubicBezTo>
                      <a:pt x="11" y="29"/>
                      <a:pt x="11" y="30"/>
                      <a:pt x="12" y="31"/>
                    </a:cubicBezTo>
                    <a:cubicBezTo>
                      <a:pt x="12" y="31"/>
                      <a:pt x="12" y="31"/>
                      <a:pt x="13" y="31"/>
                    </a:cubicBezTo>
                    <a:cubicBezTo>
                      <a:pt x="13" y="32"/>
                      <a:pt x="14" y="32"/>
                      <a:pt x="15" y="33"/>
                    </a:cubicBezTo>
                    <a:cubicBezTo>
                      <a:pt x="18" y="34"/>
                      <a:pt x="21" y="34"/>
                      <a:pt x="24" y="33"/>
                    </a:cubicBezTo>
                    <a:cubicBezTo>
                      <a:pt x="25" y="33"/>
                      <a:pt x="25" y="32"/>
                      <a:pt x="26" y="32"/>
                    </a:cubicBezTo>
                    <a:cubicBezTo>
                      <a:pt x="26" y="32"/>
                      <a:pt x="26" y="32"/>
                      <a:pt x="26" y="32"/>
                    </a:cubicBezTo>
                    <a:cubicBezTo>
                      <a:pt x="26" y="32"/>
                      <a:pt x="26" y="32"/>
                      <a:pt x="27" y="32"/>
                    </a:cubicBezTo>
                    <a:cubicBezTo>
                      <a:pt x="27" y="31"/>
                      <a:pt x="27" y="31"/>
                      <a:pt x="27" y="31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73" name="Freeform 156">
                <a:extLst>
                  <a:ext uri="{FF2B5EF4-FFF2-40B4-BE49-F238E27FC236}">
                    <a16:creationId xmlns:a16="http://schemas.microsoft.com/office/drawing/2014/main" id="{557AAFFF-A80B-43E1-8FFF-7407C01E65C1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9851688" y="4268787"/>
                <a:ext cx="69850" cy="69850"/>
              </a:xfrm>
              <a:custGeom>
                <a:avLst/>
                <a:gdLst>
                  <a:gd name="T0" fmla="*/ 1 w 28"/>
                  <a:gd name="T1" fmla="*/ 13 h 28"/>
                  <a:gd name="T2" fmla="*/ 15 w 28"/>
                  <a:gd name="T3" fmla="*/ 2 h 28"/>
                  <a:gd name="T4" fmla="*/ 27 w 28"/>
                  <a:gd name="T5" fmla="*/ 15 h 28"/>
                  <a:gd name="T6" fmla="*/ 17 w 28"/>
                  <a:gd name="T7" fmla="*/ 28 h 28"/>
                  <a:gd name="T8" fmla="*/ 1 w 28"/>
                  <a:gd name="T9" fmla="*/ 16 h 28"/>
                  <a:gd name="T10" fmla="*/ 1 w 28"/>
                  <a:gd name="T11" fmla="*/ 13 h 28"/>
                  <a:gd name="T12" fmla="*/ 16 w 28"/>
                  <a:gd name="T13" fmla="*/ 22 h 28"/>
                  <a:gd name="T14" fmla="*/ 21 w 28"/>
                  <a:gd name="T15" fmla="*/ 16 h 28"/>
                  <a:gd name="T16" fmla="*/ 10 w 28"/>
                  <a:gd name="T17" fmla="*/ 8 h 28"/>
                  <a:gd name="T18" fmla="*/ 7 w 28"/>
                  <a:gd name="T19" fmla="*/ 14 h 28"/>
                  <a:gd name="T20" fmla="*/ 16 w 28"/>
                  <a:gd name="T21" fmla="*/ 22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" h="28">
                    <a:moveTo>
                      <a:pt x="1" y="13"/>
                    </a:moveTo>
                    <a:cubicBezTo>
                      <a:pt x="0" y="6"/>
                      <a:pt x="7" y="0"/>
                      <a:pt x="15" y="2"/>
                    </a:cubicBezTo>
                    <a:cubicBezTo>
                      <a:pt x="21" y="3"/>
                      <a:pt x="27" y="8"/>
                      <a:pt x="27" y="15"/>
                    </a:cubicBezTo>
                    <a:cubicBezTo>
                      <a:pt x="28" y="21"/>
                      <a:pt x="24" y="27"/>
                      <a:pt x="17" y="28"/>
                    </a:cubicBezTo>
                    <a:cubicBezTo>
                      <a:pt x="10" y="28"/>
                      <a:pt x="2" y="23"/>
                      <a:pt x="1" y="16"/>
                    </a:cubicBezTo>
                    <a:cubicBezTo>
                      <a:pt x="1" y="15"/>
                      <a:pt x="1" y="14"/>
                      <a:pt x="1" y="13"/>
                    </a:cubicBezTo>
                    <a:close/>
                    <a:moveTo>
                      <a:pt x="16" y="22"/>
                    </a:moveTo>
                    <a:cubicBezTo>
                      <a:pt x="19" y="22"/>
                      <a:pt x="22" y="19"/>
                      <a:pt x="21" y="16"/>
                    </a:cubicBezTo>
                    <a:cubicBezTo>
                      <a:pt x="21" y="10"/>
                      <a:pt x="15" y="6"/>
                      <a:pt x="10" y="8"/>
                    </a:cubicBezTo>
                    <a:cubicBezTo>
                      <a:pt x="8" y="9"/>
                      <a:pt x="6" y="11"/>
                      <a:pt x="7" y="14"/>
                    </a:cubicBezTo>
                    <a:cubicBezTo>
                      <a:pt x="7" y="18"/>
                      <a:pt x="11" y="22"/>
                      <a:pt x="16" y="22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74" name="Freeform 157">
                <a:extLst>
                  <a:ext uri="{FF2B5EF4-FFF2-40B4-BE49-F238E27FC236}">
                    <a16:creationId xmlns:a16="http://schemas.microsoft.com/office/drawing/2014/main" id="{B608B6F7-133A-45BE-8B36-0E5681B06215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9932650" y="4518025"/>
                <a:ext cx="58738" cy="58738"/>
              </a:xfrm>
              <a:custGeom>
                <a:avLst/>
                <a:gdLst>
                  <a:gd name="T0" fmla="*/ 12 w 24"/>
                  <a:gd name="T1" fmla="*/ 24 h 24"/>
                  <a:gd name="T2" fmla="*/ 0 w 24"/>
                  <a:gd name="T3" fmla="*/ 11 h 24"/>
                  <a:gd name="T4" fmla="*/ 12 w 24"/>
                  <a:gd name="T5" fmla="*/ 0 h 24"/>
                  <a:gd name="T6" fmla="*/ 23 w 24"/>
                  <a:gd name="T7" fmla="*/ 13 h 24"/>
                  <a:gd name="T8" fmla="*/ 12 w 24"/>
                  <a:gd name="T9" fmla="*/ 24 h 24"/>
                  <a:gd name="T10" fmla="*/ 17 w 24"/>
                  <a:gd name="T11" fmla="*/ 12 h 24"/>
                  <a:gd name="T12" fmla="*/ 11 w 24"/>
                  <a:gd name="T13" fmla="*/ 6 h 24"/>
                  <a:gd name="T14" fmla="*/ 6 w 24"/>
                  <a:gd name="T15" fmla="*/ 11 h 24"/>
                  <a:gd name="T16" fmla="*/ 12 w 24"/>
                  <a:gd name="T17" fmla="*/ 18 h 24"/>
                  <a:gd name="T18" fmla="*/ 17 w 24"/>
                  <a:gd name="T1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" h="24">
                    <a:moveTo>
                      <a:pt x="12" y="24"/>
                    </a:moveTo>
                    <a:cubicBezTo>
                      <a:pt x="6" y="24"/>
                      <a:pt x="0" y="18"/>
                      <a:pt x="0" y="11"/>
                    </a:cubicBezTo>
                    <a:cubicBezTo>
                      <a:pt x="1" y="4"/>
                      <a:pt x="5" y="0"/>
                      <a:pt x="12" y="0"/>
                    </a:cubicBezTo>
                    <a:cubicBezTo>
                      <a:pt x="18" y="0"/>
                      <a:pt x="24" y="6"/>
                      <a:pt x="23" y="13"/>
                    </a:cubicBezTo>
                    <a:cubicBezTo>
                      <a:pt x="23" y="19"/>
                      <a:pt x="18" y="24"/>
                      <a:pt x="12" y="24"/>
                    </a:cubicBezTo>
                    <a:close/>
                    <a:moveTo>
                      <a:pt x="17" y="12"/>
                    </a:moveTo>
                    <a:cubicBezTo>
                      <a:pt x="17" y="9"/>
                      <a:pt x="15" y="6"/>
                      <a:pt x="11" y="6"/>
                    </a:cubicBezTo>
                    <a:cubicBezTo>
                      <a:pt x="8" y="6"/>
                      <a:pt x="6" y="8"/>
                      <a:pt x="6" y="11"/>
                    </a:cubicBezTo>
                    <a:cubicBezTo>
                      <a:pt x="6" y="15"/>
                      <a:pt x="9" y="18"/>
                      <a:pt x="12" y="18"/>
                    </a:cubicBezTo>
                    <a:cubicBezTo>
                      <a:pt x="15" y="18"/>
                      <a:pt x="17" y="15"/>
                      <a:pt x="17" y="12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75" name="Freeform 158">
                <a:extLst>
                  <a:ext uri="{FF2B5EF4-FFF2-40B4-BE49-F238E27FC236}">
                    <a16:creationId xmlns:a16="http://schemas.microsoft.com/office/drawing/2014/main" id="{CF6CE6B6-B704-4898-B85E-A23140BBE619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9838988" y="4387850"/>
                <a:ext cx="53975" cy="55563"/>
              </a:xfrm>
              <a:custGeom>
                <a:avLst/>
                <a:gdLst>
                  <a:gd name="T0" fmla="*/ 12 w 22"/>
                  <a:gd name="T1" fmla="*/ 22 h 23"/>
                  <a:gd name="T2" fmla="*/ 0 w 22"/>
                  <a:gd name="T3" fmla="*/ 11 h 23"/>
                  <a:gd name="T4" fmla="*/ 10 w 22"/>
                  <a:gd name="T5" fmla="*/ 0 h 23"/>
                  <a:gd name="T6" fmla="*/ 22 w 22"/>
                  <a:gd name="T7" fmla="*/ 12 h 23"/>
                  <a:gd name="T8" fmla="*/ 12 w 22"/>
                  <a:gd name="T9" fmla="*/ 22 h 23"/>
                  <a:gd name="T10" fmla="*/ 12 w 22"/>
                  <a:gd name="T11" fmla="*/ 16 h 23"/>
                  <a:gd name="T12" fmla="*/ 16 w 22"/>
                  <a:gd name="T13" fmla="*/ 12 h 23"/>
                  <a:gd name="T14" fmla="*/ 11 w 22"/>
                  <a:gd name="T15" fmla="*/ 6 h 23"/>
                  <a:gd name="T16" fmla="*/ 6 w 22"/>
                  <a:gd name="T17" fmla="*/ 11 h 23"/>
                  <a:gd name="T18" fmla="*/ 12 w 22"/>
                  <a:gd name="T19" fmla="*/ 16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" h="23">
                    <a:moveTo>
                      <a:pt x="12" y="22"/>
                    </a:moveTo>
                    <a:cubicBezTo>
                      <a:pt x="6" y="23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7" y="0"/>
                      <a:pt x="22" y="6"/>
                      <a:pt x="22" y="12"/>
                    </a:cubicBezTo>
                    <a:cubicBezTo>
                      <a:pt x="22" y="17"/>
                      <a:pt x="18" y="23"/>
                      <a:pt x="12" y="22"/>
                    </a:cubicBezTo>
                    <a:close/>
                    <a:moveTo>
                      <a:pt x="12" y="16"/>
                    </a:moveTo>
                    <a:cubicBezTo>
                      <a:pt x="14" y="16"/>
                      <a:pt x="16" y="15"/>
                      <a:pt x="16" y="12"/>
                    </a:cubicBezTo>
                    <a:cubicBezTo>
                      <a:pt x="16" y="9"/>
                      <a:pt x="14" y="6"/>
                      <a:pt x="11" y="6"/>
                    </a:cubicBezTo>
                    <a:cubicBezTo>
                      <a:pt x="8" y="6"/>
                      <a:pt x="6" y="8"/>
                      <a:pt x="6" y="11"/>
                    </a:cubicBezTo>
                    <a:cubicBezTo>
                      <a:pt x="6" y="14"/>
                      <a:pt x="8" y="16"/>
                      <a:pt x="12" y="16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76" name="Freeform 159">
                <a:extLst>
                  <a:ext uri="{FF2B5EF4-FFF2-40B4-BE49-F238E27FC236}">
                    <a16:creationId xmlns:a16="http://schemas.microsoft.com/office/drawing/2014/main" id="{C58FB62F-6E0B-41C1-8C20-FC4A5B70A1A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9604038" y="4594225"/>
                <a:ext cx="17463" cy="17463"/>
              </a:xfrm>
              <a:custGeom>
                <a:avLst/>
                <a:gdLst>
                  <a:gd name="T0" fmla="*/ 2 w 7"/>
                  <a:gd name="T1" fmla="*/ 7 h 7"/>
                  <a:gd name="T2" fmla="*/ 0 w 7"/>
                  <a:gd name="T3" fmla="*/ 3 h 7"/>
                  <a:gd name="T4" fmla="*/ 3 w 7"/>
                  <a:gd name="T5" fmla="*/ 0 h 7"/>
                  <a:gd name="T6" fmla="*/ 7 w 7"/>
                  <a:gd name="T7" fmla="*/ 3 h 7"/>
                  <a:gd name="T8" fmla="*/ 4 w 7"/>
                  <a:gd name="T9" fmla="*/ 7 h 7"/>
                  <a:gd name="T10" fmla="*/ 2 w 7"/>
                  <a:gd name="T11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" h="7">
                    <a:moveTo>
                      <a:pt x="2" y="7"/>
                    </a:moveTo>
                    <a:cubicBezTo>
                      <a:pt x="2" y="6"/>
                      <a:pt x="0" y="5"/>
                      <a:pt x="0" y="3"/>
                    </a:cubicBezTo>
                    <a:cubicBezTo>
                      <a:pt x="0" y="1"/>
                      <a:pt x="1" y="0"/>
                      <a:pt x="3" y="0"/>
                    </a:cubicBezTo>
                    <a:cubicBezTo>
                      <a:pt x="5" y="0"/>
                      <a:pt x="7" y="1"/>
                      <a:pt x="7" y="3"/>
                    </a:cubicBezTo>
                    <a:cubicBezTo>
                      <a:pt x="6" y="5"/>
                      <a:pt x="5" y="6"/>
                      <a:pt x="4" y="7"/>
                    </a:cubicBezTo>
                    <a:cubicBezTo>
                      <a:pt x="3" y="7"/>
                      <a:pt x="3" y="7"/>
                      <a:pt x="2" y="7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77" name="Freeform 160">
                <a:extLst>
                  <a:ext uri="{FF2B5EF4-FFF2-40B4-BE49-F238E27FC236}">
                    <a16:creationId xmlns:a16="http://schemas.microsoft.com/office/drawing/2014/main" id="{98DE2486-628C-4F55-A5B0-BDB62FF5815A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7894300" y="3951287"/>
                <a:ext cx="1785938" cy="2012950"/>
              </a:xfrm>
              <a:custGeom>
                <a:avLst/>
                <a:gdLst>
                  <a:gd name="T0" fmla="*/ 322 w 726"/>
                  <a:gd name="T1" fmla="*/ 558 h 818"/>
                  <a:gd name="T2" fmla="*/ 273 w 726"/>
                  <a:gd name="T3" fmla="*/ 568 h 818"/>
                  <a:gd name="T4" fmla="*/ 289 w 726"/>
                  <a:gd name="T5" fmla="*/ 506 h 818"/>
                  <a:gd name="T6" fmla="*/ 277 w 726"/>
                  <a:gd name="T7" fmla="*/ 494 h 818"/>
                  <a:gd name="T8" fmla="*/ 217 w 726"/>
                  <a:gd name="T9" fmla="*/ 487 h 818"/>
                  <a:gd name="T10" fmla="*/ 242 w 726"/>
                  <a:gd name="T11" fmla="*/ 438 h 818"/>
                  <a:gd name="T12" fmla="*/ 171 w 726"/>
                  <a:gd name="T13" fmla="*/ 446 h 818"/>
                  <a:gd name="T14" fmla="*/ 197 w 726"/>
                  <a:gd name="T15" fmla="*/ 401 h 818"/>
                  <a:gd name="T16" fmla="*/ 139 w 726"/>
                  <a:gd name="T17" fmla="*/ 401 h 818"/>
                  <a:gd name="T18" fmla="*/ 154 w 726"/>
                  <a:gd name="T19" fmla="*/ 358 h 818"/>
                  <a:gd name="T20" fmla="*/ 140 w 726"/>
                  <a:gd name="T21" fmla="*/ 339 h 818"/>
                  <a:gd name="T22" fmla="*/ 114 w 726"/>
                  <a:gd name="T23" fmla="*/ 338 h 818"/>
                  <a:gd name="T24" fmla="*/ 76 w 726"/>
                  <a:gd name="T25" fmla="*/ 364 h 818"/>
                  <a:gd name="T26" fmla="*/ 79 w 726"/>
                  <a:gd name="T27" fmla="*/ 293 h 818"/>
                  <a:gd name="T28" fmla="*/ 29 w 726"/>
                  <a:gd name="T29" fmla="*/ 319 h 818"/>
                  <a:gd name="T30" fmla="*/ 6 w 726"/>
                  <a:gd name="T31" fmla="*/ 125 h 818"/>
                  <a:gd name="T32" fmla="*/ 223 w 726"/>
                  <a:gd name="T33" fmla="*/ 51 h 818"/>
                  <a:gd name="T34" fmla="*/ 276 w 726"/>
                  <a:gd name="T35" fmla="*/ 16 h 818"/>
                  <a:gd name="T36" fmla="*/ 295 w 726"/>
                  <a:gd name="T37" fmla="*/ 95 h 818"/>
                  <a:gd name="T38" fmla="*/ 345 w 726"/>
                  <a:gd name="T39" fmla="*/ 64 h 818"/>
                  <a:gd name="T40" fmla="*/ 340 w 726"/>
                  <a:gd name="T41" fmla="*/ 135 h 818"/>
                  <a:gd name="T42" fmla="*/ 396 w 726"/>
                  <a:gd name="T43" fmla="*/ 105 h 818"/>
                  <a:gd name="T44" fmla="*/ 370 w 726"/>
                  <a:gd name="T45" fmla="*/ 157 h 818"/>
                  <a:gd name="T46" fmla="*/ 452 w 726"/>
                  <a:gd name="T47" fmla="*/ 164 h 818"/>
                  <a:gd name="T48" fmla="*/ 443 w 726"/>
                  <a:gd name="T49" fmla="*/ 198 h 818"/>
                  <a:gd name="T50" fmla="*/ 469 w 726"/>
                  <a:gd name="T51" fmla="*/ 258 h 818"/>
                  <a:gd name="T52" fmla="*/ 526 w 726"/>
                  <a:gd name="T53" fmla="*/ 230 h 818"/>
                  <a:gd name="T54" fmla="*/ 512 w 726"/>
                  <a:gd name="T55" fmla="*/ 319 h 818"/>
                  <a:gd name="T56" fmla="*/ 575 w 726"/>
                  <a:gd name="T57" fmla="*/ 289 h 818"/>
                  <a:gd name="T58" fmla="*/ 527 w 726"/>
                  <a:gd name="T59" fmla="*/ 340 h 818"/>
                  <a:gd name="T60" fmla="*/ 607 w 726"/>
                  <a:gd name="T61" fmla="*/ 357 h 818"/>
                  <a:gd name="T62" fmla="*/ 569 w 726"/>
                  <a:gd name="T63" fmla="*/ 406 h 818"/>
                  <a:gd name="T64" fmla="*/ 657 w 726"/>
                  <a:gd name="T65" fmla="*/ 428 h 818"/>
                  <a:gd name="T66" fmla="*/ 607 w 726"/>
                  <a:gd name="T67" fmla="*/ 476 h 818"/>
                  <a:gd name="T68" fmla="*/ 690 w 726"/>
                  <a:gd name="T69" fmla="*/ 503 h 818"/>
                  <a:gd name="T70" fmla="*/ 640 w 726"/>
                  <a:gd name="T71" fmla="*/ 550 h 818"/>
                  <a:gd name="T72" fmla="*/ 715 w 726"/>
                  <a:gd name="T73" fmla="*/ 581 h 818"/>
                  <a:gd name="T74" fmla="*/ 667 w 726"/>
                  <a:gd name="T75" fmla="*/ 619 h 818"/>
                  <a:gd name="T76" fmla="*/ 563 w 726"/>
                  <a:gd name="T77" fmla="*/ 813 h 818"/>
                  <a:gd name="T78" fmla="*/ 399 w 726"/>
                  <a:gd name="T79" fmla="*/ 726 h 818"/>
                  <a:gd name="T80" fmla="*/ 348 w 726"/>
                  <a:gd name="T81" fmla="*/ 728 h 818"/>
                  <a:gd name="T82" fmla="*/ 376 w 726"/>
                  <a:gd name="T83" fmla="*/ 669 h 818"/>
                  <a:gd name="T84" fmla="*/ 370 w 726"/>
                  <a:gd name="T85" fmla="*/ 652 h 818"/>
                  <a:gd name="T86" fmla="*/ 312 w 726"/>
                  <a:gd name="T87" fmla="*/ 634 h 818"/>
                  <a:gd name="T88" fmla="*/ 344 w 726"/>
                  <a:gd name="T89" fmla="*/ 595 h 818"/>
                  <a:gd name="T90" fmla="*/ 648 w 726"/>
                  <a:gd name="T91" fmla="*/ 630 h 818"/>
                  <a:gd name="T92" fmla="*/ 546 w 726"/>
                  <a:gd name="T93" fmla="*/ 402 h 818"/>
                  <a:gd name="T94" fmla="*/ 404 w 726"/>
                  <a:gd name="T95" fmla="*/ 218 h 818"/>
                  <a:gd name="T96" fmla="*/ 179 w 726"/>
                  <a:gd name="T97" fmla="*/ 54 h 818"/>
                  <a:gd name="T98" fmla="*/ 30 w 726"/>
                  <a:gd name="T99" fmla="*/ 210 h 818"/>
                  <a:gd name="T100" fmla="*/ 86 w 726"/>
                  <a:gd name="T101" fmla="*/ 277 h 818"/>
                  <a:gd name="T102" fmla="*/ 135 w 726"/>
                  <a:gd name="T103" fmla="*/ 312 h 818"/>
                  <a:gd name="T104" fmla="*/ 186 w 726"/>
                  <a:gd name="T105" fmla="*/ 355 h 818"/>
                  <a:gd name="T106" fmla="*/ 229 w 726"/>
                  <a:gd name="T107" fmla="*/ 397 h 818"/>
                  <a:gd name="T108" fmla="*/ 269 w 726"/>
                  <a:gd name="T109" fmla="*/ 441 h 818"/>
                  <a:gd name="T110" fmla="*/ 307 w 726"/>
                  <a:gd name="T111" fmla="*/ 489 h 818"/>
                  <a:gd name="T112" fmla="*/ 341 w 726"/>
                  <a:gd name="T113" fmla="*/ 541 h 818"/>
                  <a:gd name="T114" fmla="*/ 371 w 726"/>
                  <a:gd name="T115" fmla="*/ 597 h 818"/>
                  <a:gd name="T116" fmla="*/ 397 w 726"/>
                  <a:gd name="T117" fmla="*/ 654 h 818"/>
                  <a:gd name="T118" fmla="*/ 421 w 726"/>
                  <a:gd name="T119" fmla="*/ 719 h 818"/>
                  <a:gd name="T120" fmla="*/ 618 w 726"/>
                  <a:gd name="T121" fmla="*/ 759 h 8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726" h="818">
                    <a:moveTo>
                      <a:pt x="343" y="587"/>
                    </a:moveTo>
                    <a:cubicBezTo>
                      <a:pt x="342" y="582"/>
                      <a:pt x="338" y="577"/>
                      <a:pt x="336" y="573"/>
                    </a:cubicBezTo>
                    <a:cubicBezTo>
                      <a:pt x="334" y="568"/>
                      <a:pt x="331" y="564"/>
                      <a:pt x="329" y="560"/>
                    </a:cubicBezTo>
                    <a:cubicBezTo>
                      <a:pt x="327" y="557"/>
                      <a:pt x="325" y="556"/>
                      <a:pt x="322" y="558"/>
                    </a:cubicBezTo>
                    <a:cubicBezTo>
                      <a:pt x="310" y="566"/>
                      <a:pt x="298" y="574"/>
                      <a:pt x="286" y="581"/>
                    </a:cubicBezTo>
                    <a:cubicBezTo>
                      <a:pt x="283" y="583"/>
                      <a:pt x="280" y="585"/>
                      <a:pt x="276" y="584"/>
                    </a:cubicBezTo>
                    <a:cubicBezTo>
                      <a:pt x="272" y="583"/>
                      <a:pt x="270" y="581"/>
                      <a:pt x="269" y="577"/>
                    </a:cubicBezTo>
                    <a:cubicBezTo>
                      <a:pt x="269" y="573"/>
                      <a:pt x="270" y="570"/>
                      <a:pt x="273" y="568"/>
                    </a:cubicBezTo>
                    <a:cubicBezTo>
                      <a:pt x="286" y="560"/>
                      <a:pt x="299" y="552"/>
                      <a:pt x="312" y="544"/>
                    </a:cubicBezTo>
                    <a:cubicBezTo>
                      <a:pt x="316" y="541"/>
                      <a:pt x="317" y="539"/>
                      <a:pt x="314" y="535"/>
                    </a:cubicBezTo>
                    <a:cubicBezTo>
                      <a:pt x="307" y="526"/>
                      <a:pt x="301" y="517"/>
                      <a:pt x="296" y="507"/>
                    </a:cubicBezTo>
                    <a:cubicBezTo>
                      <a:pt x="294" y="504"/>
                      <a:pt x="292" y="504"/>
                      <a:pt x="289" y="506"/>
                    </a:cubicBezTo>
                    <a:cubicBezTo>
                      <a:pt x="277" y="515"/>
                      <a:pt x="265" y="524"/>
                      <a:pt x="253" y="533"/>
                    </a:cubicBezTo>
                    <a:cubicBezTo>
                      <a:pt x="246" y="538"/>
                      <a:pt x="239" y="536"/>
                      <a:pt x="237" y="528"/>
                    </a:cubicBezTo>
                    <a:cubicBezTo>
                      <a:pt x="237" y="524"/>
                      <a:pt x="239" y="521"/>
                      <a:pt x="242" y="519"/>
                    </a:cubicBezTo>
                    <a:cubicBezTo>
                      <a:pt x="254" y="510"/>
                      <a:pt x="265" y="502"/>
                      <a:pt x="277" y="494"/>
                    </a:cubicBezTo>
                    <a:cubicBezTo>
                      <a:pt x="282" y="490"/>
                      <a:pt x="282" y="490"/>
                      <a:pt x="278" y="484"/>
                    </a:cubicBezTo>
                    <a:cubicBezTo>
                      <a:pt x="272" y="475"/>
                      <a:pt x="265" y="468"/>
                      <a:pt x="259" y="459"/>
                    </a:cubicBezTo>
                    <a:cubicBezTo>
                      <a:pt x="257" y="456"/>
                      <a:pt x="255" y="456"/>
                      <a:pt x="253" y="458"/>
                    </a:cubicBezTo>
                    <a:cubicBezTo>
                      <a:pt x="241" y="468"/>
                      <a:pt x="229" y="477"/>
                      <a:pt x="217" y="487"/>
                    </a:cubicBezTo>
                    <a:cubicBezTo>
                      <a:pt x="213" y="490"/>
                      <a:pt x="207" y="490"/>
                      <a:pt x="204" y="487"/>
                    </a:cubicBezTo>
                    <a:cubicBezTo>
                      <a:pt x="201" y="483"/>
                      <a:pt x="201" y="477"/>
                      <a:pt x="205" y="473"/>
                    </a:cubicBezTo>
                    <a:cubicBezTo>
                      <a:pt x="217" y="464"/>
                      <a:pt x="229" y="454"/>
                      <a:pt x="241" y="445"/>
                    </a:cubicBezTo>
                    <a:cubicBezTo>
                      <a:pt x="244" y="442"/>
                      <a:pt x="244" y="441"/>
                      <a:pt x="242" y="438"/>
                    </a:cubicBezTo>
                    <a:cubicBezTo>
                      <a:pt x="234" y="429"/>
                      <a:pt x="226" y="420"/>
                      <a:pt x="218" y="412"/>
                    </a:cubicBezTo>
                    <a:cubicBezTo>
                      <a:pt x="216" y="410"/>
                      <a:pt x="215" y="410"/>
                      <a:pt x="213" y="411"/>
                    </a:cubicBezTo>
                    <a:cubicBezTo>
                      <a:pt x="202" y="422"/>
                      <a:pt x="191" y="432"/>
                      <a:pt x="180" y="442"/>
                    </a:cubicBezTo>
                    <a:cubicBezTo>
                      <a:pt x="177" y="445"/>
                      <a:pt x="174" y="447"/>
                      <a:pt x="171" y="446"/>
                    </a:cubicBezTo>
                    <a:cubicBezTo>
                      <a:pt x="167" y="446"/>
                      <a:pt x="164" y="444"/>
                      <a:pt x="163" y="440"/>
                    </a:cubicBezTo>
                    <a:cubicBezTo>
                      <a:pt x="162" y="436"/>
                      <a:pt x="163" y="433"/>
                      <a:pt x="166" y="430"/>
                    </a:cubicBezTo>
                    <a:cubicBezTo>
                      <a:pt x="176" y="421"/>
                      <a:pt x="185" y="413"/>
                      <a:pt x="195" y="404"/>
                    </a:cubicBezTo>
                    <a:cubicBezTo>
                      <a:pt x="196" y="403"/>
                      <a:pt x="196" y="402"/>
                      <a:pt x="197" y="401"/>
                    </a:cubicBezTo>
                    <a:cubicBezTo>
                      <a:pt x="203" y="396"/>
                      <a:pt x="203" y="396"/>
                      <a:pt x="197" y="390"/>
                    </a:cubicBezTo>
                    <a:cubicBezTo>
                      <a:pt x="191" y="384"/>
                      <a:pt x="184" y="378"/>
                      <a:pt x="178" y="372"/>
                    </a:cubicBezTo>
                    <a:cubicBezTo>
                      <a:pt x="172" y="366"/>
                      <a:pt x="170" y="366"/>
                      <a:pt x="165" y="372"/>
                    </a:cubicBezTo>
                    <a:cubicBezTo>
                      <a:pt x="157" y="382"/>
                      <a:pt x="147" y="391"/>
                      <a:pt x="139" y="401"/>
                    </a:cubicBezTo>
                    <a:cubicBezTo>
                      <a:pt x="134" y="407"/>
                      <a:pt x="128" y="408"/>
                      <a:pt x="123" y="404"/>
                    </a:cubicBezTo>
                    <a:cubicBezTo>
                      <a:pt x="119" y="400"/>
                      <a:pt x="119" y="393"/>
                      <a:pt x="125" y="388"/>
                    </a:cubicBezTo>
                    <a:cubicBezTo>
                      <a:pt x="132" y="382"/>
                      <a:pt x="138" y="375"/>
                      <a:pt x="144" y="368"/>
                    </a:cubicBezTo>
                    <a:cubicBezTo>
                      <a:pt x="148" y="365"/>
                      <a:pt x="152" y="362"/>
                      <a:pt x="154" y="358"/>
                    </a:cubicBezTo>
                    <a:cubicBezTo>
                      <a:pt x="154" y="358"/>
                      <a:pt x="154" y="358"/>
                      <a:pt x="154" y="358"/>
                    </a:cubicBezTo>
                    <a:cubicBezTo>
                      <a:pt x="159" y="355"/>
                      <a:pt x="159" y="354"/>
                      <a:pt x="155" y="350"/>
                    </a:cubicBezTo>
                    <a:cubicBezTo>
                      <a:pt x="150" y="346"/>
                      <a:pt x="145" y="343"/>
                      <a:pt x="140" y="339"/>
                    </a:cubicBezTo>
                    <a:cubicBezTo>
                      <a:pt x="140" y="339"/>
                      <a:pt x="140" y="339"/>
                      <a:pt x="140" y="339"/>
                    </a:cubicBezTo>
                    <a:cubicBezTo>
                      <a:pt x="136" y="334"/>
                      <a:pt x="130" y="331"/>
                      <a:pt x="126" y="327"/>
                    </a:cubicBezTo>
                    <a:cubicBezTo>
                      <a:pt x="125" y="326"/>
                      <a:pt x="123" y="326"/>
                      <a:pt x="123" y="327"/>
                    </a:cubicBezTo>
                    <a:cubicBezTo>
                      <a:pt x="120" y="330"/>
                      <a:pt x="117" y="333"/>
                      <a:pt x="115" y="337"/>
                    </a:cubicBezTo>
                    <a:cubicBezTo>
                      <a:pt x="115" y="337"/>
                      <a:pt x="114" y="338"/>
                      <a:pt x="114" y="338"/>
                    </a:cubicBezTo>
                    <a:cubicBezTo>
                      <a:pt x="114" y="338"/>
                      <a:pt x="113" y="339"/>
                      <a:pt x="113" y="339"/>
                    </a:cubicBezTo>
                    <a:cubicBezTo>
                      <a:pt x="106" y="347"/>
                      <a:pt x="100" y="356"/>
                      <a:pt x="93" y="364"/>
                    </a:cubicBezTo>
                    <a:cubicBezTo>
                      <a:pt x="91" y="366"/>
                      <a:pt x="89" y="368"/>
                      <a:pt x="87" y="368"/>
                    </a:cubicBezTo>
                    <a:cubicBezTo>
                      <a:pt x="82" y="369"/>
                      <a:pt x="79" y="368"/>
                      <a:pt x="76" y="364"/>
                    </a:cubicBezTo>
                    <a:cubicBezTo>
                      <a:pt x="74" y="361"/>
                      <a:pt x="75" y="357"/>
                      <a:pt x="78" y="354"/>
                    </a:cubicBezTo>
                    <a:cubicBezTo>
                      <a:pt x="87" y="342"/>
                      <a:pt x="97" y="331"/>
                      <a:pt x="106" y="319"/>
                    </a:cubicBezTo>
                    <a:cubicBezTo>
                      <a:pt x="109" y="316"/>
                      <a:pt x="109" y="315"/>
                      <a:pt x="106" y="312"/>
                    </a:cubicBezTo>
                    <a:cubicBezTo>
                      <a:pt x="97" y="306"/>
                      <a:pt x="88" y="299"/>
                      <a:pt x="79" y="293"/>
                    </a:cubicBezTo>
                    <a:cubicBezTo>
                      <a:pt x="74" y="290"/>
                      <a:pt x="73" y="291"/>
                      <a:pt x="70" y="295"/>
                    </a:cubicBezTo>
                    <a:cubicBezTo>
                      <a:pt x="61" y="307"/>
                      <a:pt x="52" y="318"/>
                      <a:pt x="44" y="330"/>
                    </a:cubicBezTo>
                    <a:cubicBezTo>
                      <a:pt x="40" y="334"/>
                      <a:pt x="34" y="336"/>
                      <a:pt x="30" y="333"/>
                    </a:cubicBezTo>
                    <a:cubicBezTo>
                      <a:pt x="26" y="330"/>
                      <a:pt x="26" y="323"/>
                      <a:pt x="29" y="319"/>
                    </a:cubicBezTo>
                    <a:cubicBezTo>
                      <a:pt x="39" y="307"/>
                      <a:pt x="48" y="294"/>
                      <a:pt x="57" y="282"/>
                    </a:cubicBezTo>
                    <a:cubicBezTo>
                      <a:pt x="58" y="280"/>
                      <a:pt x="59" y="279"/>
                      <a:pt x="57" y="277"/>
                    </a:cubicBezTo>
                    <a:cubicBezTo>
                      <a:pt x="32" y="254"/>
                      <a:pt x="14" y="227"/>
                      <a:pt x="6" y="195"/>
                    </a:cubicBezTo>
                    <a:cubicBezTo>
                      <a:pt x="0" y="171"/>
                      <a:pt x="0" y="148"/>
                      <a:pt x="6" y="125"/>
                    </a:cubicBezTo>
                    <a:cubicBezTo>
                      <a:pt x="10" y="109"/>
                      <a:pt x="17" y="95"/>
                      <a:pt x="27" y="82"/>
                    </a:cubicBezTo>
                    <a:cubicBezTo>
                      <a:pt x="41" y="64"/>
                      <a:pt x="59" y="51"/>
                      <a:pt x="81" y="42"/>
                    </a:cubicBezTo>
                    <a:cubicBezTo>
                      <a:pt x="121" y="27"/>
                      <a:pt x="162" y="28"/>
                      <a:pt x="202" y="42"/>
                    </a:cubicBezTo>
                    <a:cubicBezTo>
                      <a:pt x="209" y="45"/>
                      <a:pt x="216" y="47"/>
                      <a:pt x="223" y="51"/>
                    </a:cubicBezTo>
                    <a:cubicBezTo>
                      <a:pt x="226" y="52"/>
                      <a:pt x="228" y="52"/>
                      <a:pt x="230" y="49"/>
                    </a:cubicBezTo>
                    <a:cubicBezTo>
                      <a:pt x="240" y="34"/>
                      <a:pt x="251" y="20"/>
                      <a:pt x="262" y="5"/>
                    </a:cubicBezTo>
                    <a:cubicBezTo>
                      <a:pt x="266" y="1"/>
                      <a:pt x="271" y="0"/>
                      <a:pt x="276" y="3"/>
                    </a:cubicBezTo>
                    <a:cubicBezTo>
                      <a:pt x="279" y="6"/>
                      <a:pt x="280" y="11"/>
                      <a:pt x="276" y="16"/>
                    </a:cubicBezTo>
                    <a:cubicBezTo>
                      <a:pt x="266" y="30"/>
                      <a:pt x="256" y="44"/>
                      <a:pt x="245" y="58"/>
                    </a:cubicBezTo>
                    <a:cubicBezTo>
                      <a:pt x="243" y="61"/>
                      <a:pt x="243" y="63"/>
                      <a:pt x="246" y="65"/>
                    </a:cubicBezTo>
                    <a:cubicBezTo>
                      <a:pt x="262" y="74"/>
                      <a:pt x="276" y="85"/>
                      <a:pt x="290" y="96"/>
                    </a:cubicBezTo>
                    <a:cubicBezTo>
                      <a:pt x="292" y="97"/>
                      <a:pt x="294" y="97"/>
                      <a:pt x="295" y="95"/>
                    </a:cubicBezTo>
                    <a:cubicBezTo>
                      <a:pt x="304" y="85"/>
                      <a:pt x="313" y="74"/>
                      <a:pt x="321" y="64"/>
                    </a:cubicBezTo>
                    <a:cubicBezTo>
                      <a:pt x="325" y="60"/>
                      <a:pt x="328" y="56"/>
                      <a:pt x="331" y="52"/>
                    </a:cubicBezTo>
                    <a:cubicBezTo>
                      <a:pt x="334" y="48"/>
                      <a:pt x="340" y="48"/>
                      <a:pt x="344" y="52"/>
                    </a:cubicBezTo>
                    <a:cubicBezTo>
                      <a:pt x="348" y="55"/>
                      <a:pt x="348" y="60"/>
                      <a:pt x="345" y="64"/>
                    </a:cubicBezTo>
                    <a:cubicBezTo>
                      <a:pt x="340" y="70"/>
                      <a:pt x="335" y="76"/>
                      <a:pt x="330" y="82"/>
                    </a:cubicBezTo>
                    <a:cubicBezTo>
                      <a:pt x="324" y="89"/>
                      <a:pt x="317" y="97"/>
                      <a:pt x="311" y="105"/>
                    </a:cubicBezTo>
                    <a:cubicBezTo>
                      <a:pt x="308" y="108"/>
                      <a:pt x="309" y="109"/>
                      <a:pt x="311" y="111"/>
                    </a:cubicBezTo>
                    <a:cubicBezTo>
                      <a:pt x="321" y="119"/>
                      <a:pt x="331" y="127"/>
                      <a:pt x="340" y="135"/>
                    </a:cubicBezTo>
                    <a:cubicBezTo>
                      <a:pt x="344" y="138"/>
                      <a:pt x="348" y="141"/>
                      <a:pt x="352" y="145"/>
                    </a:cubicBezTo>
                    <a:cubicBezTo>
                      <a:pt x="354" y="147"/>
                      <a:pt x="356" y="147"/>
                      <a:pt x="358" y="144"/>
                    </a:cubicBezTo>
                    <a:cubicBezTo>
                      <a:pt x="369" y="133"/>
                      <a:pt x="380" y="122"/>
                      <a:pt x="391" y="110"/>
                    </a:cubicBezTo>
                    <a:cubicBezTo>
                      <a:pt x="392" y="108"/>
                      <a:pt x="394" y="106"/>
                      <a:pt x="396" y="105"/>
                    </a:cubicBezTo>
                    <a:cubicBezTo>
                      <a:pt x="400" y="101"/>
                      <a:pt x="404" y="101"/>
                      <a:pt x="408" y="104"/>
                    </a:cubicBezTo>
                    <a:cubicBezTo>
                      <a:pt x="412" y="108"/>
                      <a:pt x="413" y="112"/>
                      <a:pt x="409" y="116"/>
                    </a:cubicBezTo>
                    <a:cubicBezTo>
                      <a:pt x="402" y="125"/>
                      <a:pt x="394" y="133"/>
                      <a:pt x="386" y="141"/>
                    </a:cubicBezTo>
                    <a:cubicBezTo>
                      <a:pt x="381" y="146"/>
                      <a:pt x="376" y="152"/>
                      <a:pt x="370" y="157"/>
                    </a:cubicBezTo>
                    <a:cubicBezTo>
                      <a:pt x="369" y="159"/>
                      <a:pt x="369" y="160"/>
                      <a:pt x="371" y="162"/>
                    </a:cubicBezTo>
                    <a:cubicBezTo>
                      <a:pt x="384" y="173"/>
                      <a:pt x="397" y="186"/>
                      <a:pt x="410" y="199"/>
                    </a:cubicBezTo>
                    <a:cubicBezTo>
                      <a:pt x="412" y="201"/>
                      <a:pt x="413" y="201"/>
                      <a:pt x="416" y="199"/>
                    </a:cubicBezTo>
                    <a:cubicBezTo>
                      <a:pt x="428" y="187"/>
                      <a:pt x="440" y="176"/>
                      <a:pt x="452" y="164"/>
                    </a:cubicBezTo>
                    <a:cubicBezTo>
                      <a:pt x="455" y="162"/>
                      <a:pt x="457" y="160"/>
                      <a:pt x="460" y="159"/>
                    </a:cubicBezTo>
                    <a:cubicBezTo>
                      <a:pt x="464" y="158"/>
                      <a:pt x="468" y="160"/>
                      <a:pt x="470" y="164"/>
                    </a:cubicBezTo>
                    <a:cubicBezTo>
                      <a:pt x="472" y="168"/>
                      <a:pt x="472" y="171"/>
                      <a:pt x="468" y="174"/>
                    </a:cubicBezTo>
                    <a:cubicBezTo>
                      <a:pt x="460" y="182"/>
                      <a:pt x="451" y="190"/>
                      <a:pt x="443" y="198"/>
                    </a:cubicBezTo>
                    <a:cubicBezTo>
                      <a:pt x="438" y="203"/>
                      <a:pt x="433" y="208"/>
                      <a:pt x="427" y="213"/>
                    </a:cubicBezTo>
                    <a:cubicBezTo>
                      <a:pt x="426" y="214"/>
                      <a:pt x="425" y="215"/>
                      <a:pt x="427" y="217"/>
                    </a:cubicBezTo>
                    <a:cubicBezTo>
                      <a:pt x="440" y="230"/>
                      <a:pt x="452" y="243"/>
                      <a:pt x="463" y="257"/>
                    </a:cubicBezTo>
                    <a:cubicBezTo>
                      <a:pt x="465" y="259"/>
                      <a:pt x="466" y="260"/>
                      <a:pt x="469" y="258"/>
                    </a:cubicBezTo>
                    <a:cubicBezTo>
                      <a:pt x="477" y="250"/>
                      <a:pt x="486" y="243"/>
                      <a:pt x="495" y="235"/>
                    </a:cubicBezTo>
                    <a:cubicBezTo>
                      <a:pt x="500" y="230"/>
                      <a:pt x="507" y="225"/>
                      <a:pt x="513" y="221"/>
                    </a:cubicBezTo>
                    <a:cubicBezTo>
                      <a:pt x="516" y="220"/>
                      <a:pt x="519" y="220"/>
                      <a:pt x="522" y="222"/>
                    </a:cubicBezTo>
                    <a:cubicBezTo>
                      <a:pt x="525" y="224"/>
                      <a:pt x="526" y="227"/>
                      <a:pt x="526" y="230"/>
                    </a:cubicBezTo>
                    <a:cubicBezTo>
                      <a:pt x="525" y="233"/>
                      <a:pt x="524" y="236"/>
                      <a:pt x="521" y="238"/>
                    </a:cubicBezTo>
                    <a:cubicBezTo>
                      <a:pt x="508" y="249"/>
                      <a:pt x="495" y="259"/>
                      <a:pt x="482" y="270"/>
                    </a:cubicBezTo>
                    <a:cubicBezTo>
                      <a:pt x="479" y="272"/>
                      <a:pt x="478" y="274"/>
                      <a:pt x="481" y="278"/>
                    </a:cubicBezTo>
                    <a:cubicBezTo>
                      <a:pt x="492" y="292"/>
                      <a:pt x="502" y="305"/>
                      <a:pt x="512" y="319"/>
                    </a:cubicBezTo>
                    <a:cubicBezTo>
                      <a:pt x="514" y="321"/>
                      <a:pt x="516" y="321"/>
                      <a:pt x="518" y="319"/>
                    </a:cubicBezTo>
                    <a:cubicBezTo>
                      <a:pt x="525" y="314"/>
                      <a:pt x="532" y="309"/>
                      <a:pt x="539" y="304"/>
                    </a:cubicBezTo>
                    <a:cubicBezTo>
                      <a:pt x="547" y="298"/>
                      <a:pt x="555" y="293"/>
                      <a:pt x="562" y="287"/>
                    </a:cubicBezTo>
                    <a:cubicBezTo>
                      <a:pt x="567" y="284"/>
                      <a:pt x="572" y="285"/>
                      <a:pt x="575" y="289"/>
                    </a:cubicBezTo>
                    <a:cubicBezTo>
                      <a:pt x="578" y="293"/>
                      <a:pt x="577" y="298"/>
                      <a:pt x="573" y="302"/>
                    </a:cubicBezTo>
                    <a:cubicBezTo>
                      <a:pt x="562" y="311"/>
                      <a:pt x="550" y="318"/>
                      <a:pt x="539" y="326"/>
                    </a:cubicBezTo>
                    <a:cubicBezTo>
                      <a:pt x="535" y="329"/>
                      <a:pt x="532" y="332"/>
                      <a:pt x="528" y="334"/>
                    </a:cubicBezTo>
                    <a:cubicBezTo>
                      <a:pt x="525" y="336"/>
                      <a:pt x="525" y="337"/>
                      <a:pt x="527" y="340"/>
                    </a:cubicBezTo>
                    <a:cubicBezTo>
                      <a:pt x="535" y="352"/>
                      <a:pt x="543" y="364"/>
                      <a:pt x="551" y="376"/>
                    </a:cubicBezTo>
                    <a:cubicBezTo>
                      <a:pt x="553" y="379"/>
                      <a:pt x="555" y="382"/>
                      <a:pt x="556" y="384"/>
                    </a:cubicBezTo>
                    <a:cubicBezTo>
                      <a:pt x="558" y="388"/>
                      <a:pt x="559" y="387"/>
                      <a:pt x="562" y="385"/>
                    </a:cubicBezTo>
                    <a:cubicBezTo>
                      <a:pt x="577" y="376"/>
                      <a:pt x="592" y="366"/>
                      <a:pt x="607" y="357"/>
                    </a:cubicBezTo>
                    <a:cubicBezTo>
                      <a:pt x="612" y="354"/>
                      <a:pt x="617" y="354"/>
                      <a:pt x="620" y="358"/>
                    </a:cubicBezTo>
                    <a:cubicBezTo>
                      <a:pt x="623" y="363"/>
                      <a:pt x="621" y="369"/>
                      <a:pt x="616" y="372"/>
                    </a:cubicBezTo>
                    <a:cubicBezTo>
                      <a:pt x="601" y="381"/>
                      <a:pt x="586" y="391"/>
                      <a:pt x="571" y="401"/>
                    </a:cubicBezTo>
                    <a:cubicBezTo>
                      <a:pt x="569" y="402"/>
                      <a:pt x="567" y="403"/>
                      <a:pt x="569" y="406"/>
                    </a:cubicBezTo>
                    <a:cubicBezTo>
                      <a:pt x="579" y="421"/>
                      <a:pt x="587" y="437"/>
                      <a:pt x="595" y="453"/>
                    </a:cubicBezTo>
                    <a:cubicBezTo>
                      <a:pt x="597" y="456"/>
                      <a:pt x="598" y="456"/>
                      <a:pt x="600" y="454"/>
                    </a:cubicBezTo>
                    <a:cubicBezTo>
                      <a:pt x="615" y="446"/>
                      <a:pt x="629" y="439"/>
                      <a:pt x="643" y="431"/>
                    </a:cubicBezTo>
                    <a:cubicBezTo>
                      <a:pt x="647" y="429"/>
                      <a:pt x="651" y="425"/>
                      <a:pt x="657" y="428"/>
                    </a:cubicBezTo>
                    <a:cubicBezTo>
                      <a:pt x="663" y="432"/>
                      <a:pt x="664" y="440"/>
                      <a:pt x="658" y="443"/>
                    </a:cubicBezTo>
                    <a:cubicBezTo>
                      <a:pt x="645" y="450"/>
                      <a:pt x="633" y="457"/>
                      <a:pt x="620" y="464"/>
                    </a:cubicBezTo>
                    <a:cubicBezTo>
                      <a:pt x="616" y="466"/>
                      <a:pt x="613" y="468"/>
                      <a:pt x="609" y="471"/>
                    </a:cubicBezTo>
                    <a:cubicBezTo>
                      <a:pt x="606" y="472"/>
                      <a:pt x="606" y="474"/>
                      <a:pt x="607" y="476"/>
                    </a:cubicBezTo>
                    <a:cubicBezTo>
                      <a:pt x="615" y="492"/>
                      <a:pt x="623" y="508"/>
                      <a:pt x="630" y="525"/>
                    </a:cubicBezTo>
                    <a:cubicBezTo>
                      <a:pt x="631" y="527"/>
                      <a:pt x="632" y="528"/>
                      <a:pt x="634" y="527"/>
                    </a:cubicBezTo>
                    <a:cubicBezTo>
                      <a:pt x="648" y="519"/>
                      <a:pt x="663" y="513"/>
                      <a:pt x="676" y="506"/>
                    </a:cubicBezTo>
                    <a:cubicBezTo>
                      <a:pt x="680" y="504"/>
                      <a:pt x="685" y="501"/>
                      <a:pt x="690" y="503"/>
                    </a:cubicBezTo>
                    <a:cubicBezTo>
                      <a:pt x="694" y="504"/>
                      <a:pt x="696" y="507"/>
                      <a:pt x="696" y="511"/>
                    </a:cubicBezTo>
                    <a:cubicBezTo>
                      <a:pt x="696" y="515"/>
                      <a:pt x="695" y="518"/>
                      <a:pt x="691" y="519"/>
                    </a:cubicBezTo>
                    <a:cubicBezTo>
                      <a:pt x="675" y="527"/>
                      <a:pt x="659" y="535"/>
                      <a:pt x="643" y="542"/>
                    </a:cubicBezTo>
                    <a:cubicBezTo>
                      <a:pt x="638" y="545"/>
                      <a:pt x="638" y="544"/>
                      <a:pt x="640" y="550"/>
                    </a:cubicBezTo>
                    <a:cubicBezTo>
                      <a:pt x="646" y="565"/>
                      <a:pt x="651" y="581"/>
                      <a:pt x="657" y="596"/>
                    </a:cubicBezTo>
                    <a:cubicBezTo>
                      <a:pt x="659" y="603"/>
                      <a:pt x="659" y="603"/>
                      <a:pt x="666" y="600"/>
                    </a:cubicBezTo>
                    <a:cubicBezTo>
                      <a:pt x="680" y="595"/>
                      <a:pt x="695" y="589"/>
                      <a:pt x="709" y="583"/>
                    </a:cubicBezTo>
                    <a:cubicBezTo>
                      <a:pt x="711" y="582"/>
                      <a:pt x="713" y="582"/>
                      <a:pt x="715" y="581"/>
                    </a:cubicBezTo>
                    <a:cubicBezTo>
                      <a:pt x="719" y="580"/>
                      <a:pt x="723" y="582"/>
                      <a:pt x="725" y="586"/>
                    </a:cubicBezTo>
                    <a:cubicBezTo>
                      <a:pt x="726" y="591"/>
                      <a:pt x="725" y="596"/>
                      <a:pt x="721" y="598"/>
                    </a:cubicBezTo>
                    <a:cubicBezTo>
                      <a:pt x="710" y="602"/>
                      <a:pt x="700" y="606"/>
                      <a:pt x="689" y="610"/>
                    </a:cubicBezTo>
                    <a:cubicBezTo>
                      <a:pt x="682" y="613"/>
                      <a:pt x="674" y="616"/>
                      <a:pt x="667" y="619"/>
                    </a:cubicBezTo>
                    <a:cubicBezTo>
                      <a:pt x="664" y="620"/>
                      <a:pt x="665" y="622"/>
                      <a:pt x="665" y="624"/>
                    </a:cubicBezTo>
                    <a:cubicBezTo>
                      <a:pt x="669" y="643"/>
                      <a:pt x="670" y="662"/>
                      <a:pt x="668" y="681"/>
                    </a:cubicBezTo>
                    <a:cubicBezTo>
                      <a:pt x="664" y="714"/>
                      <a:pt x="654" y="743"/>
                      <a:pt x="633" y="769"/>
                    </a:cubicBezTo>
                    <a:cubicBezTo>
                      <a:pt x="615" y="792"/>
                      <a:pt x="592" y="808"/>
                      <a:pt x="563" y="813"/>
                    </a:cubicBezTo>
                    <a:cubicBezTo>
                      <a:pt x="538" y="818"/>
                      <a:pt x="513" y="816"/>
                      <a:pt x="489" y="807"/>
                    </a:cubicBezTo>
                    <a:cubicBezTo>
                      <a:pt x="463" y="797"/>
                      <a:pt x="442" y="780"/>
                      <a:pt x="425" y="759"/>
                    </a:cubicBezTo>
                    <a:cubicBezTo>
                      <a:pt x="417" y="750"/>
                      <a:pt x="410" y="739"/>
                      <a:pt x="405" y="728"/>
                    </a:cubicBezTo>
                    <a:cubicBezTo>
                      <a:pt x="403" y="725"/>
                      <a:pt x="402" y="725"/>
                      <a:pt x="399" y="726"/>
                    </a:cubicBezTo>
                    <a:cubicBezTo>
                      <a:pt x="386" y="731"/>
                      <a:pt x="373" y="737"/>
                      <a:pt x="360" y="742"/>
                    </a:cubicBezTo>
                    <a:cubicBezTo>
                      <a:pt x="358" y="743"/>
                      <a:pt x="356" y="743"/>
                      <a:pt x="354" y="744"/>
                    </a:cubicBezTo>
                    <a:cubicBezTo>
                      <a:pt x="349" y="745"/>
                      <a:pt x="345" y="743"/>
                      <a:pt x="343" y="739"/>
                    </a:cubicBezTo>
                    <a:cubicBezTo>
                      <a:pt x="341" y="734"/>
                      <a:pt x="343" y="730"/>
                      <a:pt x="348" y="728"/>
                    </a:cubicBezTo>
                    <a:cubicBezTo>
                      <a:pt x="363" y="722"/>
                      <a:pt x="377" y="716"/>
                      <a:pt x="392" y="710"/>
                    </a:cubicBezTo>
                    <a:cubicBezTo>
                      <a:pt x="395" y="709"/>
                      <a:pt x="396" y="708"/>
                      <a:pt x="395" y="705"/>
                    </a:cubicBezTo>
                    <a:cubicBezTo>
                      <a:pt x="391" y="693"/>
                      <a:pt x="386" y="682"/>
                      <a:pt x="383" y="671"/>
                    </a:cubicBezTo>
                    <a:cubicBezTo>
                      <a:pt x="381" y="667"/>
                      <a:pt x="379" y="667"/>
                      <a:pt x="376" y="669"/>
                    </a:cubicBezTo>
                    <a:cubicBezTo>
                      <a:pt x="362" y="675"/>
                      <a:pt x="349" y="681"/>
                      <a:pt x="335" y="688"/>
                    </a:cubicBezTo>
                    <a:cubicBezTo>
                      <a:pt x="329" y="690"/>
                      <a:pt x="324" y="688"/>
                      <a:pt x="322" y="682"/>
                    </a:cubicBezTo>
                    <a:cubicBezTo>
                      <a:pt x="321" y="677"/>
                      <a:pt x="323" y="674"/>
                      <a:pt x="328" y="671"/>
                    </a:cubicBezTo>
                    <a:cubicBezTo>
                      <a:pt x="342" y="665"/>
                      <a:pt x="356" y="658"/>
                      <a:pt x="370" y="652"/>
                    </a:cubicBezTo>
                    <a:cubicBezTo>
                      <a:pt x="373" y="651"/>
                      <a:pt x="374" y="649"/>
                      <a:pt x="372" y="646"/>
                    </a:cubicBezTo>
                    <a:cubicBezTo>
                      <a:pt x="367" y="635"/>
                      <a:pt x="362" y="624"/>
                      <a:pt x="357" y="614"/>
                    </a:cubicBezTo>
                    <a:cubicBezTo>
                      <a:pt x="356" y="610"/>
                      <a:pt x="355" y="610"/>
                      <a:pt x="351" y="612"/>
                    </a:cubicBezTo>
                    <a:cubicBezTo>
                      <a:pt x="338" y="619"/>
                      <a:pt x="325" y="626"/>
                      <a:pt x="312" y="634"/>
                    </a:cubicBezTo>
                    <a:cubicBezTo>
                      <a:pt x="307" y="637"/>
                      <a:pt x="301" y="635"/>
                      <a:pt x="299" y="631"/>
                    </a:cubicBezTo>
                    <a:cubicBezTo>
                      <a:pt x="296" y="626"/>
                      <a:pt x="298" y="621"/>
                      <a:pt x="304" y="618"/>
                    </a:cubicBezTo>
                    <a:cubicBezTo>
                      <a:pt x="316" y="611"/>
                      <a:pt x="329" y="604"/>
                      <a:pt x="341" y="598"/>
                    </a:cubicBezTo>
                    <a:cubicBezTo>
                      <a:pt x="342" y="597"/>
                      <a:pt x="343" y="596"/>
                      <a:pt x="344" y="595"/>
                    </a:cubicBezTo>
                    <a:cubicBezTo>
                      <a:pt x="346" y="596"/>
                      <a:pt x="348" y="595"/>
                      <a:pt x="347" y="593"/>
                    </a:cubicBezTo>
                    <a:cubicBezTo>
                      <a:pt x="346" y="591"/>
                      <a:pt x="346" y="588"/>
                      <a:pt x="343" y="587"/>
                    </a:cubicBezTo>
                    <a:close/>
                    <a:moveTo>
                      <a:pt x="651" y="658"/>
                    </a:moveTo>
                    <a:cubicBezTo>
                      <a:pt x="651" y="651"/>
                      <a:pt x="650" y="641"/>
                      <a:pt x="648" y="630"/>
                    </a:cubicBezTo>
                    <a:cubicBezTo>
                      <a:pt x="644" y="610"/>
                      <a:pt x="636" y="591"/>
                      <a:pt x="629" y="571"/>
                    </a:cubicBezTo>
                    <a:cubicBezTo>
                      <a:pt x="621" y="550"/>
                      <a:pt x="612" y="530"/>
                      <a:pt x="603" y="509"/>
                    </a:cubicBezTo>
                    <a:cubicBezTo>
                      <a:pt x="594" y="489"/>
                      <a:pt x="584" y="470"/>
                      <a:pt x="574" y="451"/>
                    </a:cubicBezTo>
                    <a:cubicBezTo>
                      <a:pt x="565" y="434"/>
                      <a:pt x="556" y="418"/>
                      <a:pt x="546" y="402"/>
                    </a:cubicBezTo>
                    <a:cubicBezTo>
                      <a:pt x="536" y="386"/>
                      <a:pt x="526" y="370"/>
                      <a:pt x="515" y="355"/>
                    </a:cubicBezTo>
                    <a:cubicBezTo>
                      <a:pt x="505" y="340"/>
                      <a:pt x="494" y="325"/>
                      <a:pt x="483" y="310"/>
                    </a:cubicBezTo>
                    <a:cubicBezTo>
                      <a:pt x="471" y="293"/>
                      <a:pt x="457" y="277"/>
                      <a:pt x="443" y="261"/>
                    </a:cubicBezTo>
                    <a:cubicBezTo>
                      <a:pt x="430" y="246"/>
                      <a:pt x="417" y="232"/>
                      <a:pt x="404" y="218"/>
                    </a:cubicBezTo>
                    <a:cubicBezTo>
                      <a:pt x="390" y="204"/>
                      <a:pt x="376" y="191"/>
                      <a:pt x="361" y="177"/>
                    </a:cubicBezTo>
                    <a:cubicBezTo>
                      <a:pt x="343" y="160"/>
                      <a:pt x="324" y="145"/>
                      <a:pt x="305" y="129"/>
                    </a:cubicBezTo>
                    <a:cubicBezTo>
                      <a:pt x="283" y="112"/>
                      <a:pt x="261" y="96"/>
                      <a:pt x="237" y="80"/>
                    </a:cubicBezTo>
                    <a:cubicBezTo>
                      <a:pt x="220" y="68"/>
                      <a:pt x="200" y="59"/>
                      <a:pt x="179" y="54"/>
                    </a:cubicBezTo>
                    <a:cubicBezTo>
                      <a:pt x="155" y="48"/>
                      <a:pt x="130" y="47"/>
                      <a:pt x="104" y="54"/>
                    </a:cubicBezTo>
                    <a:cubicBezTo>
                      <a:pt x="81" y="60"/>
                      <a:pt x="60" y="71"/>
                      <a:pt x="44" y="89"/>
                    </a:cubicBezTo>
                    <a:cubicBezTo>
                      <a:pt x="32" y="103"/>
                      <a:pt x="25" y="120"/>
                      <a:pt x="21" y="138"/>
                    </a:cubicBezTo>
                    <a:cubicBezTo>
                      <a:pt x="17" y="163"/>
                      <a:pt x="20" y="187"/>
                      <a:pt x="30" y="210"/>
                    </a:cubicBezTo>
                    <a:cubicBezTo>
                      <a:pt x="39" y="231"/>
                      <a:pt x="52" y="248"/>
                      <a:pt x="69" y="264"/>
                    </a:cubicBezTo>
                    <a:cubicBezTo>
                      <a:pt x="71" y="265"/>
                      <a:pt x="73" y="265"/>
                      <a:pt x="74" y="266"/>
                    </a:cubicBezTo>
                    <a:cubicBezTo>
                      <a:pt x="78" y="266"/>
                      <a:pt x="81" y="267"/>
                      <a:pt x="82" y="271"/>
                    </a:cubicBezTo>
                    <a:cubicBezTo>
                      <a:pt x="82" y="274"/>
                      <a:pt x="84" y="275"/>
                      <a:pt x="86" y="277"/>
                    </a:cubicBezTo>
                    <a:cubicBezTo>
                      <a:pt x="98" y="284"/>
                      <a:pt x="109" y="292"/>
                      <a:pt x="120" y="300"/>
                    </a:cubicBezTo>
                    <a:cubicBezTo>
                      <a:pt x="121" y="301"/>
                      <a:pt x="122" y="302"/>
                      <a:pt x="124" y="302"/>
                    </a:cubicBezTo>
                    <a:cubicBezTo>
                      <a:pt x="130" y="302"/>
                      <a:pt x="133" y="304"/>
                      <a:pt x="134" y="310"/>
                    </a:cubicBezTo>
                    <a:cubicBezTo>
                      <a:pt x="134" y="311"/>
                      <a:pt x="135" y="311"/>
                      <a:pt x="135" y="312"/>
                    </a:cubicBezTo>
                    <a:cubicBezTo>
                      <a:pt x="146" y="320"/>
                      <a:pt x="157" y="329"/>
                      <a:pt x="167" y="338"/>
                    </a:cubicBezTo>
                    <a:cubicBezTo>
                      <a:pt x="169" y="340"/>
                      <a:pt x="172" y="342"/>
                      <a:pt x="176" y="342"/>
                    </a:cubicBezTo>
                    <a:cubicBezTo>
                      <a:pt x="179" y="342"/>
                      <a:pt x="182" y="345"/>
                      <a:pt x="182" y="348"/>
                    </a:cubicBezTo>
                    <a:cubicBezTo>
                      <a:pt x="182" y="351"/>
                      <a:pt x="184" y="353"/>
                      <a:pt x="186" y="355"/>
                    </a:cubicBezTo>
                    <a:cubicBezTo>
                      <a:pt x="196" y="363"/>
                      <a:pt x="206" y="372"/>
                      <a:pt x="215" y="382"/>
                    </a:cubicBezTo>
                    <a:cubicBezTo>
                      <a:pt x="216" y="384"/>
                      <a:pt x="217" y="385"/>
                      <a:pt x="219" y="385"/>
                    </a:cubicBezTo>
                    <a:cubicBezTo>
                      <a:pt x="225" y="386"/>
                      <a:pt x="227" y="389"/>
                      <a:pt x="227" y="394"/>
                    </a:cubicBezTo>
                    <a:cubicBezTo>
                      <a:pt x="228" y="395"/>
                      <a:pt x="228" y="396"/>
                      <a:pt x="229" y="397"/>
                    </a:cubicBezTo>
                    <a:cubicBezTo>
                      <a:pt x="233" y="401"/>
                      <a:pt x="237" y="405"/>
                      <a:pt x="241" y="410"/>
                    </a:cubicBezTo>
                    <a:cubicBezTo>
                      <a:pt x="246" y="415"/>
                      <a:pt x="251" y="420"/>
                      <a:pt x="256" y="426"/>
                    </a:cubicBezTo>
                    <a:cubicBezTo>
                      <a:pt x="257" y="428"/>
                      <a:pt x="259" y="430"/>
                      <a:pt x="262" y="431"/>
                    </a:cubicBezTo>
                    <a:cubicBezTo>
                      <a:pt x="266" y="433"/>
                      <a:pt x="269" y="435"/>
                      <a:pt x="269" y="441"/>
                    </a:cubicBezTo>
                    <a:cubicBezTo>
                      <a:pt x="269" y="442"/>
                      <a:pt x="270" y="443"/>
                      <a:pt x="271" y="444"/>
                    </a:cubicBezTo>
                    <a:cubicBezTo>
                      <a:pt x="279" y="455"/>
                      <a:pt x="287" y="465"/>
                      <a:pt x="295" y="476"/>
                    </a:cubicBezTo>
                    <a:cubicBezTo>
                      <a:pt x="296" y="478"/>
                      <a:pt x="298" y="480"/>
                      <a:pt x="302" y="481"/>
                    </a:cubicBezTo>
                    <a:cubicBezTo>
                      <a:pt x="305" y="482"/>
                      <a:pt x="307" y="485"/>
                      <a:pt x="307" y="489"/>
                    </a:cubicBezTo>
                    <a:cubicBezTo>
                      <a:pt x="307" y="491"/>
                      <a:pt x="307" y="493"/>
                      <a:pt x="308" y="495"/>
                    </a:cubicBezTo>
                    <a:cubicBezTo>
                      <a:pt x="315" y="505"/>
                      <a:pt x="322" y="516"/>
                      <a:pt x="329" y="526"/>
                    </a:cubicBezTo>
                    <a:cubicBezTo>
                      <a:pt x="331" y="530"/>
                      <a:pt x="333" y="533"/>
                      <a:pt x="338" y="534"/>
                    </a:cubicBezTo>
                    <a:cubicBezTo>
                      <a:pt x="340" y="535"/>
                      <a:pt x="341" y="538"/>
                      <a:pt x="341" y="541"/>
                    </a:cubicBezTo>
                    <a:cubicBezTo>
                      <a:pt x="341" y="543"/>
                      <a:pt x="341" y="546"/>
                      <a:pt x="343" y="548"/>
                    </a:cubicBezTo>
                    <a:cubicBezTo>
                      <a:pt x="348" y="559"/>
                      <a:pt x="354" y="570"/>
                      <a:pt x="360" y="580"/>
                    </a:cubicBezTo>
                    <a:cubicBezTo>
                      <a:pt x="362" y="583"/>
                      <a:pt x="363" y="588"/>
                      <a:pt x="368" y="589"/>
                    </a:cubicBezTo>
                    <a:cubicBezTo>
                      <a:pt x="371" y="590"/>
                      <a:pt x="372" y="594"/>
                      <a:pt x="371" y="597"/>
                    </a:cubicBezTo>
                    <a:cubicBezTo>
                      <a:pt x="371" y="600"/>
                      <a:pt x="371" y="602"/>
                      <a:pt x="372" y="604"/>
                    </a:cubicBezTo>
                    <a:cubicBezTo>
                      <a:pt x="377" y="613"/>
                      <a:pt x="380" y="622"/>
                      <a:pt x="385" y="631"/>
                    </a:cubicBezTo>
                    <a:cubicBezTo>
                      <a:pt x="388" y="636"/>
                      <a:pt x="389" y="643"/>
                      <a:pt x="395" y="646"/>
                    </a:cubicBezTo>
                    <a:cubicBezTo>
                      <a:pt x="397" y="648"/>
                      <a:pt x="398" y="651"/>
                      <a:pt x="397" y="654"/>
                    </a:cubicBezTo>
                    <a:cubicBezTo>
                      <a:pt x="396" y="658"/>
                      <a:pt x="397" y="661"/>
                      <a:pt x="399" y="664"/>
                    </a:cubicBezTo>
                    <a:cubicBezTo>
                      <a:pt x="400" y="667"/>
                      <a:pt x="401" y="670"/>
                      <a:pt x="403" y="674"/>
                    </a:cubicBezTo>
                    <a:cubicBezTo>
                      <a:pt x="406" y="682"/>
                      <a:pt x="408" y="691"/>
                      <a:pt x="412" y="699"/>
                    </a:cubicBezTo>
                    <a:cubicBezTo>
                      <a:pt x="416" y="706"/>
                      <a:pt x="419" y="712"/>
                      <a:pt x="421" y="719"/>
                    </a:cubicBezTo>
                    <a:cubicBezTo>
                      <a:pt x="422" y="726"/>
                      <a:pt x="426" y="732"/>
                      <a:pt x="431" y="737"/>
                    </a:cubicBezTo>
                    <a:cubicBezTo>
                      <a:pt x="441" y="751"/>
                      <a:pt x="453" y="764"/>
                      <a:pt x="467" y="775"/>
                    </a:cubicBezTo>
                    <a:cubicBezTo>
                      <a:pt x="493" y="793"/>
                      <a:pt x="521" y="801"/>
                      <a:pt x="553" y="797"/>
                    </a:cubicBezTo>
                    <a:cubicBezTo>
                      <a:pt x="580" y="793"/>
                      <a:pt x="602" y="780"/>
                      <a:pt x="618" y="759"/>
                    </a:cubicBezTo>
                    <a:cubicBezTo>
                      <a:pt x="641" y="731"/>
                      <a:pt x="651" y="698"/>
                      <a:pt x="651" y="658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78" name="Freeform 161">
                <a:extLst>
                  <a:ext uri="{FF2B5EF4-FFF2-40B4-BE49-F238E27FC236}">
                    <a16:creationId xmlns:a16="http://schemas.microsoft.com/office/drawing/2014/main" id="{97E8FEE5-DA44-42F4-8C57-2B05577A0E3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8172113" y="4783137"/>
                <a:ext cx="1588" cy="3175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0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1"/>
                      <a:pt x="1" y="0"/>
                      <a:pt x="1" y="0"/>
                    </a:cubicBezTo>
                    <a:cubicBezTo>
                      <a:pt x="1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B6DB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79" name="Freeform 162">
                <a:extLst>
                  <a:ext uri="{FF2B5EF4-FFF2-40B4-BE49-F238E27FC236}">
                    <a16:creationId xmlns:a16="http://schemas.microsoft.com/office/drawing/2014/main" id="{FA28AF51-C88A-4C56-9E62-C5B3FF213710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9042063" y="5194300"/>
                <a:ext cx="384175" cy="450850"/>
              </a:xfrm>
              <a:custGeom>
                <a:avLst/>
                <a:gdLst>
                  <a:gd name="T0" fmla="*/ 155 w 156"/>
                  <a:gd name="T1" fmla="*/ 97 h 183"/>
                  <a:gd name="T2" fmla="*/ 139 w 156"/>
                  <a:gd name="T3" fmla="*/ 152 h 183"/>
                  <a:gd name="T4" fmla="*/ 70 w 156"/>
                  <a:gd name="T5" fmla="*/ 178 h 183"/>
                  <a:gd name="T6" fmla="*/ 16 w 156"/>
                  <a:gd name="T7" fmla="*/ 138 h 183"/>
                  <a:gd name="T8" fmla="*/ 2 w 156"/>
                  <a:gd name="T9" fmla="*/ 72 h 183"/>
                  <a:gd name="T10" fmla="*/ 19 w 156"/>
                  <a:gd name="T11" fmla="*/ 30 h 183"/>
                  <a:gd name="T12" fmla="*/ 53 w 156"/>
                  <a:gd name="T13" fmla="*/ 5 h 183"/>
                  <a:gd name="T14" fmla="*/ 99 w 156"/>
                  <a:gd name="T15" fmla="*/ 7 h 183"/>
                  <a:gd name="T16" fmla="*/ 151 w 156"/>
                  <a:gd name="T17" fmla="*/ 65 h 183"/>
                  <a:gd name="T18" fmla="*/ 155 w 156"/>
                  <a:gd name="T19" fmla="*/ 97 h 183"/>
                  <a:gd name="T20" fmla="*/ 19 w 156"/>
                  <a:gd name="T21" fmla="*/ 87 h 183"/>
                  <a:gd name="T22" fmla="*/ 23 w 156"/>
                  <a:gd name="T23" fmla="*/ 109 h 183"/>
                  <a:gd name="T24" fmla="*/ 59 w 156"/>
                  <a:gd name="T25" fmla="*/ 154 h 183"/>
                  <a:gd name="T26" fmla="*/ 115 w 156"/>
                  <a:gd name="T27" fmla="*/ 151 h 183"/>
                  <a:gd name="T28" fmla="*/ 138 w 156"/>
                  <a:gd name="T29" fmla="*/ 101 h 183"/>
                  <a:gd name="T30" fmla="*/ 99 w 156"/>
                  <a:gd name="T31" fmla="*/ 26 h 183"/>
                  <a:gd name="T32" fmla="*/ 36 w 156"/>
                  <a:gd name="T33" fmla="*/ 36 h 183"/>
                  <a:gd name="T34" fmla="*/ 19 w 156"/>
                  <a:gd name="T35" fmla="*/ 87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56" h="183">
                    <a:moveTo>
                      <a:pt x="155" y="97"/>
                    </a:moveTo>
                    <a:cubicBezTo>
                      <a:pt x="156" y="118"/>
                      <a:pt x="150" y="136"/>
                      <a:pt x="139" y="152"/>
                    </a:cubicBezTo>
                    <a:cubicBezTo>
                      <a:pt x="124" y="173"/>
                      <a:pt x="96" y="183"/>
                      <a:pt x="70" y="178"/>
                    </a:cubicBezTo>
                    <a:cubicBezTo>
                      <a:pt x="46" y="172"/>
                      <a:pt x="29" y="158"/>
                      <a:pt x="16" y="138"/>
                    </a:cubicBezTo>
                    <a:cubicBezTo>
                      <a:pt x="4" y="117"/>
                      <a:pt x="0" y="95"/>
                      <a:pt x="2" y="72"/>
                    </a:cubicBezTo>
                    <a:cubicBezTo>
                      <a:pt x="4" y="56"/>
                      <a:pt x="10" y="42"/>
                      <a:pt x="19" y="30"/>
                    </a:cubicBezTo>
                    <a:cubicBezTo>
                      <a:pt x="27" y="18"/>
                      <a:pt x="39" y="9"/>
                      <a:pt x="53" y="5"/>
                    </a:cubicBezTo>
                    <a:cubicBezTo>
                      <a:pt x="68" y="0"/>
                      <a:pt x="84" y="0"/>
                      <a:pt x="99" y="7"/>
                    </a:cubicBezTo>
                    <a:cubicBezTo>
                      <a:pt x="126" y="18"/>
                      <a:pt x="142" y="39"/>
                      <a:pt x="151" y="65"/>
                    </a:cubicBezTo>
                    <a:cubicBezTo>
                      <a:pt x="154" y="76"/>
                      <a:pt x="156" y="87"/>
                      <a:pt x="155" y="97"/>
                    </a:cubicBezTo>
                    <a:close/>
                    <a:moveTo>
                      <a:pt x="19" y="87"/>
                    </a:moveTo>
                    <a:cubicBezTo>
                      <a:pt x="19" y="92"/>
                      <a:pt x="21" y="100"/>
                      <a:pt x="23" y="109"/>
                    </a:cubicBezTo>
                    <a:cubicBezTo>
                      <a:pt x="29" y="129"/>
                      <a:pt x="41" y="144"/>
                      <a:pt x="59" y="154"/>
                    </a:cubicBezTo>
                    <a:cubicBezTo>
                      <a:pt x="75" y="164"/>
                      <a:pt x="100" y="164"/>
                      <a:pt x="115" y="151"/>
                    </a:cubicBezTo>
                    <a:cubicBezTo>
                      <a:pt x="131" y="138"/>
                      <a:pt x="138" y="121"/>
                      <a:pt x="138" y="101"/>
                    </a:cubicBezTo>
                    <a:cubicBezTo>
                      <a:pt x="139" y="70"/>
                      <a:pt x="127" y="43"/>
                      <a:pt x="99" y="26"/>
                    </a:cubicBezTo>
                    <a:cubicBezTo>
                      <a:pt x="78" y="14"/>
                      <a:pt x="54" y="17"/>
                      <a:pt x="36" y="36"/>
                    </a:cubicBezTo>
                    <a:cubicBezTo>
                      <a:pt x="24" y="49"/>
                      <a:pt x="19" y="66"/>
                      <a:pt x="19" y="87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80" name="Freeform 163">
                <a:extLst>
                  <a:ext uri="{FF2B5EF4-FFF2-40B4-BE49-F238E27FC236}">
                    <a16:creationId xmlns:a16="http://schemas.microsoft.com/office/drawing/2014/main" id="{139812CB-C083-4774-9BC2-F4178568CEC6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8126075" y="4330700"/>
                <a:ext cx="336550" cy="322263"/>
              </a:xfrm>
              <a:custGeom>
                <a:avLst/>
                <a:gdLst>
                  <a:gd name="T0" fmla="*/ 1 w 137"/>
                  <a:gd name="T1" fmla="*/ 58 h 131"/>
                  <a:gd name="T2" fmla="*/ 48 w 137"/>
                  <a:gd name="T3" fmla="*/ 5 h 131"/>
                  <a:gd name="T4" fmla="*/ 117 w 137"/>
                  <a:gd name="T5" fmla="*/ 30 h 131"/>
                  <a:gd name="T6" fmla="*/ 126 w 137"/>
                  <a:gd name="T7" fmla="*/ 94 h 131"/>
                  <a:gd name="T8" fmla="*/ 98 w 137"/>
                  <a:gd name="T9" fmla="*/ 120 h 131"/>
                  <a:gd name="T10" fmla="*/ 27 w 137"/>
                  <a:gd name="T11" fmla="*/ 112 h 131"/>
                  <a:gd name="T12" fmla="*/ 1 w 137"/>
                  <a:gd name="T13" fmla="*/ 58 h 131"/>
                  <a:gd name="T14" fmla="*/ 72 w 137"/>
                  <a:gd name="T15" fmla="*/ 108 h 131"/>
                  <a:gd name="T16" fmla="*/ 87 w 137"/>
                  <a:gd name="T17" fmla="*/ 106 h 131"/>
                  <a:gd name="T18" fmla="*/ 108 w 137"/>
                  <a:gd name="T19" fmla="*/ 90 h 131"/>
                  <a:gd name="T20" fmla="*/ 108 w 137"/>
                  <a:gd name="T21" fmla="*/ 47 h 131"/>
                  <a:gd name="T22" fmla="*/ 56 w 137"/>
                  <a:gd name="T23" fmla="*/ 22 h 131"/>
                  <a:gd name="T24" fmla="*/ 20 w 137"/>
                  <a:gd name="T25" fmla="*/ 73 h 131"/>
                  <a:gd name="T26" fmla="*/ 72 w 137"/>
                  <a:gd name="T27" fmla="*/ 108 h 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37" h="131">
                    <a:moveTo>
                      <a:pt x="1" y="58"/>
                    </a:moveTo>
                    <a:cubicBezTo>
                      <a:pt x="0" y="31"/>
                      <a:pt x="21" y="10"/>
                      <a:pt x="48" y="5"/>
                    </a:cubicBezTo>
                    <a:cubicBezTo>
                      <a:pt x="75" y="0"/>
                      <a:pt x="99" y="9"/>
                      <a:pt x="117" y="30"/>
                    </a:cubicBezTo>
                    <a:cubicBezTo>
                      <a:pt x="133" y="49"/>
                      <a:pt x="137" y="71"/>
                      <a:pt x="126" y="94"/>
                    </a:cubicBezTo>
                    <a:cubicBezTo>
                      <a:pt x="121" y="106"/>
                      <a:pt x="111" y="115"/>
                      <a:pt x="98" y="120"/>
                    </a:cubicBezTo>
                    <a:cubicBezTo>
                      <a:pt x="73" y="131"/>
                      <a:pt x="49" y="127"/>
                      <a:pt x="27" y="112"/>
                    </a:cubicBezTo>
                    <a:cubicBezTo>
                      <a:pt x="11" y="99"/>
                      <a:pt x="1" y="82"/>
                      <a:pt x="1" y="58"/>
                    </a:cubicBezTo>
                    <a:close/>
                    <a:moveTo>
                      <a:pt x="72" y="108"/>
                    </a:moveTo>
                    <a:cubicBezTo>
                      <a:pt x="77" y="109"/>
                      <a:pt x="81" y="106"/>
                      <a:pt x="87" y="106"/>
                    </a:cubicBezTo>
                    <a:cubicBezTo>
                      <a:pt x="96" y="104"/>
                      <a:pt x="103" y="98"/>
                      <a:pt x="108" y="90"/>
                    </a:cubicBezTo>
                    <a:cubicBezTo>
                      <a:pt x="117" y="76"/>
                      <a:pt x="116" y="61"/>
                      <a:pt x="108" y="47"/>
                    </a:cubicBezTo>
                    <a:cubicBezTo>
                      <a:pt x="96" y="29"/>
                      <a:pt x="78" y="20"/>
                      <a:pt x="56" y="22"/>
                    </a:cubicBezTo>
                    <a:cubicBezTo>
                      <a:pt x="29" y="23"/>
                      <a:pt x="12" y="48"/>
                      <a:pt x="20" y="73"/>
                    </a:cubicBezTo>
                    <a:cubicBezTo>
                      <a:pt x="27" y="94"/>
                      <a:pt x="49" y="109"/>
                      <a:pt x="72" y="108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81" name="Freeform 164">
                <a:extLst>
                  <a:ext uri="{FF2B5EF4-FFF2-40B4-BE49-F238E27FC236}">
                    <a16:creationId xmlns:a16="http://schemas.microsoft.com/office/drawing/2014/main" id="{E3105AD7-C28E-4792-921D-3026CB40133A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8835688" y="4738687"/>
                <a:ext cx="273050" cy="290513"/>
              </a:xfrm>
              <a:custGeom>
                <a:avLst/>
                <a:gdLst>
                  <a:gd name="T0" fmla="*/ 0 w 111"/>
                  <a:gd name="T1" fmla="*/ 54 h 118"/>
                  <a:gd name="T2" fmla="*/ 17 w 111"/>
                  <a:gd name="T3" fmla="*/ 15 h 118"/>
                  <a:gd name="T4" fmla="*/ 67 w 111"/>
                  <a:gd name="T5" fmla="*/ 7 h 118"/>
                  <a:gd name="T6" fmla="*/ 106 w 111"/>
                  <a:gd name="T7" fmla="*/ 54 h 118"/>
                  <a:gd name="T8" fmla="*/ 88 w 111"/>
                  <a:gd name="T9" fmla="*/ 107 h 118"/>
                  <a:gd name="T10" fmla="*/ 50 w 111"/>
                  <a:gd name="T11" fmla="*/ 115 h 118"/>
                  <a:gd name="T12" fmla="*/ 8 w 111"/>
                  <a:gd name="T13" fmla="*/ 85 h 118"/>
                  <a:gd name="T14" fmla="*/ 0 w 111"/>
                  <a:gd name="T15" fmla="*/ 54 h 118"/>
                  <a:gd name="T16" fmla="*/ 79 w 111"/>
                  <a:gd name="T17" fmla="*/ 92 h 118"/>
                  <a:gd name="T18" fmla="*/ 79 w 111"/>
                  <a:gd name="T19" fmla="*/ 92 h 118"/>
                  <a:gd name="T20" fmla="*/ 85 w 111"/>
                  <a:gd name="T21" fmla="*/ 85 h 118"/>
                  <a:gd name="T22" fmla="*/ 85 w 111"/>
                  <a:gd name="T23" fmla="*/ 84 h 118"/>
                  <a:gd name="T24" fmla="*/ 89 w 111"/>
                  <a:gd name="T25" fmla="*/ 76 h 118"/>
                  <a:gd name="T26" fmla="*/ 89 w 111"/>
                  <a:gd name="T27" fmla="*/ 74 h 118"/>
                  <a:gd name="T28" fmla="*/ 89 w 111"/>
                  <a:gd name="T29" fmla="*/ 59 h 118"/>
                  <a:gd name="T30" fmla="*/ 89 w 111"/>
                  <a:gd name="T31" fmla="*/ 57 h 118"/>
                  <a:gd name="T32" fmla="*/ 88 w 111"/>
                  <a:gd name="T33" fmla="*/ 55 h 118"/>
                  <a:gd name="T34" fmla="*/ 88 w 111"/>
                  <a:gd name="T35" fmla="*/ 54 h 118"/>
                  <a:gd name="T36" fmla="*/ 85 w 111"/>
                  <a:gd name="T37" fmla="*/ 46 h 118"/>
                  <a:gd name="T38" fmla="*/ 84 w 111"/>
                  <a:gd name="T39" fmla="*/ 45 h 118"/>
                  <a:gd name="T40" fmla="*/ 76 w 111"/>
                  <a:gd name="T41" fmla="*/ 35 h 118"/>
                  <a:gd name="T42" fmla="*/ 76 w 111"/>
                  <a:gd name="T43" fmla="*/ 34 h 118"/>
                  <a:gd name="T44" fmla="*/ 74 w 111"/>
                  <a:gd name="T45" fmla="*/ 32 h 118"/>
                  <a:gd name="T46" fmla="*/ 73 w 111"/>
                  <a:gd name="T47" fmla="*/ 31 h 118"/>
                  <a:gd name="T48" fmla="*/ 59 w 111"/>
                  <a:gd name="T49" fmla="*/ 24 h 118"/>
                  <a:gd name="T50" fmla="*/ 59 w 111"/>
                  <a:gd name="T51" fmla="*/ 24 h 118"/>
                  <a:gd name="T52" fmla="*/ 58 w 111"/>
                  <a:gd name="T53" fmla="*/ 23 h 118"/>
                  <a:gd name="T54" fmla="*/ 56 w 111"/>
                  <a:gd name="T55" fmla="*/ 23 h 118"/>
                  <a:gd name="T56" fmla="*/ 47 w 111"/>
                  <a:gd name="T57" fmla="*/ 22 h 118"/>
                  <a:gd name="T58" fmla="*/ 43 w 111"/>
                  <a:gd name="T59" fmla="*/ 22 h 118"/>
                  <a:gd name="T60" fmla="*/ 21 w 111"/>
                  <a:gd name="T61" fmla="*/ 39 h 118"/>
                  <a:gd name="T62" fmla="*/ 21 w 111"/>
                  <a:gd name="T63" fmla="*/ 39 h 118"/>
                  <a:gd name="T64" fmla="*/ 18 w 111"/>
                  <a:gd name="T65" fmla="*/ 46 h 118"/>
                  <a:gd name="T66" fmla="*/ 18 w 111"/>
                  <a:gd name="T67" fmla="*/ 48 h 118"/>
                  <a:gd name="T68" fmla="*/ 18 w 111"/>
                  <a:gd name="T69" fmla="*/ 60 h 118"/>
                  <a:gd name="T70" fmla="*/ 18 w 111"/>
                  <a:gd name="T71" fmla="*/ 61 h 118"/>
                  <a:gd name="T72" fmla="*/ 19 w 111"/>
                  <a:gd name="T73" fmla="*/ 64 h 118"/>
                  <a:gd name="T74" fmla="*/ 19 w 111"/>
                  <a:gd name="T75" fmla="*/ 66 h 118"/>
                  <a:gd name="T76" fmla="*/ 20 w 111"/>
                  <a:gd name="T77" fmla="*/ 67 h 118"/>
                  <a:gd name="T78" fmla="*/ 20 w 111"/>
                  <a:gd name="T79" fmla="*/ 69 h 118"/>
                  <a:gd name="T80" fmla="*/ 21 w 111"/>
                  <a:gd name="T81" fmla="*/ 70 h 118"/>
                  <a:gd name="T82" fmla="*/ 21 w 111"/>
                  <a:gd name="T83" fmla="*/ 70 h 118"/>
                  <a:gd name="T84" fmla="*/ 29 w 111"/>
                  <a:gd name="T85" fmla="*/ 84 h 118"/>
                  <a:gd name="T86" fmla="*/ 29 w 111"/>
                  <a:gd name="T87" fmla="*/ 84 h 118"/>
                  <a:gd name="T88" fmla="*/ 36 w 111"/>
                  <a:gd name="T89" fmla="*/ 90 h 118"/>
                  <a:gd name="T90" fmla="*/ 37 w 111"/>
                  <a:gd name="T91" fmla="*/ 91 h 118"/>
                  <a:gd name="T92" fmla="*/ 44 w 111"/>
                  <a:gd name="T93" fmla="*/ 95 h 118"/>
                  <a:gd name="T94" fmla="*/ 70 w 111"/>
                  <a:gd name="T95" fmla="*/ 97 h 118"/>
                  <a:gd name="T96" fmla="*/ 76 w 111"/>
                  <a:gd name="T97" fmla="*/ 94 h 118"/>
                  <a:gd name="T98" fmla="*/ 77 w 111"/>
                  <a:gd name="T99" fmla="*/ 94 h 118"/>
                  <a:gd name="T100" fmla="*/ 78 w 111"/>
                  <a:gd name="T101" fmla="*/ 93 h 118"/>
                  <a:gd name="T102" fmla="*/ 79 w 111"/>
                  <a:gd name="T103" fmla="*/ 92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11" h="118">
                    <a:moveTo>
                      <a:pt x="0" y="54"/>
                    </a:moveTo>
                    <a:cubicBezTo>
                      <a:pt x="0" y="38"/>
                      <a:pt x="5" y="25"/>
                      <a:pt x="17" y="15"/>
                    </a:cubicBezTo>
                    <a:cubicBezTo>
                      <a:pt x="32" y="3"/>
                      <a:pt x="49" y="0"/>
                      <a:pt x="67" y="7"/>
                    </a:cubicBezTo>
                    <a:cubicBezTo>
                      <a:pt x="88" y="16"/>
                      <a:pt x="102" y="32"/>
                      <a:pt x="106" y="54"/>
                    </a:cubicBezTo>
                    <a:cubicBezTo>
                      <a:pt x="111" y="75"/>
                      <a:pt x="106" y="94"/>
                      <a:pt x="88" y="107"/>
                    </a:cubicBezTo>
                    <a:cubicBezTo>
                      <a:pt x="77" y="116"/>
                      <a:pt x="64" y="118"/>
                      <a:pt x="50" y="115"/>
                    </a:cubicBezTo>
                    <a:cubicBezTo>
                      <a:pt x="31" y="112"/>
                      <a:pt x="18" y="101"/>
                      <a:pt x="8" y="85"/>
                    </a:cubicBezTo>
                    <a:cubicBezTo>
                      <a:pt x="3" y="75"/>
                      <a:pt x="1" y="65"/>
                      <a:pt x="0" y="54"/>
                    </a:cubicBezTo>
                    <a:close/>
                    <a:moveTo>
                      <a:pt x="79" y="92"/>
                    </a:moveTo>
                    <a:cubicBezTo>
                      <a:pt x="79" y="92"/>
                      <a:pt x="79" y="92"/>
                      <a:pt x="79" y="92"/>
                    </a:cubicBezTo>
                    <a:cubicBezTo>
                      <a:pt x="82" y="90"/>
                      <a:pt x="84" y="88"/>
                      <a:pt x="85" y="85"/>
                    </a:cubicBezTo>
                    <a:cubicBezTo>
                      <a:pt x="85" y="85"/>
                      <a:pt x="85" y="84"/>
                      <a:pt x="85" y="84"/>
                    </a:cubicBezTo>
                    <a:cubicBezTo>
                      <a:pt x="88" y="82"/>
                      <a:pt x="88" y="79"/>
                      <a:pt x="89" y="76"/>
                    </a:cubicBezTo>
                    <a:cubicBezTo>
                      <a:pt x="89" y="75"/>
                      <a:pt x="89" y="75"/>
                      <a:pt x="89" y="74"/>
                    </a:cubicBezTo>
                    <a:cubicBezTo>
                      <a:pt x="91" y="69"/>
                      <a:pt x="91" y="64"/>
                      <a:pt x="89" y="59"/>
                    </a:cubicBezTo>
                    <a:cubicBezTo>
                      <a:pt x="89" y="58"/>
                      <a:pt x="89" y="57"/>
                      <a:pt x="89" y="57"/>
                    </a:cubicBezTo>
                    <a:cubicBezTo>
                      <a:pt x="89" y="56"/>
                      <a:pt x="89" y="55"/>
                      <a:pt x="88" y="55"/>
                    </a:cubicBezTo>
                    <a:cubicBezTo>
                      <a:pt x="88" y="54"/>
                      <a:pt x="88" y="54"/>
                      <a:pt x="88" y="54"/>
                    </a:cubicBezTo>
                    <a:cubicBezTo>
                      <a:pt x="88" y="51"/>
                      <a:pt x="87" y="48"/>
                      <a:pt x="85" y="46"/>
                    </a:cubicBezTo>
                    <a:cubicBezTo>
                      <a:pt x="85" y="46"/>
                      <a:pt x="84" y="45"/>
                      <a:pt x="84" y="45"/>
                    </a:cubicBezTo>
                    <a:cubicBezTo>
                      <a:pt x="83" y="41"/>
                      <a:pt x="80" y="37"/>
                      <a:pt x="76" y="35"/>
                    </a:cubicBezTo>
                    <a:cubicBezTo>
                      <a:pt x="76" y="34"/>
                      <a:pt x="76" y="34"/>
                      <a:pt x="76" y="34"/>
                    </a:cubicBezTo>
                    <a:cubicBezTo>
                      <a:pt x="76" y="33"/>
                      <a:pt x="75" y="32"/>
                      <a:pt x="74" y="32"/>
                    </a:cubicBezTo>
                    <a:cubicBezTo>
                      <a:pt x="74" y="32"/>
                      <a:pt x="73" y="31"/>
                      <a:pt x="73" y="31"/>
                    </a:cubicBezTo>
                    <a:cubicBezTo>
                      <a:pt x="69" y="27"/>
                      <a:pt x="64" y="24"/>
                      <a:pt x="59" y="24"/>
                    </a:cubicBezTo>
                    <a:cubicBezTo>
                      <a:pt x="59" y="24"/>
                      <a:pt x="59" y="24"/>
                      <a:pt x="59" y="24"/>
                    </a:cubicBezTo>
                    <a:cubicBezTo>
                      <a:pt x="58" y="23"/>
                      <a:pt x="58" y="23"/>
                      <a:pt x="58" y="23"/>
                    </a:cubicBezTo>
                    <a:cubicBezTo>
                      <a:pt x="57" y="23"/>
                      <a:pt x="57" y="23"/>
                      <a:pt x="56" y="23"/>
                    </a:cubicBezTo>
                    <a:cubicBezTo>
                      <a:pt x="53" y="21"/>
                      <a:pt x="50" y="20"/>
                      <a:pt x="47" y="22"/>
                    </a:cubicBezTo>
                    <a:cubicBezTo>
                      <a:pt x="46" y="22"/>
                      <a:pt x="44" y="22"/>
                      <a:pt x="43" y="22"/>
                    </a:cubicBezTo>
                    <a:cubicBezTo>
                      <a:pt x="32" y="23"/>
                      <a:pt x="25" y="29"/>
                      <a:pt x="21" y="39"/>
                    </a:cubicBezTo>
                    <a:cubicBezTo>
                      <a:pt x="21" y="39"/>
                      <a:pt x="21" y="39"/>
                      <a:pt x="21" y="39"/>
                    </a:cubicBezTo>
                    <a:cubicBezTo>
                      <a:pt x="19" y="41"/>
                      <a:pt x="19" y="44"/>
                      <a:pt x="18" y="46"/>
                    </a:cubicBezTo>
                    <a:cubicBezTo>
                      <a:pt x="18" y="47"/>
                      <a:pt x="18" y="48"/>
                      <a:pt x="18" y="48"/>
                    </a:cubicBezTo>
                    <a:cubicBezTo>
                      <a:pt x="17" y="52"/>
                      <a:pt x="16" y="56"/>
                      <a:pt x="18" y="60"/>
                    </a:cubicBezTo>
                    <a:cubicBezTo>
                      <a:pt x="18" y="60"/>
                      <a:pt x="18" y="61"/>
                      <a:pt x="18" y="61"/>
                    </a:cubicBezTo>
                    <a:cubicBezTo>
                      <a:pt x="18" y="62"/>
                      <a:pt x="18" y="63"/>
                      <a:pt x="19" y="64"/>
                    </a:cubicBezTo>
                    <a:cubicBezTo>
                      <a:pt x="19" y="65"/>
                      <a:pt x="19" y="65"/>
                      <a:pt x="19" y="66"/>
                    </a:cubicBezTo>
                    <a:cubicBezTo>
                      <a:pt x="20" y="66"/>
                      <a:pt x="20" y="67"/>
                      <a:pt x="20" y="67"/>
                    </a:cubicBezTo>
                    <a:cubicBezTo>
                      <a:pt x="20" y="68"/>
                      <a:pt x="20" y="68"/>
                      <a:pt x="20" y="69"/>
                    </a:cubicBezTo>
                    <a:cubicBezTo>
                      <a:pt x="20" y="69"/>
                      <a:pt x="21" y="70"/>
                      <a:pt x="21" y="70"/>
                    </a:cubicBezTo>
                    <a:cubicBezTo>
                      <a:pt x="21" y="70"/>
                      <a:pt x="21" y="70"/>
                      <a:pt x="21" y="70"/>
                    </a:cubicBezTo>
                    <a:cubicBezTo>
                      <a:pt x="22" y="76"/>
                      <a:pt x="26" y="80"/>
                      <a:pt x="29" y="84"/>
                    </a:cubicBezTo>
                    <a:cubicBezTo>
                      <a:pt x="29" y="84"/>
                      <a:pt x="29" y="84"/>
                      <a:pt x="29" y="84"/>
                    </a:cubicBezTo>
                    <a:cubicBezTo>
                      <a:pt x="31" y="86"/>
                      <a:pt x="33" y="89"/>
                      <a:pt x="36" y="90"/>
                    </a:cubicBezTo>
                    <a:cubicBezTo>
                      <a:pt x="36" y="90"/>
                      <a:pt x="37" y="90"/>
                      <a:pt x="37" y="91"/>
                    </a:cubicBezTo>
                    <a:cubicBezTo>
                      <a:pt x="39" y="93"/>
                      <a:pt x="42" y="94"/>
                      <a:pt x="44" y="95"/>
                    </a:cubicBezTo>
                    <a:cubicBezTo>
                      <a:pt x="53" y="99"/>
                      <a:pt x="61" y="101"/>
                      <a:pt x="70" y="97"/>
                    </a:cubicBezTo>
                    <a:cubicBezTo>
                      <a:pt x="72" y="96"/>
                      <a:pt x="74" y="95"/>
                      <a:pt x="76" y="94"/>
                    </a:cubicBezTo>
                    <a:cubicBezTo>
                      <a:pt x="76" y="94"/>
                      <a:pt x="76" y="94"/>
                      <a:pt x="77" y="94"/>
                    </a:cubicBezTo>
                    <a:cubicBezTo>
                      <a:pt x="77" y="93"/>
                      <a:pt x="77" y="93"/>
                      <a:pt x="78" y="93"/>
                    </a:cubicBezTo>
                    <a:cubicBezTo>
                      <a:pt x="78" y="92"/>
                      <a:pt x="78" y="92"/>
                      <a:pt x="79" y="92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82" name="Freeform 165">
                <a:extLst>
                  <a:ext uri="{FF2B5EF4-FFF2-40B4-BE49-F238E27FC236}">
                    <a16:creationId xmlns:a16="http://schemas.microsoft.com/office/drawing/2014/main" id="{8F82AE76-7546-4965-8633-7EB557950722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8567400" y="4429125"/>
                <a:ext cx="200025" cy="201613"/>
              </a:xfrm>
              <a:custGeom>
                <a:avLst/>
                <a:gdLst>
                  <a:gd name="T0" fmla="*/ 0 w 81"/>
                  <a:gd name="T1" fmla="*/ 37 h 82"/>
                  <a:gd name="T2" fmla="*/ 41 w 81"/>
                  <a:gd name="T3" fmla="*/ 4 h 82"/>
                  <a:gd name="T4" fmla="*/ 79 w 81"/>
                  <a:gd name="T5" fmla="*/ 42 h 82"/>
                  <a:gd name="T6" fmla="*/ 50 w 81"/>
                  <a:gd name="T7" fmla="*/ 79 h 82"/>
                  <a:gd name="T8" fmla="*/ 1 w 81"/>
                  <a:gd name="T9" fmla="*/ 44 h 82"/>
                  <a:gd name="T10" fmla="*/ 0 w 81"/>
                  <a:gd name="T11" fmla="*/ 37 h 82"/>
                  <a:gd name="T12" fmla="*/ 44 w 81"/>
                  <a:gd name="T13" fmla="*/ 62 h 82"/>
                  <a:gd name="T14" fmla="*/ 61 w 81"/>
                  <a:gd name="T15" fmla="*/ 44 h 82"/>
                  <a:gd name="T16" fmla="*/ 28 w 81"/>
                  <a:gd name="T17" fmla="*/ 22 h 82"/>
                  <a:gd name="T18" fmla="*/ 18 w 81"/>
                  <a:gd name="T19" fmla="*/ 39 h 82"/>
                  <a:gd name="T20" fmla="*/ 44 w 81"/>
                  <a:gd name="T21" fmla="*/ 62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1" h="82">
                    <a:moveTo>
                      <a:pt x="0" y="37"/>
                    </a:moveTo>
                    <a:cubicBezTo>
                      <a:pt x="0" y="15"/>
                      <a:pt x="19" y="0"/>
                      <a:pt x="41" y="4"/>
                    </a:cubicBezTo>
                    <a:cubicBezTo>
                      <a:pt x="60" y="7"/>
                      <a:pt x="76" y="23"/>
                      <a:pt x="79" y="42"/>
                    </a:cubicBezTo>
                    <a:cubicBezTo>
                      <a:pt x="81" y="59"/>
                      <a:pt x="69" y="77"/>
                      <a:pt x="50" y="79"/>
                    </a:cubicBezTo>
                    <a:cubicBezTo>
                      <a:pt x="27" y="82"/>
                      <a:pt x="6" y="67"/>
                      <a:pt x="1" y="44"/>
                    </a:cubicBezTo>
                    <a:cubicBezTo>
                      <a:pt x="1" y="42"/>
                      <a:pt x="1" y="39"/>
                      <a:pt x="0" y="37"/>
                    </a:cubicBezTo>
                    <a:close/>
                    <a:moveTo>
                      <a:pt x="44" y="62"/>
                    </a:moveTo>
                    <a:cubicBezTo>
                      <a:pt x="55" y="62"/>
                      <a:pt x="62" y="55"/>
                      <a:pt x="61" y="44"/>
                    </a:cubicBezTo>
                    <a:cubicBezTo>
                      <a:pt x="60" y="29"/>
                      <a:pt x="42" y="18"/>
                      <a:pt x="28" y="22"/>
                    </a:cubicBezTo>
                    <a:cubicBezTo>
                      <a:pt x="22" y="24"/>
                      <a:pt x="17" y="32"/>
                      <a:pt x="18" y="39"/>
                    </a:cubicBezTo>
                    <a:cubicBezTo>
                      <a:pt x="20" y="51"/>
                      <a:pt x="32" y="62"/>
                      <a:pt x="44" y="62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83" name="Freeform 166">
                <a:extLst>
                  <a:ext uri="{FF2B5EF4-FFF2-40B4-BE49-F238E27FC236}">
                    <a16:creationId xmlns:a16="http://schemas.microsoft.com/office/drawing/2014/main" id="{D83A2D85-B500-461B-A6C3-A8B225CF2488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8802350" y="5145087"/>
                <a:ext cx="166688" cy="177800"/>
              </a:xfrm>
              <a:custGeom>
                <a:avLst/>
                <a:gdLst>
                  <a:gd name="T0" fmla="*/ 35 w 68"/>
                  <a:gd name="T1" fmla="*/ 70 h 72"/>
                  <a:gd name="T2" fmla="*/ 1 w 68"/>
                  <a:gd name="T3" fmla="*/ 33 h 72"/>
                  <a:gd name="T4" fmla="*/ 34 w 68"/>
                  <a:gd name="T5" fmla="*/ 1 h 72"/>
                  <a:gd name="T6" fmla="*/ 68 w 68"/>
                  <a:gd name="T7" fmla="*/ 38 h 72"/>
                  <a:gd name="T8" fmla="*/ 35 w 68"/>
                  <a:gd name="T9" fmla="*/ 70 h 72"/>
                  <a:gd name="T10" fmla="*/ 50 w 68"/>
                  <a:gd name="T11" fmla="*/ 37 h 72"/>
                  <a:gd name="T12" fmla="*/ 33 w 68"/>
                  <a:gd name="T13" fmla="*/ 19 h 72"/>
                  <a:gd name="T14" fmla="*/ 18 w 68"/>
                  <a:gd name="T15" fmla="*/ 35 h 72"/>
                  <a:gd name="T16" fmla="*/ 36 w 68"/>
                  <a:gd name="T17" fmla="*/ 53 h 72"/>
                  <a:gd name="T18" fmla="*/ 50 w 68"/>
                  <a:gd name="T19" fmla="*/ 37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72">
                    <a:moveTo>
                      <a:pt x="35" y="70"/>
                    </a:moveTo>
                    <a:cubicBezTo>
                      <a:pt x="17" y="71"/>
                      <a:pt x="0" y="54"/>
                      <a:pt x="1" y="33"/>
                    </a:cubicBezTo>
                    <a:cubicBezTo>
                      <a:pt x="2" y="15"/>
                      <a:pt x="16" y="0"/>
                      <a:pt x="34" y="1"/>
                    </a:cubicBezTo>
                    <a:cubicBezTo>
                      <a:pt x="52" y="1"/>
                      <a:pt x="68" y="18"/>
                      <a:pt x="68" y="38"/>
                    </a:cubicBezTo>
                    <a:cubicBezTo>
                      <a:pt x="68" y="56"/>
                      <a:pt x="52" y="72"/>
                      <a:pt x="35" y="70"/>
                    </a:cubicBezTo>
                    <a:close/>
                    <a:moveTo>
                      <a:pt x="50" y="37"/>
                    </a:moveTo>
                    <a:cubicBezTo>
                      <a:pt x="50" y="27"/>
                      <a:pt x="42" y="19"/>
                      <a:pt x="33" y="19"/>
                    </a:cubicBezTo>
                    <a:cubicBezTo>
                      <a:pt x="24" y="18"/>
                      <a:pt x="18" y="26"/>
                      <a:pt x="18" y="35"/>
                    </a:cubicBezTo>
                    <a:cubicBezTo>
                      <a:pt x="18" y="45"/>
                      <a:pt x="26" y="53"/>
                      <a:pt x="36" y="53"/>
                    </a:cubicBezTo>
                    <a:cubicBezTo>
                      <a:pt x="44" y="53"/>
                      <a:pt x="50" y="46"/>
                      <a:pt x="50" y="37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84" name="Freeform 167">
                <a:extLst>
                  <a:ext uri="{FF2B5EF4-FFF2-40B4-BE49-F238E27FC236}">
                    <a16:creationId xmlns:a16="http://schemas.microsoft.com/office/drawing/2014/main" id="{D081E4BE-A3A7-4971-A2CC-A7E431C3CE87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8526125" y="4768850"/>
                <a:ext cx="161925" cy="165100"/>
              </a:xfrm>
              <a:custGeom>
                <a:avLst/>
                <a:gdLst>
                  <a:gd name="T0" fmla="*/ 35 w 66"/>
                  <a:gd name="T1" fmla="*/ 66 h 67"/>
                  <a:gd name="T2" fmla="*/ 1 w 66"/>
                  <a:gd name="T3" fmla="*/ 33 h 67"/>
                  <a:gd name="T4" fmla="*/ 30 w 66"/>
                  <a:gd name="T5" fmla="*/ 1 h 67"/>
                  <a:gd name="T6" fmla="*/ 66 w 66"/>
                  <a:gd name="T7" fmla="*/ 36 h 67"/>
                  <a:gd name="T8" fmla="*/ 35 w 66"/>
                  <a:gd name="T9" fmla="*/ 66 h 67"/>
                  <a:gd name="T10" fmla="*/ 35 w 66"/>
                  <a:gd name="T11" fmla="*/ 48 h 67"/>
                  <a:gd name="T12" fmla="*/ 48 w 66"/>
                  <a:gd name="T13" fmla="*/ 36 h 67"/>
                  <a:gd name="T14" fmla="*/ 32 w 66"/>
                  <a:gd name="T15" fmla="*/ 19 h 67"/>
                  <a:gd name="T16" fmla="*/ 19 w 66"/>
                  <a:gd name="T17" fmla="*/ 32 h 67"/>
                  <a:gd name="T18" fmla="*/ 35 w 66"/>
                  <a:gd name="T19" fmla="*/ 48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6" h="67">
                    <a:moveTo>
                      <a:pt x="35" y="66"/>
                    </a:moveTo>
                    <a:cubicBezTo>
                      <a:pt x="18" y="67"/>
                      <a:pt x="1" y="51"/>
                      <a:pt x="1" y="33"/>
                    </a:cubicBezTo>
                    <a:cubicBezTo>
                      <a:pt x="0" y="16"/>
                      <a:pt x="14" y="2"/>
                      <a:pt x="30" y="1"/>
                    </a:cubicBezTo>
                    <a:cubicBezTo>
                      <a:pt x="50" y="0"/>
                      <a:pt x="66" y="17"/>
                      <a:pt x="66" y="36"/>
                    </a:cubicBezTo>
                    <a:cubicBezTo>
                      <a:pt x="66" y="51"/>
                      <a:pt x="54" y="66"/>
                      <a:pt x="35" y="66"/>
                    </a:cubicBezTo>
                    <a:close/>
                    <a:moveTo>
                      <a:pt x="35" y="48"/>
                    </a:moveTo>
                    <a:cubicBezTo>
                      <a:pt x="42" y="48"/>
                      <a:pt x="48" y="43"/>
                      <a:pt x="48" y="36"/>
                    </a:cubicBezTo>
                    <a:cubicBezTo>
                      <a:pt x="48" y="27"/>
                      <a:pt x="41" y="19"/>
                      <a:pt x="32" y="19"/>
                    </a:cubicBezTo>
                    <a:cubicBezTo>
                      <a:pt x="24" y="19"/>
                      <a:pt x="19" y="24"/>
                      <a:pt x="19" y="32"/>
                    </a:cubicBezTo>
                    <a:cubicBezTo>
                      <a:pt x="19" y="41"/>
                      <a:pt x="25" y="48"/>
                      <a:pt x="35" y="48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85" name="Freeform 168">
                <a:extLst>
                  <a:ext uri="{FF2B5EF4-FFF2-40B4-BE49-F238E27FC236}">
                    <a16:creationId xmlns:a16="http://schemas.microsoft.com/office/drawing/2014/main" id="{D7FAF505-0C3C-4888-AD10-C8CA9AA2D66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7840325" y="5368925"/>
                <a:ext cx="53975" cy="53975"/>
              </a:xfrm>
              <a:custGeom>
                <a:avLst/>
                <a:gdLst>
                  <a:gd name="T0" fmla="*/ 8 w 22"/>
                  <a:gd name="T1" fmla="*/ 22 h 22"/>
                  <a:gd name="T2" fmla="*/ 1 w 22"/>
                  <a:gd name="T3" fmla="*/ 10 h 22"/>
                  <a:gd name="T4" fmla="*/ 11 w 22"/>
                  <a:gd name="T5" fmla="*/ 0 h 22"/>
                  <a:gd name="T6" fmla="*/ 21 w 22"/>
                  <a:gd name="T7" fmla="*/ 11 h 22"/>
                  <a:gd name="T8" fmla="*/ 13 w 22"/>
                  <a:gd name="T9" fmla="*/ 22 h 22"/>
                  <a:gd name="T10" fmla="*/ 8 w 22"/>
                  <a:gd name="T11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" h="22">
                    <a:moveTo>
                      <a:pt x="8" y="22"/>
                    </a:moveTo>
                    <a:cubicBezTo>
                      <a:pt x="6" y="18"/>
                      <a:pt x="2" y="14"/>
                      <a:pt x="1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2" y="4"/>
                      <a:pt x="21" y="11"/>
                    </a:cubicBezTo>
                    <a:cubicBezTo>
                      <a:pt x="20" y="15"/>
                      <a:pt x="16" y="18"/>
                      <a:pt x="13" y="22"/>
                    </a:cubicBezTo>
                    <a:cubicBezTo>
                      <a:pt x="11" y="22"/>
                      <a:pt x="10" y="22"/>
                      <a:pt x="8" y="22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86" name="Freeform 169">
                <a:extLst>
                  <a:ext uri="{FF2B5EF4-FFF2-40B4-BE49-F238E27FC236}">
                    <a16:creationId xmlns:a16="http://schemas.microsoft.com/office/drawing/2014/main" id="{5015254B-52E8-481E-9DFD-C033E4989526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7025938" y="3305175"/>
                <a:ext cx="614363" cy="693738"/>
              </a:xfrm>
              <a:custGeom>
                <a:avLst/>
                <a:gdLst>
                  <a:gd name="T0" fmla="*/ 110 w 250"/>
                  <a:gd name="T1" fmla="*/ 192 h 282"/>
                  <a:gd name="T2" fmla="*/ 94 w 250"/>
                  <a:gd name="T3" fmla="*/ 196 h 282"/>
                  <a:gd name="T4" fmla="*/ 99 w 250"/>
                  <a:gd name="T5" fmla="*/ 175 h 282"/>
                  <a:gd name="T6" fmla="*/ 95 w 250"/>
                  <a:gd name="T7" fmla="*/ 170 h 282"/>
                  <a:gd name="T8" fmla="*/ 74 w 250"/>
                  <a:gd name="T9" fmla="*/ 168 h 282"/>
                  <a:gd name="T10" fmla="*/ 83 w 250"/>
                  <a:gd name="T11" fmla="*/ 151 h 282"/>
                  <a:gd name="T12" fmla="*/ 58 w 250"/>
                  <a:gd name="T13" fmla="*/ 154 h 282"/>
                  <a:gd name="T14" fmla="*/ 67 w 250"/>
                  <a:gd name="T15" fmla="*/ 138 h 282"/>
                  <a:gd name="T16" fmla="*/ 47 w 250"/>
                  <a:gd name="T17" fmla="*/ 138 h 282"/>
                  <a:gd name="T18" fmla="*/ 53 w 250"/>
                  <a:gd name="T19" fmla="*/ 124 h 282"/>
                  <a:gd name="T20" fmla="*/ 48 w 250"/>
                  <a:gd name="T21" fmla="*/ 117 h 282"/>
                  <a:gd name="T22" fmla="*/ 39 w 250"/>
                  <a:gd name="T23" fmla="*/ 117 h 282"/>
                  <a:gd name="T24" fmla="*/ 26 w 250"/>
                  <a:gd name="T25" fmla="*/ 126 h 282"/>
                  <a:gd name="T26" fmla="*/ 27 w 250"/>
                  <a:gd name="T27" fmla="*/ 101 h 282"/>
                  <a:gd name="T28" fmla="*/ 10 w 250"/>
                  <a:gd name="T29" fmla="*/ 110 h 282"/>
                  <a:gd name="T30" fmla="*/ 2 w 250"/>
                  <a:gd name="T31" fmla="*/ 43 h 282"/>
                  <a:gd name="T32" fmla="*/ 76 w 250"/>
                  <a:gd name="T33" fmla="*/ 18 h 282"/>
                  <a:gd name="T34" fmla="*/ 95 w 250"/>
                  <a:gd name="T35" fmla="*/ 6 h 282"/>
                  <a:gd name="T36" fmla="*/ 101 w 250"/>
                  <a:gd name="T37" fmla="*/ 33 h 282"/>
                  <a:gd name="T38" fmla="*/ 118 w 250"/>
                  <a:gd name="T39" fmla="*/ 23 h 282"/>
                  <a:gd name="T40" fmla="*/ 117 w 250"/>
                  <a:gd name="T41" fmla="*/ 47 h 282"/>
                  <a:gd name="T42" fmla="*/ 136 w 250"/>
                  <a:gd name="T43" fmla="*/ 36 h 282"/>
                  <a:gd name="T44" fmla="*/ 127 w 250"/>
                  <a:gd name="T45" fmla="*/ 55 h 282"/>
                  <a:gd name="T46" fmla="*/ 155 w 250"/>
                  <a:gd name="T47" fmla="*/ 57 h 282"/>
                  <a:gd name="T48" fmla="*/ 152 w 250"/>
                  <a:gd name="T49" fmla="*/ 69 h 282"/>
                  <a:gd name="T50" fmla="*/ 161 w 250"/>
                  <a:gd name="T51" fmla="*/ 89 h 282"/>
                  <a:gd name="T52" fmla="*/ 180 w 250"/>
                  <a:gd name="T53" fmla="*/ 80 h 282"/>
                  <a:gd name="T54" fmla="*/ 176 w 250"/>
                  <a:gd name="T55" fmla="*/ 110 h 282"/>
                  <a:gd name="T56" fmla="*/ 197 w 250"/>
                  <a:gd name="T57" fmla="*/ 100 h 282"/>
                  <a:gd name="T58" fmla="*/ 181 w 250"/>
                  <a:gd name="T59" fmla="*/ 117 h 282"/>
                  <a:gd name="T60" fmla="*/ 208 w 250"/>
                  <a:gd name="T61" fmla="*/ 123 h 282"/>
                  <a:gd name="T62" fmla="*/ 195 w 250"/>
                  <a:gd name="T63" fmla="*/ 140 h 282"/>
                  <a:gd name="T64" fmla="*/ 226 w 250"/>
                  <a:gd name="T65" fmla="*/ 148 h 282"/>
                  <a:gd name="T66" fmla="*/ 209 w 250"/>
                  <a:gd name="T67" fmla="*/ 164 h 282"/>
                  <a:gd name="T68" fmla="*/ 237 w 250"/>
                  <a:gd name="T69" fmla="*/ 173 h 282"/>
                  <a:gd name="T70" fmla="*/ 220 w 250"/>
                  <a:gd name="T71" fmla="*/ 190 h 282"/>
                  <a:gd name="T72" fmla="*/ 245 w 250"/>
                  <a:gd name="T73" fmla="*/ 200 h 282"/>
                  <a:gd name="T74" fmla="*/ 229 w 250"/>
                  <a:gd name="T75" fmla="*/ 213 h 282"/>
                  <a:gd name="T76" fmla="*/ 193 w 250"/>
                  <a:gd name="T77" fmla="*/ 280 h 282"/>
                  <a:gd name="T78" fmla="*/ 137 w 250"/>
                  <a:gd name="T79" fmla="*/ 250 h 282"/>
                  <a:gd name="T80" fmla="*/ 119 w 250"/>
                  <a:gd name="T81" fmla="*/ 251 h 282"/>
                  <a:gd name="T82" fmla="*/ 129 w 250"/>
                  <a:gd name="T83" fmla="*/ 230 h 282"/>
                  <a:gd name="T84" fmla="*/ 127 w 250"/>
                  <a:gd name="T85" fmla="*/ 225 h 282"/>
                  <a:gd name="T86" fmla="*/ 107 w 250"/>
                  <a:gd name="T87" fmla="*/ 218 h 282"/>
                  <a:gd name="T88" fmla="*/ 118 w 250"/>
                  <a:gd name="T89" fmla="*/ 205 h 282"/>
                  <a:gd name="T90" fmla="*/ 223 w 250"/>
                  <a:gd name="T91" fmla="*/ 217 h 282"/>
                  <a:gd name="T92" fmla="*/ 188 w 250"/>
                  <a:gd name="T93" fmla="*/ 139 h 282"/>
                  <a:gd name="T94" fmla="*/ 139 w 250"/>
                  <a:gd name="T95" fmla="*/ 75 h 282"/>
                  <a:gd name="T96" fmla="*/ 61 w 250"/>
                  <a:gd name="T97" fmla="*/ 19 h 282"/>
                  <a:gd name="T98" fmla="*/ 10 w 250"/>
                  <a:gd name="T99" fmla="*/ 72 h 282"/>
                  <a:gd name="T100" fmla="*/ 29 w 250"/>
                  <a:gd name="T101" fmla="*/ 96 h 282"/>
                  <a:gd name="T102" fmla="*/ 46 w 250"/>
                  <a:gd name="T103" fmla="*/ 108 h 282"/>
                  <a:gd name="T104" fmla="*/ 63 w 250"/>
                  <a:gd name="T105" fmla="*/ 122 h 282"/>
                  <a:gd name="T106" fmla="*/ 78 w 250"/>
                  <a:gd name="T107" fmla="*/ 137 h 282"/>
                  <a:gd name="T108" fmla="*/ 92 w 250"/>
                  <a:gd name="T109" fmla="*/ 152 h 282"/>
                  <a:gd name="T110" fmla="*/ 105 w 250"/>
                  <a:gd name="T111" fmla="*/ 169 h 282"/>
                  <a:gd name="T112" fmla="*/ 117 w 250"/>
                  <a:gd name="T113" fmla="*/ 186 h 282"/>
                  <a:gd name="T114" fmla="*/ 127 w 250"/>
                  <a:gd name="T115" fmla="*/ 206 h 282"/>
                  <a:gd name="T116" fmla="*/ 136 w 250"/>
                  <a:gd name="T117" fmla="*/ 225 h 282"/>
                  <a:gd name="T118" fmla="*/ 144 w 250"/>
                  <a:gd name="T119" fmla="*/ 248 h 282"/>
                  <a:gd name="T120" fmla="*/ 212 w 250"/>
                  <a:gd name="T121" fmla="*/ 261 h 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250" h="282">
                    <a:moveTo>
                      <a:pt x="118" y="202"/>
                    </a:moveTo>
                    <a:cubicBezTo>
                      <a:pt x="117" y="201"/>
                      <a:pt x="116" y="199"/>
                      <a:pt x="115" y="197"/>
                    </a:cubicBezTo>
                    <a:cubicBezTo>
                      <a:pt x="114" y="196"/>
                      <a:pt x="114" y="194"/>
                      <a:pt x="113" y="193"/>
                    </a:cubicBezTo>
                    <a:cubicBezTo>
                      <a:pt x="112" y="192"/>
                      <a:pt x="112" y="192"/>
                      <a:pt x="110" y="192"/>
                    </a:cubicBezTo>
                    <a:cubicBezTo>
                      <a:pt x="106" y="195"/>
                      <a:pt x="102" y="198"/>
                      <a:pt x="98" y="200"/>
                    </a:cubicBezTo>
                    <a:cubicBezTo>
                      <a:pt x="97" y="201"/>
                      <a:pt x="96" y="202"/>
                      <a:pt x="95" y="201"/>
                    </a:cubicBezTo>
                    <a:cubicBezTo>
                      <a:pt x="93" y="201"/>
                      <a:pt x="92" y="200"/>
                      <a:pt x="92" y="199"/>
                    </a:cubicBezTo>
                    <a:cubicBezTo>
                      <a:pt x="92" y="198"/>
                      <a:pt x="93" y="196"/>
                      <a:pt x="94" y="196"/>
                    </a:cubicBezTo>
                    <a:cubicBezTo>
                      <a:pt x="98" y="193"/>
                      <a:pt x="103" y="190"/>
                      <a:pt x="107" y="187"/>
                    </a:cubicBezTo>
                    <a:cubicBezTo>
                      <a:pt x="108" y="187"/>
                      <a:pt x="109" y="186"/>
                      <a:pt x="108" y="185"/>
                    </a:cubicBezTo>
                    <a:cubicBezTo>
                      <a:pt x="105" y="181"/>
                      <a:pt x="103" y="178"/>
                      <a:pt x="101" y="175"/>
                    </a:cubicBezTo>
                    <a:cubicBezTo>
                      <a:pt x="101" y="174"/>
                      <a:pt x="100" y="174"/>
                      <a:pt x="99" y="175"/>
                    </a:cubicBezTo>
                    <a:cubicBezTo>
                      <a:pt x="95" y="178"/>
                      <a:pt x="91" y="181"/>
                      <a:pt x="87" y="184"/>
                    </a:cubicBezTo>
                    <a:cubicBezTo>
                      <a:pt x="84" y="185"/>
                      <a:pt x="82" y="185"/>
                      <a:pt x="81" y="182"/>
                    </a:cubicBezTo>
                    <a:cubicBezTo>
                      <a:pt x="81" y="181"/>
                      <a:pt x="82" y="180"/>
                      <a:pt x="83" y="179"/>
                    </a:cubicBezTo>
                    <a:cubicBezTo>
                      <a:pt x="87" y="176"/>
                      <a:pt x="91" y="173"/>
                      <a:pt x="95" y="170"/>
                    </a:cubicBezTo>
                    <a:cubicBezTo>
                      <a:pt x="97" y="169"/>
                      <a:pt x="97" y="169"/>
                      <a:pt x="95" y="167"/>
                    </a:cubicBezTo>
                    <a:cubicBezTo>
                      <a:pt x="93" y="164"/>
                      <a:pt x="91" y="161"/>
                      <a:pt x="89" y="158"/>
                    </a:cubicBezTo>
                    <a:cubicBezTo>
                      <a:pt x="88" y="157"/>
                      <a:pt x="88" y="157"/>
                      <a:pt x="87" y="158"/>
                    </a:cubicBezTo>
                    <a:cubicBezTo>
                      <a:pt x="83" y="161"/>
                      <a:pt x="78" y="165"/>
                      <a:pt x="74" y="168"/>
                    </a:cubicBezTo>
                    <a:cubicBezTo>
                      <a:pt x="73" y="169"/>
                      <a:pt x="71" y="169"/>
                      <a:pt x="70" y="168"/>
                    </a:cubicBezTo>
                    <a:cubicBezTo>
                      <a:pt x="69" y="167"/>
                      <a:pt x="69" y="164"/>
                      <a:pt x="70" y="163"/>
                    </a:cubicBezTo>
                    <a:cubicBezTo>
                      <a:pt x="74" y="160"/>
                      <a:pt x="78" y="157"/>
                      <a:pt x="82" y="153"/>
                    </a:cubicBezTo>
                    <a:cubicBezTo>
                      <a:pt x="83" y="153"/>
                      <a:pt x="84" y="152"/>
                      <a:pt x="83" y="151"/>
                    </a:cubicBezTo>
                    <a:cubicBezTo>
                      <a:pt x="80" y="148"/>
                      <a:pt x="77" y="145"/>
                      <a:pt x="75" y="142"/>
                    </a:cubicBezTo>
                    <a:cubicBezTo>
                      <a:pt x="74" y="141"/>
                      <a:pt x="74" y="141"/>
                      <a:pt x="73" y="142"/>
                    </a:cubicBezTo>
                    <a:cubicBezTo>
                      <a:pt x="69" y="145"/>
                      <a:pt x="65" y="149"/>
                      <a:pt x="61" y="153"/>
                    </a:cubicBezTo>
                    <a:cubicBezTo>
                      <a:pt x="61" y="153"/>
                      <a:pt x="60" y="154"/>
                      <a:pt x="58" y="154"/>
                    </a:cubicBezTo>
                    <a:cubicBezTo>
                      <a:pt x="57" y="154"/>
                      <a:pt x="56" y="153"/>
                      <a:pt x="56" y="152"/>
                    </a:cubicBezTo>
                    <a:cubicBezTo>
                      <a:pt x="55" y="151"/>
                      <a:pt x="56" y="149"/>
                      <a:pt x="57" y="148"/>
                    </a:cubicBezTo>
                    <a:cubicBezTo>
                      <a:pt x="60" y="145"/>
                      <a:pt x="63" y="142"/>
                      <a:pt x="67" y="139"/>
                    </a:cubicBezTo>
                    <a:cubicBezTo>
                      <a:pt x="67" y="139"/>
                      <a:pt x="67" y="139"/>
                      <a:pt x="67" y="138"/>
                    </a:cubicBezTo>
                    <a:cubicBezTo>
                      <a:pt x="69" y="137"/>
                      <a:pt x="69" y="137"/>
                      <a:pt x="67" y="135"/>
                    </a:cubicBezTo>
                    <a:cubicBezTo>
                      <a:pt x="65" y="132"/>
                      <a:pt x="63" y="130"/>
                      <a:pt x="61" y="128"/>
                    </a:cubicBezTo>
                    <a:cubicBezTo>
                      <a:pt x="59" y="126"/>
                      <a:pt x="58" y="126"/>
                      <a:pt x="56" y="128"/>
                    </a:cubicBezTo>
                    <a:cubicBezTo>
                      <a:pt x="54" y="132"/>
                      <a:pt x="50" y="135"/>
                      <a:pt x="47" y="138"/>
                    </a:cubicBezTo>
                    <a:cubicBezTo>
                      <a:pt x="46" y="140"/>
                      <a:pt x="44" y="141"/>
                      <a:pt x="42" y="139"/>
                    </a:cubicBezTo>
                    <a:cubicBezTo>
                      <a:pt x="41" y="138"/>
                      <a:pt x="41" y="136"/>
                      <a:pt x="43" y="134"/>
                    </a:cubicBezTo>
                    <a:cubicBezTo>
                      <a:pt x="45" y="132"/>
                      <a:pt x="47" y="129"/>
                      <a:pt x="49" y="127"/>
                    </a:cubicBezTo>
                    <a:cubicBezTo>
                      <a:pt x="51" y="126"/>
                      <a:pt x="52" y="125"/>
                      <a:pt x="53" y="124"/>
                    </a:cubicBezTo>
                    <a:cubicBezTo>
                      <a:pt x="53" y="124"/>
                      <a:pt x="53" y="124"/>
                      <a:pt x="53" y="124"/>
                    </a:cubicBezTo>
                    <a:cubicBezTo>
                      <a:pt x="54" y="123"/>
                      <a:pt x="54" y="122"/>
                      <a:pt x="53" y="121"/>
                    </a:cubicBezTo>
                    <a:cubicBezTo>
                      <a:pt x="51" y="120"/>
                      <a:pt x="50" y="118"/>
                      <a:pt x="48" y="117"/>
                    </a:cubicBezTo>
                    <a:cubicBezTo>
                      <a:pt x="48" y="117"/>
                      <a:pt x="48" y="117"/>
                      <a:pt x="48" y="117"/>
                    </a:cubicBezTo>
                    <a:cubicBezTo>
                      <a:pt x="46" y="115"/>
                      <a:pt x="44" y="114"/>
                      <a:pt x="43" y="113"/>
                    </a:cubicBezTo>
                    <a:cubicBezTo>
                      <a:pt x="42" y="112"/>
                      <a:pt x="42" y="113"/>
                      <a:pt x="42" y="113"/>
                    </a:cubicBezTo>
                    <a:cubicBezTo>
                      <a:pt x="41" y="114"/>
                      <a:pt x="40" y="115"/>
                      <a:pt x="39" y="116"/>
                    </a:cubicBezTo>
                    <a:cubicBezTo>
                      <a:pt x="39" y="116"/>
                      <a:pt x="39" y="117"/>
                      <a:pt x="39" y="117"/>
                    </a:cubicBezTo>
                    <a:cubicBezTo>
                      <a:pt x="39" y="117"/>
                      <a:pt x="39" y="117"/>
                      <a:pt x="39" y="117"/>
                    </a:cubicBezTo>
                    <a:cubicBezTo>
                      <a:pt x="36" y="120"/>
                      <a:pt x="34" y="123"/>
                      <a:pt x="32" y="126"/>
                    </a:cubicBezTo>
                    <a:cubicBezTo>
                      <a:pt x="31" y="126"/>
                      <a:pt x="30" y="127"/>
                      <a:pt x="29" y="127"/>
                    </a:cubicBezTo>
                    <a:cubicBezTo>
                      <a:pt x="28" y="127"/>
                      <a:pt x="27" y="127"/>
                      <a:pt x="26" y="126"/>
                    </a:cubicBezTo>
                    <a:cubicBezTo>
                      <a:pt x="25" y="124"/>
                      <a:pt x="25" y="123"/>
                      <a:pt x="26" y="122"/>
                    </a:cubicBezTo>
                    <a:cubicBezTo>
                      <a:pt x="30" y="118"/>
                      <a:pt x="33" y="114"/>
                      <a:pt x="36" y="110"/>
                    </a:cubicBezTo>
                    <a:cubicBezTo>
                      <a:pt x="37" y="109"/>
                      <a:pt x="37" y="109"/>
                      <a:pt x="36" y="108"/>
                    </a:cubicBezTo>
                    <a:cubicBezTo>
                      <a:pt x="33" y="105"/>
                      <a:pt x="30" y="103"/>
                      <a:pt x="27" y="101"/>
                    </a:cubicBezTo>
                    <a:cubicBezTo>
                      <a:pt x="25" y="100"/>
                      <a:pt x="25" y="100"/>
                      <a:pt x="24" y="102"/>
                    </a:cubicBezTo>
                    <a:cubicBezTo>
                      <a:pt x="21" y="106"/>
                      <a:pt x="18" y="110"/>
                      <a:pt x="15" y="114"/>
                    </a:cubicBezTo>
                    <a:cubicBezTo>
                      <a:pt x="13" y="115"/>
                      <a:pt x="11" y="116"/>
                      <a:pt x="10" y="115"/>
                    </a:cubicBezTo>
                    <a:cubicBezTo>
                      <a:pt x="9" y="114"/>
                      <a:pt x="9" y="112"/>
                      <a:pt x="10" y="110"/>
                    </a:cubicBezTo>
                    <a:cubicBezTo>
                      <a:pt x="13" y="106"/>
                      <a:pt x="16" y="102"/>
                      <a:pt x="19" y="97"/>
                    </a:cubicBezTo>
                    <a:cubicBezTo>
                      <a:pt x="20" y="97"/>
                      <a:pt x="20" y="96"/>
                      <a:pt x="19" y="96"/>
                    </a:cubicBezTo>
                    <a:cubicBezTo>
                      <a:pt x="11" y="88"/>
                      <a:pt x="5" y="79"/>
                      <a:pt x="2" y="67"/>
                    </a:cubicBezTo>
                    <a:cubicBezTo>
                      <a:pt x="0" y="59"/>
                      <a:pt x="0" y="51"/>
                      <a:pt x="2" y="43"/>
                    </a:cubicBezTo>
                    <a:cubicBezTo>
                      <a:pt x="3" y="38"/>
                      <a:pt x="5" y="33"/>
                      <a:pt x="9" y="29"/>
                    </a:cubicBezTo>
                    <a:cubicBezTo>
                      <a:pt x="14" y="22"/>
                      <a:pt x="20" y="18"/>
                      <a:pt x="27" y="15"/>
                    </a:cubicBezTo>
                    <a:cubicBezTo>
                      <a:pt x="41" y="10"/>
                      <a:pt x="55" y="10"/>
                      <a:pt x="69" y="15"/>
                    </a:cubicBezTo>
                    <a:cubicBezTo>
                      <a:pt x="72" y="16"/>
                      <a:pt x="74" y="17"/>
                      <a:pt x="76" y="18"/>
                    </a:cubicBezTo>
                    <a:cubicBezTo>
                      <a:pt x="77" y="18"/>
                      <a:pt x="78" y="18"/>
                      <a:pt x="79" y="17"/>
                    </a:cubicBezTo>
                    <a:cubicBezTo>
                      <a:pt x="82" y="12"/>
                      <a:pt x="86" y="7"/>
                      <a:pt x="90" y="2"/>
                    </a:cubicBezTo>
                    <a:cubicBezTo>
                      <a:pt x="91" y="1"/>
                      <a:pt x="93" y="0"/>
                      <a:pt x="94" y="1"/>
                    </a:cubicBezTo>
                    <a:cubicBezTo>
                      <a:pt x="96" y="2"/>
                      <a:pt x="96" y="4"/>
                      <a:pt x="95" y="6"/>
                    </a:cubicBezTo>
                    <a:cubicBezTo>
                      <a:pt x="91" y="11"/>
                      <a:pt x="88" y="15"/>
                      <a:pt x="84" y="20"/>
                    </a:cubicBezTo>
                    <a:cubicBezTo>
                      <a:pt x="83" y="21"/>
                      <a:pt x="83" y="22"/>
                      <a:pt x="84" y="23"/>
                    </a:cubicBezTo>
                    <a:cubicBezTo>
                      <a:pt x="90" y="26"/>
                      <a:pt x="95" y="29"/>
                      <a:pt x="100" y="33"/>
                    </a:cubicBezTo>
                    <a:cubicBezTo>
                      <a:pt x="100" y="34"/>
                      <a:pt x="101" y="34"/>
                      <a:pt x="101" y="33"/>
                    </a:cubicBezTo>
                    <a:cubicBezTo>
                      <a:pt x="104" y="29"/>
                      <a:pt x="107" y="26"/>
                      <a:pt x="110" y="22"/>
                    </a:cubicBezTo>
                    <a:cubicBezTo>
                      <a:pt x="111" y="21"/>
                      <a:pt x="112" y="20"/>
                      <a:pt x="114" y="18"/>
                    </a:cubicBezTo>
                    <a:cubicBezTo>
                      <a:pt x="115" y="17"/>
                      <a:pt x="117" y="17"/>
                      <a:pt x="118" y="18"/>
                    </a:cubicBezTo>
                    <a:cubicBezTo>
                      <a:pt x="119" y="19"/>
                      <a:pt x="119" y="21"/>
                      <a:pt x="118" y="23"/>
                    </a:cubicBezTo>
                    <a:cubicBezTo>
                      <a:pt x="117" y="25"/>
                      <a:pt x="115" y="27"/>
                      <a:pt x="113" y="28"/>
                    </a:cubicBezTo>
                    <a:cubicBezTo>
                      <a:pt x="111" y="31"/>
                      <a:pt x="109" y="34"/>
                      <a:pt x="106" y="36"/>
                    </a:cubicBezTo>
                    <a:cubicBezTo>
                      <a:pt x="106" y="37"/>
                      <a:pt x="106" y="38"/>
                      <a:pt x="107" y="39"/>
                    </a:cubicBezTo>
                    <a:cubicBezTo>
                      <a:pt x="110" y="41"/>
                      <a:pt x="113" y="44"/>
                      <a:pt x="117" y="47"/>
                    </a:cubicBezTo>
                    <a:cubicBezTo>
                      <a:pt x="118" y="48"/>
                      <a:pt x="119" y="49"/>
                      <a:pt x="121" y="50"/>
                    </a:cubicBezTo>
                    <a:cubicBezTo>
                      <a:pt x="122" y="51"/>
                      <a:pt x="122" y="51"/>
                      <a:pt x="123" y="50"/>
                    </a:cubicBezTo>
                    <a:cubicBezTo>
                      <a:pt x="127" y="46"/>
                      <a:pt x="130" y="42"/>
                      <a:pt x="134" y="38"/>
                    </a:cubicBezTo>
                    <a:cubicBezTo>
                      <a:pt x="135" y="38"/>
                      <a:pt x="135" y="37"/>
                      <a:pt x="136" y="36"/>
                    </a:cubicBezTo>
                    <a:cubicBezTo>
                      <a:pt x="137" y="35"/>
                      <a:pt x="139" y="35"/>
                      <a:pt x="140" y="36"/>
                    </a:cubicBezTo>
                    <a:cubicBezTo>
                      <a:pt x="141" y="37"/>
                      <a:pt x="142" y="39"/>
                      <a:pt x="140" y="40"/>
                    </a:cubicBezTo>
                    <a:cubicBezTo>
                      <a:pt x="138" y="43"/>
                      <a:pt x="135" y="46"/>
                      <a:pt x="132" y="49"/>
                    </a:cubicBezTo>
                    <a:cubicBezTo>
                      <a:pt x="131" y="51"/>
                      <a:pt x="129" y="53"/>
                      <a:pt x="127" y="55"/>
                    </a:cubicBezTo>
                    <a:cubicBezTo>
                      <a:pt x="126" y="55"/>
                      <a:pt x="127" y="56"/>
                      <a:pt x="127" y="56"/>
                    </a:cubicBezTo>
                    <a:cubicBezTo>
                      <a:pt x="132" y="60"/>
                      <a:pt x="136" y="64"/>
                      <a:pt x="141" y="69"/>
                    </a:cubicBezTo>
                    <a:cubicBezTo>
                      <a:pt x="141" y="70"/>
                      <a:pt x="142" y="70"/>
                      <a:pt x="143" y="69"/>
                    </a:cubicBezTo>
                    <a:cubicBezTo>
                      <a:pt x="147" y="65"/>
                      <a:pt x="151" y="61"/>
                      <a:pt x="155" y="57"/>
                    </a:cubicBezTo>
                    <a:cubicBezTo>
                      <a:pt x="156" y="56"/>
                      <a:pt x="157" y="55"/>
                      <a:pt x="158" y="55"/>
                    </a:cubicBezTo>
                    <a:cubicBezTo>
                      <a:pt x="159" y="55"/>
                      <a:pt x="161" y="55"/>
                      <a:pt x="161" y="57"/>
                    </a:cubicBezTo>
                    <a:cubicBezTo>
                      <a:pt x="162" y="58"/>
                      <a:pt x="162" y="59"/>
                      <a:pt x="161" y="60"/>
                    </a:cubicBezTo>
                    <a:cubicBezTo>
                      <a:pt x="158" y="63"/>
                      <a:pt x="155" y="66"/>
                      <a:pt x="152" y="69"/>
                    </a:cubicBezTo>
                    <a:cubicBezTo>
                      <a:pt x="150" y="70"/>
                      <a:pt x="148" y="72"/>
                      <a:pt x="147" y="74"/>
                    </a:cubicBezTo>
                    <a:cubicBezTo>
                      <a:pt x="146" y="74"/>
                      <a:pt x="146" y="74"/>
                      <a:pt x="147" y="75"/>
                    </a:cubicBezTo>
                    <a:cubicBezTo>
                      <a:pt x="151" y="79"/>
                      <a:pt x="155" y="84"/>
                      <a:pt x="159" y="89"/>
                    </a:cubicBezTo>
                    <a:cubicBezTo>
                      <a:pt x="160" y="90"/>
                      <a:pt x="160" y="90"/>
                      <a:pt x="161" y="89"/>
                    </a:cubicBezTo>
                    <a:cubicBezTo>
                      <a:pt x="164" y="86"/>
                      <a:pt x="167" y="84"/>
                      <a:pt x="170" y="81"/>
                    </a:cubicBezTo>
                    <a:cubicBezTo>
                      <a:pt x="172" y="80"/>
                      <a:pt x="174" y="78"/>
                      <a:pt x="176" y="76"/>
                    </a:cubicBezTo>
                    <a:cubicBezTo>
                      <a:pt x="177" y="76"/>
                      <a:pt x="178" y="76"/>
                      <a:pt x="179" y="77"/>
                    </a:cubicBezTo>
                    <a:cubicBezTo>
                      <a:pt x="180" y="77"/>
                      <a:pt x="181" y="78"/>
                      <a:pt x="180" y="80"/>
                    </a:cubicBezTo>
                    <a:cubicBezTo>
                      <a:pt x="180" y="81"/>
                      <a:pt x="180" y="82"/>
                      <a:pt x="179" y="82"/>
                    </a:cubicBezTo>
                    <a:cubicBezTo>
                      <a:pt x="174" y="86"/>
                      <a:pt x="170" y="90"/>
                      <a:pt x="165" y="93"/>
                    </a:cubicBezTo>
                    <a:cubicBezTo>
                      <a:pt x="164" y="94"/>
                      <a:pt x="164" y="95"/>
                      <a:pt x="165" y="96"/>
                    </a:cubicBezTo>
                    <a:cubicBezTo>
                      <a:pt x="169" y="101"/>
                      <a:pt x="172" y="105"/>
                      <a:pt x="176" y="110"/>
                    </a:cubicBezTo>
                    <a:cubicBezTo>
                      <a:pt x="177" y="111"/>
                      <a:pt x="177" y="111"/>
                      <a:pt x="178" y="110"/>
                    </a:cubicBezTo>
                    <a:cubicBezTo>
                      <a:pt x="180" y="109"/>
                      <a:pt x="183" y="107"/>
                      <a:pt x="185" y="105"/>
                    </a:cubicBezTo>
                    <a:cubicBezTo>
                      <a:pt x="188" y="103"/>
                      <a:pt x="190" y="101"/>
                      <a:pt x="193" y="99"/>
                    </a:cubicBezTo>
                    <a:cubicBezTo>
                      <a:pt x="195" y="98"/>
                      <a:pt x="196" y="99"/>
                      <a:pt x="197" y="100"/>
                    </a:cubicBezTo>
                    <a:cubicBezTo>
                      <a:pt x="198" y="101"/>
                      <a:pt x="198" y="103"/>
                      <a:pt x="197" y="104"/>
                    </a:cubicBezTo>
                    <a:cubicBezTo>
                      <a:pt x="193" y="107"/>
                      <a:pt x="189" y="110"/>
                      <a:pt x="185" y="113"/>
                    </a:cubicBezTo>
                    <a:cubicBezTo>
                      <a:pt x="184" y="114"/>
                      <a:pt x="183" y="114"/>
                      <a:pt x="181" y="115"/>
                    </a:cubicBezTo>
                    <a:cubicBezTo>
                      <a:pt x="180" y="116"/>
                      <a:pt x="180" y="116"/>
                      <a:pt x="181" y="117"/>
                    </a:cubicBezTo>
                    <a:cubicBezTo>
                      <a:pt x="184" y="121"/>
                      <a:pt x="187" y="126"/>
                      <a:pt x="189" y="130"/>
                    </a:cubicBezTo>
                    <a:cubicBezTo>
                      <a:pt x="190" y="131"/>
                      <a:pt x="191" y="132"/>
                      <a:pt x="191" y="133"/>
                    </a:cubicBezTo>
                    <a:cubicBezTo>
                      <a:pt x="192" y="134"/>
                      <a:pt x="192" y="133"/>
                      <a:pt x="193" y="133"/>
                    </a:cubicBezTo>
                    <a:cubicBezTo>
                      <a:pt x="198" y="130"/>
                      <a:pt x="203" y="126"/>
                      <a:pt x="208" y="123"/>
                    </a:cubicBezTo>
                    <a:cubicBezTo>
                      <a:pt x="210" y="122"/>
                      <a:pt x="212" y="122"/>
                      <a:pt x="213" y="124"/>
                    </a:cubicBezTo>
                    <a:cubicBezTo>
                      <a:pt x="214" y="125"/>
                      <a:pt x="213" y="127"/>
                      <a:pt x="212" y="128"/>
                    </a:cubicBezTo>
                    <a:cubicBezTo>
                      <a:pt x="206" y="132"/>
                      <a:pt x="201" y="135"/>
                      <a:pt x="196" y="138"/>
                    </a:cubicBezTo>
                    <a:cubicBezTo>
                      <a:pt x="195" y="139"/>
                      <a:pt x="195" y="139"/>
                      <a:pt x="195" y="140"/>
                    </a:cubicBezTo>
                    <a:cubicBezTo>
                      <a:pt x="199" y="145"/>
                      <a:pt x="202" y="151"/>
                      <a:pt x="204" y="156"/>
                    </a:cubicBezTo>
                    <a:cubicBezTo>
                      <a:pt x="205" y="157"/>
                      <a:pt x="205" y="157"/>
                      <a:pt x="206" y="157"/>
                    </a:cubicBezTo>
                    <a:cubicBezTo>
                      <a:pt x="211" y="154"/>
                      <a:pt x="216" y="151"/>
                      <a:pt x="221" y="149"/>
                    </a:cubicBezTo>
                    <a:cubicBezTo>
                      <a:pt x="222" y="148"/>
                      <a:pt x="224" y="147"/>
                      <a:pt x="226" y="148"/>
                    </a:cubicBezTo>
                    <a:cubicBezTo>
                      <a:pt x="228" y="149"/>
                      <a:pt x="228" y="152"/>
                      <a:pt x="226" y="153"/>
                    </a:cubicBezTo>
                    <a:cubicBezTo>
                      <a:pt x="222" y="155"/>
                      <a:pt x="217" y="158"/>
                      <a:pt x="213" y="160"/>
                    </a:cubicBezTo>
                    <a:cubicBezTo>
                      <a:pt x="212" y="161"/>
                      <a:pt x="210" y="161"/>
                      <a:pt x="209" y="162"/>
                    </a:cubicBezTo>
                    <a:cubicBezTo>
                      <a:pt x="208" y="163"/>
                      <a:pt x="208" y="163"/>
                      <a:pt x="209" y="164"/>
                    </a:cubicBezTo>
                    <a:cubicBezTo>
                      <a:pt x="211" y="170"/>
                      <a:pt x="214" y="175"/>
                      <a:pt x="216" y="181"/>
                    </a:cubicBezTo>
                    <a:cubicBezTo>
                      <a:pt x="217" y="182"/>
                      <a:pt x="217" y="182"/>
                      <a:pt x="218" y="182"/>
                    </a:cubicBezTo>
                    <a:cubicBezTo>
                      <a:pt x="223" y="179"/>
                      <a:pt x="228" y="177"/>
                      <a:pt x="232" y="175"/>
                    </a:cubicBezTo>
                    <a:cubicBezTo>
                      <a:pt x="234" y="174"/>
                      <a:pt x="235" y="173"/>
                      <a:pt x="237" y="173"/>
                    </a:cubicBezTo>
                    <a:cubicBezTo>
                      <a:pt x="238" y="174"/>
                      <a:pt x="239" y="175"/>
                      <a:pt x="239" y="176"/>
                    </a:cubicBezTo>
                    <a:cubicBezTo>
                      <a:pt x="239" y="177"/>
                      <a:pt x="239" y="179"/>
                      <a:pt x="237" y="179"/>
                    </a:cubicBezTo>
                    <a:cubicBezTo>
                      <a:pt x="232" y="182"/>
                      <a:pt x="226" y="184"/>
                      <a:pt x="221" y="187"/>
                    </a:cubicBezTo>
                    <a:cubicBezTo>
                      <a:pt x="219" y="188"/>
                      <a:pt x="219" y="188"/>
                      <a:pt x="220" y="190"/>
                    </a:cubicBezTo>
                    <a:cubicBezTo>
                      <a:pt x="222" y="195"/>
                      <a:pt x="224" y="200"/>
                      <a:pt x="226" y="206"/>
                    </a:cubicBezTo>
                    <a:cubicBezTo>
                      <a:pt x="227" y="208"/>
                      <a:pt x="226" y="208"/>
                      <a:pt x="229" y="207"/>
                    </a:cubicBezTo>
                    <a:cubicBezTo>
                      <a:pt x="234" y="205"/>
                      <a:pt x="239" y="203"/>
                      <a:pt x="244" y="201"/>
                    </a:cubicBezTo>
                    <a:cubicBezTo>
                      <a:pt x="244" y="201"/>
                      <a:pt x="245" y="201"/>
                      <a:pt x="245" y="200"/>
                    </a:cubicBezTo>
                    <a:cubicBezTo>
                      <a:pt x="247" y="200"/>
                      <a:pt x="248" y="201"/>
                      <a:pt x="249" y="202"/>
                    </a:cubicBezTo>
                    <a:cubicBezTo>
                      <a:pt x="250" y="204"/>
                      <a:pt x="249" y="205"/>
                      <a:pt x="248" y="206"/>
                    </a:cubicBezTo>
                    <a:cubicBezTo>
                      <a:pt x="244" y="208"/>
                      <a:pt x="240" y="209"/>
                      <a:pt x="237" y="210"/>
                    </a:cubicBezTo>
                    <a:cubicBezTo>
                      <a:pt x="234" y="211"/>
                      <a:pt x="232" y="212"/>
                      <a:pt x="229" y="213"/>
                    </a:cubicBezTo>
                    <a:cubicBezTo>
                      <a:pt x="228" y="214"/>
                      <a:pt x="228" y="214"/>
                      <a:pt x="228" y="215"/>
                    </a:cubicBezTo>
                    <a:cubicBezTo>
                      <a:pt x="230" y="222"/>
                      <a:pt x="230" y="228"/>
                      <a:pt x="229" y="235"/>
                    </a:cubicBezTo>
                    <a:cubicBezTo>
                      <a:pt x="228" y="246"/>
                      <a:pt x="224" y="256"/>
                      <a:pt x="217" y="265"/>
                    </a:cubicBezTo>
                    <a:cubicBezTo>
                      <a:pt x="211" y="273"/>
                      <a:pt x="203" y="278"/>
                      <a:pt x="193" y="280"/>
                    </a:cubicBezTo>
                    <a:cubicBezTo>
                      <a:pt x="185" y="282"/>
                      <a:pt x="176" y="281"/>
                      <a:pt x="168" y="278"/>
                    </a:cubicBezTo>
                    <a:cubicBezTo>
                      <a:pt x="159" y="275"/>
                      <a:pt x="152" y="269"/>
                      <a:pt x="146" y="262"/>
                    </a:cubicBezTo>
                    <a:cubicBezTo>
                      <a:pt x="143" y="258"/>
                      <a:pt x="141" y="255"/>
                      <a:pt x="139" y="251"/>
                    </a:cubicBezTo>
                    <a:cubicBezTo>
                      <a:pt x="138" y="250"/>
                      <a:pt x="138" y="250"/>
                      <a:pt x="137" y="250"/>
                    </a:cubicBezTo>
                    <a:cubicBezTo>
                      <a:pt x="132" y="252"/>
                      <a:pt x="128" y="254"/>
                      <a:pt x="124" y="256"/>
                    </a:cubicBezTo>
                    <a:cubicBezTo>
                      <a:pt x="123" y="256"/>
                      <a:pt x="122" y="256"/>
                      <a:pt x="121" y="256"/>
                    </a:cubicBezTo>
                    <a:cubicBezTo>
                      <a:pt x="120" y="257"/>
                      <a:pt x="118" y="256"/>
                      <a:pt x="118" y="255"/>
                    </a:cubicBezTo>
                    <a:cubicBezTo>
                      <a:pt x="117" y="253"/>
                      <a:pt x="118" y="251"/>
                      <a:pt x="119" y="251"/>
                    </a:cubicBezTo>
                    <a:cubicBezTo>
                      <a:pt x="124" y="249"/>
                      <a:pt x="129" y="247"/>
                      <a:pt x="135" y="245"/>
                    </a:cubicBezTo>
                    <a:cubicBezTo>
                      <a:pt x="135" y="244"/>
                      <a:pt x="136" y="244"/>
                      <a:pt x="135" y="243"/>
                    </a:cubicBezTo>
                    <a:cubicBezTo>
                      <a:pt x="134" y="239"/>
                      <a:pt x="133" y="235"/>
                      <a:pt x="131" y="231"/>
                    </a:cubicBezTo>
                    <a:cubicBezTo>
                      <a:pt x="131" y="230"/>
                      <a:pt x="130" y="230"/>
                      <a:pt x="129" y="230"/>
                    </a:cubicBezTo>
                    <a:cubicBezTo>
                      <a:pt x="124" y="233"/>
                      <a:pt x="120" y="235"/>
                      <a:pt x="115" y="237"/>
                    </a:cubicBezTo>
                    <a:cubicBezTo>
                      <a:pt x="113" y="238"/>
                      <a:pt x="111" y="237"/>
                      <a:pt x="110" y="235"/>
                    </a:cubicBezTo>
                    <a:cubicBezTo>
                      <a:pt x="110" y="233"/>
                      <a:pt x="111" y="232"/>
                      <a:pt x="113" y="231"/>
                    </a:cubicBezTo>
                    <a:cubicBezTo>
                      <a:pt x="117" y="229"/>
                      <a:pt x="122" y="227"/>
                      <a:pt x="127" y="225"/>
                    </a:cubicBezTo>
                    <a:cubicBezTo>
                      <a:pt x="128" y="224"/>
                      <a:pt x="128" y="224"/>
                      <a:pt x="128" y="223"/>
                    </a:cubicBezTo>
                    <a:cubicBezTo>
                      <a:pt x="126" y="219"/>
                      <a:pt x="124" y="215"/>
                      <a:pt x="123" y="212"/>
                    </a:cubicBezTo>
                    <a:cubicBezTo>
                      <a:pt x="122" y="210"/>
                      <a:pt x="122" y="210"/>
                      <a:pt x="121" y="211"/>
                    </a:cubicBezTo>
                    <a:cubicBezTo>
                      <a:pt x="116" y="213"/>
                      <a:pt x="112" y="216"/>
                      <a:pt x="107" y="218"/>
                    </a:cubicBezTo>
                    <a:cubicBezTo>
                      <a:pt x="105" y="219"/>
                      <a:pt x="103" y="219"/>
                      <a:pt x="102" y="217"/>
                    </a:cubicBezTo>
                    <a:cubicBezTo>
                      <a:pt x="101" y="216"/>
                      <a:pt x="102" y="214"/>
                      <a:pt x="104" y="213"/>
                    </a:cubicBezTo>
                    <a:cubicBezTo>
                      <a:pt x="108" y="211"/>
                      <a:pt x="113" y="208"/>
                      <a:pt x="117" y="206"/>
                    </a:cubicBezTo>
                    <a:cubicBezTo>
                      <a:pt x="117" y="206"/>
                      <a:pt x="118" y="205"/>
                      <a:pt x="118" y="205"/>
                    </a:cubicBezTo>
                    <a:cubicBezTo>
                      <a:pt x="119" y="205"/>
                      <a:pt x="119" y="205"/>
                      <a:pt x="119" y="204"/>
                    </a:cubicBezTo>
                    <a:cubicBezTo>
                      <a:pt x="119" y="204"/>
                      <a:pt x="119" y="203"/>
                      <a:pt x="118" y="202"/>
                    </a:cubicBezTo>
                    <a:close/>
                    <a:moveTo>
                      <a:pt x="224" y="227"/>
                    </a:moveTo>
                    <a:cubicBezTo>
                      <a:pt x="224" y="224"/>
                      <a:pt x="223" y="221"/>
                      <a:pt x="223" y="217"/>
                    </a:cubicBezTo>
                    <a:cubicBezTo>
                      <a:pt x="221" y="210"/>
                      <a:pt x="219" y="204"/>
                      <a:pt x="216" y="197"/>
                    </a:cubicBezTo>
                    <a:cubicBezTo>
                      <a:pt x="213" y="190"/>
                      <a:pt x="210" y="183"/>
                      <a:pt x="207" y="176"/>
                    </a:cubicBezTo>
                    <a:cubicBezTo>
                      <a:pt x="204" y="169"/>
                      <a:pt x="201" y="162"/>
                      <a:pt x="197" y="156"/>
                    </a:cubicBezTo>
                    <a:cubicBezTo>
                      <a:pt x="194" y="150"/>
                      <a:pt x="191" y="144"/>
                      <a:pt x="188" y="139"/>
                    </a:cubicBezTo>
                    <a:cubicBezTo>
                      <a:pt x="184" y="133"/>
                      <a:pt x="181" y="128"/>
                      <a:pt x="177" y="122"/>
                    </a:cubicBezTo>
                    <a:cubicBezTo>
                      <a:pt x="173" y="117"/>
                      <a:pt x="170" y="112"/>
                      <a:pt x="166" y="107"/>
                    </a:cubicBezTo>
                    <a:cubicBezTo>
                      <a:pt x="162" y="101"/>
                      <a:pt x="157" y="96"/>
                      <a:pt x="152" y="90"/>
                    </a:cubicBezTo>
                    <a:cubicBezTo>
                      <a:pt x="148" y="85"/>
                      <a:pt x="143" y="80"/>
                      <a:pt x="139" y="75"/>
                    </a:cubicBezTo>
                    <a:cubicBezTo>
                      <a:pt x="134" y="71"/>
                      <a:pt x="129" y="66"/>
                      <a:pt x="124" y="61"/>
                    </a:cubicBezTo>
                    <a:cubicBezTo>
                      <a:pt x="118" y="56"/>
                      <a:pt x="111" y="50"/>
                      <a:pt x="105" y="45"/>
                    </a:cubicBezTo>
                    <a:cubicBezTo>
                      <a:pt x="97" y="39"/>
                      <a:pt x="89" y="33"/>
                      <a:pt x="81" y="28"/>
                    </a:cubicBezTo>
                    <a:cubicBezTo>
                      <a:pt x="75" y="24"/>
                      <a:pt x="69" y="21"/>
                      <a:pt x="61" y="19"/>
                    </a:cubicBezTo>
                    <a:cubicBezTo>
                      <a:pt x="53" y="17"/>
                      <a:pt x="44" y="17"/>
                      <a:pt x="36" y="19"/>
                    </a:cubicBezTo>
                    <a:cubicBezTo>
                      <a:pt x="27" y="21"/>
                      <a:pt x="20" y="25"/>
                      <a:pt x="15" y="31"/>
                    </a:cubicBezTo>
                    <a:cubicBezTo>
                      <a:pt x="11" y="36"/>
                      <a:pt x="8" y="42"/>
                      <a:pt x="7" y="48"/>
                    </a:cubicBezTo>
                    <a:cubicBezTo>
                      <a:pt x="5" y="56"/>
                      <a:pt x="6" y="65"/>
                      <a:pt x="10" y="72"/>
                    </a:cubicBezTo>
                    <a:cubicBezTo>
                      <a:pt x="13" y="80"/>
                      <a:pt x="18" y="86"/>
                      <a:pt x="23" y="91"/>
                    </a:cubicBezTo>
                    <a:cubicBezTo>
                      <a:pt x="24" y="92"/>
                      <a:pt x="25" y="92"/>
                      <a:pt x="25" y="92"/>
                    </a:cubicBezTo>
                    <a:cubicBezTo>
                      <a:pt x="26" y="92"/>
                      <a:pt x="27" y="92"/>
                      <a:pt x="28" y="94"/>
                    </a:cubicBezTo>
                    <a:cubicBezTo>
                      <a:pt x="28" y="95"/>
                      <a:pt x="29" y="95"/>
                      <a:pt x="29" y="96"/>
                    </a:cubicBezTo>
                    <a:cubicBezTo>
                      <a:pt x="33" y="98"/>
                      <a:pt x="37" y="101"/>
                      <a:pt x="41" y="104"/>
                    </a:cubicBezTo>
                    <a:cubicBezTo>
                      <a:pt x="41" y="104"/>
                      <a:pt x="42" y="104"/>
                      <a:pt x="42" y="104"/>
                    </a:cubicBezTo>
                    <a:cubicBezTo>
                      <a:pt x="44" y="104"/>
                      <a:pt x="46" y="105"/>
                      <a:pt x="46" y="107"/>
                    </a:cubicBezTo>
                    <a:cubicBezTo>
                      <a:pt x="46" y="107"/>
                      <a:pt x="46" y="107"/>
                      <a:pt x="46" y="108"/>
                    </a:cubicBezTo>
                    <a:cubicBezTo>
                      <a:pt x="50" y="111"/>
                      <a:pt x="53" y="113"/>
                      <a:pt x="57" y="117"/>
                    </a:cubicBezTo>
                    <a:cubicBezTo>
                      <a:pt x="58" y="117"/>
                      <a:pt x="59" y="118"/>
                      <a:pt x="60" y="118"/>
                    </a:cubicBezTo>
                    <a:cubicBezTo>
                      <a:pt x="61" y="118"/>
                      <a:pt x="62" y="119"/>
                      <a:pt x="62" y="120"/>
                    </a:cubicBezTo>
                    <a:cubicBezTo>
                      <a:pt x="62" y="121"/>
                      <a:pt x="63" y="122"/>
                      <a:pt x="63" y="122"/>
                    </a:cubicBezTo>
                    <a:cubicBezTo>
                      <a:pt x="67" y="125"/>
                      <a:pt x="70" y="128"/>
                      <a:pt x="74" y="132"/>
                    </a:cubicBezTo>
                    <a:cubicBezTo>
                      <a:pt x="74" y="132"/>
                      <a:pt x="74" y="133"/>
                      <a:pt x="75" y="133"/>
                    </a:cubicBezTo>
                    <a:cubicBezTo>
                      <a:pt x="77" y="133"/>
                      <a:pt x="78" y="134"/>
                      <a:pt x="78" y="136"/>
                    </a:cubicBezTo>
                    <a:cubicBezTo>
                      <a:pt x="78" y="136"/>
                      <a:pt x="78" y="137"/>
                      <a:pt x="78" y="137"/>
                    </a:cubicBezTo>
                    <a:cubicBezTo>
                      <a:pt x="80" y="138"/>
                      <a:pt x="81" y="140"/>
                      <a:pt x="82" y="141"/>
                    </a:cubicBezTo>
                    <a:cubicBezTo>
                      <a:pt x="84" y="143"/>
                      <a:pt x="86" y="145"/>
                      <a:pt x="88" y="147"/>
                    </a:cubicBezTo>
                    <a:cubicBezTo>
                      <a:pt x="88" y="148"/>
                      <a:pt x="89" y="148"/>
                      <a:pt x="90" y="149"/>
                    </a:cubicBezTo>
                    <a:cubicBezTo>
                      <a:pt x="91" y="149"/>
                      <a:pt x="92" y="150"/>
                      <a:pt x="92" y="152"/>
                    </a:cubicBezTo>
                    <a:cubicBezTo>
                      <a:pt x="92" y="152"/>
                      <a:pt x="92" y="153"/>
                      <a:pt x="93" y="153"/>
                    </a:cubicBezTo>
                    <a:cubicBezTo>
                      <a:pt x="96" y="157"/>
                      <a:pt x="98" y="160"/>
                      <a:pt x="101" y="164"/>
                    </a:cubicBezTo>
                    <a:cubicBezTo>
                      <a:pt x="102" y="165"/>
                      <a:pt x="102" y="166"/>
                      <a:pt x="103" y="166"/>
                    </a:cubicBezTo>
                    <a:cubicBezTo>
                      <a:pt x="105" y="166"/>
                      <a:pt x="105" y="167"/>
                      <a:pt x="105" y="169"/>
                    </a:cubicBezTo>
                    <a:cubicBezTo>
                      <a:pt x="105" y="169"/>
                      <a:pt x="105" y="170"/>
                      <a:pt x="106" y="171"/>
                    </a:cubicBezTo>
                    <a:cubicBezTo>
                      <a:pt x="108" y="174"/>
                      <a:pt x="110" y="178"/>
                      <a:pt x="113" y="181"/>
                    </a:cubicBezTo>
                    <a:cubicBezTo>
                      <a:pt x="114" y="183"/>
                      <a:pt x="114" y="184"/>
                      <a:pt x="116" y="184"/>
                    </a:cubicBezTo>
                    <a:cubicBezTo>
                      <a:pt x="117" y="184"/>
                      <a:pt x="117" y="185"/>
                      <a:pt x="117" y="186"/>
                    </a:cubicBezTo>
                    <a:cubicBezTo>
                      <a:pt x="117" y="187"/>
                      <a:pt x="117" y="188"/>
                      <a:pt x="117" y="189"/>
                    </a:cubicBezTo>
                    <a:cubicBezTo>
                      <a:pt x="120" y="193"/>
                      <a:pt x="121" y="196"/>
                      <a:pt x="124" y="200"/>
                    </a:cubicBezTo>
                    <a:cubicBezTo>
                      <a:pt x="124" y="201"/>
                      <a:pt x="125" y="203"/>
                      <a:pt x="126" y="203"/>
                    </a:cubicBezTo>
                    <a:cubicBezTo>
                      <a:pt x="127" y="203"/>
                      <a:pt x="128" y="205"/>
                      <a:pt x="127" y="206"/>
                    </a:cubicBezTo>
                    <a:cubicBezTo>
                      <a:pt x="127" y="207"/>
                      <a:pt x="127" y="207"/>
                      <a:pt x="128" y="208"/>
                    </a:cubicBezTo>
                    <a:cubicBezTo>
                      <a:pt x="129" y="211"/>
                      <a:pt x="130" y="214"/>
                      <a:pt x="132" y="217"/>
                    </a:cubicBezTo>
                    <a:cubicBezTo>
                      <a:pt x="133" y="219"/>
                      <a:pt x="133" y="222"/>
                      <a:pt x="136" y="223"/>
                    </a:cubicBezTo>
                    <a:cubicBezTo>
                      <a:pt x="136" y="223"/>
                      <a:pt x="137" y="224"/>
                      <a:pt x="136" y="225"/>
                    </a:cubicBezTo>
                    <a:cubicBezTo>
                      <a:pt x="136" y="227"/>
                      <a:pt x="136" y="228"/>
                      <a:pt x="137" y="229"/>
                    </a:cubicBezTo>
                    <a:cubicBezTo>
                      <a:pt x="137" y="230"/>
                      <a:pt x="138" y="231"/>
                      <a:pt x="138" y="232"/>
                    </a:cubicBezTo>
                    <a:cubicBezTo>
                      <a:pt x="139" y="235"/>
                      <a:pt x="140" y="238"/>
                      <a:pt x="141" y="241"/>
                    </a:cubicBezTo>
                    <a:cubicBezTo>
                      <a:pt x="143" y="243"/>
                      <a:pt x="144" y="245"/>
                      <a:pt x="144" y="248"/>
                    </a:cubicBezTo>
                    <a:cubicBezTo>
                      <a:pt x="145" y="250"/>
                      <a:pt x="146" y="252"/>
                      <a:pt x="148" y="254"/>
                    </a:cubicBezTo>
                    <a:cubicBezTo>
                      <a:pt x="151" y="259"/>
                      <a:pt x="155" y="263"/>
                      <a:pt x="160" y="267"/>
                    </a:cubicBezTo>
                    <a:cubicBezTo>
                      <a:pt x="169" y="273"/>
                      <a:pt x="179" y="276"/>
                      <a:pt x="190" y="274"/>
                    </a:cubicBezTo>
                    <a:cubicBezTo>
                      <a:pt x="199" y="273"/>
                      <a:pt x="207" y="269"/>
                      <a:pt x="212" y="261"/>
                    </a:cubicBezTo>
                    <a:cubicBezTo>
                      <a:pt x="220" y="252"/>
                      <a:pt x="224" y="241"/>
                      <a:pt x="224" y="227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87" name="Freeform 170">
                <a:extLst>
                  <a:ext uri="{FF2B5EF4-FFF2-40B4-BE49-F238E27FC236}">
                    <a16:creationId xmlns:a16="http://schemas.microsoft.com/office/drawing/2014/main" id="{E79EB979-A769-476D-92B0-C771A20559D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7121188" y="359251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B6DB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88" name="Freeform 171">
                <a:extLst>
                  <a:ext uri="{FF2B5EF4-FFF2-40B4-BE49-F238E27FC236}">
                    <a16:creationId xmlns:a16="http://schemas.microsoft.com/office/drawing/2014/main" id="{DBFA3500-E881-496C-9DE2-4B84F73C6125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7419638" y="3732212"/>
                <a:ext cx="133350" cy="155575"/>
              </a:xfrm>
              <a:custGeom>
                <a:avLst/>
                <a:gdLst>
                  <a:gd name="T0" fmla="*/ 54 w 54"/>
                  <a:gd name="T1" fmla="*/ 33 h 63"/>
                  <a:gd name="T2" fmla="*/ 48 w 54"/>
                  <a:gd name="T3" fmla="*/ 52 h 63"/>
                  <a:gd name="T4" fmla="*/ 24 w 54"/>
                  <a:gd name="T5" fmla="*/ 61 h 63"/>
                  <a:gd name="T6" fmla="*/ 6 w 54"/>
                  <a:gd name="T7" fmla="*/ 47 h 63"/>
                  <a:gd name="T8" fmla="*/ 1 w 54"/>
                  <a:gd name="T9" fmla="*/ 25 h 63"/>
                  <a:gd name="T10" fmla="*/ 7 w 54"/>
                  <a:gd name="T11" fmla="*/ 10 h 63"/>
                  <a:gd name="T12" fmla="*/ 18 w 54"/>
                  <a:gd name="T13" fmla="*/ 2 h 63"/>
                  <a:gd name="T14" fmla="*/ 34 w 54"/>
                  <a:gd name="T15" fmla="*/ 2 h 63"/>
                  <a:gd name="T16" fmla="*/ 52 w 54"/>
                  <a:gd name="T17" fmla="*/ 23 h 63"/>
                  <a:gd name="T18" fmla="*/ 54 w 54"/>
                  <a:gd name="T19" fmla="*/ 33 h 63"/>
                  <a:gd name="T20" fmla="*/ 7 w 54"/>
                  <a:gd name="T21" fmla="*/ 30 h 63"/>
                  <a:gd name="T22" fmla="*/ 8 w 54"/>
                  <a:gd name="T23" fmla="*/ 37 h 63"/>
                  <a:gd name="T24" fmla="*/ 20 w 54"/>
                  <a:gd name="T25" fmla="*/ 53 h 63"/>
                  <a:gd name="T26" fmla="*/ 40 w 54"/>
                  <a:gd name="T27" fmla="*/ 52 h 63"/>
                  <a:gd name="T28" fmla="*/ 48 w 54"/>
                  <a:gd name="T29" fmla="*/ 35 h 63"/>
                  <a:gd name="T30" fmla="*/ 34 w 54"/>
                  <a:gd name="T31" fmla="*/ 9 h 63"/>
                  <a:gd name="T32" fmla="*/ 13 w 54"/>
                  <a:gd name="T33" fmla="*/ 12 h 63"/>
                  <a:gd name="T34" fmla="*/ 7 w 54"/>
                  <a:gd name="T35" fmla="*/ 3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54" h="63">
                    <a:moveTo>
                      <a:pt x="54" y="33"/>
                    </a:moveTo>
                    <a:cubicBezTo>
                      <a:pt x="54" y="41"/>
                      <a:pt x="52" y="47"/>
                      <a:pt x="48" y="52"/>
                    </a:cubicBezTo>
                    <a:cubicBezTo>
                      <a:pt x="43" y="60"/>
                      <a:pt x="33" y="63"/>
                      <a:pt x="24" y="61"/>
                    </a:cubicBezTo>
                    <a:cubicBezTo>
                      <a:pt x="16" y="59"/>
                      <a:pt x="10" y="54"/>
                      <a:pt x="6" y="47"/>
                    </a:cubicBezTo>
                    <a:cubicBezTo>
                      <a:pt x="2" y="40"/>
                      <a:pt x="0" y="33"/>
                      <a:pt x="1" y="25"/>
                    </a:cubicBezTo>
                    <a:cubicBezTo>
                      <a:pt x="2" y="19"/>
                      <a:pt x="4" y="15"/>
                      <a:pt x="7" y="10"/>
                    </a:cubicBezTo>
                    <a:cubicBezTo>
                      <a:pt x="10" y="6"/>
                      <a:pt x="14" y="3"/>
                      <a:pt x="18" y="2"/>
                    </a:cubicBezTo>
                    <a:cubicBezTo>
                      <a:pt x="24" y="0"/>
                      <a:pt x="29" y="0"/>
                      <a:pt x="34" y="2"/>
                    </a:cubicBezTo>
                    <a:cubicBezTo>
                      <a:pt x="44" y="6"/>
                      <a:pt x="49" y="13"/>
                      <a:pt x="52" y="23"/>
                    </a:cubicBezTo>
                    <a:cubicBezTo>
                      <a:pt x="53" y="26"/>
                      <a:pt x="54" y="30"/>
                      <a:pt x="54" y="33"/>
                    </a:cubicBezTo>
                    <a:close/>
                    <a:moveTo>
                      <a:pt x="7" y="30"/>
                    </a:moveTo>
                    <a:cubicBezTo>
                      <a:pt x="7" y="32"/>
                      <a:pt x="7" y="35"/>
                      <a:pt x="8" y="37"/>
                    </a:cubicBezTo>
                    <a:cubicBezTo>
                      <a:pt x="10" y="44"/>
                      <a:pt x="14" y="50"/>
                      <a:pt x="20" y="53"/>
                    </a:cubicBezTo>
                    <a:cubicBezTo>
                      <a:pt x="26" y="56"/>
                      <a:pt x="35" y="56"/>
                      <a:pt x="40" y="52"/>
                    </a:cubicBezTo>
                    <a:cubicBezTo>
                      <a:pt x="45" y="47"/>
                      <a:pt x="48" y="42"/>
                      <a:pt x="48" y="35"/>
                    </a:cubicBezTo>
                    <a:cubicBezTo>
                      <a:pt x="48" y="24"/>
                      <a:pt x="44" y="15"/>
                      <a:pt x="34" y="9"/>
                    </a:cubicBezTo>
                    <a:cubicBezTo>
                      <a:pt x="27" y="5"/>
                      <a:pt x="19" y="6"/>
                      <a:pt x="13" y="12"/>
                    </a:cubicBezTo>
                    <a:cubicBezTo>
                      <a:pt x="9" y="17"/>
                      <a:pt x="7" y="23"/>
                      <a:pt x="7" y="30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89" name="Freeform 172">
                <a:extLst>
                  <a:ext uri="{FF2B5EF4-FFF2-40B4-BE49-F238E27FC236}">
                    <a16:creationId xmlns:a16="http://schemas.microsoft.com/office/drawing/2014/main" id="{55795BBA-FE56-4160-9B30-3F22CA405E44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7105313" y="3435350"/>
                <a:ext cx="114300" cy="111125"/>
              </a:xfrm>
              <a:custGeom>
                <a:avLst/>
                <a:gdLst>
                  <a:gd name="T0" fmla="*/ 0 w 47"/>
                  <a:gd name="T1" fmla="*/ 20 h 45"/>
                  <a:gd name="T2" fmla="*/ 17 w 47"/>
                  <a:gd name="T3" fmla="*/ 2 h 45"/>
                  <a:gd name="T4" fmla="*/ 40 w 47"/>
                  <a:gd name="T5" fmla="*/ 11 h 45"/>
                  <a:gd name="T6" fmla="*/ 43 w 47"/>
                  <a:gd name="T7" fmla="*/ 33 h 45"/>
                  <a:gd name="T8" fmla="*/ 34 w 47"/>
                  <a:gd name="T9" fmla="*/ 42 h 45"/>
                  <a:gd name="T10" fmla="*/ 9 w 47"/>
                  <a:gd name="T11" fmla="*/ 39 h 45"/>
                  <a:gd name="T12" fmla="*/ 0 w 47"/>
                  <a:gd name="T13" fmla="*/ 20 h 45"/>
                  <a:gd name="T14" fmla="*/ 25 w 47"/>
                  <a:gd name="T15" fmla="*/ 38 h 45"/>
                  <a:gd name="T16" fmla="*/ 30 w 47"/>
                  <a:gd name="T17" fmla="*/ 37 h 45"/>
                  <a:gd name="T18" fmla="*/ 37 w 47"/>
                  <a:gd name="T19" fmla="*/ 31 h 45"/>
                  <a:gd name="T20" fmla="*/ 37 w 47"/>
                  <a:gd name="T21" fmla="*/ 17 h 45"/>
                  <a:gd name="T22" fmla="*/ 19 w 47"/>
                  <a:gd name="T23" fmla="*/ 8 h 45"/>
                  <a:gd name="T24" fmla="*/ 7 w 47"/>
                  <a:gd name="T25" fmla="*/ 26 h 45"/>
                  <a:gd name="T26" fmla="*/ 25 w 47"/>
                  <a:gd name="T27" fmla="*/ 38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" h="45">
                    <a:moveTo>
                      <a:pt x="0" y="20"/>
                    </a:moveTo>
                    <a:cubicBezTo>
                      <a:pt x="0" y="11"/>
                      <a:pt x="7" y="4"/>
                      <a:pt x="17" y="2"/>
                    </a:cubicBezTo>
                    <a:cubicBezTo>
                      <a:pt x="26" y="0"/>
                      <a:pt x="34" y="3"/>
                      <a:pt x="40" y="11"/>
                    </a:cubicBezTo>
                    <a:cubicBezTo>
                      <a:pt x="46" y="17"/>
                      <a:pt x="47" y="25"/>
                      <a:pt x="43" y="33"/>
                    </a:cubicBezTo>
                    <a:cubicBezTo>
                      <a:pt x="42" y="37"/>
                      <a:pt x="38" y="40"/>
                      <a:pt x="34" y="42"/>
                    </a:cubicBezTo>
                    <a:cubicBezTo>
                      <a:pt x="25" y="45"/>
                      <a:pt x="17" y="44"/>
                      <a:pt x="9" y="39"/>
                    </a:cubicBezTo>
                    <a:cubicBezTo>
                      <a:pt x="4" y="35"/>
                      <a:pt x="0" y="29"/>
                      <a:pt x="0" y="20"/>
                    </a:cubicBezTo>
                    <a:close/>
                    <a:moveTo>
                      <a:pt x="25" y="38"/>
                    </a:moveTo>
                    <a:cubicBezTo>
                      <a:pt x="26" y="38"/>
                      <a:pt x="28" y="37"/>
                      <a:pt x="30" y="37"/>
                    </a:cubicBezTo>
                    <a:cubicBezTo>
                      <a:pt x="33" y="36"/>
                      <a:pt x="35" y="34"/>
                      <a:pt x="37" y="31"/>
                    </a:cubicBezTo>
                    <a:cubicBezTo>
                      <a:pt x="40" y="27"/>
                      <a:pt x="40" y="21"/>
                      <a:pt x="37" y="17"/>
                    </a:cubicBezTo>
                    <a:cubicBezTo>
                      <a:pt x="33" y="10"/>
                      <a:pt x="27" y="7"/>
                      <a:pt x="19" y="8"/>
                    </a:cubicBezTo>
                    <a:cubicBezTo>
                      <a:pt x="10" y="8"/>
                      <a:pt x="4" y="17"/>
                      <a:pt x="7" y="26"/>
                    </a:cubicBezTo>
                    <a:cubicBezTo>
                      <a:pt x="9" y="33"/>
                      <a:pt x="17" y="38"/>
                      <a:pt x="25" y="38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90" name="Freeform 173">
                <a:extLst>
                  <a:ext uri="{FF2B5EF4-FFF2-40B4-BE49-F238E27FC236}">
                    <a16:creationId xmlns:a16="http://schemas.microsoft.com/office/drawing/2014/main" id="{F45CB57F-77C3-419D-BC4E-4738EE45D5D9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7348200" y="3578225"/>
                <a:ext cx="93663" cy="98425"/>
              </a:xfrm>
              <a:custGeom>
                <a:avLst/>
                <a:gdLst>
                  <a:gd name="T0" fmla="*/ 0 w 38"/>
                  <a:gd name="T1" fmla="*/ 18 h 40"/>
                  <a:gd name="T2" fmla="*/ 6 w 38"/>
                  <a:gd name="T3" fmla="*/ 5 h 40"/>
                  <a:gd name="T4" fmla="*/ 23 w 38"/>
                  <a:gd name="T5" fmla="*/ 2 h 40"/>
                  <a:gd name="T6" fmla="*/ 37 w 38"/>
                  <a:gd name="T7" fmla="*/ 18 h 40"/>
                  <a:gd name="T8" fmla="*/ 31 w 38"/>
                  <a:gd name="T9" fmla="*/ 36 h 40"/>
                  <a:gd name="T10" fmla="*/ 18 w 38"/>
                  <a:gd name="T11" fmla="*/ 39 h 40"/>
                  <a:gd name="T12" fmla="*/ 3 w 38"/>
                  <a:gd name="T13" fmla="*/ 29 h 40"/>
                  <a:gd name="T14" fmla="*/ 0 w 38"/>
                  <a:gd name="T15" fmla="*/ 18 h 40"/>
                  <a:gd name="T16" fmla="*/ 27 w 38"/>
                  <a:gd name="T17" fmla="*/ 31 h 40"/>
                  <a:gd name="T18" fmla="*/ 27 w 38"/>
                  <a:gd name="T19" fmla="*/ 31 h 40"/>
                  <a:gd name="T20" fmla="*/ 30 w 38"/>
                  <a:gd name="T21" fmla="*/ 29 h 40"/>
                  <a:gd name="T22" fmla="*/ 30 w 38"/>
                  <a:gd name="T23" fmla="*/ 28 h 40"/>
                  <a:gd name="T24" fmla="*/ 31 w 38"/>
                  <a:gd name="T25" fmla="*/ 26 h 40"/>
                  <a:gd name="T26" fmla="*/ 31 w 38"/>
                  <a:gd name="T27" fmla="*/ 25 h 40"/>
                  <a:gd name="T28" fmla="*/ 31 w 38"/>
                  <a:gd name="T29" fmla="*/ 20 h 40"/>
                  <a:gd name="T30" fmla="*/ 31 w 38"/>
                  <a:gd name="T31" fmla="*/ 19 h 40"/>
                  <a:gd name="T32" fmla="*/ 31 w 38"/>
                  <a:gd name="T33" fmla="*/ 18 h 40"/>
                  <a:gd name="T34" fmla="*/ 31 w 38"/>
                  <a:gd name="T35" fmla="*/ 18 h 40"/>
                  <a:gd name="T36" fmla="*/ 30 w 38"/>
                  <a:gd name="T37" fmla="*/ 15 h 40"/>
                  <a:gd name="T38" fmla="*/ 29 w 38"/>
                  <a:gd name="T39" fmla="*/ 15 h 40"/>
                  <a:gd name="T40" fmla="*/ 27 w 38"/>
                  <a:gd name="T41" fmla="*/ 11 h 40"/>
                  <a:gd name="T42" fmla="*/ 27 w 38"/>
                  <a:gd name="T43" fmla="*/ 11 h 40"/>
                  <a:gd name="T44" fmla="*/ 26 w 38"/>
                  <a:gd name="T45" fmla="*/ 10 h 40"/>
                  <a:gd name="T46" fmla="*/ 25 w 38"/>
                  <a:gd name="T47" fmla="*/ 10 h 40"/>
                  <a:gd name="T48" fmla="*/ 21 w 38"/>
                  <a:gd name="T49" fmla="*/ 8 h 40"/>
                  <a:gd name="T50" fmla="*/ 21 w 38"/>
                  <a:gd name="T51" fmla="*/ 8 h 40"/>
                  <a:gd name="T52" fmla="*/ 20 w 38"/>
                  <a:gd name="T53" fmla="*/ 7 h 40"/>
                  <a:gd name="T54" fmla="*/ 20 w 38"/>
                  <a:gd name="T55" fmla="*/ 7 h 40"/>
                  <a:gd name="T56" fmla="*/ 17 w 38"/>
                  <a:gd name="T57" fmla="*/ 7 h 40"/>
                  <a:gd name="T58" fmla="*/ 15 w 38"/>
                  <a:gd name="T59" fmla="*/ 7 h 40"/>
                  <a:gd name="T60" fmla="*/ 8 w 38"/>
                  <a:gd name="T61" fmla="*/ 13 h 40"/>
                  <a:gd name="T62" fmla="*/ 8 w 38"/>
                  <a:gd name="T63" fmla="*/ 13 h 40"/>
                  <a:gd name="T64" fmla="*/ 7 w 38"/>
                  <a:gd name="T65" fmla="*/ 15 h 40"/>
                  <a:gd name="T66" fmla="*/ 7 w 38"/>
                  <a:gd name="T67" fmla="*/ 16 h 40"/>
                  <a:gd name="T68" fmla="*/ 7 w 38"/>
                  <a:gd name="T69" fmla="*/ 20 h 40"/>
                  <a:gd name="T70" fmla="*/ 7 w 38"/>
                  <a:gd name="T71" fmla="*/ 21 h 40"/>
                  <a:gd name="T72" fmla="*/ 7 w 38"/>
                  <a:gd name="T73" fmla="*/ 22 h 40"/>
                  <a:gd name="T74" fmla="*/ 7 w 38"/>
                  <a:gd name="T75" fmla="*/ 22 h 40"/>
                  <a:gd name="T76" fmla="*/ 7 w 38"/>
                  <a:gd name="T77" fmla="*/ 23 h 40"/>
                  <a:gd name="T78" fmla="*/ 7 w 38"/>
                  <a:gd name="T79" fmla="*/ 23 h 40"/>
                  <a:gd name="T80" fmla="*/ 8 w 38"/>
                  <a:gd name="T81" fmla="*/ 24 h 40"/>
                  <a:gd name="T82" fmla="*/ 8 w 38"/>
                  <a:gd name="T83" fmla="*/ 24 h 40"/>
                  <a:gd name="T84" fmla="*/ 11 w 38"/>
                  <a:gd name="T85" fmla="*/ 28 h 40"/>
                  <a:gd name="T86" fmla="*/ 11 w 38"/>
                  <a:gd name="T87" fmla="*/ 28 h 40"/>
                  <a:gd name="T88" fmla="*/ 13 w 38"/>
                  <a:gd name="T89" fmla="*/ 30 h 40"/>
                  <a:gd name="T90" fmla="*/ 13 w 38"/>
                  <a:gd name="T91" fmla="*/ 31 h 40"/>
                  <a:gd name="T92" fmla="*/ 16 w 38"/>
                  <a:gd name="T93" fmla="*/ 32 h 40"/>
                  <a:gd name="T94" fmla="*/ 25 w 38"/>
                  <a:gd name="T95" fmla="*/ 33 h 40"/>
                  <a:gd name="T96" fmla="*/ 26 w 38"/>
                  <a:gd name="T97" fmla="*/ 32 h 40"/>
                  <a:gd name="T98" fmla="*/ 27 w 38"/>
                  <a:gd name="T99" fmla="*/ 32 h 40"/>
                  <a:gd name="T100" fmla="*/ 27 w 38"/>
                  <a:gd name="T101" fmla="*/ 31 h 40"/>
                  <a:gd name="T102" fmla="*/ 27 w 38"/>
                  <a:gd name="T103" fmla="*/ 31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38" h="40">
                    <a:moveTo>
                      <a:pt x="0" y="18"/>
                    </a:moveTo>
                    <a:cubicBezTo>
                      <a:pt x="0" y="13"/>
                      <a:pt x="2" y="8"/>
                      <a:pt x="6" y="5"/>
                    </a:cubicBezTo>
                    <a:cubicBezTo>
                      <a:pt x="11" y="0"/>
                      <a:pt x="17" y="0"/>
                      <a:pt x="23" y="2"/>
                    </a:cubicBezTo>
                    <a:cubicBezTo>
                      <a:pt x="31" y="5"/>
                      <a:pt x="35" y="10"/>
                      <a:pt x="37" y="18"/>
                    </a:cubicBezTo>
                    <a:cubicBezTo>
                      <a:pt x="38" y="25"/>
                      <a:pt x="37" y="32"/>
                      <a:pt x="31" y="36"/>
                    </a:cubicBezTo>
                    <a:cubicBezTo>
                      <a:pt x="27" y="39"/>
                      <a:pt x="22" y="40"/>
                      <a:pt x="18" y="39"/>
                    </a:cubicBezTo>
                    <a:cubicBezTo>
                      <a:pt x="11" y="38"/>
                      <a:pt x="7" y="34"/>
                      <a:pt x="3" y="29"/>
                    </a:cubicBezTo>
                    <a:cubicBezTo>
                      <a:pt x="1" y="25"/>
                      <a:pt x="1" y="22"/>
                      <a:pt x="0" y="18"/>
                    </a:cubicBezTo>
                    <a:close/>
                    <a:moveTo>
                      <a:pt x="27" y="31"/>
                    </a:moveTo>
                    <a:cubicBezTo>
                      <a:pt x="27" y="31"/>
                      <a:pt x="27" y="31"/>
                      <a:pt x="27" y="31"/>
                    </a:cubicBezTo>
                    <a:cubicBezTo>
                      <a:pt x="29" y="31"/>
                      <a:pt x="29" y="30"/>
                      <a:pt x="30" y="29"/>
                    </a:cubicBezTo>
                    <a:cubicBezTo>
                      <a:pt x="30" y="29"/>
                      <a:pt x="30" y="29"/>
                      <a:pt x="30" y="28"/>
                    </a:cubicBezTo>
                    <a:cubicBezTo>
                      <a:pt x="31" y="28"/>
                      <a:pt x="31" y="27"/>
                      <a:pt x="31" y="26"/>
                    </a:cubicBezTo>
                    <a:cubicBezTo>
                      <a:pt x="31" y="25"/>
                      <a:pt x="31" y="25"/>
                      <a:pt x="31" y="25"/>
                    </a:cubicBezTo>
                    <a:cubicBezTo>
                      <a:pt x="32" y="23"/>
                      <a:pt x="32" y="21"/>
                      <a:pt x="31" y="20"/>
                    </a:cubicBezTo>
                    <a:cubicBezTo>
                      <a:pt x="31" y="19"/>
                      <a:pt x="31" y="19"/>
                      <a:pt x="31" y="19"/>
                    </a:cubicBezTo>
                    <a:cubicBezTo>
                      <a:pt x="31" y="19"/>
                      <a:pt x="31" y="18"/>
                      <a:pt x="31" y="18"/>
                    </a:cubicBezTo>
                    <a:cubicBezTo>
                      <a:pt x="31" y="18"/>
                      <a:pt x="31" y="18"/>
                      <a:pt x="31" y="18"/>
                    </a:cubicBezTo>
                    <a:cubicBezTo>
                      <a:pt x="31" y="17"/>
                      <a:pt x="30" y="16"/>
                      <a:pt x="30" y="15"/>
                    </a:cubicBezTo>
                    <a:cubicBezTo>
                      <a:pt x="30" y="15"/>
                      <a:pt x="29" y="15"/>
                      <a:pt x="29" y="15"/>
                    </a:cubicBezTo>
                    <a:cubicBezTo>
                      <a:pt x="29" y="14"/>
                      <a:pt x="28" y="12"/>
                      <a:pt x="27" y="11"/>
                    </a:cubicBezTo>
                    <a:cubicBezTo>
                      <a:pt x="27" y="11"/>
                      <a:pt x="27" y="11"/>
                      <a:pt x="27" y="11"/>
                    </a:cubicBezTo>
                    <a:cubicBezTo>
                      <a:pt x="26" y="11"/>
                      <a:pt x="26" y="11"/>
                      <a:pt x="26" y="10"/>
                    </a:cubicBezTo>
                    <a:cubicBezTo>
                      <a:pt x="26" y="10"/>
                      <a:pt x="26" y="10"/>
                      <a:pt x="25" y="10"/>
                    </a:cubicBezTo>
                    <a:cubicBezTo>
                      <a:pt x="24" y="9"/>
                      <a:pt x="23" y="8"/>
                      <a:pt x="21" y="8"/>
                    </a:cubicBezTo>
                    <a:cubicBezTo>
                      <a:pt x="21" y="8"/>
                      <a:pt x="21" y="8"/>
                      <a:pt x="21" y="8"/>
                    </a:cubicBezTo>
                    <a:cubicBezTo>
                      <a:pt x="20" y="8"/>
                      <a:pt x="20" y="7"/>
                      <a:pt x="20" y="7"/>
                    </a:cubicBezTo>
                    <a:cubicBezTo>
                      <a:pt x="20" y="7"/>
                      <a:pt x="20" y="7"/>
                      <a:pt x="20" y="7"/>
                    </a:cubicBezTo>
                    <a:cubicBezTo>
                      <a:pt x="19" y="7"/>
                      <a:pt x="18" y="6"/>
                      <a:pt x="17" y="7"/>
                    </a:cubicBezTo>
                    <a:cubicBezTo>
                      <a:pt x="16" y="7"/>
                      <a:pt x="16" y="7"/>
                      <a:pt x="15" y="7"/>
                    </a:cubicBezTo>
                    <a:cubicBezTo>
                      <a:pt x="12" y="8"/>
                      <a:pt x="9" y="9"/>
                      <a:pt x="8" y="13"/>
                    </a:cubicBezTo>
                    <a:cubicBezTo>
                      <a:pt x="8" y="13"/>
                      <a:pt x="8" y="13"/>
                      <a:pt x="8" y="13"/>
                    </a:cubicBezTo>
                    <a:cubicBezTo>
                      <a:pt x="7" y="14"/>
                      <a:pt x="7" y="14"/>
                      <a:pt x="7" y="15"/>
                    </a:cubicBezTo>
                    <a:cubicBezTo>
                      <a:pt x="7" y="16"/>
                      <a:pt x="7" y="16"/>
                      <a:pt x="7" y="16"/>
                    </a:cubicBezTo>
                    <a:cubicBezTo>
                      <a:pt x="6" y="17"/>
                      <a:pt x="6" y="19"/>
                      <a:pt x="7" y="20"/>
                    </a:cubicBezTo>
                    <a:cubicBezTo>
                      <a:pt x="7" y="20"/>
                      <a:pt x="7" y="20"/>
                      <a:pt x="7" y="21"/>
                    </a:cubicBezTo>
                    <a:cubicBezTo>
                      <a:pt x="7" y="21"/>
                      <a:pt x="7" y="21"/>
                      <a:pt x="7" y="22"/>
                    </a:cubicBezTo>
                    <a:cubicBezTo>
                      <a:pt x="7" y="22"/>
                      <a:pt x="7" y="22"/>
                      <a:pt x="7" y="22"/>
                    </a:cubicBezTo>
                    <a:cubicBezTo>
                      <a:pt x="7" y="22"/>
                      <a:pt x="7" y="22"/>
                      <a:pt x="7" y="23"/>
                    </a:cubicBezTo>
                    <a:cubicBezTo>
                      <a:pt x="7" y="23"/>
                      <a:pt x="7" y="23"/>
                      <a:pt x="7" y="23"/>
                    </a:cubicBezTo>
                    <a:cubicBezTo>
                      <a:pt x="7" y="23"/>
                      <a:pt x="8" y="23"/>
                      <a:pt x="8" y="24"/>
                    </a:cubicBezTo>
                    <a:cubicBezTo>
                      <a:pt x="8" y="24"/>
                      <a:pt x="8" y="24"/>
                      <a:pt x="8" y="24"/>
                    </a:cubicBezTo>
                    <a:cubicBezTo>
                      <a:pt x="8" y="25"/>
                      <a:pt x="9" y="27"/>
                      <a:pt x="11" y="28"/>
                    </a:cubicBezTo>
                    <a:cubicBezTo>
                      <a:pt x="11" y="28"/>
                      <a:pt x="11" y="28"/>
                      <a:pt x="11" y="28"/>
                    </a:cubicBezTo>
                    <a:cubicBezTo>
                      <a:pt x="11" y="29"/>
                      <a:pt x="12" y="30"/>
                      <a:pt x="13" y="30"/>
                    </a:cubicBezTo>
                    <a:cubicBezTo>
                      <a:pt x="13" y="30"/>
                      <a:pt x="13" y="31"/>
                      <a:pt x="13" y="31"/>
                    </a:cubicBezTo>
                    <a:cubicBezTo>
                      <a:pt x="14" y="32"/>
                      <a:pt x="15" y="32"/>
                      <a:pt x="16" y="32"/>
                    </a:cubicBezTo>
                    <a:cubicBezTo>
                      <a:pt x="19" y="34"/>
                      <a:pt x="21" y="34"/>
                      <a:pt x="25" y="33"/>
                    </a:cubicBezTo>
                    <a:cubicBezTo>
                      <a:pt x="25" y="32"/>
                      <a:pt x="26" y="32"/>
                      <a:pt x="26" y="32"/>
                    </a:cubicBezTo>
                    <a:cubicBezTo>
                      <a:pt x="27" y="32"/>
                      <a:pt x="27" y="32"/>
                      <a:pt x="27" y="32"/>
                    </a:cubicBezTo>
                    <a:cubicBezTo>
                      <a:pt x="27" y="32"/>
                      <a:pt x="27" y="31"/>
                      <a:pt x="27" y="31"/>
                    </a:cubicBezTo>
                    <a:cubicBezTo>
                      <a:pt x="27" y="31"/>
                      <a:pt x="27" y="31"/>
                      <a:pt x="27" y="31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91" name="Freeform 174">
                <a:extLst>
                  <a:ext uri="{FF2B5EF4-FFF2-40B4-BE49-F238E27FC236}">
                    <a16:creationId xmlns:a16="http://schemas.microsoft.com/office/drawing/2014/main" id="{B408F1A4-C91D-479A-9B87-0073709B359C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7257713" y="3470275"/>
                <a:ext cx="68263" cy="68263"/>
              </a:xfrm>
              <a:custGeom>
                <a:avLst/>
                <a:gdLst>
                  <a:gd name="T0" fmla="*/ 0 w 28"/>
                  <a:gd name="T1" fmla="*/ 13 h 28"/>
                  <a:gd name="T2" fmla="*/ 14 w 28"/>
                  <a:gd name="T3" fmla="*/ 1 h 28"/>
                  <a:gd name="T4" fmla="*/ 27 w 28"/>
                  <a:gd name="T5" fmla="*/ 14 h 28"/>
                  <a:gd name="T6" fmla="*/ 17 w 28"/>
                  <a:gd name="T7" fmla="*/ 27 h 28"/>
                  <a:gd name="T8" fmla="*/ 0 w 28"/>
                  <a:gd name="T9" fmla="*/ 15 h 28"/>
                  <a:gd name="T10" fmla="*/ 0 w 28"/>
                  <a:gd name="T11" fmla="*/ 13 h 28"/>
                  <a:gd name="T12" fmla="*/ 15 w 28"/>
                  <a:gd name="T13" fmla="*/ 21 h 28"/>
                  <a:gd name="T14" fmla="*/ 21 w 28"/>
                  <a:gd name="T15" fmla="*/ 15 h 28"/>
                  <a:gd name="T16" fmla="*/ 10 w 28"/>
                  <a:gd name="T17" fmla="*/ 8 h 28"/>
                  <a:gd name="T18" fmla="*/ 6 w 28"/>
                  <a:gd name="T19" fmla="*/ 13 h 28"/>
                  <a:gd name="T20" fmla="*/ 15 w 28"/>
                  <a:gd name="T21" fmla="*/ 21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" h="28">
                    <a:moveTo>
                      <a:pt x="0" y="13"/>
                    </a:moveTo>
                    <a:cubicBezTo>
                      <a:pt x="0" y="5"/>
                      <a:pt x="6" y="0"/>
                      <a:pt x="14" y="1"/>
                    </a:cubicBezTo>
                    <a:cubicBezTo>
                      <a:pt x="21" y="2"/>
                      <a:pt x="26" y="8"/>
                      <a:pt x="27" y="14"/>
                    </a:cubicBezTo>
                    <a:cubicBezTo>
                      <a:pt x="28" y="20"/>
                      <a:pt x="24" y="27"/>
                      <a:pt x="17" y="27"/>
                    </a:cubicBezTo>
                    <a:cubicBezTo>
                      <a:pt x="9" y="28"/>
                      <a:pt x="2" y="23"/>
                      <a:pt x="0" y="15"/>
                    </a:cubicBezTo>
                    <a:cubicBezTo>
                      <a:pt x="0" y="15"/>
                      <a:pt x="0" y="14"/>
                      <a:pt x="0" y="13"/>
                    </a:cubicBezTo>
                    <a:close/>
                    <a:moveTo>
                      <a:pt x="15" y="21"/>
                    </a:moveTo>
                    <a:cubicBezTo>
                      <a:pt x="19" y="21"/>
                      <a:pt x="21" y="19"/>
                      <a:pt x="21" y="15"/>
                    </a:cubicBezTo>
                    <a:cubicBezTo>
                      <a:pt x="20" y="10"/>
                      <a:pt x="14" y="6"/>
                      <a:pt x="10" y="8"/>
                    </a:cubicBezTo>
                    <a:cubicBezTo>
                      <a:pt x="7" y="8"/>
                      <a:pt x="6" y="11"/>
                      <a:pt x="6" y="13"/>
                    </a:cubicBezTo>
                    <a:cubicBezTo>
                      <a:pt x="7" y="18"/>
                      <a:pt x="11" y="21"/>
                      <a:pt x="15" y="21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92" name="Freeform 175">
                <a:extLst>
                  <a:ext uri="{FF2B5EF4-FFF2-40B4-BE49-F238E27FC236}">
                    <a16:creationId xmlns:a16="http://schemas.microsoft.com/office/drawing/2014/main" id="{4C121BEC-0DF0-4BD3-A933-17F89937D847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7338675" y="3716337"/>
                <a:ext cx="55563" cy="60325"/>
              </a:xfrm>
              <a:custGeom>
                <a:avLst/>
                <a:gdLst>
                  <a:gd name="T0" fmla="*/ 12 w 23"/>
                  <a:gd name="T1" fmla="*/ 24 h 25"/>
                  <a:gd name="T2" fmla="*/ 0 w 23"/>
                  <a:gd name="T3" fmla="*/ 12 h 25"/>
                  <a:gd name="T4" fmla="*/ 11 w 23"/>
                  <a:gd name="T5" fmla="*/ 0 h 25"/>
                  <a:gd name="T6" fmla="*/ 23 w 23"/>
                  <a:gd name="T7" fmla="*/ 13 h 25"/>
                  <a:gd name="T8" fmla="*/ 12 w 23"/>
                  <a:gd name="T9" fmla="*/ 24 h 25"/>
                  <a:gd name="T10" fmla="*/ 17 w 23"/>
                  <a:gd name="T11" fmla="*/ 13 h 25"/>
                  <a:gd name="T12" fmla="*/ 11 w 23"/>
                  <a:gd name="T13" fmla="*/ 7 h 25"/>
                  <a:gd name="T14" fmla="*/ 6 w 23"/>
                  <a:gd name="T15" fmla="*/ 12 h 25"/>
                  <a:gd name="T16" fmla="*/ 12 w 23"/>
                  <a:gd name="T17" fmla="*/ 18 h 25"/>
                  <a:gd name="T18" fmla="*/ 17 w 23"/>
                  <a:gd name="T19" fmla="*/ 13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3" h="25">
                    <a:moveTo>
                      <a:pt x="12" y="24"/>
                    </a:moveTo>
                    <a:cubicBezTo>
                      <a:pt x="6" y="25"/>
                      <a:pt x="0" y="19"/>
                      <a:pt x="0" y="12"/>
                    </a:cubicBezTo>
                    <a:cubicBezTo>
                      <a:pt x="0" y="5"/>
                      <a:pt x="5" y="0"/>
                      <a:pt x="11" y="0"/>
                    </a:cubicBezTo>
                    <a:cubicBezTo>
                      <a:pt x="18" y="0"/>
                      <a:pt x="23" y="7"/>
                      <a:pt x="23" y="13"/>
                    </a:cubicBezTo>
                    <a:cubicBezTo>
                      <a:pt x="23" y="20"/>
                      <a:pt x="17" y="25"/>
                      <a:pt x="12" y="24"/>
                    </a:cubicBezTo>
                    <a:close/>
                    <a:moveTo>
                      <a:pt x="17" y="13"/>
                    </a:moveTo>
                    <a:cubicBezTo>
                      <a:pt x="17" y="10"/>
                      <a:pt x="14" y="7"/>
                      <a:pt x="11" y="7"/>
                    </a:cubicBezTo>
                    <a:cubicBezTo>
                      <a:pt x="8" y="6"/>
                      <a:pt x="6" y="9"/>
                      <a:pt x="6" y="12"/>
                    </a:cubicBezTo>
                    <a:cubicBezTo>
                      <a:pt x="6" y="16"/>
                      <a:pt x="9" y="18"/>
                      <a:pt x="12" y="18"/>
                    </a:cubicBezTo>
                    <a:cubicBezTo>
                      <a:pt x="15" y="18"/>
                      <a:pt x="17" y="16"/>
                      <a:pt x="17" y="13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93" name="Freeform 176">
                <a:extLst>
                  <a:ext uri="{FF2B5EF4-FFF2-40B4-BE49-F238E27FC236}">
                    <a16:creationId xmlns:a16="http://schemas.microsoft.com/office/drawing/2014/main" id="{9AABD80D-E229-4700-9E0B-33518AB68B00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7241838" y="3587750"/>
                <a:ext cx="57150" cy="57150"/>
              </a:xfrm>
              <a:custGeom>
                <a:avLst/>
                <a:gdLst>
                  <a:gd name="T0" fmla="*/ 12 w 23"/>
                  <a:gd name="T1" fmla="*/ 22 h 23"/>
                  <a:gd name="T2" fmla="*/ 0 w 23"/>
                  <a:gd name="T3" fmla="*/ 11 h 23"/>
                  <a:gd name="T4" fmla="*/ 10 w 23"/>
                  <a:gd name="T5" fmla="*/ 0 h 23"/>
                  <a:gd name="T6" fmla="*/ 23 w 23"/>
                  <a:gd name="T7" fmla="*/ 12 h 23"/>
                  <a:gd name="T8" fmla="*/ 12 w 23"/>
                  <a:gd name="T9" fmla="*/ 22 h 23"/>
                  <a:gd name="T10" fmla="*/ 12 w 23"/>
                  <a:gd name="T11" fmla="*/ 16 h 23"/>
                  <a:gd name="T12" fmla="*/ 17 w 23"/>
                  <a:gd name="T13" fmla="*/ 12 h 23"/>
                  <a:gd name="T14" fmla="*/ 11 w 23"/>
                  <a:gd name="T15" fmla="*/ 6 h 23"/>
                  <a:gd name="T16" fmla="*/ 6 w 23"/>
                  <a:gd name="T17" fmla="*/ 10 h 23"/>
                  <a:gd name="T18" fmla="*/ 12 w 23"/>
                  <a:gd name="T19" fmla="*/ 16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3" h="23">
                    <a:moveTo>
                      <a:pt x="12" y="22"/>
                    </a:moveTo>
                    <a:cubicBezTo>
                      <a:pt x="6" y="23"/>
                      <a:pt x="0" y="17"/>
                      <a:pt x="0" y="11"/>
                    </a:cubicBezTo>
                    <a:cubicBezTo>
                      <a:pt x="0" y="5"/>
                      <a:pt x="5" y="0"/>
                      <a:pt x="10" y="0"/>
                    </a:cubicBezTo>
                    <a:cubicBezTo>
                      <a:pt x="17" y="0"/>
                      <a:pt x="23" y="5"/>
                      <a:pt x="23" y="12"/>
                    </a:cubicBezTo>
                    <a:cubicBezTo>
                      <a:pt x="23" y="17"/>
                      <a:pt x="18" y="22"/>
                      <a:pt x="12" y="22"/>
                    </a:cubicBezTo>
                    <a:close/>
                    <a:moveTo>
                      <a:pt x="12" y="16"/>
                    </a:moveTo>
                    <a:cubicBezTo>
                      <a:pt x="15" y="16"/>
                      <a:pt x="17" y="14"/>
                      <a:pt x="17" y="12"/>
                    </a:cubicBezTo>
                    <a:cubicBezTo>
                      <a:pt x="17" y="9"/>
                      <a:pt x="14" y="6"/>
                      <a:pt x="11" y="6"/>
                    </a:cubicBezTo>
                    <a:cubicBezTo>
                      <a:pt x="8" y="6"/>
                      <a:pt x="7" y="8"/>
                      <a:pt x="6" y="10"/>
                    </a:cubicBezTo>
                    <a:cubicBezTo>
                      <a:pt x="6" y="14"/>
                      <a:pt x="9" y="16"/>
                      <a:pt x="12" y="16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94" name="Freeform 177">
                <a:extLst>
                  <a:ext uri="{FF2B5EF4-FFF2-40B4-BE49-F238E27FC236}">
                    <a16:creationId xmlns:a16="http://schemas.microsoft.com/office/drawing/2014/main" id="{8F9CA2D4-5F47-4310-9270-7FDA534E611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7006888" y="3794125"/>
                <a:ext cx="19050" cy="17463"/>
              </a:xfrm>
              <a:custGeom>
                <a:avLst/>
                <a:gdLst>
                  <a:gd name="T0" fmla="*/ 3 w 8"/>
                  <a:gd name="T1" fmla="*/ 7 h 7"/>
                  <a:gd name="T2" fmla="*/ 0 w 8"/>
                  <a:gd name="T3" fmla="*/ 3 h 7"/>
                  <a:gd name="T4" fmla="*/ 4 w 8"/>
                  <a:gd name="T5" fmla="*/ 0 h 7"/>
                  <a:gd name="T6" fmla="*/ 7 w 8"/>
                  <a:gd name="T7" fmla="*/ 3 h 7"/>
                  <a:gd name="T8" fmla="*/ 4 w 8"/>
                  <a:gd name="T9" fmla="*/ 7 h 7"/>
                  <a:gd name="T10" fmla="*/ 3 w 8"/>
                  <a:gd name="T11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" h="7">
                    <a:moveTo>
                      <a:pt x="3" y="7"/>
                    </a:moveTo>
                    <a:cubicBezTo>
                      <a:pt x="2" y="6"/>
                      <a:pt x="1" y="4"/>
                      <a:pt x="0" y="3"/>
                    </a:cubicBezTo>
                    <a:cubicBezTo>
                      <a:pt x="0" y="1"/>
                      <a:pt x="2" y="0"/>
                      <a:pt x="4" y="0"/>
                    </a:cubicBezTo>
                    <a:cubicBezTo>
                      <a:pt x="6" y="0"/>
                      <a:pt x="8" y="1"/>
                      <a:pt x="7" y="3"/>
                    </a:cubicBezTo>
                    <a:cubicBezTo>
                      <a:pt x="7" y="5"/>
                      <a:pt x="5" y="6"/>
                      <a:pt x="4" y="7"/>
                    </a:cubicBezTo>
                    <a:cubicBezTo>
                      <a:pt x="4" y="7"/>
                      <a:pt x="3" y="7"/>
                      <a:pt x="3" y="7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95" name="Freeform 178">
                <a:extLst>
                  <a:ext uri="{FF2B5EF4-FFF2-40B4-BE49-F238E27FC236}">
                    <a16:creationId xmlns:a16="http://schemas.microsoft.com/office/drawing/2014/main" id="{7C1E6046-2CC2-44D9-A841-119CFB9C9CB1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5297150" y="3149600"/>
                <a:ext cx="1787525" cy="2016125"/>
              </a:xfrm>
              <a:custGeom>
                <a:avLst/>
                <a:gdLst>
                  <a:gd name="T0" fmla="*/ 323 w 727"/>
                  <a:gd name="T1" fmla="*/ 559 h 819"/>
                  <a:gd name="T2" fmla="*/ 274 w 727"/>
                  <a:gd name="T3" fmla="*/ 569 h 819"/>
                  <a:gd name="T4" fmla="*/ 290 w 727"/>
                  <a:gd name="T5" fmla="*/ 507 h 819"/>
                  <a:gd name="T6" fmla="*/ 277 w 727"/>
                  <a:gd name="T7" fmla="*/ 495 h 819"/>
                  <a:gd name="T8" fmla="*/ 218 w 727"/>
                  <a:gd name="T9" fmla="*/ 488 h 819"/>
                  <a:gd name="T10" fmla="*/ 242 w 727"/>
                  <a:gd name="T11" fmla="*/ 438 h 819"/>
                  <a:gd name="T12" fmla="*/ 171 w 727"/>
                  <a:gd name="T13" fmla="*/ 447 h 819"/>
                  <a:gd name="T14" fmla="*/ 198 w 727"/>
                  <a:gd name="T15" fmla="*/ 402 h 819"/>
                  <a:gd name="T16" fmla="*/ 139 w 727"/>
                  <a:gd name="T17" fmla="*/ 402 h 819"/>
                  <a:gd name="T18" fmla="*/ 154 w 727"/>
                  <a:gd name="T19" fmla="*/ 359 h 819"/>
                  <a:gd name="T20" fmla="*/ 140 w 727"/>
                  <a:gd name="T21" fmla="*/ 339 h 819"/>
                  <a:gd name="T22" fmla="*/ 115 w 727"/>
                  <a:gd name="T23" fmla="*/ 339 h 819"/>
                  <a:gd name="T24" fmla="*/ 77 w 727"/>
                  <a:gd name="T25" fmla="*/ 365 h 819"/>
                  <a:gd name="T26" fmla="*/ 79 w 727"/>
                  <a:gd name="T27" fmla="*/ 294 h 819"/>
                  <a:gd name="T28" fmla="*/ 30 w 727"/>
                  <a:gd name="T29" fmla="*/ 320 h 819"/>
                  <a:gd name="T30" fmla="*/ 6 w 727"/>
                  <a:gd name="T31" fmla="*/ 126 h 819"/>
                  <a:gd name="T32" fmla="*/ 223 w 727"/>
                  <a:gd name="T33" fmla="*/ 52 h 819"/>
                  <a:gd name="T34" fmla="*/ 277 w 727"/>
                  <a:gd name="T35" fmla="*/ 17 h 819"/>
                  <a:gd name="T36" fmla="*/ 296 w 727"/>
                  <a:gd name="T37" fmla="*/ 96 h 819"/>
                  <a:gd name="T38" fmla="*/ 345 w 727"/>
                  <a:gd name="T39" fmla="*/ 65 h 819"/>
                  <a:gd name="T40" fmla="*/ 341 w 727"/>
                  <a:gd name="T41" fmla="*/ 135 h 819"/>
                  <a:gd name="T42" fmla="*/ 397 w 727"/>
                  <a:gd name="T43" fmla="*/ 105 h 819"/>
                  <a:gd name="T44" fmla="*/ 371 w 727"/>
                  <a:gd name="T45" fmla="*/ 158 h 819"/>
                  <a:gd name="T46" fmla="*/ 453 w 727"/>
                  <a:gd name="T47" fmla="*/ 165 h 819"/>
                  <a:gd name="T48" fmla="*/ 443 w 727"/>
                  <a:gd name="T49" fmla="*/ 199 h 819"/>
                  <a:gd name="T50" fmla="*/ 469 w 727"/>
                  <a:gd name="T51" fmla="*/ 258 h 819"/>
                  <a:gd name="T52" fmla="*/ 526 w 727"/>
                  <a:gd name="T53" fmla="*/ 231 h 819"/>
                  <a:gd name="T54" fmla="*/ 513 w 727"/>
                  <a:gd name="T55" fmla="*/ 320 h 819"/>
                  <a:gd name="T56" fmla="*/ 575 w 727"/>
                  <a:gd name="T57" fmla="*/ 290 h 819"/>
                  <a:gd name="T58" fmla="*/ 528 w 727"/>
                  <a:gd name="T59" fmla="*/ 341 h 819"/>
                  <a:gd name="T60" fmla="*/ 607 w 727"/>
                  <a:gd name="T61" fmla="*/ 358 h 819"/>
                  <a:gd name="T62" fmla="*/ 570 w 727"/>
                  <a:gd name="T63" fmla="*/ 407 h 819"/>
                  <a:gd name="T64" fmla="*/ 657 w 727"/>
                  <a:gd name="T65" fmla="*/ 429 h 819"/>
                  <a:gd name="T66" fmla="*/ 608 w 727"/>
                  <a:gd name="T67" fmla="*/ 477 h 819"/>
                  <a:gd name="T68" fmla="*/ 691 w 727"/>
                  <a:gd name="T69" fmla="*/ 504 h 819"/>
                  <a:gd name="T70" fmla="*/ 641 w 727"/>
                  <a:gd name="T71" fmla="*/ 551 h 819"/>
                  <a:gd name="T72" fmla="*/ 715 w 727"/>
                  <a:gd name="T73" fmla="*/ 582 h 819"/>
                  <a:gd name="T74" fmla="*/ 667 w 727"/>
                  <a:gd name="T75" fmla="*/ 620 h 819"/>
                  <a:gd name="T76" fmla="*/ 563 w 727"/>
                  <a:gd name="T77" fmla="*/ 814 h 819"/>
                  <a:gd name="T78" fmla="*/ 400 w 727"/>
                  <a:gd name="T79" fmla="*/ 727 h 819"/>
                  <a:gd name="T80" fmla="*/ 349 w 727"/>
                  <a:gd name="T81" fmla="*/ 728 h 819"/>
                  <a:gd name="T82" fmla="*/ 376 w 727"/>
                  <a:gd name="T83" fmla="*/ 669 h 819"/>
                  <a:gd name="T84" fmla="*/ 370 w 727"/>
                  <a:gd name="T85" fmla="*/ 653 h 819"/>
                  <a:gd name="T86" fmla="*/ 313 w 727"/>
                  <a:gd name="T87" fmla="*/ 634 h 819"/>
                  <a:gd name="T88" fmla="*/ 344 w 727"/>
                  <a:gd name="T89" fmla="*/ 596 h 819"/>
                  <a:gd name="T90" fmla="*/ 649 w 727"/>
                  <a:gd name="T91" fmla="*/ 631 h 819"/>
                  <a:gd name="T92" fmla="*/ 547 w 727"/>
                  <a:gd name="T93" fmla="*/ 403 h 819"/>
                  <a:gd name="T94" fmla="*/ 404 w 727"/>
                  <a:gd name="T95" fmla="*/ 219 h 819"/>
                  <a:gd name="T96" fmla="*/ 180 w 727"/>
                  <a:gd name="T97" fmla="*/ 55 h 819"/>
                  <a:gd name="T98" fmla="*/ 30 w 727"/>
                  <a:gd name="T99" fmla="*/ 210 h 819"/>
                  <a:gd name="T100" fmla="*/ 87 w 727"/>
                  <a:gd name="T101" fmla="*/ 278 h 819"/>
                  <a:gd name="T102" fmla="*/ 136 w 727"/>
                  <a:gd name="T103" fmla="*/ 312 h 819"/>
                  <a:gd name="T104" fmla="*/ 186 w 727"/>
                  <a:gd name="T105" fmla="*/ 355 h 819"/>
                  <a:gd name="T106" fmla="*/ 230 w 727"/>
                  <a:gd name="T107" fmla="*/ 398 h 819"/>
                  <a:gd name="T108" fmla="*/ 269 w 727"/>
                  <a:gd name="T109" fmla="*/ 441 h 819"/>
                  <a:gd name="T110" fmla="*/ 307 w 727"/>
                  <a:gd name="T111" fmla="*/ 490 h 819"/>
                  <a:gd name="T112" fmla="*/ 341 w 727"/>
                  <a:gd name="T113" fmla="*/ 541 h 819"/>
                  <a:gd name="T114" fmla="*/ 372 w 727"/>
                  <a:gd name="T115" fmla="*/ 598 h 819"/>
                  <a:gd name="T116" fmla="*/ 398 w 727"/>
                  <a:gd name="T117" fmla="*/ 654 h 819"/>
                  <a:gd name="T118" fmla="*/ 421 w 727"/>
                  <a:gd name="T119" fmla="*/ 720 h 819"/>
                  <a:gd name="T120" fmla="*/ 619 w 727"/>
                  <a:gd name="T121" fmla="*/ 760 h 8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727" h="819">
                    <a:moveTo>
                      <a:pt x="343" y="588"/>
                    </a:moveTo>
                    <a:cubicBezTo>
                      <a:pt x="342" y="582"/>
                      <a:pt x="339" y="578"/>
                      <a:pt x="336" y="573"/>
                    </a:cubicBezTo>
                    <a:cubicBezTo>
                      <a:pt x="334" y="569"/>
                      <a:pt x="332" y="565"/>
                      <a:pt x="329" y="561"/>
                    </a:cubicBezTo>
                    <a:cubicBezTo>
                      <a:pt x="328" y="557"/>
                      <a:pt x="326" y="557"/>
                      <a:pt x="323" y="559"/>
                    </a:cubicBezTo>
                    <a:cubicBezTo>
                      <a:pt x="310" y="567"/>
                      <a:pt x="298" y="574"/>
                      <a:pt x="286" y="582"/>
                    </a:cubicBezTo>
                    <a:cubicBezTo>
                      <a:pt x="283" y="584"/>
                      <a:pt x="280" y="586"/>
                      <a:pt x="276" y="585"/>
                    </a:cubicBezTo>
                    <a:cubicBezTo>
                      <a:pt x="273" y="584"/>
                      <a:pt x="270" y="581"/>
                      <a:pt x="270" y="578"/>
                    </a:cubicBezTo>
                    <a:cubicBezTo>
                      <a:pt x="269" y="574"/>
                      <a:pt x="271" y="571"/>
                      <a:pt x="274" y="569"/>
                    </a:cubicBezTo>
                    <a:cubicBezTo>
                      <a:pt x="287" y="561"/>
                      <a:pt x="300" y="552"/>
                      <a:pt x="313" y="544"/>
                    </a:cubicBezTo>
                    <a:cubicBezTo>
                      <a:pt x="317" y="542"/>
                      <a:pt x="317" y="540"/>
                      <a:pt x="314" y="536"/>
                    </a:cubicBezTo>
                    <a:cubicBezTo>
                      <a:pt x="308" y="527"/>
                      <a:pt x="302" y="518"/>
                      <a:pt x="296" y="508"/>
                    </a:cubicBezTo>
                    <a:cubicBezTo>
                      <a:pt x="294" y="505"/>
                      <a:pt x="293" y="505"/>
                      <a:pt x="290" y="507"/>
                    </a:cubicBezTo>
                    <a:cubicBezTo>
                      <a:pt x="278" y="516"/>
                      <a:pt x="266" y="525"/>
                      <a:pt x="253" y="534"/>
                    </a:cubicBezTo>
                    <a:cubicBezTo>
                      <a:pt x="246" y="539"/>
                      <a:pt x="239" y="536"/>
                      <a:pt x="238" y="529"/>
                    </a:cubicBezTo>
                    <a:cubicBezTo>
                      <a:pt x="237" y="525"/>
                      <a:pt x="239" y="522"/>
                      <a:pt x="243" y="520"/>
                    </a:cubicBezTo>
                    <a:cubicBezTo>
                      <a:pt x="254" y="511"/>
                      <a:pt x="266" y="503"/>
                      <a:pt x="277" y="495"/>
                    </a:cubicBezTo>
                    <a:cubicBezTo>
                      <a:pt x="283" y="490"/>
                      <a:pt x="283" y="491"/>
                      <a:pt x="279" y="485"/>
                    </a:cubicBezTo>
                    <a:cubicBezTo>
                      <a:pt x="273" y="476"/>
                      <a:pt x="266" y="468"/>
                      <a:pt x="260" y="460"/>
                    </a:cubicBezTo>
                    <a:cubicBezTo>
                      <a:pt x="258" y="457"/>
                      <a:pt x="256" y="457"/>
                      <a:pt x="253" y="459"/>
                    </a:cubicBezTo>
                    <a:cubicBezTo>
                      <a:pt x="242" y="468"/>
                      <a:pt x="230" y="478"/>
                      <a:pt x="218" y="488"/>
                    </a:cubicBezTo>
                    <a:cubicBezTo>
                      <a:pt x="214" y="491"/>
                      <a:pt x="208" y="491"/>
                      <a:pt x="205" y="488"/>
                    </a:cubicBezTo>
                    <a:cubicBezTo>
                      <a:pt x="201" y="484"/>
                      <a:pt x="202" y="478"/>
                      <a:pt x="206" y="474"/>
                    </a:cubicBezTo>
                    <a:cubicBezTo>
                      <a:pt x="218" y="465"/>
                      <a:pt x="229" y="455"/>
                      <a:pt x="241" y="445"/>
                    </a:cubicBezTo>
                    <a:cubicBezTo>
                      <a:pt x="244" y="443"/>
                      <a:pt x="245" y="441"/>
                      <a:pt x="242" y="438"/>
                    </a:cubicBezTo>
                    <a:cubicBezTo>
                      <a:pt x="234" y="430"/>
                      <a:pt x="227" y="421"/>
                      <a:pt x="219" y="412"/>
                    </a:cubicBezTo>
                    <a:cubicBezTo>
                      <a:pt x="217" y="410"/>
                      <a:pt x="215" y="410"/>
                      <a:pt x="213" y="412"/>
                    </a:cubicBezTo>
                    <a:cubicBezTo>
                      <a:pt x="202" y="423"/>
                      <a:pt x="191" y="433"/>
                      <a:pt x="180" y="443"/>
                    </a:cubicBezTo>
                    <a:cubicBezTo>
                      <a:pt x="178" y="445"/>
                      <a:pt x="175" y="448"/>
                      <a:pt x="171" y="447"/>
                    </a:cubicBezTo>
                    <a:cubicBezTo>
                      <a:pt x="168" y="446"/>
                      <a:pt x="165" y="444"/>
                      <a:pt x="164" y="441"/>
                    </a:cubicBezTo>
                    <a:cubicBezTo>
                      <a:pt x="163" y="437"/>
                      <a:pt x="164" y="434"/>
                      <a:pt x="167" y="431"/>
                    </a:cubicBezTo>
                    <a:cubicBezTo>
                      <a:pt x="176" y="422"/>
                      <a:pt x="186" y="413"/>
                      <a:pt x="195" y="404"/>
                    </a:cubicBezTo>
                    <a:cubicBezTo>
                      <a:pt x="196" y="404"/>
                      <a:pt x="197" y="403"/>
                      <a:pt x="198" y="402"/>
                    </a:cubicBezTo>
                    <a:cubicBezTo>
                      <a:pt x="204" y="397"/>
                      <a:pt x="203" y="397"/>
                      <a:pt x="197" y="391"/>
                    </a:cubicBezTo>
                    <a:cubicBezTo>
                      <a:pt x="192" y="384"/>
                      <a:pt x="185" y="379"/>
                      <a:pt x="179" y="373"/>
                    </a:cubicBezTo>
                    <a:cubicBezTo>
                      <a:pt x="173" y="367"/>
                      <a:pt x="171" y="366"/>
                      <a:pt x="166" y="373"/>
                    </a:cubicBezTo>
                    <a:cubicBezTo>
                      <a:pt x="158" y="383"/>
                      <a:pt x="148" y="392"/>
                      <a:pt x="139" y="402"/>
                    </a:cubicBezTo>
                    <a:cubicBezTo>
                      <a:pt x="134" y="407"/>
                      <a:pt x="128" y="408"/>
                      <a:pt x="124" y="404"/>
                    </a:cubicBezTo>
                    <a:cubicBezTo>
                      <a:pt x="120" y="401"/>
                      <a:pt x="120" y="394"/>
                      <a:pt x="125" y="389"/>
                    </a:cubicBezTo>
                    <a:cubicBezTo>
                      <a:pt x="132" y="383"/>
                      <a:pt x="138" y="376"/>
                      <a:pt x="145" y="369"/>
                    </a:cubicBezTo>
                    <a:cubicBezTo>
                      <a:pt x="148" y="366"/>
                      <a:pt x="152" y="363"/>
                      <a:pt x="154" y="359"/>
                    </a:cubicBezTo>
                    <a:cubicBezTo>
                      <a:pt x="154" y="359"/>
                      <a:pt x="154" y="359"/>
                      <a:pt x="154" y="359"/>
                    </a:cubicBezTo>
                    <a:cubicBezTo>
                      <a:pt x="160" y="356"/>
                      <a:pt x="160" y="355"/>
                      <a:pt x="156" y="351"/>
                    </a:cubicBezTo>
                    <a:cubicBezTo>
                      <a:pt x="151" y="347"/>
                      <a:pt x="146" y="343"/>
                      <a:pt x="141" y="339"/>
                    </a:cubicBezTo>
                    <a:cubicBezTo>
                      <a:pt x="141" y="339"/>
                      <a:pt x="140" y="339"/>
                      <a:pt x="140" y="339"/>
                    </a:cubicBezTo>
                    <a:cubicBezTo>
                      <a:pt x="136" y="334"/>
                      <a:pt x="131" y="332"/>
                      <a:pt x="126" y="327"/>
                    </a:cubicBezTo>
                    <a:cubicBezTo>
                      <a:pt x="125" y="326"/>
                      <a:pt x="124" y="327"/>
                      <a:pt x="123" y="328"/>
                    </a:cubicBezTo>
                    <a:cubicBezTo>
                      <a:pt x="121" y="331"/>
                      <a:pt x="117" y="334"/>
                      <a:pt x="115" y="338"/>
                    </a:cubicBezTo>
                    <a:cubicBezTo>
                      <a:pt x="115" y="338"/>
                      <a:pt x="115" y="338"/>
                      <a:pt x="115" y="339"/>
                    </a:cubicBezTo>
                    <a:cubicBezTo>
                      <a:pt x="114" y="339"/>
                      <a:pt x="114" y="339"/>
                      <a:pt x="114" y="340"/>
                    </a:cubicBezTo>
                    <a:cubicBezTo>
                      <a:pt x="107" y="348"/>
                      <a:pt x="100" y="356"/>
                      <a:pt x="93" y="365"/>
                    </a:cubicBezTo>
                    <a:cubicBezTo>
                      <a:pt x="92" y="366"/>
                      <a:pt x="90" y="368"/>
                      <a:pt x="87" y="369"/>
                    </a:cubicBezTo>
                    <a:cubicBezTo>
                      <a:pt x="83" y="370"/>
                      <a:pt x="79" y="369"/>
                      <a:pt x="77" y="365"/>
                    </a:cubicBezTo>
                    <a:cubicBezTo>
                      <a:pt x="75" y="361"/>
                      <a:pt x="75" y="358"/>
                      <a:pt x="78" y="354"/>
                    </a:cubicBezTo>
                    <a:cubicBezTo>
                      <a:pt x="88" y="343"/>
                      <a:pt x="97" y="331"/>
                      <a:pt x="107" y="320"/>
                    </a:cubicBezTo>
                    <a:cubicBezTo>
                      <a:pt x="110" y="317"/>
                      <a:pt x="110" y="315"/>
                      <a:pt x="106" y="313"/>
                    </a:cubicBezTo>
                    <a:cubicBezTo>
                      <a:pt x="97" y="306"/>
                      <a:pt x="88" y="300"/>
                      <a:pt x="79" y="294"/>
                    </a:cubicBezTo>
                    <a:cubicBezTo>
                      <a:pt x="75" y="291"/>
                      <a:pt x="74" y="291"/>
                      <a:pt x="70" y="296"/>
                    </a:cubicBezTo>
                    <a:cubicBezTo>
                      <a:pt x="62" y="307"/>
                      <a:pt x="53" y="319"/>
                      <a:pt x="44" y="330"/>
                    </a:cubicBezTo>
                    <a:cubicBezTo>
                      <a:pt x="41" y="335"/>
                      <a:pt x="35" y="337"/>
                      <a:pt x="31" y="334"/>
                    </a:cubicBezTo>
                    <a:cubicBezTo>
                      <a:pt x="27" y="330"/>
                      <a:pt x="26" y="324"/>
                      <a:pt x="30" y="320"/>
                    </a:cubicBezTo>
                    <a:cubicBezTo>
                      <a:pt x="39" y="307"/>
                      <a:pt x="48" y="295"/>
                      <a:pt x="58" y="282"/>
                    </a:cubicBezTo>
                    <a:cubicBezTo>
                      <a:pt x="59" y="281"/>
                      <a:pt x="60" y="280"/>
                      <a:pt x="58" y="278"/>
                    </a:cubicBezTo>
                    <a:cubicBezTo>
                      <a:pt x="33" y="255"/>
                      <a:pt x="15" y="228"/>
                      <a:pt x="6" y="195"/>
                    </a:cubicBezTo>
                    <a:cubicBezTo>
                      <a:pt x="0" y="172"/>
                      <a:pt x="0" y="149"/>
                      <a:pt x="6" y="126"/>
                    </a:cubicBezTo>
                    <a:cubicBezTo>
                      <a:pt x="11" y="110"/>
                      <a:pt x="17" y="95"/>
                      <a:pt x="27" y="83"/>
                    </a:cubicBezTo>
                    <a:cubicBezTo>
                      <a:pt x="41" y="64"/>
                      <a:pt x="60" y="51"/>
                      <a:pt x="81" y="43"/>
                    </a:cubicBezTo>
                    <a:cubicBezTo>
                      <a:pt x="122" y="28"/>
                      <a:pt x="162" y="29"/>
                      <a:pt x="203" y="43"/>
                    </a:cubicBezTo>
                    <a:cubicBezTo>
                      <a:pt x="210" y="45"/>
                      <a:pt x="217" y="48"/>
                      <a:pt x="223" y="52"/>
                    </a:cubicBezTo>
                    <a:cubicBezTo>
                      <a:pt x="226" y="53"/>
                      <a:pt x="228" y="53"/>
                      <a:pt x="230" y="50"/>
                    </a:cubicBezTo>
                    <a:cubicBezTo>
                      <a:pt x="241" y="35"/>
                      <a:pt x="252" y="21"/>
                      <a:pt x="263" y="6"/>
                    </a:cubicBezTo>
                    <a:cubicBezTo>
                      <a:pt x="266" y="1"/>
                      <a:pt x="272" y="0"/>
                      <a:pt x="276" y="4"/>
                    </a:cubicBezTo>
                    <a:cubicBezTo>
                      <a:pt x="280" y="7"/>
                      <a:pt x="280" y="12"/>
                      <a:pt x="277" y="17"/>
                    </a:cubicBezTo>
                    <a:cubicBezTo>
                      <a:pt x="266" y="31"/>
                      <a:pt x="256" y="45"/>
                      <a:pt x="246" y="58"/>
                    </a:cubicBezTo>
                    <a:cubicBezTo>
                      <a:pt x="243" y="62"/>
                      <a:pt x="244" y="63"/>
                      <a:pt x="247" y="65"/>
                    </a:cubicBezTo>
                    <a:cubicBezTo>
                      <a:pt x="262" y="75"/>
                      <a:pt x="277" y="85"/>
                      <a:pt x="291" y="96"/>
                    </a:cubicBezTo>
                    <a:cubicBezTo>
                      <a:pt x="293" y="98"/>
                      <a:pt x="294" y="98"/>
                      <a:pt x="296" y="96"/>
                    </a:cubicBezTo>
                    <a:cubicBezTo>
                      <a:pt x="305" y="85"/>
                      <a:pt x="313" y="75"/>
                      <a:pt x="322" y="65"/>
                    </a:cubicBezTo>
                    <a:cubicBezTo>
                      <a:pt x="325" y="61"/>
                      <a:pt x="328" y="56"/>
                      <a:pt x="332" y="52"/>
                    </a:cubicBezTo>
                    <a:cubicBezTo>
                      <a:pt x="335" y="49"/>
                      <a:pt x="341" y="49"/>
                      <a:pt x="345" y="52"/>
                    </a:cubicBezTo>
                    <a:cubicBezTo>
                      <a:pt x="348" y="55"/>
                      <a:pt x="349" y="61"/>
                      <a:pt x="345" y="65"/>
                    </a:cubicBezTo>
                    <a:cubicBezTo>
                      <a:pt x="340" y="71"/>
                      <a:pt x="335" y="77"/>
                      <a:pt x="331" y="82"/>
                    </a:cubicBezTo>
                    <a:cubicBezTo>
                      <a:pt x="324" y="90"/>
                      <a:pt x="318" y="98"/>
                      <a:pt x="311" y="105"/>
                    </a:cubicBezTo>
                    <a:cubicBezTo>
                      <a:pt x="309" y="108"/>
                      <a:pt x="309" y="110"/>
                      <a:pt x="312" y="112"/>
                    </a:cubicBezTo>
                    <a:cubicBezTo>
                      <a:pt x="321" y="120"/>
                      <a:pt x="331" y="128"/>
                      <a:pt x="341" y="135"/>
                    </a:cubicBezTo>
                    <a:cubicBezTo>
                      <a:pt x="345" y="139"/>
                      <a:pt x="349" y="142"/>
                      <a:pt x="352" y="146"/>
                    </a:cubicBezTo>
                    <a:cubicBezTo>
                      <a:pt x="355" y="148"/>
                      <a:pt x="356" y="148"/>
                      <a:pt x="359" y="145"/>
                    </a:cubicBezTo>
                    <a:cubicBezTo>
                      <a:pt x="369" y="134"/>
                      <a:pt x="380" y="122"/>
                      <a:pt x="391" y="111"/>
                    </a:cubicBezTo>
                    <a:cubicBezTo>
                      <a:pt x="393" y="109"/>
                      <a:pt x="395" y="107"/>
                      <a:pt x="397" y="105"/>
                    </a:cubicBezTo>
                    <a:cubicBezTo>
                      <a:pt x="401" y="102"/>
                      <a:pt x="405" y="102"/>
                      <a:pt x="409" y="105"/>
                    </a:cubicBezTo>
                    <a:cubicBezTo>
                      <a:pt x="413" y="108"/>
                      <a:pt x="413" y="113"/>
                      <a:pt x="410" y="117"/>
                    </a:cubicBezTo>
                    <a:cubicBezTo>
                      <a:pt x="402" y="125"/>
                      <a:pt x="394" y="134"/>
                      <a:pt x="386" y="142"/>
                    </a:cubicBezTo>
                    <a:cubicBezTo>
                      <a:pt x="381" y="147"/>
                      <a:pt x="376" y="153"/>
                      <a:pt x="371" y="158"/>
                    </a:cubicBezTo>
                    <a:cubicBezTo>
                      <a:pt x="369" y="160"/>
                      <a:pt x="370" y="161"/>
                      <a:pt x="371" y="162"/>
                    </a:cubicBezTo>
                    <a:cubicBezTo>
                      <a:pt x="385" y="174"/>
                      <a:pt x="398" y="187"/>
                      <a:pt x="411" y="200"/>
                    </a:cubicBezTo>
                    <a:cubicBezTo>
                      <a:pt x="413" y="202"/>
                      <a:pt x="414" y="202"/>
                      <a:pt x="416" y="200"/>
                    </a:cubicBezTo>
                    <a:cubicBezTo>
                      <a:pt x="428" y="188"/>
                      <a:pt x="441" y="177"/>
                      <a:pt x="453" y="165"/>
                    </a:cubicBezTo>
                    <a:cubicBezTo>
                      <a:pt x="455" y="163"/>
                      <a:pt x="457" y="161"/>
                      <a:pt x="461" y="160"/>
                    </a:cubicBezTo>
                    <a:cubicBezTo>
                      <a:pt x="465" y="159"/>
                      <a:pt x="468" y="160"/>
                      <a:pt x="471" y="164"/>
                    </a:cubicBezTo>
                    <a:cubicBezTo>
                      <a:pt x="472" y="168"/>
                      <a:pt x="472" y="172"/>
                      <a:pt x="469" y="175"/>
                    </a:cubicBezTo>
                    <a:cubicBezTo>
                      <a:pt x="460" y="183"/>
                      <a:pt x="452" y="191"/>
                      <a:pt x="443" y="199"/>
                    </a:cubicBezTo>
                    <a:cubicBezTo>
                      <a:pt x="438" y="204"/>
                      <a:pt x="433" y="209"/>
                      <a:pt x="428" y="213"/>
                    </a:cubicBezTo>
                    <a:cubicBezTo>
                      <a:pt x="426" y="215"/>
                      <a:pt x="426" y="216"/>
                      <a:pt x="428" y="218"/>
                    </a:cubicBezTo>
                    <a:cubicBezTo>
                      <a:pt x="440" y="230"/>
                      <a:pt x="452" y="244"/>
                      <a:pt x="464" y="258"/>
                    </a:cubicBezTo>
                    <a:cubicBezTo>
                      <a:pt x="466" y="260"/>
                      <a:pt x="467" y="261"/>
                      <a:pt x="469" y="258"/>
                    </a:cubicBezTo>
                    <a:cubicBezTo>
                      <a:pt x="478" y="250"/>
                      <a:pt x="487" y="244"/>
                      <a:pt x="495" y="236"/>
                    </a:cubicBezTo>
                    <a:cubicBezTo>
                      <a:pt x="501" y="231"/>
                      <a:pt x="507" y="226"/>
                      <a:pt x="514" y="222"/>
                    </a:cubicBezTo>
                    <a:cubicBezTo>
                      <a:pt x="516" y="220"/>
                      <a:pt x="520" y="221"/>
                      <a:pt x="523" y="223"/>
                    </a:cubicBezTo>
                    <a:cubicBezTo>
                      <a:pt x="526" y="225"/>
                      <a:pt x="527" y="228"/>
                      <a:pt x="526" y="231"/>
                    </a:cubicBezTo>
                    <a:cubicBezTo>
                      <a:pt x="526" y="234"/>
                      <a:pt x="524" y="237"/>
                      <a:pt x="522" y="239"/>
                    </a:cubicBezTo>
                    <a:cubicBezTo>
                      <a:pt x="509" y="249"/>
                      <a:pt x="496" y="260"/>
                      <a:pt x="483" y="270"/>
                    </a:cubicBezTo>
                    <a:cubicBezTo>
                      <a:pt x="479" y="273"/>
                      <a:pt x="478" y="275"/>
                      <a:pt x="481" y="279"/>
                    </a:cubicBezTo>
                    <a:cubicBezTo>
                      <a:pt x="492" y="292"/>
                      <a:pt x="502" y="306"/>
                      <a:pt x="513" y="320"/>
                    </a:cubicBezTo>
                    <a:cubicBezTo>
                      <a:pt x="515" y="322"/>
                      <a:pt x="517" y="322"/>
                      <a:pt x="518" y="320"/>
                    </a:cubicBezTo>
                    <a:cubicBezTo>
                      <a:pt x="526" y="315"/>
                      <a:pt x="533" y="310"/>
                      <a:pt x="540" y="305"/>
                    </a:cubicBezTo>
                    <a:cubicBezTo>
                      <a:pt x="547" y="299"/>
                      <a:pt x="555" y="293"/>
                      <a:pt x="563" y="288"/>
                    </a:cubicBezTo>
                    <a:cubicBezTo>
                      <a:pt x="567" y="285"/>
                      <a:pt x="572" y="286"/>
                      <a:pt x="575" y="290"/>
                    </a:cubicBezTo>
                    <a:cubicBezTo>
                      <a:pt x="578" y="294"/>
                      <a:pt x="577" y="299"/>
                      <a:pt x="573" y="302"/>
                    </a:cubicBezTo>
                    <a:cubicBezTo>
                      <a:pt x="563" y="311"/>
                      <a:pt x="551" y="319"/>
                      <a:pt x="539" y="327"/>
                    </a:cubicBezTo>
                    <a:cubicBezTo>
                      <a:pt x="536" y="330"/>
                      <a:pt x="532" y="332"/>
                      <a:pt x="529" y="335"/>
                    </a:cubicBezTo>
                    <a:cubicBezTo>
                      <a:pt x="526" y="336"/>
                      <a:pt x="526" y="338"/>
                      <a:pt x="528" y="341"/>
                    </a:cubicBezTo>
                    <a:cubicBezTo>
                      <a:pt x="536" y="353"/>
                      <a:pt x="544" y="365"/>
                      <a:pt x="552" y="377"/>
                    </a:cubicBezTo>
                    <a:cubicBezTo>
                      <a:pt x="554" y="380"/>
                      <a:pt x="556" y="382"/>
                      <a:pt x="557" y="385"/>
                    </a:cubicBezTo>
                    <a:cubicBezTo>
                      <a:pt x="558" y="388"/>
                      <a:pt x="560" y="388"/>
                      <a:pt x="562" y="386"/>
                    </a:cubicBezTo>
                    <a:cubicBezTo>
                      <a:pt x="577" y="377"/>
                      <a:pt x="592" y="367"/>
                      <a:pt x="607" y="358"/>
                    </a:cubicBezTo>
                    <a:cubicBezTo>
                      <a:pt x="612" y="354"/>
                      <a:pt x="618" y="355"/>
                      <a:pt x="620" y="359"/>
                    </a:cubicBezTo>
                    <a:cubicBezTo>
                      <a:pt x="623" y="364"/>
                      <a:pt x="622" y="369"/>
                      <a:pt x="617" y="373"/>
                    </a:cubicBezTo>
                    <a:cubicBezTo>
                      <a:pt x="601" y="382"/>
                      <a:pt x="586" y="392"/>
                      <a:pt x="571" y="402"/>
                    </a:cubicBezTo>
                    <a:cubicBezTo>
                      <a:pt x="569" y="403"/>
                      <a:pt x="568" y="404"/>
                      <a:pt x="570" y="407"/>
                    </a:cubicBezTo>
                    <a:cubicBezTo>
                      <a:pt x="579" y="422"/>
                      <a:pt x="588" y="438"/>
                      <a:pt x="596" y="454"/>
                    </a:cubicBezTo>
                    <a:cubicBezTo>
                      <a:pt x="597" y="456"/>
                      <a:pt x="599" y="456"/>
                      <a:pt x="601" y="455"/>
                    </a:cubicBezTo>
                    <a:cubicBezTo>
                      <a:pt x="615" y="447"/>
                      <a:pt x="629" y="439"/>
                      <a:pt x="643" y="432"/>
                    </a:cubicBezTo>
                    <a:cubicBezTo>
                      <a:pt x="648" y="429"/>
                      <a:pt x="652" y="426"/>
                      <a:pt x="657" y="429"/>
                    </a:cubicBezTo>
                    <a:cubicBezTo>
                      <a:pt x="664" y="432"/>
                      <a:pt x="664" y="440"/>
                      <a:pt x="658" y="444"/>
                    </a:cubicBezTo>
                    <a:cubicBezTo>
                      <a:pt x="646" y="451"/>
                      <a:pt x="633" y="458"/>
                      <a:pt x="621" y="465"/>
                    </a:cubicBezTo>
                    <a:cubicBezTo>
                      <a:pt x="617" y="467"/>
                      <a:pt x="613" y="469"/>
                      <a:pt x="609" y="471"/>
                    </a:cubicBezTo>
                    <a:cubicBezTo>
                      <a:pt x="607" y="473"/>
                      <a:pt x="607" y="475"/>
                      <a:pt x="608" y="477"/>
                    </a:cubicBezTo>
                    <a:cubicBezTo>
                      <a:pt x="616" y="493"/>
                      <a:pt x="623" y="509"/>
                      <a:pt x="631" y="525"/>
                    </a:cubicBezTo>
                    <a:cubicBezTo>
                      <a:pt x="632" y="528"/>
                      <a:pt x="632" y="528"/>
                      <a:pt x="635" y="527"/>
                    </a:cubicBezTo>
                    <a:cubicBezTo>
                      <a:pt x="649" y="520"/>
                      <a:pt x="663" y="514"/>
                      <a:pt x="677" y="507"/>
                    </a:cubicBezTo>
                    <a:cubicBezTo>
                      <a:pt x="681" y="505"/>
                      <a:pt x="685" y="502"/>
                      <a:pt x="691" y="504"/>
                    </a:cubicBezTo>
                    <a:cubicBezTo>
                      <a:pt x="695" y="505"/>
                      <a:pt x="696" y="508"/>
                      <a:pt x="697" y="512"/>
                    </a:cubicBezTo>
                    <a:cubicBezTo>
                      <a:pt x="697" y="516"/>
                      <a:pt x="695" y="519"/>
                      <a:pt x="692" y="520"/>
                    </a:cubicBezTo>
                    <a:cubicBezTo>
                      <a:pt x="676" y="528"/>
                      <a:pt x="660" y="535"/>
                      <a:pt x="644" y="543"/>
                    </a:cubicBezTo>
                    <a:cubicBezTo>
                      <a:pt x="638" y="545"/>
                      <a:pt x="638" y="545"/>
                      <a:pt x="641" y="551"/>
                    </a:cubicBezTo>
                    <a:cubicBezTo>
                      <a:pt x="646" y="566"/>
                      <a:pt x="652" y="582"/>
                      <a:pt x="658" y="597"/>
                    </a:cubicBezTo>
                    <a:cubicBezTo>
                      <a:pt x="660" y="604"/>
                      <a:pt x="660" y="604"/>
                      <a:pt x="667" y="601"/>
                    </a:cubicBezTo>
                    <a:cubicBezTo>
                      <a:pt x="681" y="595"/>
                      <a:pt x="695" y="590"/>
                      <a:pt x="710" y="584"/>
                    </a:cubicBezTo>
                    <a:cubicBezTo>
                      <a:pt x="712" y="583"/>
                      <a:pt x="713" y="582"/>
                      <a:pt x="715" y="582"/>
                    </a:cubicBezTo>
                    <a:cubicBezTo>
                      <a:pt x="719" y="581"/>
                      <a:pt x="724" y="583"/>
                      <a:pt x="725" y="587"/>
                    </a:cubicBezTo>
                    <a:cubicBezTo>
                      <a:pt x="727" y="592"/>
                      <a:pt x="725" y="597"/>
                      <a:pt x="721" y="599"/>
                    </a:cubicBezTo>
                    <a:cubicBezTo>
                      <a:pt x="711" y="603"/>
                      <a:pt x="700" y="607"/>
                      <a:pt x="690" y="611"/>
                    </a:cubicBezTo>
                    <a:cubicBezTo>
                      <a:pt x="682" y="614"/>
                      <a:pt x="675" y="617"/>
                      <a:pt x="667" y="620"/>
                    </a:cubicBezTo>
                    <a:cubicBezTo>
                      <a:pt x="665" y="621"/>
                      <a:pt x="665" y="623"/>
                      <a:pt x="666" y="625"/>
                    </a:cubicBezTo>
                    <a:cubicBezTo>
                      <a:pt x="669" y="644"/>
                      <a:pt x="670" y="662"/>
                      <a:pt x="668" y="681"/>
                    </a:cubicBezTo>
                    <a:cubicBezTo>
                      <a:pt x="665" y="714"/>
                      <a:pt x="654" y="744"/>
                      <a:pt x="633" y="770"/>
                    </a:cubicBezTo>
                    <a:cubicBezTo>
                      <a:pt x="615" y="793"/>
                      <a:pt x="592" y="808"/>
                      <a:pt x="563" y="814"/>
                    </a:cubicBezTo>
                    <a:cubicBezTo>
                      <a:pt x="539" y="819"/>
                      <a:pt x="514" y="817"/>
                      <a:pt x="490" y="807"/>
                    </a:cubicBezTo>
                    <a:cubicBezTo>
                      <a:pt x="464" y="798"/>
                      <a:pt x="443" y="781"/>
                      <a:pt x="425" y="760"/>
                    </a:cubicBezTo>
                    <a:cubicBezTo>
                      <a:pt x="417" y="751"/>
                      <a:pt x="411" y="740"/>
                      <a:pt x="405" y="729"/>
                    </a:cubicBezTo>
                    <a:cubicBezTo>
                      <a:pt x="404" y="726"/>
                      <a:pt x="402" y="726"/>
                      <a:pt x="400" y="727"/>
                    </a:cubicBezTo>
                    <a:cubicBezTo>
                      <a:pt x="387" y="732"/>
                      <a:pt x="374" y="737"/>
                      <a:pt x="361" y="742"/>
                    </a:cubicBezTo>
                    <a:cubicBezTo>
                      <a:pt x="359" y="743"/>
                      <a:pt x="357" y="744"/>
                      <a:pt x="354" y="745"/>
                    </a:cubicBezTo>
                    <a:cubicBezTo>
                      <a:pt x="350" y="746"/>
                      <a:pt x="345" y="744"/>
                      <a:pt x="344" y="739"/>
                    </a:cubicBezTo>
                    <a:cubicBezTo>
                      <a:pt x="342" y="735"/>
                      <a:pt x="344" y="730"/>
                      <a:pt x="349" y="728"/>
                    </a:cubicBezTo>
                    <a:cubicBezTo>
                      <a:pt x="363" y="722"/>
                      <a:pt x="378" y="716"/>
                      <a:pt x="393" y="710"/>
                    </a:cubicBezTo>
                    <a:cubicBezTo>
                      <a:pt x="395" y="709"/>
                      <a:pt x="396" y="708"/>
                      <a:pt x="395" y="705"/>
                    </a:cubicBezTo>
                    <a:cubicBezTo>
                      <a:pt x="391" y="694"/>
                      <a:pt x="387" y="683"/>
                      <a:pt x="383" y="672"/>
                    </a:cubicBezTo>
                    <a:cubicBezTo>
                      <a:pt x="382" y="668"/>
                      <a:pt x="380" y="668"/>
                      <a:pt x="376" y="669"/>
                    </a:cubicBezTo>
                    <a:cubicBezTo>
                      <a:pt x="363" y="676"/>
                      <a:pt x="349" y="682"/>
                      <a:pt x="336" y="688"/>
                    </a:cubicBezTo>
                    <a:cubicBezTo>
                      <a:pt x="330" y="691"/>
                      <a:pt x="324" y="688"/>
                      <a:pt x="323" y="683"/>
                    </a:cubicBezTo>
                    <a:cubicBezTo>
                      <a:pt x="322" y="678"/>
                      <a:pt x="324" y="675"/>
                      <a:pt x="329" y="672"/>
                    </a:cubicBezTo>
                    <a:cubicBezTo>
                      <a:pt x="343" y="666"/>
                      <a:pt x="356" y="659"/>
                      <a:pt x="370" y="653"/>
                    </a:cubicBezTo>
                    <a:cubicBezTo>
                      <a:pt x="373" y="651"/>
                      <a:pt x="374" y="650"/>
                      <a:pt x="373" y="647"/>
                    </a:cubicBezTo>
                    <a:cubicBezTo>
                      <a:pt x="368" y="636"/>
                      <a:pt x="363" y="625"/>
                      <a:pt x="358" y="614"/>
                    </a:cubicBezTo>
                    <a:cubicBezTo>
                      <a:pt x="356" y="611"/>
                      <a:pt x="355" y="611"/>
                      <a:pt x="352" y="613"/>
                    </a:cubicBezTo>
                    <a:cubicBezTo>
                      <a:pt x="339" y="620"/>
                      <a:pt x="326" y="627"/>
                      <a:pt x="313" y="634"/>
                    </a:cubicBezTo>
                    <a:cubicBezTo>
                      <a:pt x="307" y="637"/>
                      <a:pt x="301" y="636"/>
                      <a:pt x="299" y="632"/>
                    </a:cubicBezTo>
                    <a:cubicBezTo>
                      <a:pt x="296" y="626"/>
                      <a:pt x="299" y="622"/>
                      <a:pt x="305" y="618"/>
                    </a:cubicBezTo>
                    <a:cubicBezTo>
                      <a:pt x="317" y="612"/>
                      <a:pt x="329" y="605"/>
                      <a:pt x="341" y="598"/>
                    </a:cubicBezTo>
                    <a:cubicBezTo>
                      <a:pt x="342" y="598"/>
                      <a:pt x="343" y="597"/>
                      <a:pt x="344" y="596"/>
                    </a:cubicBezTo>
                    <a:cubicBezTo>
                      <a:pt x="347" y="597"/>
                      <a:pt x="348" y="596"/>
                      <a:pt x="348" y="594"/>
                    </a:cubicBezTo>
                    <a:cubicBezTo>
                      <a:pt x="347" y="592"/>
                      <a:pt x="346" y="589"/>
                      <a:pt x="343" y="588"/>
                    </a:cubicBezTo>
                    <a:close/>
                    <a:moveTo>
                      <a:pt x="652" y="658"/>
                    </a:moveTo>
                    <a:cubicBezTo>
                      <a:pt x="652" y="652"/>
                      <a:pt x="651" y="641"/>
                      <a:pt x="649" y="631"/>
                    </a:cubicBezTo>
                    <a:cubicBezTo>
                      <a:pt x="645" y="610"/>
                      <a:pt x="637" y="591"/>
                      <a:pt x="630" y="572"/>
                    </a:cubicBezTo>
                    <a:cubicBezTo>
                      <a:pt x="622" y="551"/>
                      <a:pt x="613" y="530"/>
                      <a:pt x="603" y="510"/>
                    </a:cubicBezTo>
                    <a:cubicBezTo>
                      <a:pt x="595" y="490"/>
                      <a:pt x="585" y="471"/>
                      <a:pt x="575" y="452"/>
                    </a:cubicBezTo>
                    <a:cubicBezTo>
                      <a:pt x="566" y="435"/>
                      <a:pt x="556" y="419"/>
                      <a:pt x="547" y="403"/>
                    </a:cubicBezTo>
                    <a:cubicBezTo>
                      <a:pt x="537" y="387"/>
                      <a:pt x="527" y="371"/>
                      <a:pt x="516" y="355"/>
                    </a:cubicBezTo>
                    <a:cubicBezTo>
                      <a:pt x="506" y="340"/>
                      <a:pt x="495" y="326"/>
                      <a:pt x="484" y="311"/>
                    </a:cubicBezTo>
                    <a:cubicBezTo>
                      <a:pt x="471" y="294"/>
                      <a:pt x="457" y="278"/>
                      <a:pt x="443" y="262"/>
                    </a:cubicBezTo>
                    <a:cubicBezTo>
                      <a:pt x="431" y="247"/>
                      <a:pt x="418" y="233"/>
                      <a:pt x="404" y="219"/>
                    </a:cubicBezTo>
                    <a:cubicBezTo>
                      <a:pt x="391" y="205"/>
                      <a:pt x="376" y="191"/>
                      <a:pt x="362" y="178"/>
                    </a:cubicBezTo>
                    <a:cubicBezTo>
                      <a:pt x="344" y="161"/>
                      <a:pt x="325" y="145"/>
                      <a:pt x="306" y="130"/>
                    </a:cubicBezTo>
                    <a:cubicBezTo>
                      <a:pt x="284" y="113"/>
                      <a:pt x="261" y="96"/>
                      <a:pt x="238" y="81"/>
                    </a:cubicBezTo>
                    <a:cubicBezTo>
                      <a:pt x="220" y="69"/>
                      <a:pt x="201" y="60"/>
                      <a:pt x="180" y="55"/>
                    </a:cubicBezTo>
                    <a:cubicBezTo>
                      <a:pt x="155" y="49"/>
                      <a:pt x="130" y="48"/>
                      <a:pt x="105" y="54"/>
                    </a:cubicBezTo>
                    <a:cubicBezTo>
                      <a:pt x="81" y="60"/>
                      <a:pt x="61" y="71"/>
                      <a:pt x="44" y="90"/>
                    </a:cubicBezTo>
                    <a:cubicBezTo>
                      <a:pt x="32" y="104"/>
                      <a:pt x="25" y="121"/>
                      <a:pt x="22" y="139"/>
                    </a:cubicBezTo>
                    <a:cubicBezTo>
                      <a:pt x="17" y="164"/>
                      <a:pt x="20" y="187"/>
                      <a:pt x="30" y="210"/>
                    </a:cubicBezTo>
                    <a:cubicBezTo>
                      <a:pt x="39" y="231"/>
                      <a:pt x="53" y="249"/>
                      <a:pt x="70" y="264"/>
                    </a:cubicBezTo>
                    <a:cubicBezTo>
                      <a:pt x="71" y="266"/>
                      <a:pt x="73" y="266"/>
                      <a:pt x="75" y="266"/>
                    </a:cubicBezTo>
                    <a:cubicBezTo>
                      <a:pt x="78" y="267"/>
                      <a:pt x="82" y="268"/>
                      <a:pt x="82" y="272"/>
                    </a:cubicBezTo>
                    <a:cubicBezTo>
                      <a:pt x="83" y="275"/>
                      <a:pt x="85" y="276"/>
                      <a:pt x="87" y="278"/>
                    </a:cubicBezTo>
                    <a:cubicBezTo>
                      <a:pt x="98" y="285"/>
                      <a:pt x="109" y="293"/>
                      <a:pt x="120" y="301"/>
                    </a:cubicBezTo>
                    <a:cubicBezTo>
                      <a:pt x="122" y="302"/>
                      <a:pt x="123" y="303"/>
                      <a:pt x="125" y="303"/>
                    </a:cubicBezTo>
                    <a:cubicBezTo>
                      <a:pt x="130" y="303"/>
                      <a:pt x="134" y="305"/>
                      <a:pt x="135" y="311"/>
                    </a:cubicBezTo>
                    <a:cubicBezTo>
                      <a:pt x="135" y="312"/>
                      <a:pt x="135" y="312"/>
                      <a:pt x="136" y="312"/>
                    </a:cubicBezTo>
                    <a:cubicBezTo>
                      <a:pt x="146" y="321"/>
                      <a:pt x="157" y="329"/>
                      <a:pt x="167" y="339"/>
                    </a:cubicBezTo>
                    <a:cubicBezTo>
                      <a:pt x="170" y="341"/>
                      <a:pt x="172" y="343"/>
                      <a:pt x="177" y="343"/>
                    </a:cubicBezTo>
                    <a:cubicBezTo>
                      <a:pt x="180" y="343"/>
                      <a:pt x="182" y="346"/>
                      <a:pt x="183" y="349"/>
                    </a:cubicBezTo>
                    <a:cubicBezTo>
                      <a:pt x="183" y="352"/>
                      <a:pt x="184" y="354"/>
                      <a:pt x="186" y="355"/>
                    </a:cubicBezTo>
                    <a:cubicBezTo>
                      <a:pt x="196" y="364"/>
                      <a:pt x="206" y="373"/>
                      <a:pt x="215" y="383"/>
                    </a:cubicBezTo>
                    <a:cubicBezTo>
                      <a:pt x="217" y="385"/>
                      <a:pt x="218" y="386"/>
                      <a:pt x="220" y="386"/>
                    </a:cubicBezTo>
                    <a:cubicBezTo>
                      <a:pt x="225" y="386"/>
                      <a:pt x="227" y="390"/>
                      <a:pt x="228" y="394"/>
                    </a:cubicBezTo>
                    <a:cubicBezTo>
                      <a:pt x="228" y="396"/>
                      <a:pt x="229" y="397"/>
                      <a:pt x="230" y="398"/>
                    </a:cubicBezTo>
                    <a:cubicBezTo>
                      <a:pt x="234" y="402"/>
                      <a:pt x="238" y="406"/>
                      <a:pt x="241" y="410"/>
                    </a:cubicBezTo>
                    <a:cubicBezTo>
                      <a:pt x="246" y="416"/>
                      <a:pt x="251" y="421"/>
                      <a:pt x="256" y="427"/>
                    </a:cubicBezTo>
                    <a:cubicBezTo>
                      <a:pt x="258" y="429"/>
                      <a:pt x="260" y="431"/>
                      <a:pt x="263" y="432"/>
                    </a:cubicBezTo>
                    <a:cubicBezTo>
                      <a:pt x="267" y="433"/>
                      <a:pt x="270" y="436"/>
                      <a:pt x="269" y="441"/>
                    </a:cubicBezTo>
                    <a:cubicBezTo>
                      <a:pt x="269" y="443"/>
                      <a:pt x="270" y="444"/>
                      <a:pt x="271" y="445"/>
                    </a:cubicBezTo>
                    <a:cubicBezTo>
                      <a:pt x="279" y="455"/>
                      <a:pt x="288" y="466"/>
                      <a:pt x="295" y="476"/>
                    </a:cubicBezTo>
                    <a:cubicBezTo>
                      <a:pt x="297" y="479"/>
                      <a:pt x="299" y="481"/>
                      <a:pt x="302" y="482"/>
                    </a:cubicBezTo>
                    <a:cubicBezTo>
                      <a:pt x="306" y="483"/>
                      <a:pt x="308" y="486"/>
                      <a:pt x="307" y="490"/>
                    </a:cubicBezTo>
                    <a:cubicBezTo>
                      <a:pt x="307" y="492"/>
                      <a:pt x="308" y="494"/>
                      <a:pt x="309" y="495"/>
                    </a:cubicBezTo>
                    <a:cubicBezTo>
                      <a:pt x="316" y="506"/>
                      <a:pt x="323" y="517"/>
                      <a:pt x="330" y="527"/>
                    </a:cubicBezTo>
                    <a:cubicBezTo>
                      <a:pt x="332" y="530"/>
                      <a:pt x="334" y="534"/>
                      <a:pt x="338" y="535"/>
                    </a:cubicBezTo>
                    <a:cubicBezTo>
                      <a:pt x="341" y="536"/>
                      <a:pt x="342" y="539"/>
                      <a:pt x="341" y="541"/>
                    </a:cubicBezTo>
                    <a:cubicBezTo>
                      <a:pt x="341" y="544"/>
                      <a:pt x="342" y="547"/>
                      <a:pt x="343" y="549"/>
                    </a:cubicBezTo>
                    <a:cubicBezTo>
                      <a:pt x="349" y="560"/>
                      <a:pt x="355" y="570"/>
                      <a:pt x="361" y="581"/>
                    </a:cubicBezTo>
                    <a:cubicBezTo>
                      <a:pt x="363" y="584"/>
                      <a:pt x="364" y="588"/>
                      <a:pt x="369" y="590"/>
                    </a:cubicBezTo>
                    <a:cubicBezTo>
                      <a:pt x="372" y="591"/>
                      <a:pt x="373" y="595"/>
                      <a:pt x="372" y="598"/>
                    </a:cubicBezTo>
                    <a:cubicBezTo>
                      <a:pt x="371" y="600"/>
                      <a:pt x="372" y="602"/>
                      <a:pt x="373" y="605"/>
                    </a:cubicBezTo>
                    <a:cubicBezTo>
                      <a:pt x="377" y="614"/>
                      <a:pt x="381" y="623"/>
                      <a:pt x="385" y="631"/>
                    </a:cubicBezTo>
                    <a:cubicBezTo>
                      <a:pt x="388" y="637"/>
                      <a:pt x="389" y="644"/>
                      <a:pt x="396" y="647"/>
                    </a:cubicBezTo>
                    <a:cubicBezTo>
                      <a:pt x="398" y="648"/>
                      <a:pt x="399" y="652"/>
                      <a:pt x="398" y="654"/>
                    </a:cubicBezTo>
                    <a:cubicBezTo>
                      <a:pt x="397" y="658"/>
                      <a:pt x="398" y="661"/>
                      <a:pt x="399" y="665"/>
                    </a:cubicBezTo>
                    <a:cubicBezTo>
                      <a:pt x="401" y="668"/>
                      <a:pt x="402" y="671"/>
                      <a:pt x="403" y="674"/>
                    </a:cubicBezTo>
                    <a:cubicBezTo>
                      <a:pt x="406" y="683"/>
                      <a:pt x="408" y="692"/>
                      <a:pt x="413" y="700"/>
                    </a:cubicBezTo>
                    <a:cubicBezTo>
                      <a:pt x="416" y="706"/>
                      <a:pt x="419" y="712"/>
                      <a:pt x="421" y="720"/>
                    </a:cubicBezTo>
                    <a:cubicBezTo>
                      <a:pt x="423" y="726"/>
                      <a:pt x="427" y="732"/>
                      <a:pt x="431" y="738"/>
                    </a:cubicBezTo>
                    <a:cubicBezTo>
                      <a:pt x="441" y="752"/>
                      <a:pt x="453" y="765"/>
                      <a:pt x="468" y="775"/>
                    </a:cubicBezTo>
                    <a:cubicBezTo>
                      <a:pt x="494" y="794"/>
                      <a:pt x="522" y="801"/>
                      <a:pt x="554" y="797"/>
                    </a:cubicBezTo>
                    <a:cubicBezTo>
                      <a:pt x="581" y="794"/>
                      <a:pt x="602" y="780"/>
                      <a:pt x="619" y="760"/>
                    </a:cubicBezTo>
                    <a:cubicBezTo>
                      <a:pt x="641" y="732"/>
                      <a:pt x="652" y="699"/>
                      <a:pt x="652" y="658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96" name="Freeform 179">
                <a:extLst>
                  <a:ext uri="{FF2B5EF4-FFF2-40B4-BE49-F238E27FC236}">
                    <a16:creationId xmlns:a16="http://schemas.microsoft.com/office/drawing/2014/main" id="{78AD5C52-27FD-4637-9AF2-660B490D8A2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5576550" y="3984625"/>
                <a:ext cx="3175" cy="1588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0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0"/>
                      <a:pt x="0" y="0"/>
                      <a:pt x="1" y="0"/>
                    </a:cubicBezTo>
                    <a:cubicBezTo>
                      <a:pt x="0" y="0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B6DB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97" name="Freeform 180">
                <a:extLst>
                  <a:ext uri="{FF2B5EF4-FFF2-40B4-BE49-F238E27FC236}">
                    <a16:creationId xmlns:a16="http://schemas.microsoft.com/office/drawing/2014/main" id="{BE3E5F8A-0FE3-4C78-95DD-449EC6281A83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6444913" y="4392612"/>
                <a:ext cx="387350" cy="452438"/>
              </a:xfrm>
              <a:custGeom>
                <a:avLst/>
                <a:gdLst>
                  <a:gd name="T0" fmla="*/ 156 w 157"/>
                  <a:gd name="T1" fmla="*/ 97 h 184"/>
                  <a:gd name="T2" fmla="*/ 139 w 157"/>
                  <a:gd name="T3" fmla="*/ 153 h 184"/>
                  <a:gd name="T4" fmla="*/ 71 w 157"/>
                  <a:gd name="T5" fmla="*/ 178 h 184"/>
                  <a:gd name="T6" fmla="*/ 17 w 157"/>
                  <a:gd name="T7" fmla="*/ 138 h 184"/>
                  <a:gd name="T8" fmla="*/ 3 w 157"/>
                  <a:gd name="T9" fmla="*/ 72 h 184"/>
                  <a:gd name="T10" fmla="*/ 19 w 157"/>
                  <a:gd name="T11" fmla="*/ 30 h 184"/>
                  <a:gd name="T12" fmla="*/ 53 w 157"/>
                  <a:gd name="T13" fmla="*/ 5 h 184"/>
                  <a:gd name="T14" fmla="*/ 100 w 157"/>
                  <a:gd name="T15" fmla="*/ 8 h 184"/>
                  <a:gd name="T16" fmla="*/ 151 w 157"/>
                  <a:gd name="T17" fmla="*/ 66 h 184"/>
                  <a:gd name="T18" fmla="*/ 156 w 157"/>
                  <a:gd name="T19" fmla="*/ 97 h 184"/>
                  <a:gd name="T20" fmla="*/ 20 w 157"/>
                  <a:gd name="T21" fmla="*/ 88 h 184"/>
                  <a:gd name="T22" fmla="*/ 23 w 157"/>
                  <a:gd name="T23" fmla="*/ 109 h 184"/>
                  <a:gd name="T24" fmla="*/ 59 w 157"/>
                  <a:gd name="T25" fmla="*/ 155 h 184"/>
                  <a:gd name="T26" fmla="*/ 116 w 157"/>
                  <a:gd name="T27" fmla="*/ 151 h 184"/>
                  <a:gd name="T28" fmla="*/ 139 w 157"/>
                  <a:gd name="T29" fmla="*/ 102 h 184"/>
                  <a:gd name="T30" fmla="*/ 99 w 157"/>
                  <a:gd name="T31" fmla="*/ 27 h 184"/>
                  <a:gd name="T32" fmla="*/ 37 w 157"/>
                  <a:gd name="T33" fmla="*/ 37 h 184"/>
                  <a:gd name="T34" fmla="*/ 20 w 157"/>
                  <a:gd name="T35" fmla="*/ 88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57" h="184">
                    <a:moveTo>
                      <a:pt x="156" y="97"/>
                    </a:moveTo>
                    <a:cubicBezTo>
                      <a:pt x="157" y="118"/>
                      <a:pt x="151" y="136"/>
                      <a:pt x="139" y="153"/>
                    </a:cubicBezTo>
                    <a:cubicBezTo>
                      <a:pt x="124" y="174"/>
                      <a:pt x="96" y="184"/>
                      <a:pt x="71" y="178"/>
                    </a:cubicBezTo>
                    <a:cubicBezTo>
                      <a:pt x="47" y="173"/>
                      <a:pt x="30" y="159"/>
                      <a:pt x="17" y="138"/>
                    </a:cubicBezTo>
                    <a:cubicBezTo>
                      <a:pt x="4" y="118"/>
                      <a:pt x="0" y="96"/>
                      <a:pt x="3" y="72"/>
                    </a:cubicBezTo>
                    <a:cubicBezTo>
                      <a:pt x="4" y="57"/>
                      <a:pt x="10" y="43"/>
                      <a:pt x="19" y="30"/>
                    </a:cubicBezTo>
                    <a:cubicBezTo>
                      <a:pt x="28" y="18"/>
                      <a:pt x="39" y="10"/>
                      <a:pt x="53" y="5"/>
                    </a:cubicBezTo>
                    <a:cubicBezTo>
                      <a:pt x="69" y="0"/>
                      <a:pt x="84" y="1"/>
                      <a:pt x="100" y="8"/>
                    </a:cubicBezTo>
                    <a:cubicBezTo>
                      <a:pt x="126" y="19"/>
                      <a:pt x="142" y="39"/>
                      <a:pt x="151" y="66"/>
                    </a:cubicBezTo>
                    <a:cubicBezTo>
                      <a:pt x="155" y="77"/>
                      <a:pt x="156" y="87"/>
                      <a:pt x="156" y="97"/>
                    </a:cubicBezTo>
                    <a:close/>
                    <a:moveTo>
                      <a:pt x="20" y="88"/>
                    </a:moveTo>
                    <a:cubicBezTo>
                      <a:pt x="20" y="93"/>
                      <a:pt x="21" y="101"/>
                      <a:pt x="23" y="109"/>
                    </a:cubicBezTo>
                    <a:cubicBezTo>
                      <a:pt x="29" y="130"/>
                      <a:pt x="41" y="145"/>
                      <a:pt x="59" y="155"/>
                    </a:cubicBezTo>
                    <a:cubicBezTo>
                      <a:pt x="75" y="165"/>
                      <a:pt x="101" y="165"/>
                      <a:pt x="116" y="151"/>
                    </a:cubicBezTo>
                    <a:cubicBezTo>
                      <a:pt x="131" y="138"/>
                      <a:pt x="138" y="121"/>
                      <a:pt x="139" y="102"/>
                    </a:cubicBezTo>
                    <a:cubicBezTo>
                      <a:pt x="139" y="70"/>
                      <a:pt x="128" y="44"/>
                      <a:pt x="99" y="27"/>
                    </a:cubicBezTo>
                    <a:cubicBezTo>
                      <a:pt x="78" y="15"/>
                      <a:pt x="54" y="18"/>
                      <a:pt x="37" y="37"/>
                    </a:cubicBezTo>
                    <a:cubicBezTo>
                      <a:pt x="25" y="50"/>
                      <a:pt x="20" y="67"/>
                      <a:pt x="20" y="88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98" name="Freeform 181">
                <a:extLst>
                  <a:ext uri="{FF2B5EF4-FFF2-40B4-BE49-F238E27FC236}">
                    <a16:creationId xmlns:a16="http://schemas.microsoft.com/office/drawing/2014/main" id="{23CD3649-4A5C-443E-9AB6-393B19ADC7D5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5530513" y="3530600"/>
                <a:ext cx="334963" cy="322263"/>
              </a:xfrm>
              <a:custGeom>
                <a:avLst/>
                <a:gdLst>
                  <a:gd name="T0" fmla="*/ 1 w 136"/>
                  <a:gd name="T1" fmla="*/ 58 h 131"/>
                  <a:gd name="T2" fmla="*/ 48 w 136"/>
                  <a:gd name="T3" fmla="*/ 5 h 131"/>
                  <a:gd name="T4" fmla="*/ 116 w 136"/>
                  <a:gd name="T5" fmla="*/ 29 h 131"/>
                  <a:gd name="T6" fmla="*/ 126 w 136"/>
                  <a:gd name="T7" fmla="*/ 94 h 131"/>
                  <a:gd name="T8" fmla="*/ 98 w 136"/>
                  <a:gd name="T9" fmla="*/ 120 h 131"/>
                  <a:gd name="T10" fmla="*/ 27 w 136"/>
                  <a:gd name="T11" fmla="*/ 111 h 131"/>
                  <a:gd name="T12" fmla="*/ 1 w 136"/>
                  <a:gd name="T13" fmla="*/ 58 h 131"/>
                  <a:gd name="T14" fmla="*/ 72 w 136"/>
                  <a:gd name="T15" fmla="*/ 108 h 131"/>
                  <a:gd name="T16" fmla="*/ 86 w 136"/>
                  <a:gd name="T17" fmla="*/ 105 h 131"/>
                  <a:gd name="T18" fmla="*/ 108 w 136"/>
                  <a:gd name="T19" fmla="*/ 90 h 131"/>
                  <a:gd name="T20" fmla="*/ 107 w 136"/>
                  <a:gd name="T21" fmla="*/ 47 h 131"/>
                  <a:gd name="T22" fmla="*/ 55 w 136"/>
                  <a:gd name="T23" fmla="*/ 21 h 131"/>
                  <a:gd name="T24" fmla="*/ 20 w 136"/>
                  <a:gd name="T25" fmla="*/ 73 h 131"/>
                  <a:gd name="T26" fmla="*/ 72 w 136"/>
                  <a:gd name="T27" fmla="*/ 108 h 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36" h="131">
                    <a:moveTo>
                      <a:pt x="1" y="58"/>
                    </a:moveTo>
                    <a:cubicBezTo>
                      <a:pt x="0" y="30"/>
                      <a:pt x="21" y="9"/>
                      <a:pt x="48" y="5"/>
                    </a:cubicBezTo>
                    <a:cubicBezTo>
                      <a:pt x="75" y="0"/>
                      <a:pt x="98" y="9"/>
                      <a:pt x="116" y="29"/>
                    </a:cubicBezTo>
                    <a:cubicBezTo>
                      <a:pt x="133" y="48"/>
                      <a:pt x="136" y="71"/>
                      <a:pt x="126" y="94"/>
                    </a:cubicBezTo>
                    <a:cubicBezTo>
                      <a:pt x="121" y="106"/>
                      <a:pt x="110" y="115"/>
                      <a:pt x="98" y="120"/>
                    </a:cubicBezTo>
                    <a:cubicBezTo>
                      <a:pt x="73" y="131"/>
                      <a:pt x="48" y="127"/>
                      <a:pt x="27" y="111"/>
                    </a:cubicBezTo>
                    <a:cubicBezTo>
                      <a:pt x="10" y="99"/>
                      <a:pt x="0" y="82"/>
                      <a:pt x="1" y="58"/>
                    </a:cubicBezTo>
                    <a:close/>
                    <a:moveTo>
                      <a:pt x="72" y="108"/>
                    </a:moveTo>
                    <a:cubicBezTo>
                      <a:pt x="76" y="109"/>
                      <a:pt x="81" y="106"/>
                      <a:pt x="86" y="105"/>
                    </a:cubicBezTo>
                    <a:cubicBezTo>
                      <a:pt x="96" y="104"/>
                      <a:pt x="103" y="98"/>
                      <a:pt x="108" y="90"/>
                    </a:cubicBezTo>
                    <a:cubicBezTo>
                      <a:pt x="117" y="76"/>
                      <a:pt x="116" y="61"/>
                      <a:pt x="107" y="47"/>
                    </a:cubicBezTo>
                    <a:cubicBezTo>
                      <a:pt x="95" y="29"/>
                      <a:pt x="78" y="20"/>
                      <a:pt x="55" y="21"/>
                    </a:cubicBezTo>
                    <a:cubicBezTo>
                      <a:pt x="29" y="23"/>
                      <a:pt x="12" y="48"/>
                      <a:pt x="20" y="73"/>
                    </a:cubicBezTo>
                    <a:cubicBezTo>
                      <a:pt x="27" y="94"/>
                      <a:pt x="48" y="109"/>
                      <a:pt x="72" y="108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199" name="Freeform 182">
                <a:extLst>
                  <a:ext uri="{FF2B5EF4-FFF2-40B4-BE49-F238E27FC236}">
                    <a16:creationId xmlns:a16="http://schemas.microsoft.com/office/drawing/2014/main" id="{069C8111-88FA-4DCB-A32B-22FEF1223646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6238538" y="3940175"/>
                <a:ext cx="273050" cy="290513"/>
              </a:xfrm>
              <a:custGeom>
                <a:avLst/>
                <a:gdLst>
                  <a:gd name="T0" fmla="*/ 1 w 111"/>
                  <a:gd name="T1" fmla="*/ 54 h 118"/>
                  <a:gd name="T2" fmla="*/ 18 w 111"/>
                  <a:gd name="T3" fmla="*/ 14 h 118"/>
                  <a:gd name="T4" fmla="*/ 67 w 111"/>
                  <a:gd name="T5" fmla="*/ 7 h 118"/>
                  <a:gd name="T6" fmla="*/ 107 w 111"/>
                  <a:gd name="T7" fmla="*/ 54 h 118"/>
                  <a:gd name="T8" fmla="*/ 89 w 111"/>
                  <a:gd name="T9" fmla="*/ 107 h 118"/>
                  <a:gd name="T10" fmla="*/ 50 w 111"/>
                  <a:gd name="T11" fmla="*/ 115 h 118"/>
                  <a:gd name="T12" fmla="*/ 9 w 111"/>
                  <a:gd name="T13" fmla="*/ 85 h 118"/>
                  <a:gd name="T14" fmla="*/ 1 w 111"/>
                  <a:gd name="T15" fmla="*/ 54 h 118"/>
                  <a:gd name="T16" fmla="*/ 79 w 111"/>
                  <a:gd name="T17" fmla="*/ 92 h 118"/>
                  <a:gd name="T18" fmla="*/ 79 w 111"/>
                  <a:gd name="T19" fmla="*/ 91 h 118"/>
                  <a:gd name="T20" fmla="*/ 86 w 111"/>
                  <a:gd name="T21" fmla="*/ 85 h 118"/>
                  <a:gd name="T22" fmla="*/ 86 w 111"/>
                  <a:gd name="T23" fmla="*/ 84 h 118"/>
                  <a:gd name="T24" fmla="*/ 89 w 111"/>
                  <a:gd name="T25" fmla="*/ 76 h 118"/>
                  <a:gd name="T26" fmla="*/ 90 w 111"/>
                  <a:gd name="T27" fmla="*/ 73 h 118"/>
                  <a:gd name="T28" fmla="*/ 90 w 111"/>
                  <a:gd name="T29" fmla="*/ 58 h 118"/>
                  <a:gd name="T30" fmla="*/ 89 w 111"/>
                  <a:gd name="T31" fmla="*/ 56 h 118"/>
                  <a:gd name="T32" fmla="*/ 89 w 111"/>
                  <a:gd name="T33" fmla="*/ 54 h 118"/>
                  <a:gd name="T34" fmla="*/ 89 w 111"/>
                  <a:gd name="T35" fmla="*/ 54 h 118"/>
                  <a:gd name="T36" fmla="*/ 85 w 111"/>
                  <a:gd name="T37" fmla="*/ 46 h 118"/>
                  <a:gd name="T38" fmla="*/ 85 w 111"/>
                  <a:gd name="T39" fmla="*/ 45 h 118"/>
                  <a:gd name="T40" fmla="*/ 77 w 111"/>
                  <a:gd name="T41" fmla="*/ 34 h 118"/>
                  <a:gd name="T42" fmla="*/ 77 w 111"/>
                  <a:gd name="T43" fmla="*/ 34 h 118"/>
                  <a:gd name="T44" fmla="*/ 74 w 111"/>
                  <a:gd name="T45" fmla="*/ 32 h 118"/>
                  <a:gd name="T46" fmla="*/ 73 w 111"/>
                  <a:gd name="T47" fmla="*/ 31 h 118"/>
                  <a:gd name="T48" fmla="*/ 59 w 111"/>
                  <a:gd name="T49" fmla="*/ 23 h 118"/>
                  <a:gd name="T50" fmla="*/ 59 w 111"/>
                  <a:gd name="T51" fmla="*/ 23 h 118"/>
                  <a:gd name="T52" fmla="*/ 58 w 111"/>
                  <a:gd name="T53" fmla="*/ 23 h 118"/>
                  <a:gd name="T54" fmla="*/ 56 w 111"/>
                  <a:gd name="T55" fmla="*/ 22 h 118"/>
                  <a:gd name="T56" fmla="*/ 48 w 111"/>
                  <a:gd name="T57" fmla="*/ 21 h 118"/>
                  <a:gd name="T58" fmla="*/ 43 w 111"/>
                  <a:gd name="T59" fmla="*/ 22 h 118"/>
                  <a:gd name="T60" fmla="*/ 22 w 111"/>
                  <a:gd name="T61" fmla="*/ 38 h 118"/>
                  <a:gd name="T62" fmla="*/ 21 w 111"/>
                  <a:gd name="T63" fmla="*/ 38 h 118"/>
                  <a:gd name="T64" fmla="*/ 19 w 111"/>
                  <a:gd name="T65" fmla="*/ 46 h 118"/>
                  <a:gd name="T66" fmla="*/ 19 w 111"/>
                  <a:gd name="T67" fmla="*/ 48 h 118"/>
                  <a:gd name="T68" fmla="*/ 19 w 111"/>
                  <a:gd name="T69" fmla="*/ 59 h 118"/>
                  <a:gd name="T70" fmla="*/ 19 w 111"/>
                  <a:gd name="T71" fmla="*/ 61 h 118"/>
                  <a:gd name="T72" fmla="*/ 20 w 111"/>
                  <a:gd name="T73" fmla="*/ 64 h 118"/>
                  <a:gd name="T74" fmla="*/ 20 w 111"/>
                  <a:gd name="T75" fmla="*/ 66 h 118"/>
                  <a:gd name="T76" fmla="*/ 20 w 111"/>
                  <a:gd name="T77" fmla="*/ 67 h 118"/>
                  <a:gd name="T78" fmla="*/ 21 w 111"/>
                  <a:gd name="T79" fmla="*/ 69 h 118"/>
                  <a:gd name="T80" fmla="*/ 21 w 111"/>
                  <a:gd name="T81" fmla="*/ 70 h 118"/>
                  <a:gd name="T82" fmla="*/ 21 w 111"/>
                  <a:gd name="T83" fmla="*/ 70 h 118"/>
                  <a:gd name="T84" fmla="*/ 30 w 111"/>
                  <a:gd name="T85" fmla="*/ 84 h 118"/>
                  <a:gd name="T86" fmla="*/ 30 w 111"/>
                  <a:gd name="T87" fmla="*/ 84 h 118"/>
                  <a:gd name="T88" fmla="*/ 37 w 111"/>
                  <a:gd name="T89" fmla="*/ 90 h 118"/>
                  <a:gd name="T90" fmla="*/ 38 w 111"/>
                  <a:gd name="T91" fmla="*/ 90 h 118"/>
                  <a:gd name="T92" fmla="*/ 45 w 111"/>
                  <a:gd name="T93" fmla="*/ 95 h 118"/>
                  <a:gd name="T94" fmla="*/ 71 w 111"/>
                  <a:gd name="T95" fmla="*/ 96 h 118"/>
                  <a:gd name="T96" fmla="*/ 76 w 111"/>
                  <a:gd name="T97" fmla="*/ 94 h 118"/>
                  <a:gd name="T98" fmla="*/ 77 w 111"/>
                  <a:gd name="T99" fmla="*/ 93 h 118"/>
                  <a:gd name="T100" fmla="*/ 78 w 111"/>
                  <a:gd name="T101" fmla="*/ 92 h 118"/>
                  <a:gd name="T102" fmla="*/ 79 w 111"/>
                  <a:gd name="T103" fmla="*/ 92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11" h="118">
                    <a:moveTo>
                      <a:pt x="1" y="54"/>
                    </a:moveTo>
                    <a:cubicBezTo>
                      <a:pt x="0" y="38"/>
                      <a:pt x="6" y="24"/>
                      <a:pt x="18" y="14"/>
                    </a:cubicBezTo>
                    <a:cubicBezTo>
                      <a:pt x="32" y="2"/>
                      <a:pt x="49" y="0"/>
                      <a:pt x="67" y="7"/>
                    </a:cubicBezTo>
                    <a:cubicBezTo>
                      <a:pt x="89" y="16"/>
                      <a:pt x="102" y="31"/>
                      <a:pt x="107" y="54"/>
                    </a:cubicBezTo>
                    <a:cubicBezTo>
                      <a:pt x="111" y="75"/>
                      <a:pt x="106" y="93"/>
                      <a:pt x="89" y="107"/>
                    </a:cubicBezTo>
                    <a:cubicBezTo>
                      <a:pt x="78" y="115"/>
                      <a:pt x="64" y="118"/>
                      <a:pt x="50" y="115"/>
                    </a:cubicBezTo>
                    <a:cubicBezTo>
                      <a:pt x="32" y="111"/>
                      <a:pt x="19" y="100"/>
                      <a:pt x="9" y="85"/>
                    </a:cubicBezTo>
                    <a:cubicBezTo>
                      <a:pt x="3" y="75"/>
                      <a:pt x="1" y="65"/>
                      <a:pt x="1" y="54"/>
                    </a:cubicBezTo>
                    <a:close/>
                    <a:moveTo>
                      <a:pt x="79" y="92"/>
                    </a:moveTo>
                    <a:cubicBezTo>
                      <a:pt x="79" y="91"/>
                      <a:pt x="79" y="91"/>
                      <a:pt x="79" y="91"/>
                    </a:cubicBezTo>
                    <a:cubicBezTo>
                      <a:pt x="82" y="90"/>
                      <a:pt x="85" y="88"/>
                      <a:pt x="86" y="85"/>
                    </a:cubicBezTo>
                    <a:cubicBezTo>
                      <a:pt x="86" y="84"/>
                      <a:pt x="86" y="84"/>
                      <a:pt x="86" y="84"/>
                    </a:cubicBezTo>
                    <a:cubicBezTo>
                      <a:pt x="88" y="82"/>
                      <a:pt x="89" y="79"/>
                      <a:pt x="89" y="76"/>
                    </a:cubicBezTo>
                    <a:cubicBezTo>
                      <a:pt x="89" y="75"/>
                      <a:pt x="90" y="74"/>
                      <a:pt x="90" y="73"/>
                    </a:cubicBezTo>
                    <a:cubicBezTo>
                      <a:pt x="91" y="68"/>
                      <a:pt x="91" y="63"/>
                      <a:pt x="90" y="58"/>
                    </a:cubicBezTo>
                    <a:cubicBezTo>
                      <a:pt x="90" y="58"/>
                      <a:pt x="89" y="57"/>
                      <a:pt x="89" y="56"/>
                    </a:cubicBezTo>
                    <a:cubicBezTo>
                      <a:pt x="90" y="56"/>
                      <a:pt x="90" y="55"/>
                      <a:pt x="89" y="54"/>
                    </a:cubicBezTo>
                    <a:cubicBezTo>
                      <a:pt x="89" y="54"/>
                      <a:pt x="89" y="54"/>
                      <a:pt x="89" y="54"/>
                    </a:cubicBezTo>
                    <a:cubicBezTo>
                      <a:pt x="88" y="51"/>
                      <a:pt x="87" y="48"/>
                      <a:pt x="85" y="46"/>
                    </a:cubicBezTo>
                    <a:cubicBezTo>
                      <a:pt x="85" y="45"/>
                      <a:pt x="85" y="45"/>
                      <a:pt x="85" y="45"/>
                    </a:cubicBezTo>
                    <a:cubicBezTo>
                      <a:pt x="83" y="41"/>
                      <a:pt x="81" y="37"/>
                      <a:pt x="77" y="34"/>
                    </a:cubicBezTo>
                    <a:cubicBezTo>
                      <a:pt x="77" y="34"/>
                      <a:pt x="77" y="34"/>
                      <a:pt x="77" y="34"/>
                    </a:cubicBezTo>
                    <a:cubicBezTo>
                      <a:pt x="76" y="33"/>
                      <a:pt x="76" y="32"/>
                      <a:pt x="74" y="32"/>
                    </a:cubicBezTo>
                    <a:cubicBezTo>
                      <a:pt x="74" y="32"/>
                      <a:pt x="74" y="31"/>
                      <a:pt x="73" y="31"/>
                    </a:cubicBezTo>
                    <a:cubicBezTo>
                      <a:pt x="70" y="27"/>
                      <a:pt x="65" y="24"/>
                      <a:pt x="59" y="23"/>
                    </a:cubicBezTo>
                    <a:cubicBezTo>
                      <a:pt x="59" y="23"/>
                      <a:pt x="59" y="23"/>
                      <a:pt x="59" y="23"/>
                    </a:cubicBezTo>
                    <a:cubicBezTo>
                      <a:pt x="59" y="23"/>
                      <a:pt x="59" y="23"/>
                      <a:pt x="58" y="23"/>
                    </a:cubicBezTo>
                    <a:cubicBezTo>
                      <a:pt x="58" y="23"/>
                      <a:pt x="57" y="23"/>
                      <a:pt x="56" y="22"/>
                    </a:cubicBezTo>
                    <a:cubicBezTo>
                      <a:pt x="54" y="21"/>
                      <a:pt x="51" y="20"/>
                      <a:pt x="48" y="21"/>
                    </a:cubicBezTo>
                    <a:cubicBezTo>
                      <a:pt x="46" y="21"/>
                      <a:pt x="45" y="22"/>
                      <a:pt x="43" y="22"/>
                    </a:cubicBezTo>
                    <a:cubicBezTo>
                      <a:pt x="33" y="23"/>
                      <a:pt x="25" y="28"/>
                      <a:pt x="22" y="38"/>
                    </a:cubicBezTo>
                    <a:cubicBezTo>
                      <a:pt x="21" y="38"/>
                      <a:pt x="21" y="38"/>
                      <a:pt x="21" y="38"/>
                    </a:cubicBezTo>
                    <a:cubicBezTo>
                      <a:pt x="20" y="41"/>
                      <a:pt x="19" y="43"/>
                      <a:pt x="19" y="46"/>
                    </a:cubicBezTo>
                    <a:cubicBezTo>
                      <a:pt x="19" y="47"/>
                      <a:pt x="19" y="47"/>
                      <a:pt x="19" y="48"/>
                    </a:cubicBezTo>
                    <a:cubicBezTo>
                      <a:pt x="17" y="52"/>
                      <a:pt x="17" y="55"/>
                      <a:pt x="19" y="59"/>
                    </a:cubicBezTo>
                    <a:cubicBezTo>
                      <a:pt x="19" y="60"/>
                      <a:pt x="19" y="60"/>
                      <a:pt x="19" y="61"/>
                    </a:cubicBezTo>
                    <a:cubicBezTo>
                      <a:pt x="19" y="62"/>
                      <a:pt x="19" y="63"/>
                      <a:pt x="20" y="64"/>
                    </a:cubicBezTo>
                    <a:cubicBezTo>
                      <a:pt x="20" y="65"/>
                      <a:pt x="20" y="65"/>
                      <a:pt x="20" y="66"/>
                    </a:cubicBezTo>
                    <a:cubicBezTo>
                      <a:pt x="20" y="66"/>
                      <a:pt x="20" y="67"/>
                      <a:pt x="20" y="67"/>
                    </a:cubicBezTo>
                    <a:cubicBezTo>
                      <a:pt x="21" y="67"/>
                      <a:pt x="21" y="68"/>
                      <a:pt x="21" y="69"/>
                    </a:cubicBezTo>
                    <a:cubicBezTo>
                      <a:pt x="21" y="69"/>
                      <a:pt x="21" y="69"/>
                      <a:pt x="21" y="70"/>
                    </a:cubicBezTo>
                    <a:cubicBezTo>
                      <a:pt x="21" y="70"/>
                      <a:pt x="21" y="70"/>
                      <a:pt x="21" y="70"/>
                    </a:cubicBezTo>
                    <a:cubicBezTo>
                      <a:pt x="23" y="75"/>
                      <a:pt x="26" y="80"/>
                      <a:pt x="30" y="84"/>
                    </a:cubicBezTo>
                    <a:cubicBezTo>
                      <a:pt x="30" y="84"/>
                      <a:pt x="30" y="84"/>
                      <a:pt x="30" y="84"/>
                    </a:cubicBezTo>
                    <a:cubicBezTo>
                      <a:pt x="32" y="86"/>
                      <a:pt x="34" y="88"/>
                      <a:pt x="37" y="90"/>
                    </a:cubicBezTo>
                    <a:cubicBezTo>
                      <a:pt x="37" y="90"/>
                      <a:pt x="37" y="90"/>
                      <a:pt x="38" y="90"/>
                    </a:cubicBezTo>
                    <a:cubicBezTo>
                      <a:pt x="39" y="93"/>
                      <a:pt x="42" y="94"/>
                      <a:pt x="45" y="95"/>
                    </a:cubicBezTo>
                    <a:cubicBezTo>
                      <a:pt x="53" y="99"/>
                      <a:pt x="62" y="101"/>
                      <a:pt x="71" y="96"/>
                    </a:cubicBezTo>
                    <a:cubicBezTo>
                      <a:pt x="73" y="96"/>
                      <a:pt x="74" y="95"/>
                      <a:pt x="76" y="94"/>
                    </a:cubicBezTo>
                    <a:cubicBezTo>
                      <a:pt x="77" y="94"/>
                      <a:pt x="77" y="93"/>
                      <a:pt x="77" y="93"/>
                    </a:cubicBezTo>
                    <a:cubicBezTo>
                      <a:pt x="78" y="93"/>
                      <a:pt x="78" y="93"/>
                      <a:pt x="78" y="92"/>
                    </a:cubicBezTo>
                    <a:cubicBezTo>
                      <a:pt x="79" y="92"/>
                      <a:pt x="79" y="92"/>
                      <a:pt x="79" y="92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00" name="Freeform 183">
                <a:extLst>
                  <a:ext uri="{FF2B5EF4-FFF2-40B4-BE49-F238E27FC236}">
                    <a16:creationId xmlns:a16="http://schemas.microsoft.com/office/drawing/2014/main" id="{0F9F586C-DF3B-47BF-ADDA-3094E2939A3B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5970250" y="3629025"/>
                <a:ext cx="201613" cy="200025"/>
              </a:xfrm>
              <a:custGeom>
                <a:avLst/>
                <a:gdLst>
                  <a:gd name="T0" fmla="*/ 1 w 82"/>
                  <a:gd name="T1" fmla="*/ 37 h 81"/>
                  <a:gd name="T2" fmla="*/ 42 w 82"/>
                  <a:gd name="T3" fmla="*/ 3 h 81"/>
                  <a:gd name="T4" fmla="*/ 79 w 82"/>
                  <a:gd name="T5" fmla="*/ 41 h 81"/>
                  <a:gd name="T6" fmla="*/ 50 w 82"/>
                  <a:gd name="T7" fmla="*/ 79 h 81"/>
                  <a:gd name="T8" fmla="*/ 2 w 82"/>
                  <a:gd name="T9" fmla="*/ 44 h 81"/>
                  <a:gd name="T10" fmla="*/ 1 w 82"/>
                  <a:gd name="T11" fmla="*/ 37 h 81"/>
                  <a:gd name="T12" fmla="*/ 45 w 82"/>
                  <a:gd name="T13" fmla="*/ 62 h 81"/>
                  <a:gd name="T14" fmla="*/ 62 w 82"/>
                  <a:gd name="T15" fmla="*/ 44 h 81"/>
                  <a:gd name="T16" fmla="*/ 29 w 82"/>
                  <a:gd name="T17" fmla="*/ 22 h 81"/>
                  <a:gd name="T18" fmla="*/ 19 w 82"/>
                  <a:gd name="T19" fmla="*/ 39 h 81"/>
                  <a:gd name="T20" fmla="*/ 45 w 82"/>
                  <a:gd name="T21" fmla="*/ 62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2" h="81">
                    <a:moveTo>
                      <a:pt x="1" y="37"/>
                    </a:moveTo>
                    <a:cubicBezTo>
                      <a:pt x="0" y="15"/>
                      <a:pt x="19" y="0"/>
                      <a:pt x="42" y="3"/>
                    </a:cubicBezTo>
                    <a:cubicBezTo>
                      <a:pt x="61" y="6"/>
                      <a:pt x="77" y="23"/>
                      <a:pt x="79" y="41"/>
                    </a:cubicBezTo>
                    <a:cubicBezTo>
                      <a:pt x="82" y="59"/>
                      <a:pt x="70" y="77"/>
                      <a:pt x="50" y="79"/>
                    </a:cubicBezTo>
                    <a:cubicBezTo>
                      <a:pt x="28" y="81"/>
                      <a:pt x="7" y="66"/>
                      <a:pt x="2" y="44"/>
                    </a:cubicBezTo>
                    <a:cubicBezTo>
                      <a:pt x="1" y="42"/>
                      <a:pt x="1" y="39"/>
                      <a:pt x="1" y="37"/>
                    </a:cubicBezTo>
                    <a:close/>
                    <a:moveTo>
                      <a:pt x="45" y="62"/>
                    </a:moveTo>
                    <a:cubicBezTo>
                      <a:pt x="56" y="62"/>
                      <a:pt x="62" y="54"/>
                      <a:pt x="62" y="44"/>
                    </a:cubicBezTo>
                    <a:cubicBezTo>
                      <a:pt x="60" y="29"/>
                      <a:pt x="43" y="17"/>
                      <a:pt x="29" y="22"/>
                    </a:cubicBezTo>
                    <a:cubicBezTo>
                      <a:pt x="22" y="24"/>
                      <a:pt x="18" y="31"/>
                      <a:pt x="19" y="39"/>
                    </a:cubicBezTo>
                    <a:cubicBezTo>
                      <a:pt x="20" y="51"/>
                      <a:pt x="32" y="62"/>
                      <a:pt x="45" y="62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01" name="Freeform 184">
                <a:extLst>
                  <a:ext uri="{FF2B5EF4-FFF2-40B4-BE49-F238E27FC236}">
                    <a16:creationId xmlns:a16="http://schemas.microsoft.com/office/drawing/2014/main" id="{A526F6C2-D7B7-47D9-B8C3-D2A78EF81748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6206788" y="4344987"/>
                <a:ext cx="166688" cy="174625"/>
              </a:xfrm>
              <a:custGeom>
                <a:avLst/>
                <a:gdLst>
                  <a:gd name="T0" fmla="*/ 35 w 68"/>
                  <a:gd name="T1" fmla="*/ 70 h 71"/>
                  <a:gd name="T2" fmla="*/ 0 w 68"/>
                  <a:gd name="T3" fmla="*/ 33 h 71"/>
                  <a:gd name="T4" fmla="*/ 34 w 68"/>
                  <a:gd name="T5" fmla="*/ 0 h 71"/>
                  <a:gd name="T6" fmla="*/ 67 w 68"/>
                  <a:gd name="T7" fmla="*/ 38 h 71"/>
                  <a:gd name="T8" fmla="*/ 35 w 68"/>
                  <a:gd name="T9" fmla="*/ 70 h 71"/>
                  <a:gd name="T10" fmla="*/ 50 w 68"/>
                  <a:gd name="T11" fmla="*/ 37 h 71"/>
                  <a:gd name="T12" fmla="*/ 33 w 68"/>
                  <a:gd name="T13" fmla="*/ 18 h 71"/>
                  <a:gd name="T14" fmla="*/ 18 w 68"/>
                  <a:gd name="T15" fmla="*/ 34 h 71"/>
                  <a:gd name="T16" fmla="*/ 35 w 68"/>
                  <a:gd name="T17" fmla="*/ 52 h 71"/>
                  <a:gd name="T18" fmla="*/ 50 w 68"/>
                  <a:gd name="T19" fmla="*/ 37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71">
                    <a:moveTo>
                      <a:pt x="35" y="70"/>
                    </a:moveTo>
                    <a:cubicBezTo>
                      <a:pt x="17" y="71"/>
                      <a:pt x="0" y="54"/>
                      <a:pt x="0" y="33"/>
                    </a:cubicBezTo>
                    <a:cubicBezTo>
                      <a:pt x="1" y="14"/>
                      <a:pt x="15" y="0"/>
                      <a:pt x="34" y="0"/>
                    </a:cubicBezTo>
                    <a:cubicBezTo>
                      <a:pt x="52" y="0"/>
                      <a:pt x="68" y="18"/>
                      <a:pt x="67" y="38"/>
                    </a:cubicBezTo>
                    <a:cubicBezTo>
                      <a:pt x="67" y="56"/>
                      <a:pt x="52" y="71"/>
                      <a:pt x="35" y="70"/>
                    </a:cubicBezTo>
                    <a:close/>
                    <a:moveTo>
                      <a:pt x="50" y="37"/>
                    </a:moveTo>
                    <a:cubicBezTo>
                      <a:pt x="50" y="27"/>
                      <a:pt x="42" y="19"/>
                      <a:pt x="33" y="18"/>
                    </a:cubicBezTo>
                    <a:cubicBezTo>
                      <a:pt x="23" y="18"/>
                      <a:pt x="18" y="26"/>
                      <a:pt x="18" y="34"/>
                    </a:cubicBezTo>
                    <a:cubicBezTo>
                      <a:pt x="18" y="44"/>
                      <a:pt x="26" y="52"/>
                      <a:pt x="35" y="52"/>
                    </a:cubicBezTo>
                    <a:cubicBezTo>
                      <a:pt x="44" y="52"/>
                      <a:pt x="50" y="46"/>
                      <a:pt x="50" y="37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02" name="Freeform 185">
                <a:extLst>
                  <a:ext uri="{FF2B5EF4-FFF2-40B4-BE49-F238E27FC236}">
                    <a16:creationId xmlns:a16="http://schemas.microsoft.com/office/drawing/2014/main" id="{6BDF7D47-1FCE-44E5-B9CD-71EB55124A95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5930563" y="3968750"/>
                <a:ext cx="163513" cy="163513"/>
              </a:xfrm>
              <a:custGeom>
                <a:avLst/>
                <a:gdLst>
                  <a:gd name="T0" fmla="*/ 35 w 66"/>
                  <a:gd name="T1" fmla="*/ 65 h 66"/>
                  <a:gd name="T2" fmla="*/ 0 w 66"/>
                  <a:gd name="T3" fmla="*/ 33 h 66"/>
                  <a:gd name="T4" fmla="*/ 30 w 66"/>
                  <a:gd name="T5" fmla="*/ 1 h 66"/>
                  <a:gd name="T6" fmla="*/ 65 w 66"/>
                  <a:gd name="T7" fmla="*/ 36 h 66"/>
                  <a:gd name="T8" fmla="*/ 35 w 66"/>
                  <a:gd name="T9" fmla="*/ 65 h 66"/>
                  <a:gd name="T10" fmla="*/ 35 w 66"/>
                  <a:gd name="T11" fmla="*/ 48 h 66"/>
                  <a:gd name="T12" fmla="*/ 48 w 66"/>
                  <a:gd name="T13" fmla="*/ 36 h 66"/>
                  <a:gd name="T14" fmla="*/ 32 w 66"/>
                  <a:gd name="T15" fmla="*/ 19 h 66"/>
                  <a:gd name="T16" fmla="*/ 18 w 66"/>
                  <a:gd name="T17" fmla="*/ 31 h 66"/>
                  <a:gd name="T18" fmla="*/ 35 w 66"/>
                  <a:gd name="T19" fmla="*/ 48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6" h="66">
                    <a:moveTo>
                      <a:pt x="35" y="65"/>
                    </a:moveTo>
                    <a:cubicBezTo>
                      <a:pt x="17" y="66"/>
                      <a:pt x="0" y="50"/>
                      <a:pt x="0" y="33"/>
                    </a:cubicBezTo>
                    <a:cubicBezTo>
                      <a:pt x="0" y="16"/>
                      <a:pt x="13" y="1"/>
                      <a:pt x="30" y="1"/>
                    </a:cubicBezTo>
                    <a:cubicBezTo>
                      <a:pt x="49" y="0"/>
                      <a:pt x="66" y="16"/>
                      <a:pt x="65" y="36"/>
                    </a:cubicBezTo>
                    <a:cubicBezTo>
                      <a:pt x="65" y="51"/>
                      <a:pt x="53" y="66"/>
                      <a:pt x="35" y="65"/>
                    </a:cubicBezTo>
                    <a:close/>
                    <a:moveTo>
                      <a:pt x="35" y="48"/>
                    </a:moveTo>
                    <a:cubicBezTo>
                      <a:pt x="42" y="48"/>
                      <a:pt x="47" y="42"/>
                      <a:pt x="48" y="36"/>
                    </a:cubicBezTo>
                    <a:cubicBezTo>
                      <a:pt x="48" y="26"/>
                      <a:pt x="41" y="19"/>
                      <a:pt x="32" y="19"/>
                    </a:cubicBezTo>
                    <a:cubicBezTo>
                      <a:pt x="23" y="19"/>
                      <a:pt x="18" y="24"/>
                      <a:pt x="18" y="31"/>
                    </a:cubicBezTo>
                    <a:cubicBezTo>
                      <a:pt x="18" y="41"/>
                      <a:pt x="25" y="47"/>
                      <a:pt x="35" y="48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03" name="Freeform 186">
                <a:extLst>
                  <a:ext uri="{FF2B5EF4-FFF2-40B4-BE49-F238E27FC236}">
                    <a16:creationId xmlns:a16="http://schemas.microsoft.com/office/drawing/2014/main" id="{86149162-7878-4EFC-959B-6004747B4E2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5244763" y="4568825"/>
                <a:ext cx="52388" cy="52388"/>
              </a:xfrm>
              <a:custGeom>
                <a:avLst/>
                <a:gdLst>
                  <a:gd name="T0" fmla="*/ 8 w 21"/>
                  <a:gd name="T1" fmla="*/ 21 h 21"/>
                  <a:gd name="T2" fmla="*/ 1 w 21"/>
                  <a:gd name="T3" fmla="*/ 10 h 21"/>
                  <a:gd name="T4" fmla="*/ 10 w 21"/>
                  <a:gd name="T5" fmla="*/ 0 h 21"/>
                  <a:gd name="T6" fmla="*/ 20 w 21"/>
                  <a:gd name="T7" fmla="*/ 10 h 21"/>
                  <a:gd name="T8" fmla="*/ 12 w 21"/>
                  <a:gd name="T9" fmla="*/ 21 h 21"/>
                  <a:gd name="T10" fmla="*/ 8 w 21"/>
                  <a:gd name="T11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1" h="21">
                    <a:moveTo>
                      <a:pt x="8" y="21"/>
                    </a:moveTo>
                    <a:cubicBezTo>
                      <a:pt x="5" y="18"/>
                      <a:pt x="1" y="14"/>
                      <a:pt x="1" y="10"/>
                    </a:cubicBezTo>
                    <a:cubicBezTo>
                      <a:pt x="0" y="4"/>
                      <a:pt x="4" y="0"/>
                      <a:pt x="10" y="0"/>
                    </a:cubicBezTo>
                    <a:cubicBezTo>
                      <a:pt x="17" y="0"/>
                      <a:pt x="21" y="4"/>
                      <a:pt x="20" y="10"/>
                    </a:cubicBezTo>
                    <a:cubicBezTo>
                      <a:pt x="19" y="14"/>
                      <a:pt x="15" y="18"/>
                      <a:pt x="12" y="21"/>
                    </a:cubicBezTo>
                    <a:cubicBezTo>
                      <a:pt x="11" y="21"/>
                      <a:pt x="9" y="21"/>
                      <a:pt x="8" y="21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04" name="Freeform 187">
                <a:extLst>
                  <a:ext uri="{FF2B5EF4-FFF2-40B4-BE49-F238E27FC236}">
                    <a16:creationId xmlns:a16="http://schemas.microsoft.com/office/drawing/2014/main" id="{687141EA-D256-4D7D-AE4A-BE43299BEE84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4839950" y="2141537"/>
                <a:ext cx="614363" cy="693738"/>
              </a:xfrm>
              <a:custGeom>
                <a:avLst/>
                <a:gdLst>
                  <a:gd name="T0" fmla="*/ 111 w 250"/>
                  <a:gd name="T1" fmla="*/ 192 h 282"/>
                  <a:gd name="T2" fmla="*/ 94 w 250"/>
                  <a:gd name="T3" fmla="*/ 196 h 282"/>
                  <a:gd name="T4" fmla="*/ 100 w 250"/>
                  <a:gd name="T5" fmla="*/ 175 h 282"/>
                  <a:gd name="T6" fmla="*/ 95 w 250"/>
                  <a:gd name="T7" fmla="*/ 170 h 282"/>
                  <a:gd name="T8" fmla="*/ 75 w 250"/>
                  <a:gd name="T9" fmla="*/ 168 h 282"/>
                  <a:gd name="T10" fmla="*/ 83 w 250"/>
                  <a:gd name="T11" fmla="*/ 151 h 282"/>
                  <a:gd name="T12" fmla="*/ 59 w 250"/>
                  <a:gd name="T13" fmla="*/ 154 h 282"/>
                  <a:gd name="T14" fmla="*/ 68 w 250"/>
                  <a:gd name="T15" fmla="*/ 139 h 282"/>
                  <a:gd name="T16" fmla="*/ 48 w 250"/>
                  <a:gd name="T17" fmla="*/ 138 h 282"/>
                  <a:gd name="T18" fmla="*/ 53 w 250"/>
                  <a:gd name="T19" fmla="*/ 124 h 282"/>
                  <a:gd name="T20" fmla="*/ 48 w 250"/>
                  <a:gd name="T21" fmla="*/ 117 h 282"/>
                  <a:gd name="T22" fmla="*/ 39 w 250"/>
                  <a:gd name="T23" fmla="*/ 117 h 282"/>
                  <a:gd name="T24" fmla="*/ 26 w 250"/>
                  <a:gd name="T25" fmla="*/ 126 h 282"/>
                  <a:gd name="T26" fmla="*/ 27 w 250"/>
                  <a:gd name="T27" fmla="*/ 101 h 282"/>
                  <a:gd name="T28" fmla="*/ 10 w 250"/>
                  <a:gd name="T29" fmla="*/ 110 h 282"/>
                  <a:gd name="T30" fmla="*/ 2 w 250"/>
                  <a:gd name="T31" fmla="*/ 44 h 282"/>
                  <a:gd name="T32" fmla="*/ 77 w 250"/>
                  <a:gd name="T33" fmla="*/ 18 h 282"/>
                  <a:gd name="T34" fmla="*/ 95 w 250"/>
                  <a:gd name="T35" fmla="*/ 6 h 282"/>
                  <a:gd name="T36" fmla="*/ 102 w 250"/>
                  <a:gd name="T37" fmla="*/ 33 h 282"/>
                  <a:gd name="T38" fmla="*/ 119 w 250"/>
                  <a:gd name="T39" fmla="*/ 23 h 282"/>
                  <a:gd name="T40" fmla="*/ 117 w 250"/>
                  <a:gd name="T41" fmla="*/ 47 h 282"/>
                  <a:gd name="T42" fmla="*/ 136 w 250"/>
                  <a:gd name="T43" fmla="*/ 36 h 282"/>
                  <a:gd name="T44" fmla="*/ 127 w 250"/>
                  <a:gd name="T45" fmla="*/ 55 h 282"/>
                  <a:gd name="T46" fmla="*/ 156 w 250"/>
                  <a:gd name="T47" fmla="*/ 57 h 282"/>
                  <a:gd name="T48" fmla="*/ 152 w 250"/>
                  <a:gd name="T49" fmla="*/ 69 h 282"/>
                  <a:gd name="T50" fmla="*/ 161 w 250"/>
                  <a:gd name="T51" fmla="*/ 89 h 282"/>
                  <a:gd name="T52" fmla="*/ 181 w 250"/>
                  <a:gd name="T53" fmla="*/ 80 h 282"/>
                  <a:gd name="T54" fmla="*/ 176 w 250"/>
                  <a:gd name="T55" fmla="*/ 110 h 282"/>
                  <a:gd name="T56" fmla="*/ 198 w 250"/>
                  <a:gd name="T57" fmla="*/ 100 h 282"/>
                  <a:gd name="T58" fmla="*/ 181 w 250"/>
                  <a:gd name="T59" fmla="*/ 117 h 282"/>
                  <a:gd name="T60" fmla="*/ 209 w 250"/>
                  <a:gd name="T61" fmla="*/ 123 h 282"/>
                  <a:gd name="T62" fmla="*/ 196 w 250"/>
                  <a:gd name="T63" fmla="*/ 140 h 282"/>
                  <a:gd name="T64" fmla="*/ 226 w 250"/>
                  <a:gd name="T65" fmla="*/ 148 h 282"/>
                  <a:gd name="T66" fmla="*/ 209 w 250"/>
                  <a:gd name="T67" fmla="*/ 164 h 282"/>
                  <a:gd name="T68" fmla="*/ 237 w 250"/>
                  <a:gd name="T69" fmla="*/ 173 h 282"/>
                  <a:gd name="T70" fmla="*/ 220 w 250"/>
                  <a:gd name="T71" fmla="*/ 190 h 282"/>
                  <a:gd name="T72" fmla="*/ 246 w 250"/>
                  <a:gd name="T73" fmla="*/ 200 h 282"/>
                  <a:gd name="T74" fmla="*/ 229 w 250"/>
                  <a:gd name="T75" fmla="*/ 213 h 282"/>
                  <a:gd name="T76" fmla="*/ 194 w 250"/>
                  <a:gd name="T77" fmla="*/ 280 h 282"/>
                  <a:gd name="T78" fmla="*/ 137 w 250"/>
                  <a:gd name="T79" fmla="*/ 250 h 282"/>
                  <a:gd name="T80" fmla="*/ 120 w 250"/>
                  <a:gd name="T81" fmla="*/ 251 h 282"/>
                  <a:gd name="T82" fmla="*/ 129 w 250"/>
                  <a:gd name="T83" fmla="*/ 230 h 282"/>
                  <a:gd name="T84" fmla="*/ 127 w 250"/>
                  <a:gd name="T85" fmla="*/ 225 h 282"/>
                  <a:gd name="T86" fmla="*/ 107 w 250"/>
                  <a:gd name="T87" fmla="*/ 218 h 282"/>
                  <a:gd name="T88" fmla="*/ 118 w 250"/>
                  <a:gd name="T89" fmla="*/ 205 h 282"/>
                  <a:gd name="T90" fmla="*/ 223 w 250"/>
                  <a:gd name="T91" fmla="*/ 217 h 282"/>
                  <a:gd name="T92" fmla="*/ 188 w 250"/>
                  <a:gd name="T93" fmla="*/ 139 h 282"/>
                  <a:gd name="T94" fmla="*/ 139 w 250"/>
                  <a:gd name="T95" fmla="*/ 76 h 282"/>
                  <a:gd name="T96" fmla="*/ 62 w 250"/>
                  <a:gd name="T97" fmla="*/ 19 h 282"/>
                  <a:gd name="T98" fmla="*/ 10 w 250"/>
                  <a:gd name="T99" fmla="*/ 73 h 282"/>
                  <a:gd name="T100" fmla="*/ 30 w 250"/>
                  <a:gd name="T101" fmla="*/ 96 h 282"/>
                  <a:gd name="T102" fmla="*/ 46 w 250"/>
                  <a:gd name="T103" fmla="*/ 108 h 282"/>
                  <a:gd name="T104" fmla="*/ 64 w 250"/>
                  <a:gd name="T105" fmla="*/ 122 h 282"/>
                  <a:gd name="T106" fmla="*/ 79 w 250"/>
                  <a:gd name="T107" fmla="*/ 137 h 282"/>
                  <a:gd name="T108" fmla="*/ 92 w 250"/>
                  <a:gd name="T109" fmla="*/ 152 h 282"/>
                  <a:gd name="T110" fmla="*/ 106 w 250"/>
                  <a:gd name="T111" fmla="*/ 169 h 282"/>
                  <a:gd name="T112" fmla="*/ 117 w 250"/>
                  <a:gd name="T113" fmla="*/ 186 h 282"/>
                  <a:gd name="T114" fmla="*/ 128 w 250"/>
                  <a:gd name="T115" fmla="*/ 206 h 282"/>
                  <a:gd name="T116" fmla="*/ 137 w 250"/>
                  <a:gd name="T117" fmla="*/ 225 h 282"/>
                  <a:gd name="T118" fmla="*/ 145 w 250"/>
                  <a:gd name="T119" fmla="*/ 248 h 282"/>
                  <a:gd name="T120" fmla="*/ 213 w 250"/>
                  <a:gd name="T121" fmla="*/ 262 h 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250" h="282">
                    <a:moveTo>
                      <a:pt x="118" y="202"/>
                    </a:moveTo>
                    <a:cubicBezTo>
                      <a:pt x="118" y="201"/>
                      <a:pt x="116" y="199"/>
                      <a:pt x="115" y="197"/>
                    </a:cubicBezTo>
                    <a:cubicBezTo>
                      <a:pt x="115" y="196"/>
                      <a:pt x="114" y="194"/>
                      <a:pt x="113" y="193"/>
                    </a:cubicBezTo>
                    <a:cubicBezTo>
                      <a:pt x="112" y="192"/>
                      <a:pt x="112" y="192"/>
                      <a:pt x="111" y="192"/>
                    </a:cubicBezTo>
                    <a:cubicBezTo>
                      <a:pt x="107" y="195"/>
                      <a:pt x="102" y="198"/>
                      <a:pt x="98" y="200"/>
                    </a:cubicBezTo>
                    <a:cubicBezTo>
                      <a:pt x="97" y="201"/>
                      <a:pt x="96" y="202"/>
                      <a:pt x="95" y="201"/>
                    </a:cubicBezTo>
                    <a:cubicBezTo>
                      <a:pt x="94" y="201"/>
                      <a:pt x="93" y="200"/>
                      <a:pt x="93" y="199"/>
                    </a:cubicBezTo>
                    <a:cubicBezTo>
                      <a:pt x="92" y="198"/>
                      <a:pt x="93" y="197"/>
                      <a:pt x="94" y="196"/>
                    </a:cubicBezTo>
                    <a:cubicBezTo>
                      <a:pt x="98" y="193"/>
                      <a:pt x="103" y="190"/>
                      <a:pt x="107" y="187"/>
                    </a:cubicBezTo>
                    <a:cubicBezTo>
                      <a:pt x="109" y="187"/>
                      <a:pt x="109" y="186"/>
                      <a:pt x="108" y="185"/>
                    </a:cubicBezTo>
                    <a:cubicBezTo>
                      <a:pt x="106" y="181"/>
                      <a:pt x="104" y="178"/>
                      <a:pt x="102" y="175"/>
                    </a:cubicBezTo>
                    <a:cubicBezTo>
                      <a:pt x="101" y="174"/>
                      <a:pt x="100" y="174"/>
                      <a:pt x="100" y="175"/>
                    </a:cubicBezTo>
                    <a:cubicBezTo>
                      <a:pt x="95" y="178"/>
                      <a:pt x="91" y="181"/>
                      <a:pt x="87" y="184"/>
                    </a:cubicBezTo>
                    <a:cubicBezTo>
                      <a:pt x="85" y="186"/>
                      <a:pt x="82" y="185"/>
                      <a:pt x="82" y="182"/>
                    </a:cubicBezTo>
                    <a:cubicBezTo>
                      <a:pt x="81" y="181"/>
                      <a:pt x="82" y="180"/>
                      <a:pt x="83" y="179"/>
                    </a:cubicBezTo>
                    <a:cubicBezTo>
                      <a:pt x="87" y="176"/>
                      <a:pt x="91" y="173"/>
                      <a:pt x="95" y="170"/>
                    </a:cubicBezTo>
                    <a:cubicBezTo>
                      <a:pt x="97" y="169"/>
                      <a:pt x="97" y="169"/>
                      <a:pt x="96" y="167"/>
                    </a:cubicBezTo>
                    <a:cubicBezTo>
                      <a:pt x="94" y="164"/>
                      <a:pt x="91" y="161"/>
                      <a:pt x="89" y="158"/>
                    </a:cubicBezTo>
                    <a:cubicBezTo>
                      <a:pt x="89" y="157"/>
                      <a:pt x="88" y="157"/>
                      <a:pt x="87" y="158"/>
                    </a:cubicBezTo>
                    <a:cubicBezTo>
                      <a:pt x="83" y="161"/>
                      <a:pt x="79" y="165"/>
                      <a:pt x="75" y="168"/>
                    </a:cubicBezTo>
                    <a:cubicBezTo>
                      <a:pt x="73" y="169"/>
                      <a:pt x="71" y="169"/>
                      <a:pt x="70" y="168"/>
                    </a:cubicBezTo>
                    <a:cubicBezTo>
                      <a:pt x="69" y="167"/>
                      <a:pt x="69" y="165"/>
                      <a:pt x="71" y="163"/>
                    </a:cubicBezTo>
                    <a:cubicBezTo>
                      <a:pt x="75" y="160"/>
                      <a:pt x="79" y="157"/>
                      <a:pt x="83" y="153"/>
                    </a:cubicBezTo>
                    <a:cubicBezTo>
                      <a:pt x="84" y="153"/>
                      <a:pt x="84" y="152"/>
                      <a:pt x="83" y="151"/>
                    </a:cubicBezTo>
                    <a:cubicBezTo>
                      <a:pt x="80" y="148"/>
                      <a:pt x="78" y="145"/>
                      <a:pt x="75" y="142"/>
                    </a:cubicBezTo>
                    <a:cubicBezTo>
                      <a:pt x="74" y="141"/>
                      <a:pt x="74" y="141"/>
                      <a:pt x="73" y="142"/>
                    </a:cubicBezTo>
                    <a:cubicBezTo>
                      <a:pt x="69" y="146"/>
                      <a:pt x="66" y="149"/>
                      <a:pt x="62" y="153"/>
                    </a:cubicBezTo>
                    <a:cubicBezTo>
                      <a:pt x="61" y="153"/>
                      <a:pt x="60" y="154"/>
                      <a:pt x="59" y="154"/>
                    </a:cubicBezTo>
                    <a:cubicBezTo>
                      <a:pt x="57" y="154"/>
                      <a:pt x="57" y="153"/>
                      <a:pt x="56" y="152"/>
                    </a:cubicBezTo>
                    <a:cubicBezTo>
                      <a:pt x="56" y="151"/>
                      <a:pt x="56" y="149"/>
                      <a:pt x="57" y="148"/>
                    </a:cubicBezTo>
                    <a:cubicBezTo>
                      <a:pt x="60" y="145"/>
                      <a:pt x="64" y="142"/>
                      <a:pt x="67" y="139"/>
                    </a:cubicBezTo>
                    <a:cubicBezTo>
                      <a:pt x="67" y="139"/>
                      <a:pt x="68" y="139"/>
                      <a:pt x="68" y="139"/>
                    </a:cubicBezTo>
                    <a:cubicBezTo>
                      <a:pt x="70" y="137"/>
                      <a:pt x="70" y="137"/>
                      <a:pt x="68" y="135"/>
                    </a:cubicBezTo>
                    <a:cubicBezTo>
                      <a:pt x="66" y="132"/>
                      <a:pt x="63" y="131"/>
                      <a:pt x="61" y="128"/>
                    </a:cubicBezTo>
                    <a:cubicBezTo>
                      <a:pt x="59" y="126"/>
                      <a:pt x="59" y="126"/>
                      <a:pt x="57" y="128"/>
                    </a:cubicBezTo>
                    <a:cubicBezTo>
                      <a:pt x="54" y="132"/>
                      <a:pt x="51" y="135"/>
                      <a:pt x="48" y="138"/>
                    </a:cubicBezTo>
                    <a:cubicBezTo>
                      <a:pt x="46" y="140"/>
                      <a:pt x="44" y="141"/>
                      <a:pt x="42" y="139"/>
                    </a:cubicBezTo>
                    <a:cubicBezTo>
                      <a:pt x="41" y="138"/>
                      <a:pt x="41" y="136"/>
                      <a:pt x="43" y="134"/>
                    </a:cubicBezTo>
                    <a:cubicBezTo>
                      <a:pt x="45" y="132"/>
                      <a:pt x="47" y="129"/>
                      <a:pt x="50" y="127"/>
                    </a:cubicBezTo>
                    <a:cubicBezTo>
                      <a:pt x="51" y="126"/>
                      <a:pt x="52" y="125"/>
                      <a:pt x="53" y="124"/>
                    </a:cubicBezTo>
                    <a:cubicBezTo>
                      <a:pt x="53" y="124"/>
                      <a:pt x="53" y="124"/>
                      <a:pt x="53" y="124"/>
                    </a:cubicBezTo>
                    <a:cubicBezTo>
                      <a:pt x="55" y="123"/>
                      <a:pt x="55" y="122"/>
                      <a:pt x="53" y="121"/>
                    </a:cubicBezTo>
                    <a:cubicBezTo>
                      <a:pt x="52" y="120"/>
                      <a:pt x="50" y="118"/>
                      <a:pt x="48" y="117"/>
                    </a:cubicBezTo>
                    <a:cubicBezTo>
                      <a:pt x="48" y="117"/>
                      <a:pt x="48" y="117"/>
                      <a:pt x="48" y="117"/>
                    </a:cubicBezTo>
                    <a:cubicBezTo>
                      <a:pt x="47" y="115"/>
                      <a:pt x="45" y="114"/>
                      <a:pt x="43" y="113"/>
                    </a:cubicBezTo>
                    <a:cubicBezTo>
                      <a:pt x="43" y="112"/>
                      <a:pt x="42" y="113"/>
                      <a:pt x="42" y="113"/>
                    </a:cubicBezTo>
                    <a:cubicBezTo>
                      <a:pt x="41" y="114"/>
                      <a:pt x="40" y="115"/>
                      <a:pt x="39" y="116"/>
                    </a:cubicBezTo>
                    <a:cubicBezTo>
                      <a:pt x="39" y="116"/>
                      <a:pt x="39" y="117"/>
                      <a:pt x="39" y="117"/>
                    </a:cubicBezTo>
                    <a:cubicBezTo>
                      <a:pt x="39" y="117"/>
                      <a:pt x="39" y="117"/>
                      <a:pt x="39" y="117"/>
                    </a:cubicBezTo>
                    <a:cubicBezTo>
                      <a:pt x="37" y="120"/>
                      <a:pt x="34" y="123"/>
                      <a:pt x="32" y="126"/>
                    </a:cubicBezTo>
                    <a:cubicBezTo>
                      <a:pt x="31" y="126"/>
                      <a:pt x="31" y="127"/>
                      <a:pt x="30" y="127"/>
                    </a:cubicBezTo>
                    <a:cubicBezTo>
                      <a:pt x="28" y="127"/>
                      <a:pt x="27" y="127"/>
                      <a:pt x="26" y="126"/>
                    </a:cubicBezTo>
                    <a:cubicBezTo>
                      <a:pt x="26" y="124"/>
                      <a:pt x="26" y="123"/>
                      <a:pt x="27" y="122"/>
                    </a:cubicBezTo>
                    <a:cubicBezTo>
                      <a:pt x="30" y="118"/>
                      <a:pt x="33" y="114"/>
                      <a:pt x="37" y="110"/>
                    </a:cubicBezTo>
                    <a:cubicBezTo>
                      <a:pt x="37" y="109"/>
                      <a:pt x="38" y="109"/>
                      <a:pt x="36" y="108"/>
                    </a:cubicBezTo>
                    <a:cubicBezTo>
                      <a:pt x="33" y="106"/>
                      <a:pt x="30" y="103"/>
                      <a:pt x="27" y="101"/>
                    </a:cubicBezTo>
                    <a:cubicBezTo>
                      <a:pt x="26" y="100"/>
                      <a:pt x="25" y="100"/>
                      <a:pt x="24" y="102"/>
                    </a:cubicBezTo>
                    <a:cubicBezTo>
                      <a:pt x="21" y="106"/>
                      <a:pt x="18" y="110"/>
                      <a:pt x="15" y="114"/>
                    </a:cubicBezTo>
                    <a:cubicBezTo>
                      <a:pt x="14" y="115"/>
                      <a:pt x="12" y="116"/>
                      <a:pt x="10" y="115"/>
                    </a:cubicBezTo>
                    <a:cubicBezTo>
                      <a:pt x="9" y="114"/>
                      <a:pt x="9" y="112"/>
                      <a:pt x="10" y="110"/>
                    </a:cubicBezTo>
                    <a:cubicBezTo>
                      <a:pt x="13" y="106"/>
                      <a:pt x="16" y="102"/>
                      <a:pt x="20" y="97"/>
                    </a:cubicBezTo>
                    <a:cubicBezTo>
                      <a:pt x="20" y="97"/>
                      <a:pt x="20" y="96"/>
                      <a:pt x="20" y="96"/>
                    </a:cubicBezTo>
                    <a:cubicBezTo>
                      <a:pt x="11" y="88"/>
                      <a:pt x="5" y="79"/>
                      <a:pt x="2" y="67"/>
                    </a:cubicBezTo>
                    <a:cubicBezTo>
                      <a:pt x="0" y="59"/>
                      <a:pt x="0" y="51"/>
                      <a:pt x="2" y="44"/>
                    </a:cubicBezTo>
                    <a:cubicBezTo>
                      <a:pt x="3" y="38"/>
                      <a:pt x="6" y="33"/>
                      <a:pt x="9" y="29"/>
                    </a:cubicBezTo>
                    <a:cubicBezTo>
                      <a:pt x="14" y="22"/>
                      <a:pt x="20" y="18"/>
                      <a:pt x="28" y="15"/>
                    </a:cubicBezTo>
                    <a:cubicBezTo>
                      <a:pt x="42" y="10"/>
                      <a:pt x="56" y="10"/>
                      <a:pt x="70" y="15"/>
                    </a:cubicBezTo>
                    <a:cubicBezTo>
                      <a:pt x="72" y="16"/>
                      <a:pt x="74" y="17"/>
                      <a:pt x="77" y="18"/>
                    </a:cubicBezTo>
                    <a:cubicBezTo>
                      <a:pt x="78" y="18"/>
                      <a:pt x="78" y="18"/>
                      <a:pt x="79" y="17"/>
                    </a:cubicBezTo>
                    <a:cubicBezTo>
                      <a:pt x="83" y="12"/>
                      <a:pt x="86" y="7"/>
                      <a:pt x="90" y="2"/>
                    </a:cubicBezTo>
                    <a:cubicBezTo>
                      <a:pt x="91" y="1"/>
                      <a:pt x="93" y="0"/>
                      <a:pt x="95" y="1"/>
                    </a:cubicBezTo>
                    <a:cubicBezTo>
                      <a:pt x="96" y="2"/>
                      <a:pt x="96" y="4"/>
                      <a:pt x="95" y="6"/>
                    </a:cubicBezTo>
                    <a:cubicBezTo>
                      <a:pt x="91" y="11"/>
                      <a:pt x="88" y="16"/>
                      <a:pt x="84" y="20"/>
                    </a:cubicBezTo>
                    <a:cubicBezTo>
                      <a:pt x="83" y="21"/>
                      <a:pt x="84" y="22"/>
                      <a:pt x="85" y="23"/>
                    </a:cubicBezTo>
                    <a:cubicBezTo>
                      <a:pt x="90" y="26"/>
                      <a:pt x="95" y="30"/>
                      <a:pt x="100" y="33"/>
                    </a:cubicBezTo>
                    <a:cubicBezTo>
                      <a:pt x="101" y="34"/>
                      <a:pt x="101" y="34"/>
                      <a:pt x="102" y="33"/>
                    </a:cubicBezTo>
                    <a:cubicBezTo>
                      <a:pt x="105" y="30"/>
                      <a:pt x="108" y="26"/>
                      <a:pt x="111" y="22"/>
                    </a:cubicBezTo>
                    <a:cubicBezTo>
                      <a:pt x="112" y="21"/>
                      <a:pt x="113" y="20"/>
                      <a:pt x="114" y="18"/>
                    </a:cubicBezTo>
                    <a:cubicBezTo>
                      <a:pt x="115" y="17"/>
                      <a:pt x="117" y="17"/>
                      <a:pt x="118" y="18"/>
                    </a:cubicBezTo>
                    <a:cubicBezTo>
                      <a:pt x="120" y="19"/>
                      <a:pt x="120" y="21"/>
                      <a:pt x="119" y="23"/>
                    </a:cubicBezTo>
                    <a:cubicBezTo>
                      <a:pt x="117" y="25"/>
                      <a:pt x="115" y="27"/>
                      <a:pt x="114" y="29"/>
                    </a:cubicBezTo>
                    <a:cubicBezTo>
                      <a:pt x="111" y="31"/>
                      <a:pt x="109" y="34"/>
                      <a:pt x="107" y="36"/>
                    </a:cubicBezTo>
                    <a:cubicBezTo>
                      <a:pt x="106" y="37"/>
                      <a:pt x="106" y="38"/>
                      <a:pt x="107" y="39"/>
                    </a:cubicBezTo>
                    <a:cubicBezTo>
                      <a:pt x="110" y="41"/>
                      <a:pt x="114" y="44"/>
                      <a:pt x="117" y="47"/>
                    </a:cubicBezTo>
                    <a:cubicBezTo>
                      <a:pt x="118" y="48"/>
                      <a:pt x="120" y="49"/>
                      <a:pt x="121" y="50"/>
                    </a:cubicBezTo>
                    <a:cubicBezTo>
                      <a:pt x="122" y="51"/>
                      <a:pt x="122" y="51"/>
                      <a:pt x="123" y="50"/>
                    </a:cubicBezTo>
                    <a:cubicBezTo>
                      <a:pt x="127" y="46"/>
                      <a:pt x="131" y="42"/>
                      <a:pt x="134" y="38"/>
                    </a:cubicBezTo>
                    <a:cubicBezTo>
                      <a:pt x="135" y="38"/>
                      <a:pt x="136" y="37"/>
                      <a:pt x="136" y="36"/>
                    </a:cubicBezTo>
                    <a:cubicBezTo>
                      <a:pt x="138" y="35"/>
                      <a:pt x="139" y="35"/>
                      <a:pt x="140" y="36"/>
                    </a:cubicBezTo>
                    <a:cubicBezTo>
                      <a:pt x="142" y="37"/>
                      <a:pt x="142" y="39"/>
                      <a:pt x="141" y="40"/>
                    </a:cubicBezTo>
                    <a:cubicBezTo>
                      <a:pt x="138" y="43"/>
                      <a:pt x="135" y="46"/>
                      <a:pt x="133" y="49"/>
                    </a:cubicBezTo>
                    <a:cubicBezTo>
                      <a:pt x="131" y="51"/>
                      <a:pt x="129" y="53"/>
                      <a:pt x="127" y="55"/>
                    </a:cubicBezTo>
                    <a:cubicBezTo>
                      <a:pt x="127" y="55"/>
                      <a:pt x="127" y="56"/>
                      <a:pt x="128" y="56"/>
                    </a:cubicBezTo>
                    <a:cubicBezTo>
                      <a:pt x="132" y="60"/>
                      <a:pt x="137" y="64"/>
                      <a:pt x="141" y="69"/>
                    </a:cubicBezTo>
                    <a:cubicBezTo>
                      <a:pt x="142" y="70"/>
                      <a:pt x="142" y="70"/>
                      <a:pt x="143" y="69"/>
                    </a:cubicBezTo>
                    <a:cubicBezTo>
                      <a:pt x="147" y="65"/>
                      <a:pt x="151" y="61"/>
                      <a:pt x="156" y="57"/>
                    </a:cubicBezTo>
                    <a:cubicBezTo>
                      <a:pt x="156" y="56"/>
                      <a:pt x="157" y="55"/>
                      <a:pt x="158" y="55"/>
                    </a:cubicBezTo>
                    <a:cubicBezTo>
                      <a:pt x="160" y="55"/>
                      <a:pt x="161" y="55"/>
                      <a:pt x="162" y="57"/>
                    </a:cubicBezTo>
                    <a:cubicBezTo>
                      <a:pt x="162" y="58"/>
                      <a:pt x="162" y="59"/>
                      <a:pt x="161" y="60"/>
                    </a:cubicBezTo>
                    <a:cubicBezTo>
                      <a:pt x="158" y="63"/>
                      <a:pt x="155" y="66"/>
                      <a:pt x="152" y="69"/>
                    </a:cubicBezTo>
                    <a:cubicBezTo>
                      <a:pt x="150" y="70"/>
                      <a:pt x="149" y="72"/>
                      <a:pt x="147" y="74"/>
                    </a:cubicBezTo>
                    <a:cubicBezTo>
                      <a:pt x="146" y="74"/>
                      <a:pt x="146" y="74"/>
                      <a:pt x="147" y="75"/>
                    </a:cubicBezTo>
                    <a:cubicBezTo>
                      <a:pt x="151" y="79"/>
                      <a:pt x="155" y="84"/>
                      <a:pt x="159" y="89"/>
                    </a:cubicBezTo>
                    <a:cubicBezTo>
                      <a:pt x="160" y="90"/>
                      <a:pt x="160" y="90"/>
                      <a:pt x="161" y="89"/>
                    </a:cubicBezTo>
                    <a:cubicBezTo>
                      <a:pt x="164" y="86"/>
                      <a:pt x="167" y="84"/>
                      <a:pt x="170" y="81"/>
                    </a:cubicBezTo>
                    <a:cubicBezTo>
                      <a:pt x="172" y="80"/>
                      <a:pt x="174" y="78"/>
                      <a:pt x="176" y="77"/>
                    </a:cubicBezTo>
                    <a:cubicBezTo>
                      <a:pt x="177" y="76"/>
                      <a:pt x="179" y="76"/>
                      <a:pt x="180" y="77"/>
                    </a:cubicBezTo>
                    <a:cubicBezTo>
                      <a:pt x="181" y="77"/>
                      <a:pt x="181" y="78"/>
                      <a:pt x="181" y="80"/>
                    </a:cubicBezTo>
                    <a:cubicBezTo>
                      <a:pt x="181" y="81"/>
                      <a:pt x="180" y="82"/>
                      <a:pt x="179" y="82"/>
                    </a:cubicBezTo>
                    <a:cubicBezTo>
                      <a:pt x="175" y="86"/>
                      <a:pt x="170" y="90"/>
                      <a:pt x="166" y="93"/>
                    </a:cubicBezTo>
                    <a:cubicBezTo>
                      <a:pt x="165" y="94"/>
                      <a:pt x="164" y="95"/>
                      <a:pt x="165" y="96"/>
                    </a:cubicBezTo>
                    <a:cubicBezTo>
                      <a:pt x="169" y="101"/>
                      <a:pt x="173" y="105"/>
                      <a:pt x="176" y="110"/>
                    </a:cubicBezTo>
                    <a:cubicBezTo>
                      <a:pt x="177" y="111"/>
                      <a:pt x="177" y="111"/>
                      <a:pt x="178" y="110"/>
                    </a:cubicBezTo>
                    <a:cubicBezTo>
                      <a:pt x="181" y="109"/>
                      <a:pt x="183" y="107"/>
                      <a:pt x="185" y="105"/>
                    </a:cubicBezTo>
                    <a:cubicBezTo>
                      <a:pt x="188" y="103"/>
                      <a:pt x="191" y="101"/>
                      <a:pt x="193" y="99"/>
                    </a:cubicBezTo>
                    <a:cubicBezTo>
                      <a:pt x="195" y="98"/>
                      <a:pt x="197" y="99"/>
                      <a:pt x="198" y="100"/>
                    </a:cubicBezTo>
                    <a:cubicBezTo>
                      <a:pt x="199" y="101"/>
                      <a:pt x="198" y="103"/>
                      <a:pt x="197" y="104"/>
                    </a:cubicBezTo>
                    <a:cubicBezTo>
                      <a:pt x="193" y="107"/>
                      <a:pt x="189" y="110"/>
                      <a:pt x="185" y="113"/>
                    </a:cubicBezTo>
                    <a:cubicBezTo>
                      <a:pt x="184" y="114"/>
                      <a:pt x="183" y="114"/>
                      <a:pt x="182" y="115"/>
                    </a:cubicBezTo>
                    <a:cubicBezTo>
                      <a:pt x="181" y="116"/>
                      <a:pt x="181" y="116"/>
                      <a:pt x="181" y="117"/>
                    </a:cubicBezTo>
                    <a:cubicBezTo>
                      <a:pt x="184" y="122"/>
                      <a:pt x="187" y="126"/>
                      <a:pt x="190" y="130"/>
                    </a:cubicBezTo>
                    <a:cubicBezTo>
                      <a:pt x="190" y="131"/>
                      <a:pt x="191" y="132"/>
                      <a:pt x="191" y="133"/>
                    </a:cubicBezTo>
                    <a:cubicBezTo>
                      <a:pt x="192" y="134"/>
                      <a:pt x="192" y="134"/>
                      <a:pt x="193" y="133"/>
                    </a:cubicBezTo>
                    <a:cubicBezTo>
                      <a:pt x="198" y="130"/>
                      <a:pt x="204" y="126"/>
                      <a:pt x="209" y="123"/>
                    </a:cubicBezTo>
                    <a:cubicBezTo>
                      <a:pt x="210" y="122"/>
                      <a:pt x="212" y="122"/>
                      <a:pt x="213" y="124"/>
                    </a:cubicBezTo>
                    <a:cubicBezTo>
                      <a:pt x="214" y="125"/>
                      <a:pt x="214" y="127"/>
                      <a:pt x="212" y="128"/>
                    </a:cubicBezTo>
                    <a:cubicBezTo>
                      <a:pt x="207" y="132"/>
                      <a:pt x="202" y="135"/>
                      <a:pt x="196" y="138"/>
                    </a:cubicBezTo>
                    <a:cubicBezTo>
                      <a:pt x="196" y="139"/>
                      <a:pt x="195" y="139"/>
                      <a:pt x="196" y="140"/>
                    </a:cubicBezTo>
                    <a:cubicBezTo>
                      <a:pt x="199" y="145"/>
                      <a:pt x="202" y="151"/>
                      <a:pt x="205" y="156"/>
                    </a:cubicBezTo>
                    <a:cubicBezTo>
                      <a:pt x="205" y="157"/>
                      <a:pt x="206" y="157"/>
                      <a:pt x="207" y="157"/>
                    </a:cubicBezTo>
                    <a:cubicBezTo>
                      <a:pt x="211" y="154"/>
                      <a:pt x="216" y="151"/>
                      <a:pt x="221" y="149"/>
                    </a:cubicBezTo>
                    <a:cubicBezTo>
                      <a:pt x="223" y="148"/>
                      <a:pt x="224" y="147"/>
                      <a:pt x="226" y="148"/>
                    </a:cubicBezTo>
                    <a:cubicBezTo>
                      <a:pt x="228" y="149"/>
                      <a:pt x="228" y="152"/>
                      <a:pt x="226" y="153"/>
                    </a:cubicBezTo>
                    <a:cubicBezTo>
                      <a:pt x="222" y="155"/>
                      <a:pt x="218" y="158"/>
                      <a:pt x="213" y="160"/>
                    </a:cubicBezTo>
                    <a:cubicBezTo>
                      <a:pt x="212" y="161"/>
                      <a:pt x="211" y="162"/>
                      <a:pt x="209" y="162"/>
                    </a:cubicBezTo>
                    <a:cubicBezTo>
                      <a:pt x="209" y="163"/>
                      <a:pt x="209" y="163"/>
                      <a:pt x="209" y="164"/>
                    </a:cubicBezTo>
                    <a:cubicBezTo>
                      <a:pt x="212" y="170"/>
                      <a:pt x="214" y="175"/>
                      <a:pt x="217" y="181"/>
                    </a:cubicBezTo>
                    <a:cubicBezTo>
                      <a:pt x="217" y="182"/>
                      <a:pt x="217" y="182"/>
                      <a:pt x="218" y="182"/>
                    </a:cubicBezTo>
                    <a:cubicBezTo>
                      <a:pt x="223" y="179"/>
                      <a:pt x="228" y="177"/>
                      <a:pt x="233" y="175"/>
                    </a:cubicBezTo>
                    <a:cubicBezTo>
                      <a:pt x="234" y="174"/>
                      <a:pt x="236" y="173"/>
                      <a:pt x="237" y="173"/>
                    </a:cubicBezTo>
                    <a:cubicBezTo>
                      <a:pt x="239" y="174"/>
                      <a:pt x="239" y="175"/>
                      <a:pt x="239" y="176"/>
                    </a:cubicBezTo>
                    <a:cubicBezTo>
                      <a:pt x="240" y="178"/>
                      <a:pt x="239" y="179"/>
                      <a:pt x="238" y="179"/>
                    </a:cubicBezTo>
                    <a:cubicBezTo>
                      <a:pt x="232" y="182"/>
                      <a:pt x="227" y="184"/>
                      <a:pt x="221" y="187"/>
                    </a:cubicBezTo>
                    <a:cubicBezTo>
                      <a:pt x="219" y="188"/>
                      <a:pt x="219" y="188"/>
                      <a:pt x="220" y="190"/>
                    </a:cubicBezTo>
                    <a:cubicBezTo>
                      <a:pt x="222" y="195"/>
                      <a:pt x="224" y="200"/>
                      <a:pt x="226" y="206"/>
                    </a:cubicBezTo>
                    <a:cubicBezTo>
                      <a:pt x="227" y="208"/>
                      <a:pt x="227" y="208"/>
                      <a:pt x="229" y="207"/>
                    </a:cubicBezTo>
                    <a:cubicBezTo>
                      <a:pt x="234" y="205"/>
                      <a:pt x="239" y="203"/>
                      <a:pt x="244" y="201"/>
                    </a:cubicBezTo>
                    <a:cubicBezTo>
                      <a:pt x="245" y="201"/>
                      <a:pt x="245" y="201"/>
                      <a:pt x="246" y="200"/>
                    </a:cubicBezTo>
                    <a:cubicBezTo>
                      <a:pt x="247" y="200"/>
                      <a:pt x="249" y="201"/>
                      <a:pt x="249" y="202"/>
                    </a:cubicBezTo>
                    <a:cubicBezTo>
                      <a:pt x="250" y="204"/>
                      <a:pt x="249" y="205"/>
                      <a:pt x="248" y="206"/>
                    </a:cubicBezTo>
                    <a:cubicBezTo>
                      <a:pt x="244" y="208"/>
                      <a:pt x="241" y="209"/>
                      <a:pt x="237" y="210"/>
                    </a:cubicBezTo>
                    <a:cubicBezTo>
                      <a:pt x="234" y="211"/>
                      <a:pt x="232" y="212"/>
                      <a:pt x="229" y="213"/>
                    </a:cubicBezTo>
                    <a:cubicBezTo>
                      <a:pt x="228" y="214"/>
                      <a:pt x="229" y="214"/>
                      <a:pt x="229" y="215"/>
                    </a:cubicBezTo>
                    <a:cubicBezTo>
                      <a:pt x="230" y="222"/>
                      <a:pt x="230" y="228"/>
                      <a:pt x="230" y="235"/>
                    </a:cubicBezTo>
                    <a:cubicBezTo>
                      <a:pt x="229" y="246"/>
                      <a:pt x="225" y="256"/>
                      <a:pt x="218" y="265"/>
                    </a:cubicBezTo>
                    <a:cubicBezTo>
                      <a:pt x="211" y="273"/>
                      <a:pt x="204" y="278"/>
                      <a:pt x="194" y="280"/>
                    </a:cubicBezTo>
                    <a:cubicBezTo>
                      <a:pt x="185" y="282"/>
                      <a:pt x="177" y="281"/>
                      <a:pt x="168" y="278"/>
                    </a:cubicBezTo>
                    <a:cubicBezTo>
                      <a:pt x="159" y="275"/>
                      <a:pt x="152" y="269"/>
                      <a:pt x="146" y="262"/>
                    </a:cubicBezTo>
                    <a:cubicBezTo>
                      <a:pt x="143" y="258"/>
                      <a:pt x="141" y="255"/>
                      <a:pt x="139" y="251"/>
                    </a:cubicBezTo>
                    <a:cubicBezTo>
                      <a:pt x="139" y="250"/>
                      <a:pt x="138" y="250"/>
                      <a:pt x="137" y="250"/>
                    </a:cubicBezTo>
                    <a:cubicBezTo>
                      <a:pt x="133" y="252"/>
                      <a:pt x="128" y="254"/>
                      <a:pt x="124" y="256"/>
                    </a:cubicBezTo>
                    <a:cubicBezTo>
                      <a:pt x="123" y="256"/>
                      <a:pt x="122" y="256"/>
                      <a:pt x="122" y="256"/>
                    </a:cubicBezTo>
                    <a:cubicBezTo>
                      <a:pt x="120" y="257"/>
                      <a:pt x="119" y="256"/>
                      <a:pt x="118" y="255"/>
                    </a:cubicBezTo>
                    <a:cubicBezTo>
                      <a:pt x="117" y="253"/>
                      <a:pt x="118" y="251"/>
                      <a:pt x="120" y="251"/>
                    </a:cubicBezTo>
                    <a:cubicBezTo>
                      <a:pt x="125" y="249"/>
                      <a:pt x="130" y="247"/>
                      <a:pt x="135" y="245"/>
                    </a:cubicBezTo>
                    <a:cubicBezTo>
                      <a:pt x="136" y="244"/>
                      <a:pt x="136" y="244"/>
                      <a:pt x="136" y="243"/>
                    </a:cubicBezTo>
                    <a:cubicBezTo>
                      <a:pt x="134" y="239"/>
                      <a:pt x="133" y="235"/>
                      <a:pt x="132" y="231"/>
                    </a:cubicBezTo>
                    <a:cubicBezTo>
                      <a:pt x="131" y="230"/>
                      <a:pt x="131" y="230"/>
                      <a:pt x="129" y="230"/>
                    </a:cubicBezTo>
                    <a:cubicBezTo>
                      <a:pt x="125" y="233"/>
                      <a:pt x="120" y="235"/>
                      <a:pt x="115" y="237"/>
                    </a:cubicBezTo>
                    <a:cubicBezTo>
                      <a:pt x="113" y="238"/>
                      <a:pt x="111" y="237"/>
                      <a:pt x="111" y="235"/>
                    </a:cubicBezTo>
                    <a:cubicBezTo>
                      <a:pt x="110" y="233"/>
                      <a:pt x="111" y="232"/>
                      <a:pt x="113" y="231"/>
                    </a:cubicBezTo>
                    <a:cubicBezTo>
                      <a:pt x="118" y="229"/>
                      <a:pt x="122" y="227"/>
                      <a:pt x="127" y="225"/>
                    </a:cubicBezTo>
                    <a:cubicBezTo>
                      <a:pt x="128" y="224"/>
                      <a:pt x="129" y="224"/>
                      <a:pt x="128" y="223"/>
                    </a:cubicBezTo>
                    <a:cubicBezTo>
                      <a:pt x="126" y="219"/>
                      <a:pt x="125" y="215"/>
                      <a:pt x="123" y="212"/>
                    </a:cubicBezTo>
                    <a:cubicBezTo>
                      <a:pt x="122" y="210"/>
                      <a:pt x="122" y="210"/>
                      <a:pt x="121" y="211"/>
                    </a:cubicBezTo>
                    <a:cubicBezTo>
                      <a:pt x="116" y="213"/>
                      <a:pt x="112" y="216"/>
                      <a:pt x="107" y="218"/>
                    </a:cubicBezTo>
                    <a:cubicBezTo>
                      <a:pt x="105" y="219"/>
                      <a:pt x="103" y="219"/>
                      <a:pt x="103" y="218"/>
                    </a:cubicBezTo>
                    <a:cubicBezTo>
                      <a:pt x="102" y="216"/>
                      <a:pt x="102" y="214"/>
                      <a:pt x="105" y="213"/>
                    </a:cubicBezTo>
                    <a:cubicBezTo>
                      <a:pt x="109" y="211"/>
                      <a:pt x="113" y="208"/>
                      <a:pt x="117" y="206"/>
                    </a:cubicBezTo>
                    <a:cubicBezTo>
                      <a:pt x="118" y="206"/>
                      <a:pt x="118" y="205"/>
                      <a:pt x="118" y="205"/>
                    </a:cubicBezTo>
                    <a:cubicBezTo>
                      <a:pt x="119" y="205"/>
                      <a:pt x="120" y="205"/>
                      <a:pt x="119" y="204"/>
                    </a:cubicBezTo>
                    <a:cubicBezTo>
                      <a:pt x="119" y="204"/>
                      <a:pt x="119" y="203"/>
                      <a:pt x="118" y="202"/>
                    </a:cubicBezTo>
                    <a:close/>
                    <a:moveTo>
                      <a:pt x="224" y="227"/>
                    </a:moveTo>
                    <a:cubicBezTo>
                      <a:pt x="224" y="225"/>
                      <a:pt x="224" y="221"/>
                      <a:pt x="223" y="217"/>
                    </a:cubicBezTo>
                    <a:cubicBezTo>
                      <a:pt x="222" y="210"/>
                      <a:pt x="219" y="204"/>
                      <a:pt x="216" y="197"/>
                    </a:cubicBezTo>
                    <a:cubicBezTo>
                      <a:pt x="214" y="190"/>
                      <a:pt x="211" y="183"/>
                      <a:pt x="207" y="176"/>
                    </a:cubicBezTo>
                    <a:cubicBezTo>
                      <a:pt x="204" y="169"/>
                      <a:pt x="201" y="162"/>
                      <a:pt x="197" y="156"/>
                    </a:cubicBezTo>
                    <a:cubicBezTo>
                      <a:pt x="194" y="150"/>
                      <a:pt x="191" y="144"/>
                      <a:pt x="188" y="139"/>
                    </a:cubicBezTo>
                    <a:cubicBezTo>
                      <a:pt x="185" y="133"/>
                      <a:pt x="181" y="128"/>
                      <a:pt x="177" y="122"/>
                    </a:cubicBezTo>
                    <a:cubicBezTo>
                      <a:pt x="174" y="117"/>
                      <a:pt x="170" y="112"/>
                      <a:pt x="166" y="107"/>
                    </a:cubicBezTo>
                    <a:cubicBezTo>
                      <a:pt x="162" y="101"/>
                      <a:pt x="157" y="96"/>
                      <a:pt x="152" y="90"/>
                    </a:cubicBezTo>
                    <a:cubicBezTo>
                      <a:pt x="148" y="85"/>
                      <a:pt x="143" y="80"/>
                      <a:pt x="139" y="76"/>
                    </a:cubicBezTo>
                    <a:cubicBezTo>
                      <a:pt x="134" y="71"/>
                      <a:pt x="129" y="66"/>
                      <a:pt x="124" y="61"/>
                    </a:cubicBezTo>
                    <a:cubicBezTo>
                      <a:pt x="118" y="56"/>
                      <a:pt x="112" y="50"/>
                      <a:pt x="105" y="45"/>
                    </a:cubicBezTo>
                    <a:cubicBezTo>
                      <a:pt x="97" y="39"/>
                      <a:pt x="90" y="33"/>
                      <a:pt x="82" y="28"/>
                    </a:cubicBezTo>
                    <a:cubicBezTo>
                      <a:pt x="76" y="24"/>
                      <a:pt x="69" y="21"/>
                      <a:pt x="62" y="19"/>
                    </a:cubicBezTo>
                    <a:cubicBezTo>
                      <a:pt x="53" y="17"/>
                      <a:pt x="45" y="17"/>
                      <a:pt x="36" y="19"/>
                    </a:cubicBezTo>
                    <a:cubicBezTo>
                      <a:pt x="28" y="21"/>
                      <a:pt x="21" y="25"/>
                      <a:pt x="15" y="31"/>
                    </a:cubicBezTo>
                    <a:cubicBezTo>
                      <a:pt x="11" y="36"/>
                      <a:pt x="8" y="42"/>
                      <a:pt x="7" y="48"/>
                    </a:cubicBezTo>
                    <a:cubicBezTo>
                      <a:pt x="6" y="56"/>
                      <a:pt x="7" y="65"/>
                      <a:pt x="10" y="73"/>
                    </a:cubicBezTo>
                    <a:cubicBezTo>
                      <a:pt x="13" y="80"/>
                      <a:pt x="18" y="86"/>
                      <a:pt x="24" y="91"/>
                    </a:cubicBezTo>
                    <a:cubicBezTo>
                      <a:pt x="24" y="92"/>
                      <a:pt x="25" y="92"/>
                      <a:pt x="26" y="92"/>
                    </a:cubicBezTo>
                    <a:cubicBezTo>
                      <a:pt x="27" y="92"/>
                      <a:pt x="28" y="92"/>
                      <a:pt x="28" y="94"/>
                    </a:cubicBezTo>
                    <a:cubicBezTo>
                      <a:pt x="28" y="95"/>
                      <a:pt x="29" y="95"/>
                      <a:pt x="30" y="96"/>
                    </a:cubicBezTo>
                    <a:cubicBezTo>
                      <a:pt x="34" y="98"/>
                      <a:pt x="37" y="101"/>
                      <a:pt x="41" y="104"/>
                    </a:cubicBezTo>
                    <a:cubicBezTo>
                      <a:pt x="42" y="104"/>
                      <a:pt x="42" y="104"/>
                      <a:pt x="43" y="104"/>
                    </a:cubicBezTo>
                    <a:cubicBezTo>
                      <a:pt x="45" y="104"/>
                      <a:pt x="46" y="105"/>
                      <a:pt x="46" y="107"/>
                    </a:cubicBezTo>
                    <a:cubicBezTo>
                      <a:pt x="46" y="107"/>
                      <a:pt x="46" y="108"/>
                      <a:pt x="46" y="108"/>
                    </a:cubicBezTo>
                    <a:cubicBezTo>
                      <a:pt x="50" y="111"/>
                      <a:pt x="54" y="113"/>
                      <a:pt x="57" y="117"/>
                    </a:cubicBezTo>
                    <a:cubicBezTo>
                      <a:pt x="58" y="117"/>
                      <a:pt x="59" y="118"/>
                      <a:pt x="61" y="118"/>
                    </a:cubicBezTo>
                    <a:cubicBezTo>
                      <a:pt x="62" y="118"/>
                      <a:pt x="63" y="119"/>
                      <a:pt x="63" y="120"/>
                    </a:cubicBezTo>
                    <a:cubicBezTo>
                      <a:pt x="63" y="121"/>
                      <a:pt x="63" y="122"/>
                      <a:pt x="64" y="122"/>
                    </a:cubicBezTo>
                    <a:cubicBezTo>
                      <a:pt x="67" y="125"/>
                      <a:pt x="71" y="129"/>
                      <a:pt x="74" y="132"/>
                    </a:cubicBezTo>
                    <a:cubicBezTo>
                      <a:pt x="74" y="132"/>
                      <a:pt x="75" y="133"/>
                      <a:pt x="75" y="133"/>
                    </a:cubicBezTo>
                    <a:cubicBezTo>
                      <a:pt x="77" y="133"/>
                      <a:pt x="78" y="134"/>
                      <a:pt x="78" y="136"/>
                    </a:cubicBezTo>
                    <a:cubicBezTo>
                      <a:pt x="78" y="136"/>
                      <a:pt x="79" y="137"/>
                      <a:pt x="79" y="137"/>
                    </a:cubicBezTo>
                    <a:cubicBezTo>
                      <a:pt x="80" y="138"/>
                      <a:pt x="81" y="140"/>
                      <a:pt x="83" y="141"/>
                    </a:cubicBezTo>
                    <a:cubicBezTo>
                      <a:pt x="85" y="143"/>
                      <a:pt x="86" y="145"/>
                      <a:pt x="88" y="147"/>
                    </a:cubicBezTo>
                    <a:cubicBezTo>
                      <a:pt x="89" y="148"/>
                      <a:pt x="89" y="148"/>
                      <a:pt x="90" y="149"/>
                    </a:cubicBezTo>
                    <a:cubicBezTo>
                      <a:pt x="92" y="149"/>
                      <a:pt x="93" y="150"/>
                      <a:pt x="92" y="152"/>
                    </a:cubicBezTo>
                    <a:cubicBezTo>
                      <a:pt x="92" y="153"/>
                      <a:pt x="93" y="153"/>
                      <a:pt x="93" y="153"/>
                    </a:cubicBezTo>
                    <a:cubicBezTo>
                      <a:pt x="96" y="157"/>
                      <a:pt x="99" y="160"/>
                      <a:pt x="101" y="164"/>
                    </a:cubicBezTo>
                    <a:cubicBezTo>
                      <a:pt x="102" y="165"/>
                      <a:pt x="103" y="166"/>
                      <a:pt x="104" y="166"/>
                    </a:cubicBezTo>
                    <a:cubicBezTo>
                      <a:pt x="105" y="166"/>
                      <a:pt x="106" y="167"/>
                      <a:pt x="106" y="169"/>
                    </a:cubicBezTo>
                    <a:cubicBezTo>
                      <a:pt x="105" y="169"/>
                      <a:pt x="106" y="170"/>
                      <a:pt x="106" y="171"/>
                    </a:cubicBezTo>
                    <a:cubicBezTo>
                      <a:pt x="108" y="174"/>
                      <a:pt x="111" y="178"/>
                      <a:pt x="113" y="182"/>
                    </a:cubicBezTo>
                    <a:cubicBezTo>
                      <a:pt x="114" y="183"/>
                      <a:pt x="115" y="184"/>
                      <a:pt x="116" y="184"/>
                    </a:cubicBezTo>
                    <a:cubicBezTo>
                      <a:pt x="117" y="185"/>
                      <a:pt x="117" y="186"/>
                      <a:pt x="117" y="186"/>
                    </a:cubicBezTo>
                    <a:cubicBezTo>
                      <a:pt x="117" y="187"/>
                      <a:pt x="117" y="188"/>
                      <a:pt x="118" y="189"/>
                    </a:cubicBezTo>
                    <a:cubicBezTo>
                      <a:pt x="120" y="193"/>
                      <a:pt x="122" y="196"/>
                      <a:pt x="124" y="200"/>
                    </a:cubicBezTo>
                    <a:cubicBezTo>
                      <a:pt x="125" y="201"/>
                      <a:pt x="125" y="203"/>
                      <a:pt x="127" y="203"/>
                    </a:cubicBezTo>
                    <a:cubicBezTo>
                      <a:pt x="128" y="203"/>
                      <a:pt x="128" y="205"/>
                      <a:pt x="128" y="206"/>
                    </a:cubicBezTo>
                    <a:cubicBezTo>
                      <a:pt x="127" y="207"/>
                      <a:pt x="128" y="207"/>
                      <a:pt x="128" y="208"/>
                    </a:cubicBezTo>
                    <a:cubicBezTo>
                      <a:pt x="130" y="211"/>
                      <a:pt x="131" y="214"/>
                      <a:pt x="132" y="217"/>
                    </a:cubicBezTo>
                    <a:cubicBezTo>
                      <a:pt x="133" y="219"/>
                      <a:pt x="134" y="222"/>
                      <a:pt x="136" y="223"/>
                    </a:cubicBezTo>
                    <a:cubicBezTo>
                      <a:pt x="137" y="223"/>
                      <a:pt x="137" y="224"/>
                      <a:pt x="137" y="225"/>
                    </a:cubicBezTo>
                    <a:cubicBezTo>
                      <a:pt x="136" y="227"/>
                      <a:pt x="137" y="228"/>
                      <a:pt x="137" y="229"/>
                    </a:cubicBezTo>
                    <a:cubicBezTo>
                      <a:pt x="138" y="230"/>
                      <a:pt x="138" y="231"/>
                      <a:pt x="138" y="232"/>
                    </a:cubicBezTo>
                    <a:cubicBezTo>
                      <a:pt x="140" y="235"/>
                      <a:pt x="140" y="238"/>
                      <a:pt x="142" y="241"/>
                    </a:cubicBezTo>
                    <a:cubicBezTo>
                      <a:pt x="143" y="243"/>
                      <a:pt x="144" y="245"/>
                      <a:pt x="145" y="248"/>
                    </a:cubicBezTo>
                    <a:cubicBezTo>
                      <a:pt x="145" y="250"/>
                      <a:pt x="147" y="252"/>
                      <a:pt x="148" y="254"/>
                    </a:cubicBezTo>
                    <a:cubicBezTo>
                      <a:pt x="152" y="259"/>
                      <a:pt x="156" y="263"/>
                      <a:pt x="161" y="267"/>
                    </a:cubicBezTo>
                    <a:cubicBezTo>
                      <a:pt x="170" y="273"/>
                      <a:pt x="179" y="276"/>
                      <a:pt x="190" y="274"/>
                    </a:cubicBezTo>
                    <a:cubicBezTo>
                      <a:pt x="200" y="273"/>
                      <a:pt x="207" y="269"/>
                      <a:pt x="213" y="262"/>
                    </a:cubicBezTo>
                    <a:cubicBezTo>
                      <a:pt x="220" y="252"/>
                      <a:pt x="224" y="241"/>
                      <a:pt x="224" y="227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05" name="Freeform 188">
                <a:extLst>
                  <a:ext uri="{FF2B5EF4-FFF2-40B4-BE49-F238E27FC236}">
                    <a16:creationId xmlns:a16="http://schemas.microsoft.com/office/drawing/2014/main" id="{DBE40DF4-7654-430D-B3EA-5382142E9C1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4935200" y="242887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B6DB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06" name="Freeform 189">
                <a:extLst>
                  <a:ext uri="{FF2B5EF4-FFF2-40B4-BE49-F238E27FC236}">
                    <a16:creationId xmlns:a16="http://schemas.microsoft.com/office/drawing/2014/main" id="{82371343-C914-47EF-BEAB-6ADDD4DF3060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5232063" y="2568575"/>
                <a:ext cx="133350" cy="155575"/>
              </a:xfrm>
              <a:custGeom>
                <a:avLst/>
                <a:gdLst>
                  <a:gd name="T0" fmla="*/ 54 w 54"/>
                  <a:gd name="T1" fmla="*/ 33 h 63"/>
                  <a:gd name="T2" fmla="*/ 48 w 54"/>
                  <a:gd name="T3" fmla="*/ 52 h 63"/>
                  <a:gd name="T4" fmla="*/ 25 w 54"/>
                  <a:gd name="T5" fmla="*/ 61 h 63"/>
                  <a:gd name="T6" fmla="*/ 6 w 54"/>
                  <a:gd name="T7" fmla="*/ 47 h 63"/>
                  <a:gd name="T8" fmla="*/ 1 w 54"/>
                  <a:gd name="T9" fmla="*/ 25 h 63"/>
                  <a:gd name="T10" fmla="*/ 7 w 54"/>
                  <a:gd name="T11" fmla="*/ 10 h 63"/>
                  <a:gd name="T12" fmla="*/ 19 w 54"/>
                  <a:gd name="T13" fmla="*/ 2 h 63"/>
                  <a:gd name="T14" fmla="*/ 35 w 54"/>
                  <a:gd name="T15" fmla="*/ 3 h 63"/>
                  <a:gd name="T16" fmla="*/ 52 w 54"/>
                  <a:gd name="T17" fmla="*/ 23 h 63"/>
                  <a:gd name="T18" fmla="*/ 54 w 54"/>
                  <a:gd name="T19" fmla="*/ 33 h 63"/>
                  <a:gd name="T20" fmla="*/ 7 w 54"/>
                  <a:gd name="T21" fmla="*/ 30 h 63"/>
                  <a:gd name="T22" fmla="*/ 9 w 54"/>
                  <a:gd name="T23" fmla="*/ 38 h 63"/>
                  <a:gd name="T24" fmla="*/ 21 w 54"/>
                  <a:gd name="T25" fmla="*/ 53 h 63"/>
                  <a:gd name="T26" fmla="*/ 40 w 54"/>
                  <a:gd name="T27" fmla="*/ 52 h 63"/>
                  <a:gd name="T28" fmla="*/ 48 w 54"/>
                  <a:gd name="T29" fmla="*/ 35 h 63"/>
                  <a:gd name="T30" fmla="*/ 35 w 54"/>
                  <a:gd name="T31" fmla="*/ 9 h 63"/>
                  <a:gd name="T32" fmla="*/ 13 w 54"/>
                  <a:gd name="T33" fmla="*/ 13 h 63"/>
                  <a:gd name="T34" fmla="*/ 7 w 54"/>
                  <a:gd name="T35" fmla="*/ 3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54" h="63">
                    <a:moveTo>
                      <a:pt x="54" y="33"/>
                    </a:moveTo>
                    <a:cubicBezTo>
                      <a:pt x="54" y="41"/>
                      <a:pt x="52" y="47"/>
                      <a:pt x="48" y="52"/>
                    </a:cubicBezTo>
                    <a:cubicBezTo>
                      <a:pt x="43" y="60"/>
                      <a:pt x="34" y="63"/>
                      <a:pt x="25" y="61"/>
                    </a:cubicBezTo>
                    <a:cubicBezTo>
                      <a:pt x="17" y="59"/>
                      <a:pt x="11" y="54"/>
                      <a:pt x="6" y="47"/>
                    </a:cubicBezTo>
                    <a:cubicBezTo>
                      <a:pt x="2" y="41"/>
                      <a:pt x="0" y="33"/>
                      <a:pt x="1" y="25"/>
                    </a:cubicBezTo>
                    <a:cubicBezTo>
                      <a:pt x="2" y="19"/>
                      <a:pt x="4" y="15"/>
                      <a:pt x="7" y="10"/>
                    </a:cubicBezTo>
                    <a:cubicBezTo>
                      <a:pt x="10" y="6"/>
                      <a:pt x="14" y="3"/>
                      <a:pt x="19" y="2"/>
                    </a:cubicBezTo>
                    <a:cubicBezTo>
                      <a:pt x="24" y="0"/>
                      <a:pt x="29" y="0"/>
                      <a:pt x="35" y="3"/>
                    </a:cubicBezTo>
                    <a:cubicBezTo>
                      <a:pt x="44" y="6"/>
                      <a:pt x="49" y="13"/>
                      <a:pt x="52" y="23"/>
                    </a:cubicBezTo>
                    <a:cubicBezTo>
                      <a:pt x="54" y="26"/>
                      <a:pt x="54" y="30"/>
                      <a:pt x="54" y="33"/>
                    </a:cubicBezTo>
                    <a:close/>
                    <a:moveTo>
                      <a:pt x="7" y="30"/>
                    </a:moveTo>
                    <a:cubicBezTo>
                      <a:pt x="7" y="32"/>
                      <a:pt x="8" y="35"/>
                      <a:pt x="9" y="38"/>
                    </a:cubicBezTo>
                    <a:cubicBezTo>
                      <a:pt x="10" y="45"/>
                      <a:pt x="15" y="50"/>
                      <a:pt x="21" y="53"/>
                    </a:cubicBezTo>
                    <a:cubicBezTo>
                      <a:pt x="26" y="57"/>
                      <a:pt x="35" y="57"/>
                      <a:pt x="40" y="52"/>
                    </a:cubicBezTo>
                    <a:cubicBezTo>
                      <a:pt x="46" y="48"/>
                      <a:pt x="48" y="42"/>
                      <a:pt x="48" y="35"/>
                    </a:cubicBezTo>
                    <a:cubicBezTo>
                      <a:pt x="48" y="24"/>
                      <a:pt x="44" y="15"/>
                      <a:pt x="35" y="9"/>
                    </a:cubicBezTo>
                    <a:cubicBezTo>
                      <a:pt x="27" y="5"/>
                      <a:pt x="19" y="6"/>
                      <a:pt x="13" y="13"/>
                    </a:cubicBezTo>
                    <a:cubicBezTo>
                      <a:pt x="9" y="17"/>
                      <a:pt x="7" y="23"/>
                      <a:pt x="7" y="30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07" name="Freeform 190">
                <a:extLst>
                  <a:ext uri="{FF2B5EF4-FFF2-40B4-BE49-F238E27FC236}">
                    <a16:creationId xmlns:a16="http://schemas.microsoft.com/office/drawing/2014/main" id="{364AFE25-2AC3-40D2-BAEA-AD49139BA2A7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4917738" y="2271712"/>
                <a:ext cx="115888" cy="111125"/>
              </a:xfrm>
              <a:custGeom>
                <a:avLst/>
                <a:gdLst>
                  <a:gd name="T0" fmla="*/ 1 w 47"/>
                  <a:gd name="T1" fmla="*/ 20 h 45"/>
                  <a:gd name="T2" fmla="*/ 17 w 47"/>
                  <a:gd name="T3" fmla="*/ 2 h 45"/>
                  <a:gd name="T4" fmla="*/ 40 w 47"/>
                  <a:gd name="T5" fmla="*/ 11 h 45"/>
                  <a:gd name="T6" fmla="*/ 44 w 47"/>
                  <a:gd name="T7" fmla="*/ 33 h 45"/>
                  <a:gd name="T8" fmla="*/ 34 w 47"/>
                  <a:gd name="T9" fmla="*/ 42 h 45"/>
                  <a:gd name="T10" fmla="*/ 10 w 47"/>
                  <a:gd name="T11" fmla="*/ 39 h 45"/>
                  <a:gd name="T12" fmla="*/ 1 w 47"/>
                  <a:gd name="T13" fmla="*/ 20 h 45"/>
                  <a:gd name="T14" fmla="*/ 25 w 47"/>
                  <a:gd name="T15" fmla="*/ 38 h 45"/>
                  <a:gd name="T16" fmla="*/ 30 w 47"/>
                  <a:gd name="T17" fmla="*/ 37 h 45"/>
                  <a:gd name="T18" fmla="*/ 37 w 47"/>
                  <a:gd name="T19" fmla="*/ 32 h 45"/>
                  <a:gd name="T20" fmla="*/ 37 w 47"/>
                  <a:gd name="T21" fmla="*/ 17 h 45"/>
                  <a:gd name="T22" fmla="*/ 20 w 47"/>
                  <a:gd name="T23" fmla="*/ 8 h 45"/>
                  <a:gd name="T24" fmla="*/ 7 w 47"/>
                  <a:gd name="T25" fmla="*/ 26 h 45"/>
                  <a:gd name="T26" fmla="*/ 25 w 47"/>
                  <a:gd name="T27" fmla="*/ 38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" h="45">
                    <a:moveTo>
                      <a:pt x="1" y="20"/>
                    </a:moveTo>
                    <a:cubicBezTo>
                      <a:pt x="0" y="11"/>
                      <a:pt x="8" y="4"/>
                      <a:pt x="17" y="2"/>
                    </a:cubicBezTo>
                    <a:cubicBezTo>
                      <a:pt x="26" y="0"/>
                      <a:pt x="34" y="4"/>
                      <a:pt x="40" y="11"/>
                    </a:cubicBezTo>
                    <a:cubicBezTo>
                      <a:pt x="46" y="17"/>
                      <a:pt x="47" y="25"/>
                      <a:pt x="44" y="33"/>
                    </a:cubicBezTo>
                    <a:cubicBezTo>
                      <a:pt x="42" y="37"/>
                      <a:pt x="38" y="40"/>
                      <a:pt x="34" y="42"/>
                    </a:cubicBezTo>
                    <a:cubicBezTo>
                      <a:pt x="25" y="45"/>
                      <a:pt x="17" y="44"/>
                      <a:pt x="10" y="39"/>
                    </a:cubicBezTo>
                    <a:cubicBezTo>
                      <a:pt x="4" y="35"/>
                      <a:pt x="1" y="29"/>
                      <a:pt x="1" y="20"/>
                    </a:cubicBezTo>
                    <a:close/>
                    <a:moveTo>
                      <a:pt x="25" y="38"/>
                    </a:moveTo>
                    <a:cubicBezTo>
                      <a:pt x="27" y="38"/>
                      <a:pt x="28" y="37"/>
                      <a:pt x="30" y="37"/>
                    </a:cubicBezTo>
                    <a:cubicBezTo>
                      <a:pt x="33" y="36"/>
                      <a:pt x="36" y="34"/>
                      <a:pt x="37" y="32"/>
                    </a:cubicBezTo>
                    <a:cubicBezTo>
                      <a:pt x="41" y="27"/>
                      <a:pt x="40" y="21"/>
                      <a:pt x="37" y="17"/>
                    </a:cubicBezTo>
                    <a:cubicBezTo>
                      <a:pt x="33" y="10"/>
                      <a:pt x="27" y="7"/>
                      <a:pt x="20" y="8"/>
                    </a:cubicBezTo>
                    <a:cubicBezTo>
                      <a:pt x="10" y="8"/>
                      <a:pt x="5" y="17"/>
                      <a:pt x="7" y="26"/>
                    </a:cubicBezTo>
                    <a:cubicBezTo>
                      <a:pt x="10" y="33"/>
                      <a:pt x="17" y="38"/>
                      <a:pt x="25" y="38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08" name="Freeform 191">
                <a:extLst>
                  <a:ext uri="{FF2B5EF4-FFF2-40B4-BE49-F238E27FC236}">
                    <a16:creationId xmlns:a16="http://schemas.microsoft.com/office/drawing/2014/main" id="{24CE4A71-79CB-4145-A032-3381E9EA4855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5163800" y="2414587"/>
                <a:ext cx="93663" cy="98425"/>
              </a:xfrm>
              <a:custGeom>
                <a:avLst/>
                <a:gdLst>
                  <a:gd name="T0" fmla="*/ 0 w 38"/>
                  <a:gd name="T1" fmla="*/ 18 h 40"/>
                  <a:gd name="T2" fmla="*/ 6 w 38"/>
                  <a:gd name="T3" fmla="*/ 5 h 40"/>
                  <a:gd name="T4" fmla="*/ 23 w 38"/>
                  <a:gd name="T5" fmla="*/ 2 h 40"/>
                  <a:gd name="T6" fmla="*/ 36 w 38"/>
                  <a:gd name="T7" fmla="*/ 18 h 40"/>
                  <a:gd name="T8" fmla="*/ 30 w 38"/>
                  <a:gd name="T9" fmla="*/ 36 h 40"/>
                  <a:gd name="T10" fmla="*/ 17 w 38"/>
                  <a:gd name="T11" fmla="*/ 39 h 40"/>
                  <a:gd name="T12" fmla="*/ 3 w 38"/>
                  <a:gd name="T13" fmla="*/ 29 h 40"/>
                  <a:gd name="T14" fmla="*/ 0 w 38"/>
                  <a:gd name="T15" fmla="*/ 18 h 40"/>
                  <a:gd name="T16" fmla="*/ 27 w 38"/>
                  <a:gd name="T17" fmla="*/ 31 h 40"/>
                  <a:gd name="T18" fmla="*/ 27 w 38"/>
                  <a:gd name="T19" fmla="*/ 31 h 40"/>
                  <a:gd name="T20" fmla="*/ 29 w 38"/>
                  <a:gd name="T21" fmla="*/ 29 h 40"/>
                  <a:gd name="T22" fmla="*/ 29 w 38"/>
                  <a:gd name="T23" fmla="*/ 28 h 40"/>
                  <a:gd name="T24" fmla="*/ 30 w 38"/>
                  <a:gd name="T25" fmla="*/ 26 h 40"/>
                  <a:gd name="T26" fmla="*/ 30 w 38"/>
                  <a:gd name="T27" fmla="*/ 25 h 40"/>
                  <a:gd name="T28" fmla="*/ 30 w 38"/>
                  <a:gd name="T29" fmla="*/ 20 h 40"/>
                  <a:gd name="T30" fmla="*/ 30 w 38"/>
                  <a:gd name="T31" fmla="*/ 19 h 40"/>
                  <a:gd name="T32" fmla="*/ 30 w 38"/>
                  <a:gd name="T33" fmla="*/ 18 h 40"/>
                  <a:gd name="T34" fmla="*/ 30 w 38"/>
                  <a:gd name="T35" fmla="*/ 18 h 40"/>
                  <a:gd name="T36" fmla="*/ 29 w 38"/>
                  <a:gd name="T37" fmla="*/ 15 h 40"/>
                  <a:gd name="T38" fmla="*/ 29 w 38"/>
                  <a:gd name="T39" fmla="*/ 15 h 40"/>
                  <a:gd name="T40" fmla="*/ 26 w 38"/>
                  <a:gd name="T41" fmla="*/ 11 h 40"/>
                  <a:gd name="T42" fmla="*/ 26 w 38"/>
                  <a:gd name="T43" fmla="*/ 11 h 40"/>
                  <a:gd name="T44" fmla="*/ 25 w 38"/>
                  <a:gd name="T45" fmla="*/ 11 h 40"/>
                  <a:gd name="T46" fmla="*/ 25 w 38"/>
                  <a:gd name="T47" fmla="*/ 10 h 40"/>
                  <a:gd name="T48" fmla="*/ 20 w 38"/>
                  <a:gd name="T49" fmla="*/ 8 h 40"/>
                  <a:gd name="T50" fmla="*/ 20 w 38"/>
                  <a:gd name="T51" fmla="*/ 8 h 40"/>
                  <a:gd name="T52" fmla="*/ 20 w 38"/>
                  <a:gd name="T53" fmla="*/ 7 h 40"/>
                  <a:gd name="T54" fmla="*/ 19 w 38"/>
                  <a:gd name="T55" fmla="*/ 7 h 40"/>
                  <a:gd name="T56" fmla="*/ 16 w 38"/>
                  <a:gd name="T57" fmla="*/ 7 h 40"/>
                  <a:gd name="T58" fmla="*/ 14 w 38"/>
                  <a:gd name="T59" fmla="*/ 7 h 40"/>
                  <a:gd name="T60" fmla="*/ 7 w 38"/>
                  <a:gd name="T61" fmla="*/ 13 h 40"/>
                  <a:gd name="T62" fmla="*/ 7 w 38"/>
                  <a:gd name="T63" fmla="*/ 13 h 40"/>
                  <a:gd name="T64" fmla="*/ 6 w 38"/>
                  <a:gd name="T65" fmla="*/ 15 h 40"/>
                  <a:gd name="T66" fmla="*/ 6 w 38"/>
                  <a:gd name="T67" fmla="*/ 16 h 40"/>
                  <a:gd name="T68" fmla="*/ 6 w 38"/>
                  <a:gd name="T69" fmla="*/ 20 h 40"/>
                  <a:gd name="T70" fmla="*/ 6 w 38"/>
                  <a:gd name="T71" fmla="*/ 21 h 40"/>
                  <a:gd name="T72" fmla="*/ 6 w 38"/>
                  <a:gd name="T73" fmla="*/ 22 h 40"/>
                  <a:gd name="T74" fmla="*/ 6 w 38"/>
                  <a:gd name="T75" fmla="*/ 22 h 40"/>
                  <a:gd name="T76" fmla="*/ 7 w 38"/>
                  <a:gd name="T77" fmla="*/ 23 h 40"/>
                  <a:gd name="T78" fmla="*/ 7 w 38"/>
                  <a:gd name="T79" fmla="*/ 23 h 40"/>
                  <a:gd name="T80" fmla="*/ 7 w 38"/>
                  <a:gd name="T81" fmla="*/ 24 h 40"/>
                  <a:gd name="T82" fmla="*/ 7 w 38"/>
                  <a:gd name="T83" fmla="*/ 24 h 40"/>
                  <a:gd name="T84" fmla="*/ 10 w 38"/>
                  <a:gd name="T85" fmla="*/ 28 h 40"/>
                  <a:gd name="T86" fmla="*/ 10 w 38"/>
                  <a:gd name="T87" fmla="*/ 28 h 40"/>
                  <a:gd name="T88" fmla="*/ 12 w 38"/>
                  <a:gd name="T89" fmla="*/ 30 h 40"/>
                  <a:gd name="T90" fmla="*/ 12 w 38"/>
                  <a:gd name="T91" fmla="*/ 31 h 40"/>
                  <a:gd name="T92" fmla="*/ 15 w 38"/>
                  <a:gd name="T93" fmla="*/ 32 h 40"/>
                  <a:gd name="T94" fmla="*/ 24 w 38"/>
                  <a:gd name="T95" fmla="*/ 33 h 40"/>
                  <a:gd name="T96" fmla="*/ 26 w 38"/>
                  <a:gd name="T97" fmla="*/ 32 h 40"/>
                  <a:gd name="T98" fmla="*/ 26 w 38"/>
                  <a:gd name="T99" fmla="*/ 32 h 40"/>
                  <a:gd name="T100" fmla="*/ 26 w 38"/>
                  <a:gd name="T101" fmla="*/ 31 h 40"/>
                  <a:gd name="T102" fmla="*/ 27 w 38"/>
                  <a:gd name="T103" fmla="*/ 31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38" h="40">
                    <a:moveTo>
                      <a:pt x="0" y="18"/>
                    </a:moveTo>
                    <a:cubicBezTo>
                      <a:pt x="0" y="13"/>
                      <a:pt x="2" y="8"/>
                      <a:pt x="6" y="5"/>
                    </a:cubicBezTo>
                    <a:cubicBezTo>
                      <a:pt x="11" y="0"/>
                      <a:pt x="17" y="0"/>
                      <a:pt x="23" y="2"/>
                    </a:cubicBezTo>
                    <a:cubicBezTo>
                      <a:pt x="30" y="5"/>
                      <a:pt x="35" y="10"/>
                      <a:pt x="36" y="18"/>
                    </a:cubicBezTo>
                    <a:cubicBezTo>
                      <a:pt x="38" y="25"/>
                      <a:pt x="36" y="32"/>
                      <a:pt x="30" y="36"/>
                    </a:cubicBezTo>
                    <a:cubicBezTo>
                      <a:pt x="26" y="39"/>
                      <a:pt x="22" y="40"/>
                      <a:pt x="17" y="39"/>
                    </a:cubicBezTo>
                    <a:cubicBezTo>
                      <a:pt x="10" y="38"/>
                      <a:pt x="6" y="34"/>
                      <a:pt x="3" y="29"/>
                    </a:cubicBezTo>
                    <a:cubicBezTo>
                      <a:pt x="1" y="25"/>
                      <a:pt x="0" y="22"/>
                      <a:pt x="0" y="18"/>
                    </a:cubicBezTo>
                    <a:close/>
                    <a:moveTo>
                      <a:pt x="27" y="31"/>
                    </a:moveTo>
                    <a:cubicBezTo>
                      <a:pt x="27" y="31"/>
                      <a:pt x="27" y="31"/>
                      <a:pt x="27" y="31"/>
                    </a:cubicBezTo>
                    <a:cubicBezTo>
                      <a:pt x="28" y="31"/>
                      <a:pt x="29" y="30"/>
                      <a:pt x="29" y="29"/>
                    </a:cubicBezTo>
                    <a:cubicBezTo>
                      <a:pt x="29" y="29"/>
                      <a:pt x="29" y="29"/>
                      <a:pt x="29" y="28"/>
                    </a:cubicBezTo>
                    <a:cubicBezTo>
                      <a:pt x="30" y="28"/>
                      <a:pt x="30" y="27"/>
                      <a:pt x="30" y="26"/>
                    </a:cubicBezTo>
                    <a:cubicBezTo>
                      <a:pt x="30" y="25"/>
                      <a:pt x="30" y="25"/>
                      <a:pt x="30" y="25"/>
                    </a:cubicBezTo>
                    <a:cubicBezTo>
                      <a:pt x="31" y="23"/>
                      <a:pt x="31" y="21"/>
                      <a:pt x="30" y="20"/>
                    </a:cubicBezTo>
                    <a:cubicBezTo>
                      <a:pt x="30" y="19"/>
                      <a:pt x="30" y="19"/>
                      <a:pt x="30" y="19"/>
                    </a:cubicBezTo>
                    <a:cubicBezTo>
                      <a:pt x="30" y="19"/>
                      <a:pt x="30" y="18"/>
                      <a:pt x="30" y="18"/>
                    </a:cubicBezTo>
                    <a:cubicBezTo>
                      <a:pt x="30" y="18"/>
                      <a:pt x="30" y="18"/>
                      <a:pt x="30" y="18"/>
                    </a:cubicBezTo>
                    <a:cubicBezTo>
                      <a:pt x="30" y="17"/>
                      <a:pt x="30" y="16"/>
                      <a:pt x="29" y="15"/>
                    </a:cubicBezTo>
                    <a:cubicBezTo>
                      <a:pt x="29" y="15"/>
                      <a:pt x="29" y="15"/>
                      <a:pt x="29" y="15"/>
                    </a:cubicBezTo>
                    <a:cubicBezTo>
                      <a:pt x="28" y="14"/>
                      <a:pt x="27" y="12"/>
                      <a:pt x="26" y="11"/>
                    </a:cubicBezTo>
                    <a:cubicBezTo>
                      <a:pt x="26" y="11"/>
                      <a:pt x="26" y="11"/>
                      <a:pt x="26" y="11"/>
                    </a:cubicBezTo>
                    <a:cubicBezTo>
                      <a:pt x="26" y="11"/>
                      <a:pt x="26" y="11"/>
                      <a:pt x="25" y="11"/>
                    </a:cubicBezTo>
                    <a:cubicBezTo>
                      <a:pt x="25" y="10"/>
                      <a:pt x="25" y="10"/>
                      <a:pt x="25" y="10"/>
                    </a:cubicBezTo>
                    <a:cubicBezTo>
                      <a:pt x="23" y="9"/>
                      <a:pt x="22" y="8"/>
                      <a:pt x="20" y="8"/>
                    </a:cubicBezTo>
                    <a:cubicBezTo>
                      <a:pt x="20" y="8"/>
                      <a:pt x="20" y="8"/>
                      <a:pt x="20" y="8"/>
                    </a:cubicBezTo>
                    <a:cubicBezTo>
                      <a:pt x="20" y="8"/>
                      <a:pt x="20" y="7"/>
                      <a:pt x="20" y="7"/>
                    </a:cubicBezTo>
                    <a:cubicBezTo>
                      <a:pt x="19" y="7"/>
                      <a:pt x="19" y="7"/>
                      <a:pt x="19" y="7"/>
                    </a:cubicBezTo>
                    <a:cubicBezTo>
                      <a:pt x="18" y="7"/>
                      <a:pt x="17" y="7"/>
                      <a:pt x="16" y="7"/>
                    </a:cubicBezTo>
                    <a:cubicBezTo>
                      <a:pt x="16" y="7"/>
                      <a:pt x="15" y="7"/>
                      <a:pt x="14" y="7"/>
                    </a:cubicBezTo>
                    <a:cubicBezTo>
                      <a:pt x="11" y="8"/>
                      <a:pt x="8" y="9"/>
                      <a:pt x="7" y="13"/>
                    </a:cubicBezTo>
                    <a:cubicBezTo>
                      <a:pt x="7" y="13"/>
                      <a:pt x="7" y="13"/>
                      <a:pt x="7" y="13"/>
                    </a:cubicBezTo>
                    <a:cubicBezTo>
                      <a:pt x="6" y="14"/>
                      <a:pt x="6" y="15"/>
                      <a:pt x="6" y="15"/>
                    </a:cubicBezTo>
                    <a:cubicBezTo>
                      <a:pt x="6" y="16"/>
                      <a:pt x="6" y="16"/>
                      <a:pt x="6" y="16"/>
                    </a:cubicBezTo>
                    <a:cubicBezTo>
                      <a:pt x="6" y="17"/>
                      <a:pt x="5" y="19"/>
                      <a:pt x="6" y="20"/>
                    </a:cubicBezTo>
                    <a:cubicBezTo>
                      <a:pt x="6" y="20"/>
                      <a:pt x="6" y="20"/>
                      <a:pt x="6" y="21"/>
                    </a:cubicBezTo>
                    <a:cubicBezTo>
                      <a:pt x="6" y="21"/>
                      <a:pt x="6" y="21"/>
                      <a:pt x="6" y="22"/>
                    </a:cubicBezTo>
                    <a:cubicBezTo>
                      <a:pt x="6" y="22"/>
                      <a:pt x="6" y="22"/>
                      <a:pt x="6" y="22"/>
                    </a:cubicBezTo>
                    <a:cubicBezTo>
                      <a:pt x="6" y="22"/>
                      <a:pt x="7" y="22"/>
                      <a:pt x="7" y="23"/>
                    </a:cubicBezTo>
                    <a:cubicBezTo>
                      <a:pt x="7" y="23"/>
                      <a:pt x="7" y="23"/>
                      <a:pt x="7" y="23"/>
                    </a:cubicBezTo>
                    <a:cubicBezTo>
                      <a:pt x="7" y="23"/>
                      <a:pt x="7" y="23"/>
                      <a:pt x="7" y="24"/>
                    </a:cubicBezTo>
                    <a:cubicBezTo>
                      <a:pt x="7" y="24"/>
                      <a:pt x="7" y="24"/>
                      <a:pt x="7" y="24"/>
                    </a:cubicBezTo>
                    <a:cubicBezTo>
                      <a:pt x="7" y="26"/>
                      <a:pt x="9" y="27"/>
                      <a:pt x="10" y="28"/>
                    </a:cubicBezTo>
                    <a:cubicBezTo>
                      <a:pt x="10" y="28"/>
                      <a:pt x="10" y="28"/>
                      <a:pt x="10" y="28"/>
                    </a:cubicBezTo>
                    <a:cubicBezTo>
                      <a:pt x="10" y="29"/>
                      <a:pt x="11" y="30"/>
                      <a:pt x="12" y="30"/>
                    </a:cubicBezTo>
                    <a:cubicBezTo>
                      <a:pt x="12" y="31"/>
                      <a:pt x="12" y="31"/>
                      <a:pt x="12" y="31"/>
                    </a:cubicBezTo>
                    <a:cubicBezTo>
                      <a:pt x="13" y="32"/>
                      <a:pt x="14" y="32"/>
                      <a:pt x="15" y="32"/>
                    </a:cubicBezTo>
                    <a:cubicBezTo>
                      <a:pt x="18" y="34"/>
                      <a:pt x="21" y="34"/>
                      <a:pt x="24" y="33"/>
                    </a:cubicBezTo>
                    <a:cubicBezTo>
                      <a:pt x="24" y="32"/>
                      <a:pt x="25" y="32"/>
                      <a:pt x="26" y="32"/>
                    </a:cubicBezTo>
                    <a:cubicBezTo>
                      <a:pt x="26" y="32"/>
                      <a:pt x="26" y="32"/>
                      <a:pt x="26" y="32"/>
                    </a:cubicBezTo>
                    <a:cubicBezTo>
                      <a:pt x="26" y="32"/>
                      <a:pt x="26" y="31"/>
                      <a:pt x="26" y="31"/>
                    </a:cubicBezTo>
                    <a:cubicBezTo>
                      <a:pt x="27" y="31"/>
                      <a:pt x="27" y="31"/>
                      <a:pt x="27" y="31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09" name="Freeform 192">
                <a:extLst>
                  <a:ext uri="{FF2B5EF4-FFF2-40B4-BE49-F238E27FC236}">
                    <a16:creationId xmlns:a16="http://schemas.microsoft.com/office/drawing/2014/main" id="{DD849C0D-16F0-40AF-897E-916D1D68A904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5070138" y="2306637"/>
                <a:ext cx="69850" cy="68263"/>
              </a:xfrm>
              <a:custGeom>
                <a:avLst/>
                <a:gdLst>
                  <a:gd name="T0" fmla="*/ 0 w 28"/>
                  <a:gd name="T1" fmla="*/ 13 h 28"/>
                  <a:gd name="T2" fmla="*/ 14 w 28"/>
                  <a:gd name="T3" fmla="*/ 1 h 28"/>
                  <a:gd name="T4" fmla="*/ 27 w 28"/>
                  <a:gd name="T5" fmla="*/ 14 h 28"/>
                  <a:gd name="T6" fmla="*/ 17 w 28"/>
                  <a:gd name="T7" fmla="*/ 27 h 28"/>
                  <a:gd name="T8" fmla="*/ 1 w 28"/>
                  <a:gd name="T9" fmla="*/ 15 h 28"/>
                  <a:gd name="T10" fmla="*/ 0 w 28"/>
                  <a:gd name="T11" fmla="*/ 13 h 28"/>
                  <a:gd name="T12" fmla="*/ 16 w 28"/>
                  <a:gd name="T13" fmla="*/ 21 h 28"/>
                  <a:gd name="T14" fmla="*/ 21 w 28"/>
                  <a:gd name="T15" fmla="*/ 15 h 28"/>
                  <a:gd name="T16" fmla="*/ 10 w 28"/>
                  <a:gd name="T17" fmla="*/ 8 h 28"/>
                  <a:gd name="T18" fmla="*/ 6 w 28"/>
                  <a:gd name="T19" fmla="*/ 13 h 28"/>
                  <a:gd name="T20" fmla="*/ 16 w 28"/>
                  <a:gd name="T21" fmla="*/ 21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" h="28">
                    <a:moveTo>
                      <a:pt x="0" y="13"/>
                    </a:moveTo>
                    <a:cubicBezTo>
                      <a:pt x="0" y="5"/>
                      <a:pt x="7" y="0"/>
                      <a:pt x="14" y="1"/>
                    </a:cubicBezTo>
                    <a:cubicBezTo>
                      <a:pt x="21" y="2"/>
                      <a:pt x="26" y="8"/>
                      <a:pt x="27" y="14"/>
                    </a:cubicBezTo>
                    <a:cubicBezTo>
                      <a:pt x="28" y="21"/>
                      <a:pt x="24" y="27"/>
                      <a:pt x="17" y="27"/>
                    </a:cubicBezTo>
                    <a:cubicBezTo>
                      <a:pt x="10" y="28"/>
                      <a:pt x="2" y="23"/>
                      <a:pt x="1" y="15"/>
                    </a:cubicBezTo>
                    <a:cubicBezTo>
                      <a:pt x="0" y="15"/>
                      <a:pt x="0" y="14"/>
                      <a:pt x="0" y="13"/>
                    </a:cubicBezTo>
                    <a:close/>
                    <a:moveTo>
                      <a:pt x="16" y="21"/>
                    </a:moveTo>
                    <a:cubicBezTo>
                      <a:pt x="19" y="21"/>
                      <a:pt x="22" y="19"/>
                      <a:pt x="21" y="15"/>
                    </a:cubicBezTo>
                    <a:cubicBezTo>
                      <a:pt x="21" y="10"/>
                      <a:pt x="15" y="6"/>
                      <a:pt x="10" y="8"/>
                    </a:cubicBezTo>
                    <a:cubicBezTo>
                      <a:pt x="8" y="8"/>
                      <a:pt x="6" y="11"/>
                      <a:pt x="6" y="13"/>
                    </a:cubicBezTo>
                    <a:cubicBezTo>
                      <a:pt x="7" y="18"/>
                      <a:pt x="11" y="21"/>
                      <a:pt x="16" y="21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10" name="Freeform 193">
                <a:extLst>
                  <a:ext uri="{FF2B5EF4-FFF2-40B4-BE49-F238E27FC236}">
                    <a16:creationId xmlns:a16="http://schemas.microsoft.com/office/drawing/2014/main" id="{A2ED52F9-EE15-49AD-8127-53808A69E631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5151100" y="2552700"/>
                <a:ext cx="57150" cy="60325"/>
              </a:xfrm>
              <a:custGeom>
                <a:avLst/>
                <a:gdLst>
                  <a:gd name="T0" fmla="*/ 12 w 23"/>
                  <a:gd name="T1" fmla="*/ 25 h 25"/>
                  <a:gd name="T2" fmla="*/ 0 w 23"/>
                  <a:gd name="T3" fmla="*/ 12 h 25"/>
                  <a:gd name="T4" fmla="*/ 12 w 23"/>
                  <a:gd name="T5" fmla="*/ 0 h 25"/>
                  <a:gd name="T6" fmla="*/ 23 w 23"/>
                  <a:gd name="T7" fmla="*/ 13 h 25"/>
                  <a:gd name="T8" fmla="*/ 12 w 23"/>
                  <a:gd name="T9" fmla="*/ 25 h 25"/>
                  <a:gd name="T10" fmla="*/ 17 w 23"/>
                  <a:gd name="T11" fmla="*/ 13 h 25"/>
                  <a:gd name="T12" fmla="*/ 11 w 23"/>
                  <a:gd name="T13" fmla="*/ 7 h 25"/>
                  <a:gd name="T14" fmla="*/ 6 w 23"/>
                  <a:gd name="T15" fmla="*/ 12 h 25"/>
                  <a:gd name="T16" fmla="*/ 12 w 23"/>
                  <a:gd name="T17" fmla="*/ 18 h 25"/>
                  <a:gd name="T18" fmla="*/ 17 w 23"/>
                  <a:gd name="T19" fmla="*/ 13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3" h="25">
                    <a:moveTo>
                      <a:pt x="12" y="25"/>
                    </a:moveTo>
                    <a:cubicBezTo>
                      <a:pt x="6" y="25"/>
                      <a:pt x="0" y="19"/>
                      <a:pt x="0" y="12"/>
                    </a:cubicBezTo>
                    <a:cubicBezTo>
                      <a:pt x="0" y="5"/>
                      <a:pt x="5" y="0"/>
                      <a:pt x="12" y="0"/>
                    </a:cubicBezTo>
                    <a:cubicBezTo>
                      <a:pt x="18" y="1"/>
                      <a:pt x="23" y="7"/>
                      <a:pt x="23" y="13"/>
                    </a:cubicBezTo>
                    <a:cubicBezTo>
                      <a:pt x="23" y="20"/>
                      <a:pt x="18" y="25"/>
                      <a:pt x="12" y="25"/>
                    </a:cubicBezTo>
                    <a:close/>
                    <a:moveTo>
                      <a:pt x="17" y="13"/>
                    </a:moveTo>
                    <a:cubicBezTo>
                      <a:pt x="17" y="10"/>
                      <a:pt x="14" y="7"/>
                      <a:pt x="11" y="7"/>
                    </a:cubicBezTo>
                    <a:cubicBezTo>
                      <a:pt x="8" y="7"/>
                      <a:pt x="6" y="9"/>
                      <a:pt x="6" y="12"/>
                    </a:cubicBezTo>
                    <a:cubicBezTo>
                      <a:pt x="6" y="16"/>
                      <a:pt x="9" y="18"/>
                      <a:pt x="12" y="18"/>
                    </a:cubicBezTo>
                    <a:cubicBezTo>
                      <a:pt x="15" y="18"/>
                      <a:pt x="17" y="16"/>
                      <a:pt x="17" y="13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11" name="Freeform 194">
                <a:extLst>
                  <a:ext uri="{FF2B5EF4-FFF2-40B4-BE49-F238E27FC236}">
                    <a16:creationId xmlns:a16="http://schemas.microsoft.com/office/drawing/2014/main" id="{F11CD575-FBDF-4FA3-AB0D-4A44E283AB6D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5057438" y="2424112"/>
                <a:ext cx="55563" cy="57150"/>
              </a:xfrm>
              <a:custGeom>
                <a:avLst/>
                <a:gdLst>
                  <a:gd name="T0" fmla="*/ 11 w 22"/>
                  <a:gd name="T1" fmla="*/ 22 h 23"/>
                  <a:gd name="T2" fmla="*/ 0 w 22"/>
                  <a:gd name="T3" fmla="*/ 11 h 23"/>
                  <a:gd name="T4" fmla="*/ 10 w 22"/>
                  <a:gd name="T5" fmla="*/ 0 h 23"/>
                  <a:gd name="T6" fmla="*/ 22 w 22"/>
                  <a:gd name="T7" fmla="*/ 12 h 23"/>
                  <a:gd name="T8" fmla="*/ 11 w 22"/>
                  <a:gd name="T9" fmla="*/ 22 h 23"/>
                  <a:gd name="T10" fmla="*/ 11 w 22"/>
                  <a:gd name="T11" fmla="*/ 16 h 23"/>
                  <a:gd name="T12" fmla="*/ 16 w 22"/>
                  <a:gd name="T13" fmla="*/ 12 h 23"/>
                  <a:gd name="T14" fmla="*/ 10 w 22"/>
                  <a:gd name="T15" fmla="*/ 6 h 23"/>
                  <a:gd name="T16" fmla="*/ 6 w 22"/>
                  <a:gd name="T17" fmla="*/ 11 h 23"/>
                  <a:gd name="T18" fmla="*/ 11 w 22"/>
                  <a:gd name="T19" fmla="*/ 16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" h="23">
                    <a:moveTo>
                      <a:pt x="11" y="22"/>
                    </a:moveTo>
                    <a:cubicBezTo>
                      <a:pt x="5" y="23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7" y="0"/>
                      <a:pt x="22" y="5"/>
                      <a:pt x="22" y="12"/>
                    </a:cubicBezTo>
                    <a:cubicBezTo>
                      <a:pt x="22" y="17"/>
                      <a:pt x="18" y="22"/>
                      <a:pt x="11" y="22"/>
                    </a:cubicBezTo>
                    <a:close/>
                    <a:moveTo>
                      <a:pt x="11" y="16"/>
                    </a:moveTo>
                    <a:cubicBezTo>
                      <a:pt x="14" y="16"/>
                      <a:pt x="16" y="14"/>
                      <a:pt x="16" y="12"/>
                    </a:cubicBezTo>
                    <a:cubicBezTo>
                      <a:pt x="16" y="9"/>
                      <a:pt x="14" y="6"/>
                      <a:pt x="10" y="6"/>
                    </a:cubicBezTo>
                    <a:cubicBezTo>
                      <a:pt x="8" y="6"/>
                      <a:pt x="6" y="8"/>
                      <a:pt x="6" y="11"/>
                    </a:cubicBezTo>
                    <a:cubicBezTo>
                      <a:pt x="6" y="14"/>
                      <a:pt x="8" y="16"/>
                      <a:pt x="11" y="16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12" name="Freeform 195">
                <a:extLst>
                  <a:ext uri="{FF2B5EF4-FFF2-40B4-BE49-F238E27FC236}">
                    <a16:creationId xmlns:a16="http://schemas.microsoft.com/office/drawing/2014/main" id="{927E6093-D49B-4A7E-8581-EEAE4ACFD79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4819313" y="2630487"/>
                <a:ext cx="20638" cy="17463"/>
              </a:xfrm>
              <a:custGeom>
                <a:avLst/>
                <a:gdLst>
                  <a:gd name="T0" fmla="*/ 3 w 8"/>
                  <a:gd name="T1" fmla="*/ 7 h 7"/>
                  <a:gd name="T2" fmla="*/ 1 w 8"/>
                  <a:gd name="T3" fmla="*/ 3 h 7"/>
                  <a:gd name="T4" fmla="*/ 4 w 8"/>
                  <a:gd name="T5" fmla="*/ 0 h 7"/>
                  <a:gd name="T6" fmla="*/ 7 w 8"/>
                  <a:gd name="T7" fmla="*/ 3 h 7"/>
                  <a:gd name="T8" fmla="*/ 5 w 8"/>
                  <a:gd name="T9" fmla="*/ 7 h 7"/>
                  <a:gd name="T10" fmla="*/ 3 w 8"/>
                  <a:gd name="T11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" h="7">
                    <a:moveTo>
                      <a:pt x="3" y="7"/>
                    </a:moveTo>
                    <a:cubicBezTo>
                      <a:pt x="2" y="6"/>
                      <a:pt x="1" y="4"/>
                      <a:pt x="1" y="3"/>
                    </a:cubicBezTo>
                    <a:cubicBezTo>
                      <a:pt x="0" y="1"/>
                      <a:pt x="2" y="0"/>
                      <a:pt x="4" y="0"/>
                    </a:cubicBezTo>
                    <a:cubicBezTo>
                      <a:pt x="6" y="0"/>
                      <a:pt x="8" y="1"/>
                      <a:pt x="7" y="3"/>
                    </a:cubicBezTo>
                    <a:cubicBezTo>
                      <a:pt x="7" y="5"/>
                      <a:pt x="6" y="6"/>
                      <a:pt x="5" y="7"/>
                    </a:cubicBezTo>
                    <a:cubicBezTo>
                      <a:pt x="4" y="7"/>
                      <a:pt x="4" y="7"/>
                      <a:pt x="3" y="7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13" name="Freeform 196">
                <a:extLst>
                  <a:ext uri="{FF2B5EF4-FFF2-40B4-BE49-F238E27FC236}">
                    <a16:creationId xmlns:a16="http://schemas.microsoft.com/office/drawing/2014/main" id="{E011A7B4-F48E-4CE7-B2F4-7C8AE85D35C6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3112750" y="1985962"/>
                <a:ext cx="1785938" cy="2014538"/>
              </a:xfrm>
              <a:custGeom>
                <a:avLst/>
                <a:gdLst>
                  <a:gd name="T0" fmla="*/ 322 w 726"/>
                  <a:gd name="T1" fmla="*/ 559 h 819"/>
                  <a:gd name="T2" fmla="*/ 273 w 726"/>
                  <a:gd name="T3" fmla="*/ 569 h 819"/>
                  <a:gd name="T4" fmla="*/ 289 w 726"/>
                  <a:gd name="T5" fmla="*/ 507 h 819"/>
                  <a:gd name="T6" fmla="*/ 277 w 726"/>
                  <a:gd name="T7" fmla="*/ 495 h 819"/>
                  <a:gd name="T8" fmla="*/ 217 w 726"/>
                  <a:gd name="T9" fmla="*/ 488 h 819"/>
                  <a:gd name="T10" fmla="*/ 241 w 726"/>
                  <a:gd name="T11" fmla="*/ 438 h 819"/>
                  <a:gd name="T12" fmla="*/ 170 w 726"/>
                  <a:gd name="T13" fmla="*/ 447 h 819"/>
                  <a:gd name="T14" fmla="*/ 197 w 726"/>
                  <a:gd name="T15" fmla="*/ 402 h 819"/>
                  <a:gd name="T16" fmla="*/ 138 w 726"/>
                  <a:gd name="T17" fmla="*/ 402 h 819"/>
                  <a:gd name="T18" fmla="*/ 154 w 726"/>
                  <a:gd name="T19" fmla="*/ 359 h 819"/>
                  <a:gd name="T20" fmla="*/ 140 w 726"/>
                  <a:gd name="T21" fmla="*/ 339 h 819"/>
                  <a:gd name="T22" fmla="*/ 114 w 726"/>
                  <a:gd name="T23" fmla="*/ 339 h 819"/>
                  <a:gd name="T24" fmla="*/ 76 w 726"/>
                  <a:gd name="T25" fmla="*/ 365 h 819"/>
                  <a:gd name="T26" fmla="*/ 79 w 726"/>
                  <a:gd name="T27" fmla="*/ 294 h 819"/>
                  <a:gd name="T28" fmla="*/ 29 w 726"/>
                  <a:gd name="T29" fmla="*/ 320 h 819"/>
                  <a:gd name="T30" fmla="*/ 6 w 726"/>
                  <a:gd name="T31" fmla="*/ 126 h 819"/>
                  <a:gd name="T32" fmla="*/ 223 w 726"/>
                  <a:gd name="T33" fmla="*/ 52 h 819"/>
                  <a:gd name="T34" fmla="*/ 276 w 726"/>
                  <a:gd name="T35" fmla="*/ 17 h 819"/>
                  <a:gd name="T36" fmla="*/ 295 w 726"/>
                  <a:gd name="T37" fmla="*/ 96 h 819"/>
                  <a:gd name="T38" fmla="*/ 345 w 726"/>
                  <a:gd name="T39" fmla="*/ 65 h 819"/>
                  <a:gd name="T40" fmla="*/ 340 w 726"/>
                  <a:gd name="T41" fmla="*/ 135 h 819"/>
                  <a:gd name="T42" fmla="*/ 396 w 726"/>
                  <a:gd name="T43" fmla="*/ 105 h 819"/>
                  <a:gd name="T44" fmla="*/ 370 w 726"/>
                  <a:gd name="T45" fmla="*/ 158 h 819"/>
                  <a:gd name="T46" fmla="*/ 452 w 726"/>
                  <a:gd name="T47" fmla="*/ 165 h 819"/>
                  <a:gd name="T48" fmla="*/ 443 w 726"/>
                  <a:gd name="T49" fmla="*/ 199 h 819"/>
                  <a:gd name="T50" fmla="*/ 469 w 726"/>
                  <a:gd name="T51" fmla="*/ 258 h 819"/>
                  <a:gd name="T52" fmla="*/ 526 w 726"/>
                  <a:gd name="T53" fmla="*/ 231 h 819"/>
                  <a:gd name="T54" fmla="*/ 512 w 726"/>
                  <a:gd name="T55" fmla="*/ 320 h 819"/>
                  <a:gd name="T56" fmla="*/ 575 w 726"/>
                  <a:gd name="T57" fmla="*/ 290 h 819"/>
                  <a:gd name="T58" fmla="*/ 527 w 726"/>
                  <a:gd name="T59" fmla="*/ 341 h 819"/>
                  <a:gd name="T60" fmla="*/ 607 w 726"/>
                  <a:gd name="T61" fmla="*/ 358 h 819"/>
                  <a:gd name="T62" fmla="*/ 569 w 726"/>
                  <a:gd name="T63" fmla="*/ 407 h 819"/>
                  <a:gd name="T64" fmla="*/ 657 w 726"/>
                  <a:gd name="T65" fmla="*/ 429 h 819"/>
                  <a:gd name="T66" fmla="*/ 607 w 726"/>
                  <a:gd name="T67" fmla="*/ 477 h 819"/>
                  <a:gd name="T68" fmla="*/ 690 w 726"/>
                  <a:gd name="T69" fmla="*/ 504 h 819"/>
                  <a:gd name="T70" fmla="*/ 640 w 726"/>
                  <a:gd name="T71" fmla="*/ 551 h 819"/>
                  <a:gd name="T72" fmla="*/ 715 w 726"/>
                  <a:gd name="T73" fmla="*/ 582 h 819"/>
                  <a:gd name="T74" fmla="*/ 667 w 726"/>
                  <a:gd name="T75" fmla="*/ 620 h 819"/>
                  <a:gd name="T76" fmla="*/ 563 w 726"/>
                  <a:gd name="T77" fmla="*/ 814 h 819"/>
                  <a:gd name="T78" fmla="*/ 399 w 726"/>
                  <a:gd name="T79" fmla="*/ 727 h 819"/>
                  <a:gd name="T80" fmla="*/ 348 w 726"/>
                  <a:gd name="T81" fmla="*/ 728 h 819"/>
                  <a:gd name="T82" fmla="*/ 376 w 726"/>
                  <a:gd name="T83" fmla="*/ 669 h 819"/>
                  <a:gd name="T84" fmla="*/ 369 w 726"/>
                  <a:gd name="T85" fmla="*/ 653 h 819"/>
                  <a:gd name="T86" fmla="*/ 312 w 726"/>
                  <a:gd name="T87" fmla="*/ 634 h 819"/>
                  <a:gd name="T88" fmla="*/ 344 w 726"/>
                  <a:gd name="T89" fmla="*/ 596 h 819"/>
                  <a:gd name="T90" fmla="*/ 648 w 726"/>
                  <a:gd name="T91" fmla="*/ 631 h 819"/>
                  <a:gd name="T92" fmla="*/ 546 w 726"/>
                  <a:gd name="T93" fmla="*/ 403 h 819"/>
                  <a:gd name="T94" fmla="*/ 404 w 726"/>
                  <a:gd name="T95" fmla="*/ 219 h 819"/>
                  <a:gd name="T96" fmla="*/ 179 w 726"/>
                  <a:gd name="T97" fmla="*/ 55 h 819"/>
                  <a:gd name="T98" fmla="*/ 29 w 726"/>
                  <a:gd name="T99" fmla="*/ 210 h 819"/>
                  <a:gd name="T100" fmla="*/ 86 w 726"/>
                  <a:gd name="T101" fmla="*/ 278 h 819"/>
                  <a:gd name="T102" fmla="*/ 135 w 726"/>
                  <a:gd name="T103" fmla="*/ 312 h 819"/>
                  <a:gd name="T104" fmla="*/ 185 w 726"/>
                  <a:gd name="T105" fmla="*/ 355 h 819"/>
                  <a:gd name="T106" fmla="*/ 229 w 726"/>
                  <a:gd name="T107" fmla="*/ 398 h 819"/>
                  <a:gd name="T108" fmla="*/ 269 w 726"/>
                  <a:gd name="T109" fmla="*/ 441 h 819"/>
                  <a:gd name="T110" fmla="*/ 307 w 726"/>
                  <a:gd name="T111" fmla="*/ 490 h 819"/>
                  <a:gd name="T112" fmla="*/ 341 w 726"/>
                  <a:gd name="T113" fmla="*/ 542 h 819"/>
                  <a:gd name="T114" fmla="*/ 371 w 726"/>
                  <a:gd name="T115" fmla="*/ 598 h 819"/>
                  <a:gd name="T116" fmla="*/ 397 w 726"/>
                  <a:gd name="T117" fmla="*/ 654 h 819"/>
                  <a:gd name="T118" fmla="*/ 420 w 726"/>
                  <a:gd name="T119" fmla="*/ 720 h 819"/>
                  <a:gd name="T120" fmla="*/ 618 w 726"/>
                  <a:gd name="T121" fmla="*/ 760 h 8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726" h="819">
                    <a:moveTo>
                      <a:pt x="343" y="588"/>
                    </a:moveTo>
                    <a:cubicBezTo>
                      <a:pt x="342" y="583"/>
                      <a:pt x="338" y="578"/>
                      <a:pt x="336" y="573"/>
                    </a:cubicBezTo>
                    <a:cubicBezTo>
                      <a:pt x="333" y="569"/>
                      <a:pt x="331" y="565"/>
                      <a:pt x="329" y="561"/>
                    </a:cubicBezTo>
                    <a:cubicBezTo>
                      <a:pt x="327" y="557"/>
                      <a:pt x="325" y="557"/>
                      <a:pt x="322" y="559"/>
                    </a:cubicBezTo>
                    <a:cubicBezTo>
                      <a:pt x="310" y="567"/>
                      <a:pt x="298" y="574"/>
                      <a:pt x="285" y="582"/>
                    </a:cubicBezTo>
                    <a:cubicBezTo>
                      <a:pt x="282" y="584"/>
                      <a:pt x="279" y="586"/>
                      <a:pt x="276" y="585"/>
                    </a:cubicBezTo>
                    <a:cubicBezTo>
                      <a:pt x="272" y="584"/>
                      <a:pt x="270" y="581"/>
                      <a:pt x="269" y="578"/>
                    </a:cubicBezTo>
                    <a:cubicBezTo>
                      <a:pt x="269" y="574"/>
                      <a:pt x="270" y="571"/>
                      <a:pt x="273" y="569"/>
                    </a:cubicBezTo>
                    <a:cubicBezTo>
                      <a:pt x="286" y="561"/>
                      <a:pt x="299" y="552"/>
                      <a:pt x="312" y="544"/>
                    </a:cubicBezTo>
                    <a:cubicBezTo>
                      <a:pt x="316" y="542"/>
                      <a:pt x="317" y="540"/>
                      <a:pt x="314" y="536"/>
                    </a:cubicBezTo>
                    <a:cubicBezTo>
                      <a:pt x="307" y="527"/>
                      <a:pt x="301" y="518"/>
                      <a:pt x="295" y="508"/>
                    </a:cubicBezTo>
                    <a:cubicBezTo>
                      <a:pt x="294" y="505"/>
                      <a:pt x="292" y="505"/>
                      <a:pt x="289" y="507"/>
                    </a:cubicBezTo>
                    <a:cubicBezTo>
                      <a:pt x="277" y="516"/>
                      <a:pt x="265" y="525"/>
                      <a:pt x="253" y="534"/>
                    </a:cubicBezTo>
                    <a:cubicBezTo>
                      <a:pt x="246" y="539"/>
                      <a:pt x="239" y="536"/>
                      <a:pt x="237" y="529"/>
                    </a:cubicBezTo>
                    <a:cubicBezTo>
                      <a:pt x="236" y="525"/>
                      <a:pt x="239" y="522"/>
                      <a:pt x="242" y="520"/>
                    </a:cubicBezTo>
                    <a:cubicBezTo>
                      <a:pt x="253" y="511"/>
                      <a:pt x="265" y="503"/>
                      <a:pt x="277" y="495"/>
                    </a:cubicBezTo>
                    <a:cubicBezTo>
                      <a:pt x="282" y="490"/>
                      <a:pt x="282" y="491"/>
                      <a:pt x="278" y="485"/>
                    </a:cubicBezTo>
                    <a:cubicBezTo>
                      <a:pt x="272" y="476"/>
                      <a:pt x="265" y="468"/>
                      <a:pt x="259" y="460"/>
                    </a:cubicBezTo>
                    <a:cubicBezTo>
                      <a:pt x="257" y="457"/>
                      <a:pt x="255" y="457"/>
                      <a:pt x="253" y="459"/>
                    </a:cubicBezTo>
                    <a:cubicBezTo>
                      <a:pt x="241" y="468"/>
                      <a:pt x="229" y="478"/>
                      <a:pt x="217" y="488"/>
                    </a:cubicBezTo>
                    <a:cubicBezTo>
                      <a:pt x="213" y="491"/>
                      <a:pt x="207" y="491"/>
                      <a:pt x="204" y="488"/>
                    </a:cubicBezTo>
                    <a:cubicBezTo>
                      <a:pt x="201" y="484"/>
                      <a:pt x="201" y="478"/>
                      <a:pt x="205" y="474"/>
                    </a:cubicBezTo>
                    <a:cubicBezTo>
                      <a:pt x="217" y="465"/>
                      <a:pt x="229" y="455"/>
                      <a:pt x="241" y="445"/>
                    </a:cubicBezTo>
                    <a:cubicBezTo>
                      <a:pt x="244" y="443"/>
                      <a:pt x="244" y="441"/>
                      <a:pt x="241" y="438"/>
                    </a:cubicBezTo>
                    <a:cubicBezTo>
                      <a:pt x="234" y="430"/>
                      <a:pt x="226" y="421"/>
                      <a:pt x="218" y="412"/>
                    </a:cubicBezTo>
                    <a:cubicBezTo>
                      <a:pt x="216" y="410"/>
                      <a:pt x="215" y="410"/>
                      <a:pt x="213" y="412"/>
                    </a:cubicBezTo>
                    <a:cubicBezTo>
                      <a:pt x="202" y="423"/>
                      <a:pt x="191" y="433"/>
                      <a:pt x="180" y="443"/>
                    </a:cubicBezTo>
                    <a:cubicBezTo>
                      <a:pt x="177" y="445"/>
                      <a:pt x="174" y="448"/>
                      <a:pt x="170" y="447"/>
                    </a:cubicBezTo>
                    <a:cubicBezTo>
                      <a:pt x="167" y="446"/>
                      <a:pt x="164" y="444"/>
                      <a:pt x="163" y="441"/>
                    </a:cubicBezTo>
                    <a:cubicBezTo>
                      <a:pt x="162" y="437"/>
                      <a:pt x="163" y="434"/>
                      <a:pt x="166" y="431"/>
                    </a:cubicBezTo>
                    <a:cubicBezTo>
                      <a:pt x="176" y="422"/>
                      <a:pt x="185" y="413"/>
                      <a:pt x="195" y="405"/>
                    </a:cubicBezTo>
                    <a:cubicBezTo>
                      <a:pt x="196" y="404"/>
                      <a:pt x="196" y="403"/>
                      <a:pt x="197" y="402"/>
                    </a:cubicBezTo>
                    <a:cubicBezTo>
                      <a:pt x="203" y="397"/>
                      <a:pt x="202" y="397"/>
                      <a:pt x="197" y="391"/>
                    </a:cubicBezTo>
                    <a:cubicBezTo>
                      <a:pt x="191" y="384"/>
                      <a:pt x="184" y="379"/>
                      <a:pt x="178" y="373"/>
                    </a:cubicBezTo>
                    <a:cubicBezTo>
                      <a:pt x="172" y="367"/>
                      <a:pt x="170" y="367"/>
                      <a:pt x="165" y="373"/>
                    </a:cubicBezTo>
                    <a:cubicBezTo>
                      <a:pt x="157" y="383"/>
                      <a:pt x="147" y="392"/>
                      <a:pt x="138" y="402"/>
                    </a:cubicBezTo>
                    <a:cubicBezTo>
                      <a:pt x="134" y="407"/>
                      <a:pt x="128" y="408"/>
                      <a:pt x="123" y="405"/>
                    </a:cubicBezTo>
                    <a:cubicBezTo>
                      <a:pt x="119" y="401"/>
                      <a:pt x="119" y="394"/>
                      <a:pt x="125" y="389"/>
                    </a:cubicBezTo>
                    <a:cubicBezTo>
                      <a:pt x="132" y="383"/>
                      <a:pt x="138" y="376"/>
                      <a:pt x="144" y="369"/>
                    </a:cubicBezTo>
                    <a:cubicBezTo>
                      <a:pt x="148" y="366"/>
                      <a:pt x="152" y="363"/>
                      <a:pt x="154" y="359"/>
                    </a:cubicBezTo>
                    <a:cubicBezTo>
                      <a:pt x="154" y="359"/>
                      <a:pt x="154" y="359"/>
                      <a:pt x="154" y="359"/>
                    </a:cubicBezTo>
                    <a:cubicBezTo>
                      <a:pt x="159" y="356"/>
                      <a:pt x="159" y="355"/>
                      <a:pt x="155" y="351"/>
                    </a:cubicBezTo>
                    <a:cubicBezTo>
                      <a:pt x="150" y="347"/>
                      <a:pt x="145" y="343"/>
                      <a:pt x="140" y="340"/>
                    </a:cubicBezTo>
                    <a:cubicBezTo>
                      <a:pt x="140" y="340"/>
                      <a:pt x="140" y="339"/>
                      <a:pt x="140" y="339"/>
                    </a:cubicBezTo>
                    <a:cubicBezTo>
                      <a:pt x="136" y="334"/>
                      <a:pt x="130" y="332"/>
                      <a:pt x="126" y="328"/>
                    </a:cubicBezTo>
                    <a:cubicBezTo>
                      <a:pt x="124" y="326"/>
                      <a:pt x="123" y="327"/>
                      <a:pt x="123" y="328"/>
                    </a:cubicBezTo>
                    <a:cubicBezTo>
                      <a:pt x="120" y="331"/>
                      <a:pt x="117" y="334"/>
                      <a:pt x="115" y="338"/>
                    </a:cubicBezTo>
                    <a:cubicBezTo>
                      <a:pt x="114" y="338"/>
                      <a:pt x="114" y="339"/>
                      <a:pt x="114" y="339"/>
                    </a:cubicBezTo>
                    <a:cubicBezTo>
                      <a:pt x="114" y="339"/>
                      <a:pt x="113" y="339"/>
                      <a:pt x="113" y="340"/>
                    </a:cubicBezTo>
                    <a:cubicBezTo>
                      <a:pt x="106" y="348"/>
                      <a:pt x="99" y="356"/>
                      <a:pt x="93" y="365"/>
                    </a:cubicBezTo>
                    <a:cubicBezTo>
                      <a:pt x="91" y="366"/>
                      <a:pt x="89" y="368"/>
                      <a:pt x="87" y="369"/>
                    </a:cubicBezTo>
                    <a:cubicBezTo>
                      <a:pt x="82" y="370"/>
                      <a:pt x="79" y="369"/>
                      <a:pt x="76" y="365"/>
                    </a:cubicBezTo>
                    <a:cubicBezTo>
                      <a:pt x="74" y="361"/>
                      <a:pt x="75" y="358"/>
                      <a:pt x="77" y="354"/>
                    </a:cubicBezTo>
                    <a:cubicBezTo>
                      <a:pt x="87" y="343"/>
                      <a:pt x="97" y="332"/>
                      <a:pt x="106" y="320"/>
                    </a:cubicBezTo>
                    <a:cubicBezTo>
                      <a:pt x="109" y="317"/>
                      <a:pt x="109" y="315"/>
                      <a:pt x="105" y="313"/>
                    </a:cubicBezTo>
                    <a:cubicBezTo>
                      <a:pt x="97" y="306"/>
                      <a:pt x="88" y="300"/>
                      <a:pt x="79" y="294"/>
                    </a:cubicBezTo>
                    <a:cubicBezTo>
                      <a:pt x="74" y="291"/>
                      <a:pt x="73" y="291"/>
                      <a:pt x="70" y="296"/>
                    </a:cubicBezTo>
                    <a:cubicBezTo>
                      <a:pt x="61" y="307"/>
                      <a:pt x="52" y="319"/>
                      <a:pt x="44" y="330"/>
                    </a:cubicBezTo>
                    <a:cubicBezTo>
                      <a:pt x="40" y="335"/>
                      <a:pt x="34" y="337"/>
                      <a:pt x="30" y="334"/>
                    </a:cubicBezTo>
                    <a:cubicBezTo>
                      <a:pt x="26" y="330"/>
                      <a:pt x="26" y="324"/>
                      <a:pt x="29" y="320"/>
                    </a:cubicBezTo>
                    <a:cubicBezTo>
                      <a:pt x="39" y="307"/>
                      <a:pt x="48" y="295"/>
                      <a:pt x="57" y="282"/>
                    </a:cubicBezTo>
                    <a:cubicBezTo>
                      <a:pt x="58" y="281"/>
                      <a:pt x="59" y="280"/>
                      <a:pt x="57" y="278"/>
                    </a:cubicBezTo>
                    <a:cubicBezTo>
                      <a:pt x="32" y="255"/>
                      <a:pt x="14" y="228"/>
                      <a:pt x="6" y="195"/>
                    </a:cubicBezTo>
                    <a:cubicBezTo>
                      <a:pt x="0" y="172"/>
                      <a:pt x="0" y="149"/>
                      <a:pt x="6" y="126"/>
                    </a:cubicBezTo>
                    <a:cubicBezTo>
                      <a:pt x="10" y="110"/>
                      <a:pt x="17" y="96"/>
                      <a:pt x="27" y="83"/>
                    </a:cubicBezTo>
                    <a:cubicBezTo>
                      <a:pt x="41" y="64"/>
                      <a:pt x="59" y="51"/>
                      <a:pt x="81" y="43"/>
                    </a:cubicBezTo>
                    <a:cubicBezTo>
                      <a:pt x="121" y="28"/>
                      <a:pt x="162" y="29"/>
                      <a:pt x="202" y="43"/>
                    </a:cubicBezTo>
                    <a:cubicBezTo>
                      <a:pt x="209" y="45"/>
                      <a:pt x="216" y="48"/>
                      <a:pt x="223" y="52"/>
                    </a:cubicBezTo>
                    <a:cubicBezTo>
                      <a:pt x="226" y="53"/>
                      <a:pt x="227" y="53"/>
                      <a:pt x="230" y="50"/>
                    </a:cubicBezTo>
                    <a:cubicBezTo>
                      <a:pt x="240" y="35"/>
                      <a:pt x="251" y="21"/>
                      <a:pt x="262" y="6"/>
                    </a:cubicBezTo>
                    <a:cubicBezTo>
                      <a:pt x="265" y="1"/>
                      <a:pt x="271" y="0"/>
                      <a:pt x="275" y="4"/>
                    </a:cubicBezTo>
                    <a:cubicBezTo>
                      <a:pt x="279" y="7"/>
                      <a:pt x="279" y="12"/>
                      <a:pt x="276" y="17"/>
                    </a:cubicBezTo>
                    <a:cubicBezTo>
                      <a:pt x="266" y="31"/>
                      <a:pt x="256" y="45"/>
                      <a:pt x="245" y="58"/>
                    </a:cubicBezTo>
                    <a:cubicBezTo>
                      <a:pt x="243" y="62"/>
                      <a:pt x="243" y="63"/>
                      <a:pt x="246" y="65"/>
                    </a:cubicBezTo>
                    <a:cubicBezTo>
                      <a:pt x="261" y="75"/>
                      <a:pt x="276" y="85"/>
                      <a:pt x="290" y="96"/>
                    </a:cubicBezTo>
                    <a:cubicBezTo>
                      <a:pt x="292" y="98"/>
                      <a:pt x="294" y="98"/>
                      <a:pt x="295" y="96"/>
                    </a:cubicBezTo>
                    <a:cubicBezTo>
                      <a:pt x="304" y="85"/>
                      <a:pt x="313" y="75"/>
                      <a:pt x="321" y="65"/>
                    </a:cubicBezTo>
                    <a:cubicBezTo>
                      <a:pt x="325" y="61"/>
                      <a:pt x="328" y="56"/>
                      <a:pt x="331" y="52"/>
                    </a:cubicBezTo>
                    <a:cubicBezTo>
                      <a:pt x="334" y="49"/>
                      <a:pt x="340" y="49"/>
                      <a:pt x="344" y="52"/>
                    </a:cubicBezTo>
                    <a:cubicBezTo>
                      <a:pt x="348" y="55"/>
                      <a:pt x="348" y="61"/>
                      <a:pt x="345" y="65"/>
                    </a:cubicBezTo>
                    <a:cubicBezTo>
                      <a:pt x="340" y="71"/>
                      <a:pt x="335" y="77"/>
                      <a:pt x="330" y="83"/>
                    </a:cubicBezTo>
                    <a:cubicBezTo>
                      <a:pt x="323" y="90"/>
                      <a:pt x="317" y="98"/>
                      <a:pt x="310" y="106"/>
                    </a:cubicBezTo>
                    <a:cubicBezTo>
                      <a:pt x="308" y="108"/>
                      <a:pt x="309" y="110"/>
                      <a:pt x="311" y="112"/>
                    </a:cubicBezTo>
                    <a:cubicBezTo>
                      <a:pt x="321" y="120"/>
                      <a:pt x="330" y="128"/>
                      <a:pt x="340" y="135"/>
                    </a:cubicBezTo>
                    <a:cubicBezTo>
                      <a:pt x="344" y="139"/>
                      <a:pt x="348" y="142"/>
                      <a:pt x="352" y="146"/>
                    </a:cubicBezTo>
                    <a:cubicBezTo>
                      <a:pt x="354" y="148"/>
                      <a:pt x="356" y="148"/>
                      <a:pt x="358" y="145"/>
                    </a:cubicBezTo>
                    <a:cubicBezTo>
                      <a:pt x="369" y="134"/>
                      <a:pt x="380" y="122"/>
                      <a:pt x="390" y="111"/>
                    </a:cubicBezTo>
                    <a:cubicBezTo>
                      <a:pt x="392" y="109"/>
                      <a:pt x="394" y="107"/>
                      <a:pt x="396" y="105"/>
                    </a:cubicBezTo>
                    <a:cubicBezTo>
                      <a:pt x="400" y="102"/>
                      <a:pt x="404" y="102"/>
                      <a:pt x="408" y="105"/>
                    </a:cubicBezTo>
                    <a:cubicBezTo>
                      <a:pt x="412" y="108"/>
                      <a:pt x="413" y="113"/>
                      <a:pt x="409" y="117"/>
                    </a:cubicBezTo>
                    <a:cubicBezTo>
                      <a:pt x="401" y="125"/>
                      <a:pt x="394" y="134"/>
                      <a:pt x="386" y="142"/>
                    </a:cubicBezTo>
                    <a:cubicBezTo>
                      <a:pt x="381" y="147"/>
                      <a:pt x="375" y="153"/>
                      <a:pt x="370" y="158"/>
                    </a:cubicBezTo>
                    <a:cubicBezTo>
                      <a:pt x="369" y="160"/>
                      <a:pt x="369" y="161"/>
                      <a:pt x="371" y="163"/>
                    </a:cubicBezTo>
                    <a:cubicBezTo>
                      <a:pt x="384" y="174"/>
                      <a:pt x="397" y="187"/>
                      <a:pt x="410" y="200"/>
                    </a:cubicBezTo>
                    <a:cubicBezTo>
                      <a:pt x="412" y="202"/>
                      <a:pt x="413" y="202"/>
                      <a:pt x="415" y="200"/>
                    </a:cubicBezTo>
                    <a:cubicBezTo>
                      <a:pt x="428" y="188"/>
                      <a:pt x="440" y="177"/>
                      <a:pt x="452" y="165"/>
                    </a:cubicBezTo>
                    <a:cubicBezTo>
                      <a:pt x="454" y="163"/>
                      <a:pt x="457" y="161"/>
                      <a:pt x="460" y="160"/>
                    </a:cubicBezTo>
                    <a:cubicBezTo>
                      <a:pt x="464" y="159"/>
                      <a:pt x="468" y="160"/>
                      <a:pt x="470" y="164"/>
                    </a:cubicBezTo>
                    <a:cubicBezTo>
                      <a:pt x="472" y="168"/>
                      <a:pt x="472" y="172"/>
                      <a:pt x="468" y="175"/>
                    </a:cubicBezTo>
                    <a:cubicBezTo>
                      <a:pt x="460" y="183"/>
                      <a:pt x="451" y="191"/>
                      <a:pt x="443" y="199"/>
                    </a:cubicBezTo>
                    <a:cubicBezTo>
                      <a:pt x="437" y="204"/>
                      <a:pt x="432" y="209"/>
                      <a:pt x="427" y="214"/>
                    </a:cubicBezTo>
                    <a:cubicBezTo>
                      <a:pt x="426" y="215"/>
                      <a:pt x="425" y="216"/>
                      <a:pt x="427" y="218"/>
                    </a:cubicBezTo>
                    <a:cubicBezTo>
                      <a:pt x="439" y="231"/>
                      <a:pt x="451" y="244"/>
                      <a:pt x="463" y="258"/>
                    </a:cubicBezTo>
                    <a:cubicBezTo>
                      <a:pt x="465" y="260"/>
                      <a:pt x="466" y="261"/>
                      <a:pt x="469" y="258"/>
                    </a:cubicBezTo>
                    <a:cubicBezTo>
                      <a:pt x="477" y="250"/>
                      <a:pt x="486" y="244"/>
                      <a:pt x="495" y="236"/>
                    </a:cubicBezTo>
                    <a:cubicBezTo>
                      <a:pt x="500" y="231"/>
                      <a:pt x="506" y="226"/>
                      <a:pt x="513" y="222"/>
                    </a:cubicBezTo>
                    <a:cubicBezTo>
                      <a:pt x="516" y="220"/>
                      <a:pt x="519" y="221"/>
                      <a:pt x="522" y="223"/>
                    </a:cubicBezTo>
                    <a:cubicBezTo>
                      <a:pt x="525" y="225"/>
                      <a:pt x="526" y="228"/>
                      <a:pt x="526" y="231"/>
                    </a:cubicBezTo>
                    <a:cubicBezTo>
                      <a:pt x="525" y="234"/>
                      <a:pt x="523" y="237"/>
                      <a:pt x="521" y="239"/>
                    </a:cubicBezTo>
                    <a:cubicBezTo>
                      <a:pt x="508" y="249"/>
                      <a:pt x="495" y="260"/>
                      <a:pt x="482" y="271"/>
                    </a:cubicBezTo>
                    <a:cubicBezTo>
                      <a:pt x="478" y="273"/>
                      <a:pt x="477" y="275"/>
                      <a:pt x="481" y="279"/>
                    </a:cubicBezTo>
                    <a:cubicBezTo>
                      <a:pt x="492" y="292"/>
                      <a:pt x="502" y="306"/>
                      <a:pt x="512" y="320"/>
                    </a:cubicBezTo>
                    <a:cubicBezTo>
                      <a:pt x="514" y="322"/>
                      <a:pt x="516" y="322"/>
                      <a:pt x="518" y="320"/>
                    </a:cubicBezTo>
                    <a:cubicBezTo>
                      <a:pt x="525" y="315"/>
                      <a:pt x="532" y="310"/>
                      <a:pt x="539" y="305"/>
                    </a:cubicBezTo>
                    <a:cubicBezTo>
                      <a:pt x="547" y="299"/>
                      <a:pt x="554" y="293"/>
                      <a:pt x="562" y="288"/>
                    </a:cubicBezTo>
                    <a:cubicBezTo>
                      <a:pt x="566" y="285"/>
                      <a:pt x="572" y="286"/>
                      <a:pt x="575" y="290"/>
                    </a:cubicBezTo>
                    <a:cubicBezTo>
                      <a:pt x="577" y="294"/>
                      <a:pt x="577" y="299"/>
                      <a:pt x="573" y="302"/>
                    </a:cubicBezTo>
                    <a:cubicBezTo>
                      <a:pt x="562" y="311"/>
                      <a:pt x="550" y="319"/>
                      <a:pt x="539" y="327"/>
                    </a:cubicBezTo>
                    <a:cubicBezTo>
                      <a:pt x="535" y="330"/>
                      <a:pt x="532" y="332"/>
                      <a:pt x="528" y="335"/>
                    </a:cubicBezTo>
                    <a:cubicBezTo>
                      <a:pt x="525" y="336"/>
                      <a:pt x="525" y="338"/>
                      <a:pt x="527" y="341"/>
                    </a:cubicBezTo>
                    <a:cubicBezTo>
                      <a:pt x="535" y="353"/>
                      <a:pt x="543" y="365"/>
                      <a:pt x="551" y="377"/>
                    </a:cubicBezTo>
                    <a:cubicBezTo>
                      <a:pt x="553" y="380"/>
                      <a:pt x="555" y="382"/>
                      <a:pt x="556" y="385"/>
                    </a:cubicBezTo>
                    <a:cubicBezTo>
                      <a:pt x="558" y="388"/>
                      <a:pt x="559" y="388"/>
                      <a:pt x="562" y="386"/>
                    </a:cubicBezTo>
                    <a:cubicBezTo>
                      <a:pt x="577" y="377"/>
                      <a:pt x="592" y="367"/>
                      <a:pt x="607" y="358"/>
                    </a:cubicBezTo>
                    <a:cubicBezTo>
                      <a:pt x="612" y="354"/>
                      <a:pt x="617" y="355"/>
                      <a:pt x="620" y="359"/>
                    </a:cubicBezTo>
                    <a:cubicBezTo>
                      <a:pt x="623" y="364"/>
                      <a:pt x="621" y="369"/>
                      <a:pt x="616" y="373"/>
                    </a:cubicBezTo>
                    <a:cubicBezTo>
                      <a:pt x="601" y="382"/>
                      <a:pt x="586" y="392"/>
                      <a:pt x="571" y="402"/>
                    </a:cubicBezTo>
                    <a:cubicBezTo>
                      <a:pt x="569" y="403"/>
                      <a:pt x="567" y="404"/>
                      <a:pt x="569" y="407"/>
                    </a:cubicBezTo>
                    <a:cubicBezTo>
                      <a:pt x="579" y="422"/>
                      <a:pt x="587" y="438"/>
                      <a:pt x="595" y="454"/>
                    </a:cubicBezTo>
                    <a:cubicBezTo>
                      <a:pt x="597" y="456"/>
                      <a:pt x="598" y="456"/>
                      <a:pt x="600" y="455"/>
                    </a:cubicBezTo>
                    <a:cubicBezTo>
                      <a:pt x="614" y="447"/>
                      <a:pt x="629" y="439"/>
                      <a:pt x="643" y="432"/>
                    </a:cubicBezTo>
                    <a:cubicBezTo>
                      <a:pt x="647" y="429"/>
                      <a:pt x="651" y="426"/>
                      <a:pt x="657" y="429"/>
                    </a:cubicBezTo>
                    <a:cubicBezTo>
                      <a:pt x="663" y="432"/>
                      <a:pt x="663" y="440"/>
                      <a:pt x="657" y="444"/>
                    </a:cubicBezTo>
                    <a:cubicBezTo>
                      <a:pt x="645" y="451"/>
                      <a:pt x="633" y="458"/>
                      <a:pt x="620" y="465"/>
                    </a:cubicBezTo>
                    <a:cubicBezTo>
                      <a:pt x="616" y="467"/>
                      <a:pt x="612" y="469"/>
                      <a:pt x="609" y="471"/>
                    </a:cubicBezTo>
                    <a:cubicBezTo>
                      <a:pt x="606" y="473"/>
                      <a:pt x="606" y="475"/>
                      <a:pt x="607" y="477"/>
                    </a:cubicBezTo>
                    <a:cubicBezTo>
                      <a:pt x="615" y="493"/>
                      <a:pt x="622" y="509"/>
                      <a:pt x="630" y="526"/>
                    </a:cubicBezTo>
                    <a:cubicBezTo>
                      <a:pt x="631" y="528"/>
                      <a:pt x="632" y="529"/>
                      <a:pt x="634" y="527"/>
                    </a:cubicBezTo>
                    <a:cubicBezTo>
                      <a:pt x="648" y="520"/>
                      <a:pt x="662" y="514"/>
                      <a:pt x="676" y="507"/>
                    </a:cubicBezTo>
                    <a:cubicBezTo>
                      <a:pt x="680" y="505"/>
                      <a:pt x="685" y="502"/>
                      <a:pt x="690" y="504"/>
                    </a:cubicBezTo>
                    <a:cubicBezTo>
                      <a:pt x="694" y="505"/>
                      <a:pt x="696" y="508"/>
                      <a:pt x="696" y="512"/>
                    </a:cubicBezTo>
                    <a:cubicBezTo>
                      <a:pt x="696" y="516"/>
                      <a:pt x="694" y="519"/>
                      <a:pt x="691" y="520"/>
                    </a:cubicBezTo>
                    <a:cubicBezTo>
                      <a:pt x="675" y="528"/>
                      <a:pt x="659" y="535"/>
                      <a:pt x="643" y="543"/>
                    </a:cubicBezTo>
                    <a:cubicBezTo>
                      <a:pt x="637" y="545"/>
                      <a:pt x="638" y="545"/>
                      <a:pt x="640" y="551"/>
                    </a:cubicBezTo>
                    <a:cubicBezTo>
                      <a:pt x="646" y="566"/>
                      <a:pt x="651" y="582"/>
                      <a:pt x="657" y="597"/>
                    </a:cubicBezTo>
                    <a:cubicBezTo>
                      <a:pt x="659" y="604"/>
                      <a:pt x="659" y="604"/>
                      <a:pt x="666" y="601"/>
                    </a:cubicBezTo>
                    <a:cubicBezTo>
                      <a:pt x="680" y="595"/>
                      <a:pt x="695" y="590"/>
                      <a:pt x="709" y="584"/>
                    </a:cubicBezTo>
                    <a:cubicBezTo>
                      <a:pt x="711" y="583"/>
                      <a:pt x="713" y="583"/>
                      <a:pt x="715" y="582"/>
                    </a:cubicBezTo>
                    <a:cubicBezTo>
                      <a:pt x="719" y="581"/>
                      <a:pt x="723" y="583"/>
                      <a:pt x="725" y="587"/>
                    </a:cubicBezTo>
                    <a:cubicBezTo>
                      <a:pt x="726" y="592"/>
                      <a:pt x="725" y="597"/>
                      <a:pt x="720" y="599"/>
                    </a:cubicBezTo>
                    <a:cubicBezTo>
                      <a:pt x="710" y="603"/>
                      <a:pt x="699" y="607"/>
                      <a:pt x="689" y="611"/>
                    </a:cubicBezTo>
                    <a:cubicBezTo>
                      <a:pt x="682" y="614"/>
                      <a:pt x="674" y="617"/>
                      <a:pt x="667" y="620"/>
                    </a:cubicBezTo>
                    <a:cubicBezTo>
                      <a:pt x="664" y="621"/>
                      <a:pt x="664" y="623"/>
                      <a:pt x="665" y="625"/>
                    </a:cubicBezTo>
                    <a:cubicBezTo>
                      <a:pt x="668" y="644"/>
                      <a:pt x="670" y="663"/>
                      <a:pt x="668" y="681"/>
                    </a:cubicBezTo>
                    <a:cubicBezTo>
                      <a:pt x="664" y="714"/>
                      <a:pt x="653" y="744"/>
                      <a:pt x="633" y="770"/>
                    </a:cubicBezTo>
                    <a:cubicBezTo>
                      <a:pt x="615" y="793"/>
                      <a:pt x="592" y="808"/>
                      <a:pt x="563" y="814"/>
                    </a:cubicBezTo>
                    <a:cubicBezTo>
                      <a:pt x="538" y="819"/>
                      <a:pt x="513" y="817"/>
                      <a:pt x="489" y="808"/>
                    </a:cubicBezTo>
                    <a:cubicBezTo>
                      <a:pt x="463" y="798"/>
                      <a:pt x="442" y="781"/>
                      <a:pt x="425" y="760"/>
                    </a:cubicBezTo>
                    <a:cubicBezTo>
                      <a:pt x="417" y="751"/>
                      <a:pt x="410" y="740"/>
                      <a:pt x="404" y="729"/>
                    </a:cubicBezTo>
                    <a:cubicBezTo>
                      <a:pt x="403" y="726"/>
                      <a:pt x="402" y="726"/>
                      <a:pt x="399" y="727"/>
                    </a:cubicBezTo>
                    <a:cubicBezTo>
                      <a:pt x="386" y="732"/>
                      <a:pt x="373" y="737"/>
                      <a:pt x="360" y="743"/>
                    </a:cubicBezTo>
                    <a:cubicBezTo>
                      <a:pt x="358" y="743"/>
                      <a:pt x="356" y="744"/>
                      <a:pt x="354" y="745"/>
                    </a:cubicBezTo>
                    <a:cubicBezTo>
                      <a:pt x="349" y="746"/>
                      <a:pt x="345" y="744"/>
                      <a:pt x="343" y="740"/>
                    </a:cubicBezTo>
                    <a:cubicBezTo>
                      <a:pt x="341" y="735"/>
                      <a:pt x="343" y="730"/>
                      <a:pt x="348" y="728"/>
                    </a:cubicBezTo>
                    <a:cubicBezTo>
                      <a:pt x="363" y="722"/>
                      <a:pt x="377" y="716"/>
                      <a:pt x="392" y="710"/>
                    </a:cubicBezTo>
                    <a:cubicBezTo>
                      <a:pt x="395" y="709"/>
                      <a:pt x="396" y="708"/>
                      <a:pt x="395" y="705"/>
                    </a:cubicBezTo>
                    <a:cubicBezTo>
                      <a:pt x="390" y="694"/>
                      <a:pt x="386" y="683"/>
                      <a:pt x="382" y="672"/>
                    </a:cubicBezTo>
                    <a:cubicBezTo>
                      <a:pt x="381" y="668"/>
                      <a:pt x="379" y="668"/>
                      <a:pt x="376" y="669"/>
                    </a:cubicBezTo>
                    <a:cubicBezTo>
                      <a:pt x="362" y="676"/>
                      <a:pt x="349" y="682"/>
                      <a:pt x="335" y="689"/>
                    </a:cubicBezTo>
                    <a:cubicBezTo>
                      <a:pt x="329" y="691"/>
                      <a:pt x="323" y="689"/>
                      <a:pt x="322" y="683"/>
                    </a:cubicBezTo>
                    <a:cubicBezTo>
                      <a:pt x="321" y="678"/>
                      <a:pt x="323" y="675"/>
                      <a:pt x="328" y="672"/>
                    </a:cubicBezTo>
                    <a:cubicBezTo>
                      <a:pt x="342" y="666"/>
                      <a:pt x="356" y="659"/>
                      <a:pt x="369" y="653"/>
                    </a:cubicBezTo>
                    <a:cubicBezTo>
                      <a:pt x="372" y="651"/>
                      <a:pt x="374" y="650"/>
                      <a:pt x="372" y="647"/>
                    </a:cubicBezTo>
                    <a:cubicBezTo>
                      <a:pt x="367" y="636"/>
                      <a:pt x="362" y="625"/>
                      <a:pt x="357" y="614"/>
                    </a:cubicBezTo>
                    <a:cubicBezTo>
                      <a:pt x="356" y="611"/>
                      <a:pt x="354" y="611"/>
                      <a:pt x="351" y="613"/>
                    </a:cubicBezTo>
                    <a:cubicBezTo>
                      <a:pt x="338" y="620"/>
                      <a:pt x="325" y="627"/>
                      <a:pt x="312" y="634"/>
                    </a:cubicBezTo>
                    <a:cubicBezTo>
                      <a:pt x="306" y="637"/>
                      <a:pt x="301" y="636"/>
                      <a:pt x="299" y="632"/>
                    </a:cubicBezTo>
                    <a:cubicBezTo>
                      <a:pt x="296" y="626"/>
                      <a:pt x="298" y="622"/>
                      <a:pt x="304" y="618"/>
                    </a:cubicBezTo>
                    <a:cubicBezTo>
                      <a:pt x="316" y="612"/>
                      <a:pt x="328" y="605"/>
                      <a:pt x="340" y="599"/>
                    </a:cubicBezTo>
                    <a:cubicBezTo>
                      <a:pt x="342" y="598"/>
                      <a:pt x="343" y="597"/>
                      <a:pt x="344" y="596"/>
                    </a:cubicBezTo>
                    <a:cubicBezTo>
                      <a:pt x="346" y="597"/>
                      <a:pt x="348" y="596"/>
                      <a:pt x="347" y="594"/>
                    </a:cubicBezTo>
                    <a:cubicBezTo>
                      <a:pt x="346" y="592"/>
                      <a:pt x="346" y="589"/>
                      <a:pt x="343" y="588"/>
                    </a:cubicBezTo>
                    <a:close/>
                    <a:moveTo>
                      <a:pt x="651" y="659"/>
                    </a:moveTo>
                    <a:cubicBezTo>
                      <a:pt x="651" y="652"/>
                      <a:pt x="650" y="641"/>
                      <a:pt x="648" y="631"/>
                    </a:cubicBezTo>
                    <a:cubicBezTo>
                      <a:pt x="644" y="610"/>
                      <a:pt x="636" y="591"/>
                      <a:pt x="629" y="572"/>
                    </a:cubicBezTo>
                    <a:cubicBezTo>
                      <a:pt x="621" y="551"/>
                      <a:pt x="612" y="531"/>
                      <a:pt x="603" y="510"/>
                    </a:cubicBezTo>
                    <a:cubicBezTo>
                      <a:pt x="594" y="490"/>
                      <a:pt x="584" y="471"/>
                      <a:pt x="574" y="452"/>
                    </a:cubicBezTo>
                    <a:cubicBezTo>
                      <a:pt x="565" y="435"/>
                      <a:pt x="556" y="419"/>
                      <a:pt x="546" y="403"/>
                    </a:cubicBezTo>
                    <a:cubicBezTo>
                      <a:pt x="536" y="387"/>
                      <a:pt x="526" y="371"/>
                      <a:pt x="515" y="355"/>
                    </a:cubicBezTo>
                    <a:cubicBezTo>
                      <a:pt x="505" y="340"/>
                      <a:pt x="494" y="326"/>
                      <a:pt x="483" y="311"/>
                    </a:cubicBezTo>
                    <a:cubicBezTo>
                      <a:pt x="470" y="294"/>
                      <a:pt x="457" y="278"/>
                      <a:pt x="443" y="262"/>
                    </a:cubicBezTo>
                    <a:cubicBezTo>
                      <a:pt x="430" y="247"/>
                      <a:pt x="417" y="233"/>
                      <a:pt x="404" y="219"/>
                    </a:cubicBezTo>
                    <a:cubicBezTo>
                      <a:pt x="390" y="205"/>
                      <a:pt x="375" y="191"/>
                      <a:pt x="361" y="178"/>
                    </a:cubicBezTo>
                    <a:cubicBezTo>
                      <a:pt x="343" y="161"/>
                      <a:pt x="324" y="145"/>
                      <a:pt x="305" y="130"/>
                    </a:cubicBezTo>
                    <a:cubicBezTo>
                      <a:pt x="283" y="113"/>
                      <a:pt x="261" y="96"/>
                      <a:pt x="237" y="81"/>
                    </a:cubicBezTo>
                    <a:cubicBezTo>
                      <a:pt x="219" y="69"/>
                      <a:pt x="200" y="60"/>
                      <a:pt x="179" y="55"/>
                    </a:cubicBezTo>
                    <a:cubicBezTo>
                      <a:pt x="154" y="49"/>
                      <a:pt x="130" y="48"/>
                      <a:pt x="104" y="54"/>
                    </a:cubicBezTo>
                    <a:cubicBezTo>
                      <a:pt x="81" y="61"/>
                      <a:pt x="60" y="71"/>
                      <a:pt x="44" y="90"/>
                    </a:cubicBezTo>
                    <a:cubicBezTo>
                      <a:pt x="32" y="104"/>
                      <a:pt x="24" y="121"/>
                      <a:pt x="21" y="139"/>
                    </a:cubicBezTo>
                    <a:cubicBezTo>
                      <a:pt x="17" y="164"/>
                      <a:pt x="19" y="187"/>
                      <a:pt x="29" y="210"/>
                    </a:cubicBezTo>
                    <a:cubicBezTo>
                      <a:pt x="39" y="231"/>
                      <a:pt x="52" y="249"/>
                      <a:pt x="69" y="265"/>
                    </a:cubicBezTo>
                    <a:cubicBezTo>
                      <a:pt x="71" y="266"/>
                      <a:pt x="72" y="266"/>
                      <a:pt x="74" y="266"/>
                    </a:cubicBezTo>
                    <a:cubicBezTo>
                      <a:pt x="78" y="267"/>
                      <a:pt x="81" y="268"/>
                      <a:pt x="81" y="272"/>
                    </a:cubicBezTo>
                    <a:cubicBezTo>
                      <a:pt x="82" y="275"/>
                      <a:pt x="84" y="276"/>
                      <a:pt x="86" y="278"/>
                    </a:cubicBezTo>
                    <a:cubicBezTo>
                      <a:pt x="98" y="285"/>
                      <a:pt x="109" y="293"/>
                      <a:pt x="120" y="301"/>
                    </a:cubicBezTo>
                    <a:cubicBezTo>
                      <a:pt x="121" y="302"/>
                      <a:pt x="122" y="303"/>
                      <a:pt x="124" y="303"/>
                    </a:cubicBezTo>
                    <a:cubicBezTo>
                      <a:pt x="130" y="303"/>
                      <a:pt x="133" y="305"/>
                      <a:pt x="134" y="311"/>
                    </a:cubicBezTo>
                    <a:cubicBezTo>
                      <a:pt x="134" y="312"/>
                      <a:pt x="135" y="312"/>
                      <a:pt x="135" y="312"/>
                    </a:cubicBezTo>
                    <a:cubicBezTo>
                      <a:pt x="146" y="321"/>
                      <a:pt x="156" y="329"/>
                      <a:pt x="166" y="339"/>
                    </a:cubicBezTo>
                    <a:cubicBezTo>
                      <a:pt x="169" y="341"/>
                      <a:pt x="172" y="343"/>
                      <a:pt x="176" y="343"/>
                    </a:cubicBezTo>
                    <a:cubicBezTo>
                      <a:pt x="179" y="343"/>
                      <a:pt x="182" y="346"/>
                      <a:pt x="182" y="349"/>
                    </a:cubicBezTo>
                    <a:cubicBezTo>
                      <a:pt x="182" y="352"/>
                      <a:pt x="183" y="354"/>
                      <a:pt x="185" y="355"/>
                    </a:cubicBezTo>
                    <a:cubicBezTo>
                      <a:pt x="195" y="364"/>
                      <a:pt x="206" y="373"/>
                      <a:pt x="215" y="383"/>
                    </a:cubicBezTo>
                    <a:cubicBezTo>
                      <a:pt x="216" y="385"/>
                      <a:pt x="217" y="386"/>
                      <a:pt x="219" y="386"/>
                    </a:cubicBezTo>
                    <a:cubicBezTo>
                      <a:pt x="225" y="386"/>
                      <a:pt x="227" y="390"/>
                      <a:pt x="227" y="394"/>
                    </a:cubicBezTo>
                    <a:cubicBezTo>
                      <a:pt x="227" y="396"/>
                      <a:pt x="228" y="397"/>
                      <a:pt x="229" y="398"/>
                    </a:cubicBezTo>
                    <a:cubicBezTo>
                      <a:pt x="233" y="402"/>
                      <a:pt x="237" y="406"/>
                      <a:pt x="241" y="410"/>
                    </a:cubicBezTo>
                    <a:cubicBezTo>
                      <a:pt x="246" y="416"/>
                      <a:pt x="251" y="421"/>
                      <a:pt x="255" y="427"/>
                    </a:cubicBezTo>
                    <a:cubicBezTo>
                      <a:pt x="257" y="429"/>
                      <a:pt x="259" y="431"/>
                      <a:pt x="262" y="432"/>
                    </a:cubicBezTo>
                    <a:cubicBezTo>
                      <a:pt x="266" y="433"/>
                      <a:pt x="269" y="436"/>
                      <a:pt x="269" y="441"/>
                    </a:cubicBezTo>
                    <a:cubicBezTo>
                      <a:pt x="269" y="443"/>
                      <a:pt x="270" y="444"/>
                      <a:pt x="270" y="445"/>
                    </a:cubicBezTo>
                    <a:cubicBezTo>
                      <a:pt x="279" y="455"/>
                      <a:pt x="287" y="466"/>
                      <a:pt x="294" y="476"/>
                    </a:cubicBezTo>
                    <a:cubicBezTo>
                      <a:pt x="296" y="479"/>
                      <a:pt x="298" y="481"/>
                      <a:pt x="301" y="482"/>
                    </a:cubicBezTo>
                    <a:cubicBezTo>
                      <a:pt x="305" y="483"/>
                      <a:pt x="307" y="486"/>
                      <a:pt x="307" y="490"/>
                    </a:cubicBezTo>
                    <a:cubicBezTo>
                      <a:pt x="307" y="492"/>
                      <a:pt x="307" y="494"/>
                      <a:pt x="308" y="495"/>
                    </a:cubicBezTo>
                    <a:cubicBezTo>
                      <a:pt x="315" y="506"/>
                      <a:pt x="322" y="517"/>
                      <a:pt x="329" y="527"/>
                    </a:cubicBezTo>
                    <a:cubicBezTo>
                      <a:pt x="331" y="531"/>
                      <a:pt x="333" y="534"/>
                      <a:pt x="338" y="535"/>
                    </a:cubicBezTo>
                    <a:cubicBezTo>
                      <a:pt x="340" y="536"/>
                      <a:pt x="341" y="539"/>
                      <a:pt x="341" y="542"/>
                    </a:cubicBezTo>
                    <a:cubicBezTo>
                      <a:pt x="340" y="544"/>
                      <a:pt x="341" y="547"/>
                      <a:pt x="342" y="549"/>
                    </a:cubicBezTo>
                    <a:cubicBezTo>
                      <a:pt x="348" y="560"/>
                      <a:pt x="354" y="570"/>
                      <a:pt x="360" y="581"/>
                    </a:cubicBezTo>
                    <a:cubicBezTo>
                      <a:pt x="362" y="584"/>
                      <a:pt x="363" y="588"/>
                      <a:pt x="368" y="590"/>
                    </a:cubicBezTo>
                    <a:cubicBezTo>
                      <a:pt x="371" y="591"/>
                      <a:pt x="372" y="595"/>
                      <a:pt x="371" y="598"/>
                    </a:cubicBezTo>
                    <a:cubicBezTo>
                      <a:pt x="371" y="600"/>
                      <a:pt x="371" y="603"/>
                      <a:pt x="372" y="605"/>
                    </a:cubicBezTo>
                    <a:cubicBezTo>
                      <a:pt x="376" y="614"/>
                      <a:pt x="380" y="623"/>
                      <a:pt x="385" y="631"/>
                    </a:cubicBezTo>
                    <a:cubicBezTo>
                      <a:pt x="387" y="637"/>
                      <a:pt x="388" y="644"/>
                      <a:pt x="395" y="647"/>
                    </a:cubicBezTo>
                    <a:cubicBezTo>
                      <a:pt x="397" y="649"/>
                      <a:pt x="398" y="652"/>
                      <a:pt x="397" y="654"/>
                    </a:cubicBezTo>
                    <a:cubicBezTo>
                      <a:pt x="396" y="658"/>
                      <a:pt x="397" y="662"/>
                      <a:pt x="399" y="665"/>
                    </a:cubicBezTo>
                    <a:cubicBezTo>
                      <a:pt x="400" y="668"/>
                      <a:pt x="401" y="671"/>
                      <a:pt x="403" y="674"/>
                    </a:cubicBezTo>
                    <a:cubicBezTo>
                      <a:pt x="406" y="683"/>
                      <a:pt x="407" y="692"/>
                      <a:pt x="412" y="700"/>
                    </a:cubicBezTo>
                    <a:cubicBezTo>
                      <a:pt x="416" y="706"/>
                      <a:pt x="419" y="713"/>
                      <a:pt x="420" y="720"/>
                    </a:cubicBezTo>
                    <a:cubicBezTo>
                      <a:pt x="422" y="726"/>
                      <a:pt x="426" y="732"/>
                      <a:pt x="430" y="738"/>
                    </a:cubicBezTo>
                    <a:cubicBezTo>
                      <a:pt x="441" y="752"/>
                      <a:pt x="452" y="765"/>
                      <a:pt x="467" y="775"/>
                    </a:cubicBezTo>
                    <a:cubicBezTo>
                      <a:pt x="493" y="794"/>
                      <a:pt x="521" y="801"/>
                      <a:pt x="553" y="797"/>
                    </a:cubicBezTo>
                    <a:cubicBezTo>
                      <a:pt x="580" y="794"/>
                      <a:pt x="601" y="780"/>
                      <a:pt x="618" y="760"/>
                    </a:cubicBezTo>
                    <a:cubicBezTo>
                      <a:pt x="641" y="732"/>
                      <a:pt x="651" y="699"/>
                      <a:pt x="651" y="659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14" name="Freeform 197">
                <a:extLst>
                  <a:ext uri="{FF2B5EF4-FFF2-40B4-BE49-F238E27FC236}">
                    <a16:creationId xmlns:a16="http://schemas.microsoft.com/office/drawing/2014/main" id="{A653DE05-BB22-4CBA-8D6D-1E570AD686C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3390563" y="2819400"/>
                <a:ext cx="3175" cy="3175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0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B6DB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15" name="Freeform 198">
                <a:extLst>
                  <a:ext uri="{FF2B5EF4-FFF2-40B4-BE49-F238E27FC236}">
                    <a16:creationId xmlns:a16="http://schemas.microsoft.com/office/drawing/2014/main" id="{8655F80A-1727-42E1-B595-DA860B715ECE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4258925" y="3228975"/>
                <a:ext cx="385763" cy="452438"/>
              </a:xfrm>
              <a:custGeom>
                <a:avLst/>
                <a:gdLst>
                  <a:gd name="T0" fmla="*/ 156 w 157"/>
                  <a:gd name="T1" fmla="*/ 97 h 184"/>
                  <a:gd name="T2" fmla="*/ 140 w 157"/>
                  <a:gd name="T3" fmla="*/ 153 h 184"/>
                  <a:gd name="T4" fmla="*/ 71 w 157"/>
                  <a:gd name="T5" fmla="*/ 178 h 184"/>
                  <a:gd name="T6" fmla="*/ 17 w 157"/>
                  <a:gd name="T7" fmla="*/ 138 h 184"/>
                  <a:gd name="T8" fmla="*/ 3 w 157"/>
                  <a:gd name="T9" fmla="*/ 72 h 184"/>
                  <a:gd name="T10" fmla="*/ 20 w 157"/>
                  <a:gd name="T11" fmla="*/ 30 h 184"/>
                  <a:gd name="T12" fmla="*/ 54 w 157"/>
                  <a:gd name="T13" fmla="*/ 5 h 184"/>
                  <a:gd name="T14" fmla="*/ 100 w 157"/>
                  <a:gd name="T15" fmla="*/ 8 h 184"/>
                  <a:gd name="T16" fmla="*/ 152 w 157"/>
                  <a:gd name="T17" fmla="*/ 66 h 184"/>
                  <a:gd name="T18" fmla="*/ 156 w 157"/>
                  <a:gd name="T19" fmla="*/ 97 h 184"/>
                  <a:gd name="T20" fmla="*/ 20 w 157"/>
                  <a:gd name="T21" fmla="*/ 88 h 184"/>
                  <a:gd name="T22" fmla="*/ 24 w 157"/>
                  <a:gd name="T23" fmla="*/ 109 h 184"/>
                  <a:gd name="T24" fmla="*/ 59 w 157"/>
                  <a:gd name="T25" fmla="*/ 155 h 184"/>
                  <a:gd name="T26" fmla="*/ 116 w 157"/>
                  <a:gd name="T27" fmla="*/ 152 h 184"/>
                  <a:gd name="T28" fmla="*/ 139 w 157"/>
                  <a:gd name="T29" fmla="*/ 102 h 184"/>
                  <a:gd name="T30" fmla="*/ 99 w 157"/>
                  <a:gd name="T31" fmla="*/ 27 h 184"/>
                  <a:gd name="T32" fmla="*/ 37 w 157"/>
                  <a:gd name="T33" fmla="*/ 37 h 184"/>
                  <a:gd name="T34" fmla="*/ 20 w 157"/>
                  <a:gd name="T35" fmla="*/ 88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57" h="184">
                    <a:moveTo>
                      <a:pt x="156" y="97"/>
                    </a:moveTo>
                    <a:cubicBezTo>
                      <a:pt x="157" y="118"/>
                      <a:pt x="151" y="137"/>
                      <a:pt x="140" y="153"/>
                    </a:cubicBezTo>
                    <a:cubicBezTo>
                      <a:pt x="124" y="174"/>
                      <a:pt x="97" y="184"/>
                      <a:pt x="71" y="178"/>
                    </a:cubicBezTo>
                    <a:cubicBezTo>
                      <a:pt x="47" y="173"/>
                      <a:pt x="30" y="159"/>
                      <a:pt x="17" y="138"/>
                    </a:cubicBezTo>
                    <a:cubicBezTo>
                      <a:pt x="4" y="118"/>
                      <a:pt x="0" y="96"/>
                      <a:pt x="3" y="72"/>
                    </a:cubicBezTo>
                    <a:cubicBezTo>
                      <a:pt x="4" y="57"/>
                      <a:pt x="10" y="43"/>
                      <a:pt x="20" y="30"/>
                    </a:cubicBezTo>
                    <a:cubicBezTo>
                      <a:pt x="28" y="18"/>
                      <a:pt x="40" y="10"/>
                      <a:pt x="54" y="5"/>
                    </a:cubicBezTo>
                    <a:cubicBezTo>
                      <a:pt x="69" y="0"/>
                      <a:pt x="85" y="1"/>
                      <a:pt x="100" y="8"/>
                    </a:cubicBezTo>
                    <a:cubicBezTo>
                      <a:pt x="127" y="19"/>
                      <a:pt x="142" y="39"/>
                      <a:pt x="152" y="66"/>
                    </a:cubicBezTo>
                    <a:cubicBezTo>
                      <a:pt x="155" y="77"/>
                      <a:pt x="157" y="87"/>
                      <a:pt x="156" y="97"/>
                    </a:cubicBezTo>
                    <a:close/>
                    <a:moveTo>
                      <a:pt x="20" y="88"/>
                    </a:moveTo>
                    <a:cubicBezTo>
                      <a:pt x="20" y="93"/>
                      <a:pt x="22" y="101"/>
                      <a:pt x="24" y="109"/>
                    </a:cubicBezTo>
                    <a:cubicBezTo>
                      <a:pt x="29" y="130"/>
                      <a:pt x="42" y="145"/>
                      <a:pt x="59" y="155"/>
                    </a:cubicBezTo>
                    <a:cubicBezTo>
                      <a:pt x="75" y="165"/>
                      <a:pt x="101" y="165"/>
                      <a:pt x="116" y="152"/>
                    </a:cubicBezTo>
                    <a:cubicBezTo>
                      <a:pt x="131" y="138"/>
                      <a:pt x="138" y="121"/>
                      <a:pt x="139" y="102"/>
                    </a:cubicBezTo>
                    <a:cubicBezTo>
                      <a:pt x="139" y="70"/>
                      <a:pt x="128" y="44"/>
                      <a:pt x="99" y="27"/>
                    </a:cubicBezTo>
                    <a:cubicBezTo>
                      <a:pt x="79" y="15"/>
                      <a:pt x="54" y="18"/>
                      <a:pt x="37" y="37"/>
                    </a:cubicBezTo>
                    <a:cubicBezTo>
                      <a:pt x="25" y="50"/>
                      <a:pt x="20" y="67"/>
                      <a:pt x="20" y="88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16" name="Freeform 199">
                <a:extLst>
                  <a:ext uri="{FF2B5EF4-FFF2-40B4-BE49-F238E27FC236}">
                    <a16:creationId xmlns:a16="http://schemas.microsoft.com/office/drawing/2014/main" id="{31C55324-5373-4B22-850B-1E20B4A768E9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3344525" y="2366962"/>
                <a:ext cx="336550" cy="322263"/>
              </a:xfrm>
              <a:custGeom>
                <a:avLst/>
                <a:gdLst>
                  <a:gd name="T0" fmla="*/ 1 w 137"/>
                  <a:gd name="T1" fmla="*/ 58 h 131"/>
                  <a:gd name="T2" fmla="*/ 48 w 137"/>
                  <a:gd name="T3" fmla="*/ 5 h 131"/>
                  <a:gd name="T4" fmla="*/ 117 w 137"/>
                  <a:gd name="T5" fmla="*/ 29 h 131"/>
                  <a:gd name="T6" fmla="*/ 126 w 137"/>
                  <a:gd name="T7" fmla="*/ 94 h 131"/>
                  <a:gd name="T8" fmla="*/ 98 w 137"/>
                  <a:gd name="T9" fmla="*/ 120 h 131"/>
                  <a:gd name="T10" fmla="*/ 27 w 137"/>
                  <a:gd name="T11" fmla="*/ 111 h 131"/>
                  <a:gd name="T12" fmla="*/ 1 w 137"/>
                  <a:gd name="T13" fmla="*/ 58 h 131"/>
                  <a:gd name="T14" fmla="*/ 72 w 137"/>
                  <a:gd name="T15" fmla="*/ 108 h 131"/>
                  <a:gd name="T16" fmla="*/ 86 w 137"/>
                  <a:gd name="T17" fmla="*/ 105 h 131"/>
                  <a:gd name="T18" fmla="*/ 108 w 137"/>
                  <a:gd name="T19" fmla="*/ 90 h 131"/>
                  <a:gd name="T20" fmla="*/ 108 w 137"/>
                  <a:gd name="T21" fmla="*/ 47 h 131"/>
                  <a:gd name="T22" fmla="*/ 56 w 137"/>
                  <a:gd name="T23" fmla="*/ 22 h 131"/>
                  <a:gd name="T24" fmla="*/ 20 w 137"/>
                  <a:gd name="T25" fmla="*/ 73 h 131"/>
                  <a:gd name="T26" fmla="*/ 72 w 137"/>
                  <a:gd name="T27" fmla="*/ 108 h 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37" h="131">
                    <a:moveTo>
                      <a:pt x="1" y="58"/>
                    </a:moveTo>
                    <a:cubicBezTo>
                      <a:pt x="0" y="31"/>
                      <a:pt x="21" y="9"/>
                      <a:pt x="48" y="5"/>
                    </a:cubicBezTo>
                    <a:cubicBezTo>
                      <a:pt x="75" y="0"/>
                      <a:pt x="99" y="9"/>
                      <a:pt x="117" y="29"/>
                    </a:cubicBezTo>
                    <a:cubicBezTo>
                      <a:pt x="133" y="48"/>
                      <a:pt x="137" y="71"/>
                      <a:pt x="126" y="94"/>
                    </a:cubicBezTo>
                    <a:cubicBezTo>
                      <a:pt x="121" y="106"/>
                      <a:pt x="111" y="115"/>
                      <a:pt x="98" y="120"/>
                    </a:cubicBezTo>
                    <a:cubicBezTo>
                      <a:pt x="73" y="131"/>
                      <a:pt x="49" y="127"/>
                      <a:pt x="27" y="111"/>
                    </a:cubicBezTo>
                    <a:cubicBezTo>
                      <a:pt x="10" y="99"/>
                      <a:pt x="1" y="82"/>
                      <a:pt x="1" y="58"/>
                    </a:cubicBezTo>
                    <a:close/>
                    <a:moveTo>
                      <a:pt x="72" y="108"/>
                    </a:moveTo>
                    <a:cubicBezTo>
                      <a:pt x="77" y="109"/>
                      <a:pt x="81" y="106"/>
                      <a:pt x="86" y="105"/>
                    </a:cubicBezTo>
                    <a:cubicBezTo>
                      <a:pt x="96" y="104"/>
                      <a:pt x="103" y="98"/>
                      <a:pt x="108" y="90"/>
                    </a:cubicBezTo>
                    <a:cubicBezTo>
                      <a:pt x="117" y="76"/>
                      <a:pt x="116" y="61"/>
                      <a:pt x="108" y="47"/>
                    </a:cubicBezTo>
                    <a:cubicBezTo>
                      <a:pt x="95" y="29"/>
                      <a:pt x="78" y="20"/>
                      <a:pt x="56" y="22"/>
                    </a:cubicBezTo>
                    <a:cubicBezTo>
                      <a:pt x="29" y="23"/>
                      <a:pt x="12" y="48"/>
                      <a:pt x="20" y="73"/>
                    </a:cubicBezTo>
                    <a:cubicBezTo>
                      <a:pt x="27" y="94"/>
                      <a:pt x="49" y="109"/>
                      <a:pt x="72" y="108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17" name="Freeform 200">
                <a:extLst>
                  <a:ext uri="{FF2B5EF4-FFF2-40B4-BE49-F238E27FC236}">
                    <a16:creationId xmlns:a16="http://schemas.microsoft.com/office/drawing/2014/main" id="{1AB479FD-37B8-4778-BBEB-BBF5CD57B909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4054138" y="2776537"/>
                <a:ext cx="273050" cy="288925"/>
              </a:xfrm>
              <a:custGeom>
                <a:avLst/>
                <a:gdLst>
                  <a:gd name="T0" fmla="*/ 0 w 111"/>
                  <a:gd name="T1" fmla="*/ 54 h 118"/>
                  <a:gd name="T2" fmla="*/ 17 w 111"/>
                  <a:gd name="T3" fmla="*/ 14 h 118"/>
                  <a:gd name="T4" fmla="*/ 67 w 111"/>
                  <a:gd name="T5" fmla="*/ 7 h 118"/>
                  <a:gd name="T6" fmla="*/ 106 w 111"/>
                  <a:gd name="T7" fmla="*/ 54 h 118"/>
                  <a:gd name="T8" fmla="*/ 88 w 111"/>
                  <a:gd name="T9" fmla="*/ 107 h 118"/>
                  <a:gd name="T10" fmla="*/ 50 w 111"/>
                  <a:gd name="T11" fmla="*/ 115 h 118"/>
                  <a:gd name="T12" fmla="*/ 8 w 111"/>
                  <a:gd name="T13" fmla="*/ 85 h 118"/>
                  <a:gd name="T14" fmla="*/ 0 w 111"/>
                  <a:gd name="T15" fmla="*/ 54 h 118"/>
                  <a:gd name="T16" fmla="*/ 79 w 111"/>
                  <a:gd name="T17" fmla="*/ 92 h 118"/>
                  <a:gd name="T18" fmla="*/ 79 w 111"/>
                  <a:gd name="T19" fmla="*/ 92 h 118"/>
                  <a:gd name="T20" fmla="*/ 85 w 111"/>
                  <a:gd name="T21" fmla="*/ 85 h 118"/>
                  <a:gd name="T22" fmla="*/ 85 w 111"/>
                  <a:gd name="T23" fmla="*/ 84 h 118"/>
                  <a:gd name="T24" fmla="*/ 89 w 111"/>
                  <a:gd name="T25" fmla="*/ 76 h 118"/>
                  <a:gd name="T26" fmla="*/ 89 w 111"/>
                  <a:gd name="T27" fmla="*/ 73 h 118"/>
                  <a:gd name="T28" fmla="*/ 89 w 111"/>
                  <a:gd name="T29" fmla="*/ 58 h 118"/>
                  <a:gd name="T30" fmla="*/ 89 w 111"/>
                  <a:gd name="T31" fmla="*/ 57 h 118"/>
                  <a:gd name="T32" fmla="*/ 88 w 111"/>
                  <a:gd name="T33" fmla="*/ 54 h 118"/>
                  <a:gd name="T34" fmla="*/ 88 w 111"/>
                  <a:gd name="T35" fmla="*/ 54 h 118"/>
                  <a:gd name="T36" fmla="*/ 85 w 111"/>
                  <a:gd name="T37" fmla="*/ 46 h 118"/>
                  <a:gd name="T38" fmla="*/ 84 w 111"/>
                  <a:gd name="T39" fmla="*/ 45 h 118"/>
                  <a:gd name="T40" fmla="*/ 76 w 111"/>
                  <a:gd name="T41" fmla="*/ 34 h 118"/>
                  <a:gd name="T42" fmla="*/ 76 w 111"/>
                  <a:gd name="T43" fmla="*/ 34 h 118"/>
                  <a:gd name="T44" fmla="*/ 74 w 111"/>
                  <a:gd name="T45" fmla="*/ 32 h 118"/>
                  <a:gd name="T46" fmla="*/ 73 w 111"/>
                  <a:gd name="T47" fmla="*/ 31 h 118"/>
                  <a:gd name="T48" fmla="*/ 59 w 111"/>
                  <a:gd name="T49" fmla="*/ 23 h 118"/>
                  <a:gd name="T50" fmla="*/ 59 w 111"/>
                  <a:gd name="T51" fmla="*/ 23 h 118"/>
                  <a:gd name="T52" fmla="*/ 58 w 111"/>
                  <a:gd name="T53" fmla="*/ 23 h 118"/>
                  <a:gd name="T54" fmla="*/ 56 w 111"/>
                  <a:gd name="T55" fmla="*/ 22 h 118"/>
                  <a:gd name="T56" fmla="*/ 47 w 111"/>
                  <a:gd name="T57" fmla="*/ 21 h 118"/>
                  <a:gd name="T58" fmla="*/ 43 w 111"/>
                  <a:gd name="T59" fmla="*/ 22 h 118"/>
                  <a:gd name="T60" fmla="*/ 21 w 111"/>
                  <a:gd name="T61" fmla="*/ 38 h 118"/>
                  <a:gd name="T62" fmla="*/ 21 w 111"/>
                  <a:gd name="T63" fmla="*/ 39 h 118"/>
                  <a:gd name="T64" fmla="*/ 18 w 111"/>
                  <a:gd name="T65" fmla="*/ 46 h 118"/>
                  <a:gd name="T66" fmla="*/ 18 w 111"/>
                  <a:gd name="T67" fmla="*/ 48 h 118"/>
                  <a:gd name="T68" fmla="*/ 18 w 111"/>
                  <a:gd name="T69" fmla="*/ 59 h 118"/>
                  <a:gd name="T70" fmla="*/ 18 w 111"/>
                  <a:gd name="T71" fmla="*/ 61 h 118"/>
                  <a:gd name="T72" fmla="*/ 19 w 111"/>
                  <a:gd name="T73" fmla="*/ 64 h 118"/>
                  <a:gd name="T74" fmla="*/ 19 w 111"/>
                  <a:gd name="T75" fmla="*/ 66 h 118"/>
                  <a:gd name="T76" fmla="*/ 20 w 111"/>
                  <a:gd name="T77" fmla="*/ 67 h 118"/>
                  <a:gd name="T78" fmla="*/ 20 w 111"/>
                  <a:gd name="T79" fmla="*/ 69 h 118"/>
                  <a:gd name="T80" fmla="*/ 21 w 111"/>
                  <a:gd name="T81" fmla="*/ 70 h 118"/>
                  <a:gd name="T82" fmla="*/ 21 w 111"/>
                  <a:gd name="T83" fmla="*/ 70 h 118"/>
                  <a:gd name="T84" fmla="*/ 29 w 111"/>
                  <a:gd name="T85" fmla="*/ 84 h 118"/>
                  <a:gd name="T86" fmla="*/ 29 w 111"/>
                  <a:gd name="T87" fmla="*/ 84 h 118"/>
                  <a:gd name="T88" fmla="*/ 36 w 111"/>
                  <a:gd name="T89" fmla="*/ 90 h 118"/>
                  <a:gd name="T90" fmla="*/ 37 w 111"/>
                  <a:gd name="T91" fmla="*/ 90 h 118"/>
                  <a:gd name="T92" fmla="*/ 44 w 111"/>
                  <a:gd name="T93" fmla="*/ 95 h 118"/>
                  <a:gd name="T94" fmla="*/ 70 w 111"/>
                  <a:gd name="T95" fmla="*/ 96 h 118"/>
                  <a:gd name="T96" fmla="*/ 76 w 111"/>
                  <a:gd name="T97" fmla="*/ 94 h 118"/>
                  <a:gd name="T98" fmla="*/ 77 w 111"/>
                  <a:gd name="T99" fmla="*/ 93 h 118"/>
                  <a:gd name="T100" fmla="*/ 78 w 111"/>
                  <a:gd name="T101" fmla="*/ 93 h 118"/>
                  <a:gd name="T102" fmla="*/ 79 w 111"/>
                  <a:gd name="T103" fmla="*/ 92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11" h="118">
                    <a:moveTo>
                      <a:pt x="0" y="54"/>
                    </a:moveTo>
                    <a:cubicBezTo>
                      <a:pt x="0" y="38"/>
                      <a:pt x="5" y="24"/>
                      <a:pt x="17" y="14"/>
                    </a:cubicBezTo>
                    <a:cubicBezTo>
                      <a:pt x="32" y="2"/>
                      <a:pt x="49" y="0"/>
                      <a:pt x="67" y="7"/>
                    </a:cubicBezTo>
                    <a:cubicBezTo>
                      <a:pt x="88" y="16"/>
                      <a:pt x="101" y="31"/>
                      <a:pt x="106" y="54"/>
                    </a:cubicBezTo>
                    <a:cubicBezTo>
                      <a:pt x="111" y="75"/>
                      <a:pt x="106" y="93"/>
                      <a:pt x="88" y="107"/>
                    </a:cubicBezTo>
                    <a:cubicBezTo>
                      <a:pt x="77" y="115"/>
                      <a:pt x="64" y="118"/>
                      <a:pt x="50" y="115"/>
                    </a:cubicBezTo>
                    <a:cubicBezTo>
                      <a:pt x="31" y="111"/>
                      <a:pt x="18" y="100"/>
                      <a:pt x="8" y="85"/>
                    </a:cubicBezTo>
                    <a:cubicBezTo>
                      <a:pt x="2" y="75"/>
                      <a:pt x="1" y="65"/>
                      <a:pt x="0" y="54"/>
                    </a:cubicBezTo>
                    <a:close/>
                    <a:moveTo>
                      <a:pt x="79" y="92"/>
                    </a:moveTo>
                    <a:cubicBezTo>
                      <a:pt x="79" y="92"/>
                      <a:pt x="79" y="92"/>
                      <a:pt x="79" y="92"/>
                    </a:cubicBezTo>
                    <a:cubicBezTo>
                      <a:pt x="82" y="90"/>
                      <a:pt x="84" y="88"/>
                      <a:pt x="85" y="85"/>
                    </a:cubicBezTo>
                    <a:cubicBezTo>
                      <a:pt x="85" y="84"/>
                      <a:pt x="85" y="84"/>
                      <a:pt x="85" y="84"/>
                    </a:cubicBezTo>
                    <a:cubicBezTo>
                      <a:pt x="88" y="82"/>
                      <a:pt x="88" y="79"/>
                      <a:pt x="89" y="76"/>
                    </a:cubicBezTo>
                    <a:cubicBezTo>
                      <a:pt x="89" y="75"/>
                      <a:pt x="89" y="74"/>
                      <a:pt x="89" y="73"/>
                    </a:cubicBezTo>
                    <a:cubicBezTo>
                      <a:pt x="90" y="68"/>
                      <a:pt x="90" y="63"/>
                      <a:pt x="89" y="58"/>
                    </a:cubicBezTo>
                    <a:cubicBezTo>
                      <a:pt x="89" y="58"/>
                      <a:pt x="89" y="57"/>
                      <a:pt x="89" y="57"/>
                    </a:cubicBezTo>
                    <a:cubicBezTo>
                      <a:pt x="89" y="56"/>
                      <a:pt x="89" y="55"/>
                      <a:pt x="88" y="54"/>
                    </a:cubicBezTo>
                    <a:cubicBezTo>
                      <a:pt x="88" y="54"/>
                      <a:pt x="88" y="54"/>
                      <a:pt x="88" y="54"/>
                    </a:cubicBezTo>
                    <a:cubicBezTo>
                      <a:pt x="88" y="51"/>
                      <a:pt x="87" y="48"/>
                      <a:pt x="85" y="46"/>
                    </a:cubicBezTo>
                    <a:cubicBezTo>
                      <a:pt x="85" y="46"/>
                      <a:pt x="84" y="45"/>
                      <a:pt x="84" y="45"/>
                    </a:cubicBezTo>
                    <a:cubicBezTo>
                      <a:pt x="83" y="41"/>
                      <a:pt x="80" y="37"/>
                      <a:pt x="76" y="34"/>
                    </a:cubicBezTo>
                    <a:cubicBezTo>
                      <a:pt x="76" y="34"/>
                      <a:pt x="76" y="34"/>
                      <a:pt x="76" y="34"/>
                    </a:cubicBezTo>
                    <a:cubicBezTo>
                      <a:pt x="76" y="33"/>
                      <a:pt x="75" y="32"/>
                      <a:pt x="74" y="32"/>
                    </a:cubicBezTo>
                    <a:cubicBezTo>
                      <a:pt x="73" y="32"/>
                      <a:pt x="73" y="31"/>
                      <a:pt x="73" y="31"/>
                    </a:cubicBezTo>
                    <a:cubicBezTo>
                      <a:pt x="69" y="27"/>
                      <a:pt x="64" y="24"/>
                      <a:pt x="59" y="23"/>
                    </a:cubicBezTo>
                    <a:cubicBezTo>
                      <a:pt x="59" y="23"/>
                      <a:pt x="59" y="23"/>
                      <a:pt x="59" y="23"/>
                    </a:cubicBezTo>
                    <a:cubicBezTo>
                      <a:pt x="58" y="23"/>
                      <a:pt x="58" y="23"/>
                      <a:pt x="58" y="23"/>
                    </a:cubicBezTo>
                    <a:cubicBezTo>
                      <a:pt x="57" y="23"/>
                      <a:pt x="56" y="23"/>
                      <a:pt x="56" y="22"/>
                    </a:cubicBezTo>
                    <a:cubicBezTo>
                      <a:pt x="53" y="21"/>
                      <a:pt x="50" y="20"/>
                      <a:pt x="47" y="21"/>
                    </a:cubicBezTo>
                    <a:cubicBezTo>
                      <a:pt x="46" y="22"/>
                      <a:pt x="44" y="22"/>
                      <a:pt x="43" y="22"/>
                    </a:cubicBezTo>
                    <a:cubicBezTo>
                      <a:pt x="32" y="23"/>
                      <a:pt x="25" y="29"/>
                      <a:pt x="21" y="38"/>
                    </a:cubicBezTo>
                    <a:cubicBezTo>
                      <a:pt x="21" y="39"/>
                      <a:pt x="21" y="39"/>
                      <a:pt x="21" y="39"/>
                    </a:cubicBezTo>
                    <a:cubicBezTo>
                      <a:pt x="19" y="41"/>
                      <a:pt x="18" y="43"/>
                      <a:pt x="18" y="46"/>
                    </a:cubicBezTo>
                    <a:cubicBezTo>
                      <a:pt x="18" y="47"/>
                      <a:pt x="18" y="47"/>
                      <a:pt x="18" y="48"/>
                    </a:cubicBezTo>
                    <a:cubicBezTo>
                      <a:pt x="17" y="52"/>
                      <a:pt x="16" y="56"/>
                      <a:pt x="18" y="59"/>
                    </a:cubicBezTo>
                    <a:cubicBezTo>
                      <a:pt x="18" y="60"/>
                      <a:pt x="18" y="60"/>
                      <a:pt x="18" y="61"/>
                    </a:cubicBezTo>
                    <a:cubicBezTo>
                      <a:pt x="18" y="62"/>
                      <a:pt x="18" y="63"/>
                      <a:pt x="19" y="64"/>
                    </a:cubicBezTo>
                    <a:cubicBezTo>
                      <a:pt x="19" y="65"/>
                      <a:pt x="19" y="65"/>
                      <a:pt x="19" y="66"/>
                    </a:cubicBezTo>
                    <a:cubicBezTo>
                      <a:pt x="19" y="66"/>
                      <a:pt x="20" y="67"/>
                      <a:pt x="20" y="67"/>
                    </a:cubicBezTo>
                    <a:cubicBezTo>
                      <a:pt x="20" y="68"/>
                      <a:pt x="20" y="68"/>
                      <a:pt x="20" y="69"/>
                    </a:cubicBezTo>
                    <a:cubicBezTo>
                      <a:pt x="20" y="69"/>
                      <a:pt x="21" y="69"/>
                      <a:pt x="21" y="70"/>
                    </a:cubicBezTo>
                    <a:cubicBezTo>
                      <a:pt x="21" y="70"/>
                      <a:pt x="21" y="70"/>
                      <a:pt x="21" y="70"/>
                    </a:cubicBezTo>
                    <a:cubicBezTo>
                      <a:pt x="22" y="75"/>
                      <a:pt x="25" y="80"/>
                      <a:pt x="29" y="84"/>
                    </a:cubicBezTo>
                    <a:cubicBezTo>
                      <a:pt x="29" y="84"/>
                      <a:pt x="29" y="84"/>
                      <a:pt x="29" y="84"/>
                    </a:cubicBezTo>
                    <a:cubicBezTo>
                      <a:pt x="31" y="86"/>
                      <a:pt x="33" y="89"/>
                      <a:pt x="36" y="90"/>
                    </a:cubicBezTo>
                    <a:cubicBezTo>
                      <a:pt x="36" y="90"/>
                      <a:pt x="37" y="90"/>
                      <a:pt x="37" y="90"/>
                    </a:cubicBezTo>
                    <a:cubicBezTo>
                      <a:pt x="39" y="93"/>
                      <a:pt x="42" y="94"/>
                      <a:pt x="44" y="95"/>
                    </a:cubicBezTo>
                    <a:cubicBezTo>
                      <a:pt x="53" y="99"/>
                      <a:pt x="61" y="101"/>
                      <a:pt x="70" y="96"/>
                    </a:cubicBezTo>
                    <a:cubicBezTo>
                      <a:pt x="72" y="96"/>
                      <a:pt x="74" y="95"/>
                      <a:pt x="76" y="94"/>
                    </a:cubicBezTo>
                    <a:cubicBezTo>
                      <a:pt x="76" y="94"/>
                      <a:pt x="76" y="94"/>
                      <a:pt x="77" y="93"/>
                    </a:cubicBezTo>
                    <a:cubicBezTo>
                      <a:pt x="77" y="93"/>
                      <a:pt x="77" y="93"/>
                      <a:pt x="78" y="93"/>
                    </a:cubicBezTo>
                    <a:cubicBezTo>
                      <a:pt x="78" y="92"/>
                      <a:pt x="78" y="92"/>
                      <a:pt x="79" y="92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18" name="Freeform 201">
                <a:extLst>
                  <a:ext uri="{FF2B5EF4-FFF2-40B4-BE49-F238E27FC236}">
                    <a16:creationId xmlns:a16="http://schemas.microsoft.com/office/drawing/2014/main" id="{07C53078-0CAA-4DF7-83AE-B54482117108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3785850" y="2465387"/>
                <a:ext cx="200025" cy="200025"/>
              </a:xfrm>
              <a:custGeom>
                <a:avLst/>
                <a:gdLst>
                  <a:gd name="T0" fmla="*/ 0 w 81"/>
                  <a:gd name="T1" fmla="*/ 37 h 81"/>
                  <a:gd name="T2" fmla="*/ 41 w 81"/>
                  <a:gd name="T3" fmla="*/ 4 h 81"/>
                  <a:gd name="T4" fmla="*/ 78 w 81"/>
                  <a:gd name="T5" fmla="*/ 41 h 81"/>
                  <a:gd name="T6" fmla="*/ 49 w 81"/>
                  <a:gd name="T7" fmla="*/ 79 h 81"/>
                  <a:gd name="T8" fmla="*/ 1 w 81"/>
                  <a:gd name="T9" fmla="*/ 44 h 81"/>
                  <a:gd name="T10" fmla="*/ 0 w 81"/>
                  <a:gd name="T11" fmla="*/ 37 h 81"/>
                  <a:gd name="T12" fmla="*/ 44 w 81"/>
                  <a:gd name="T13" fmla="*/ 62 h 81"/>
                  <a:gd name="T14" fmla="*/ 61 w 81"/>
                  <a:gd name="T15" fmla="*/ 44 h 81"/>
                  <a:gd name="T16" fmla="*/ 28 w 81"/>
                  <a:gd name="T17" fmla="*/ 22 h 81"/>
                  <a:gd name="T18" fmla="*/ 18 w 81"/>
                  <a:gd name="T19" fmla="*/ 39 h 81"/>
                  <a:gd name="T20" fmla="*/ 44 w 81"/>
                  <a:gd name="T21" fmla="*/ 62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1" h="81">
                    <a:moveTo>
                      <a:pt x="0" y="37"/>
                    </a:moveTo>
                    <a:cubicBezTo>
                      <a:pt x="0" y="15"/>
                      <a:pt x="19" y="0"/>
                      <a:pt x="41" y="4"/>
                    </a:cubicBezTo>
                    <a:cubicBezTo>
                      <a:pt x="60" y="7"/>
                      <a:pt x="76" y="23"/>
                      <a:pt x="78" y="41"/>
                    </a:cubicBezTo>
                    <a:cubicBezTo>
                      <a:pt x="81" y="59"/>
                      <a:pt x="69" y="77"/>
                      <a:pt x="49" y="79"/>
                    </a:cubicBezTo>
                    <a:cubicBezTo>
                      <a:pt x="27" y="81"/>
                      <a:pt x="6" y="66"/>
                      <a:pt x="1" y="44"/>
                    </a:cubicBezTo>
                    <a:cubicBezTo>
                      <a:pt x="0" y="42"/>
                      <a:pt x="1" y="39"/>
                      <a:pt x="0" y="37"/>
                    </a:cubicBezTo>
                    <a:close/>
                    <a:moveTo>
                      <a:pt x="44" y="62"/>
                    </a:moveTo>
                    <a:cubicBezTo>
                      <a:pt x="55" y="62"/>
                      <a:pt x="62" y="54"/>
                      <a:pt x="61" y="44"/>
                    </a:cubicBezTo>
                    <a:cubicBezTo>
                      <a:pt x="60" y="29"/>
                      <a:pt x="42" y="17"/>
                      <a:pt x="28" y="22"/>
                    </a:cubicBezTo>
                    <a:cubicBezTo>
                      <a:pt x="22" y="24"/>
                      <a:pt x="17" y="32"/>
                      <a:pt x="18" y="39"/>
                    </a:cubicBezTo>
                    <a:cubicBezTo>
                      <a:pt x="20" y="51"/>
                      <a:pt x="32" y="62"/>
                      <a:pt x="44" y="62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19" name="Freeform 202">
                <a:extLst>
                  <a:ext uri="{FF2B5EF4-FFF2-40B4-BE49-F238E27FC236}">
                    <a16:creationId xmlns:a16="http://schemas.microsoft.com/office/drawing/2014/main" id="{442F3333-CA11-4F6F-AD53-B3FAF57FFD1B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4020800" y="3181350"/>
                <a:ext cx="166688" cy="174625"/>
              </a:xfrm>
              <a:custGeom>
                <a:avLst/>
                <a:gdLst>
                  <a:gd name="T0" fmla="*/ 35 w 68"/>
                  <a:gd name="T1" fmla="*/ 70 h 71"/>
                  <a:gd name="T2" fmla="*/ 1 w 68"/>
                  <a:gd name="T3" fmla="*/ 33 h 71"/>
                  <a:gd name="T4" fmla="*/ 34 w 68"/>
                  <a:gd name="T5" fmla="*/ 0 h 71"/>
                  <a:gd name="T6" fmla="*/ 68 w 68"/>
                  <a:gd name="T7" fmla="*/ 38 h 71"/>
                  <a:gd name="T8" fmla="*/ 35 w 68"/>
                  <a:gd name="T9" fmla="*/ 70 h 71"/>
                  <a:gd name="T10" fmla="*/ 50 w 68"/>
                  <a:gd name="T11" fmla="*/ 37 h 71"/>
                  <a:gd name="T12" fmla="*/ 33 w 68"/>
                  <a:gd name="T13" fmla="*/ 18 h 71"/>
                  <a:gd name="T14" fmla="*/ 18 w 68"/>
                  <a:gd name="T15" fmla="*/ 34 h 71"/>
                  <a:gd name="T16" fmla="*/ 35 w 68"/>
                  <a:gd name="T17" fmla="*/ 52 h 71"/>
                  <a:gd name="T18" fmla="*/ 50 w 68"/>
                  <a:gd name="T19" fmla="*/ 37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71">
                    <a:moveTo>
                      <a:pt x="35" y="70"/>
                    </a:moveTo>
                    <a:cubicBezTo>
                      <a:pt x="17" y="71"/>
                      <a:pt x="0" y="54"/>
                      <a:pt x="1" y="33"/>
                    </a:cubicBezTo>
                    <a:cubicBezTo>
                      <a:pt x="2" y="14"/>
                      <a:pt x="15" y="0"/>
                      <a:pt x="34" y="0"/>
                    </a:cubicBezTo>
                    <a:cubicBezTo>
                      <a:pt x="52" y="1"/>
                      <a:pt x="68" y="18"/>
                      <a:pt x="68" y="38"/>
                    </a:cubicBezTo>
                    <a:cubicBezTo>
                      <a:pt x="68" y="56"/>
                      <a:pt x="52" y="71"/>
                      <a:pt x="35" y="70"/>
                    </a:cubicBezTo>
                    <a:close/>
                    <a:moveTo>
                      <a:pt x="50" y="37"/>
                    </a:moveTo>
                    <a:cubicBezTo>
                      <a:pt x="50" y="27"/>
                      <a:pt x="42" y="19"/>
                      <a:pt x="33" y="18"/>
                    </a:cubicBezTo>
                    <a:cubicBezTo>
                      <a:pt x="24" y="18"/>
                      <a:pt x="18" y="26"/>
                      <a:pt x="18" y="34"/>
                    </a:cubicBezTo>
                    <a:cubicBezTo>
                      <a:pt x="18" y="44"/>
                      <a:pt x="26" y="52"/>
                      <a:pt x="35" y="52"/>
                    </a:cubicBezTo>
                    <a:cubicBezTo>
                      <a:pt x="44" y="52"/>
                      <a:pt x="50" y="46"/>
                      <a:pt x="50" y="37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20" name="Freeform 203">
                <a:extLst>
                  <a:ext uri="{FF2B5EF4-FFF2-40B4-BE49-F238E27FC236}">
                    <a16:creationId xmlns:a16="http://schemas.microsoft.com/office/drawing/2014/main" id="{C7DC914E-AA15-4000-9CE2-D45B66E05086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3744575" y="2805112"/>
                <a:ext cx="161925" cy="161925"/>
              </a:xfrm>
              <a:custGeom>
                <a:avLst/>
                <a:gdLst>
                  <a:gd name="T0" fmla="*/ 35 w 66"/>
                  <a:gd name="T1" fmla="*/ 65 h 66"/>
                  <a:gd name="T2" fmla="*/ 0 w 66"/>
                  <a:gd name="T3" fmla="*/ 33 h 66"/>
                  <a:gd name="T4" fmla="*/ 30 w 66"/>
                  <a:gd name="T5" fmla="*/ 1 h 66"/>
                  <a:gd name="T6" fmla="*/ 66 w 66"/>
                  <a:gd name="T7" fmla="*/ 36 h 66"/>
                  <a:gd name="T8" fmla="*/ 35 w 66"/>
                  <a:gd name="T9" fmla="*/ 65 h 66"/>
                  <a:gd name="T10" fmla="*/ 35 w 66"/>
                  <a:gd name="T11" fmla="*/ 48 h 66"/>
                  <a:gd name="T12" fmla="*/ 48 w 66"/>
                  <a:gd name="T13" fmla="*/ 36 h 66"/>
                  <a:gd name="T14" fmla="*/ 32 w 66"/>
                  <a:gd name="T15" fmla="*/ 19 h 66"/>
                  <a:gd name="T16" fmla="*/ 19 w 66"/>
                  <a:gd name="T17" fmla="*/ 31 h 66"/>
                  <a:gd name="T18" fmla="*/ 35 w 66"/>
                  <a:gd name="T19" fmla="*/ 48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6" h="66">
                    <a:moveTo>
                      <a:pt x="35" y="65"/>
                    </a:moveTo>
                    <a:cubicBezTo>
                      <a:pt x="18" y="66"/>
                      <a:pt x="1" y="50"/>
                      <a:pt x="0" y="33"/>
                    </a:cubicBezTo>
                    <a:cubicBezTo>
                      <a:pt x="0" y="16"/>
                      <a:pt x="14" y="2"/>
                      <a:pt x="30" y="1"/>
                    </a:cubicBezTo>
                    <a:cubicBezTo>
                      <a:pt x="50" y="0"/>
                      <a:pt x="66" y="16"/>
                      <a:pt x="66" y="36"/>
                    </a:cubicBezTo>
                    <a:cubicBezTo>
                      <a:pt x="65" y="51"/>
                      <a:pt x="53" y="66"/>
                      <a:pt x="35" y="65"/>
                    </a:cubicBezTo>
                    <a:close/>
                    <a:moveTo>
                      <a:pt x="35" y="48"/>
                    </a:moveTo>
                    <a:cubicBezTo>
                      <a:pt x="42" y="48"/>
                      <a:pt x="48" y="42"/>
                      <a:pt x="48" y="36"/>
                    </a:cubicBezTo>
                    <a:cubicBezTo>
                      <a:pt x="48" y="26"/>
                      <a:pt x="41" y="19"/>
                      <a:pt x="32" y="19"/>
                    </a:cubicBezTo>
                    <a:cubicBezTo>
                      <a:pt x="24" y="19"/>
                      <a:pt x="19" y="24"/>
                      <a:pt x="19" y="31"/>
                    </a:cubicBezTo>
                    <a:cubicBezTo>
                      <a:pt x="18" y="41"/>
                      <a:pt x="25" y="47"/>
                      <a:pt x="35" y="48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21" name="Freeform 204">
                <a:extLst>
                  <a:ext uri="{FF2B5EF4-FFF2-40B4-BE49-F238E27FC236}">
                    <a16:creationId xmlns:a16="http://schemas.microsoft.com/office/drawing/2014/main" id="{F054A834-974E-4B86-8C48-1CB7FE12DA3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3058775" y="3405187"/>
                <a:ext cx="53975" cy="52388"/>
              </a:xfrm>
              <a:custGeom>
                <a:avLst/>
                <a:gdLst>
                  <a:gd name="T0" fmla="*/ 8 w 22"/>
                  <a:gd name="T1" fmla="*/ 21 h 21"/>
                  <a:gd name="T2" fmla="*/ 1 w 22"/>
                  <a:gd name="T3" fmla="*/ 10 h 21"/>
                  <a:gd name="T4" fmla="*/ 11 w 22"/>
                  <a:gd name="T5" fmla="*/ 0 h 21"/>
                  <a:gd name="T6" fmla="*/ 20 w 22"/>
                  <a:gd name="T7" fmla="*/ 10 h 21"/>
                  <a:gd name="T8" fmla="*/ 13 w 22"/>
                  <a:gd name="T9" fmla="*/ 21 h 21"/>
                  <a:gd name="T10" fmla="*/ 8 w 22"/>
                  <a:gd name="T11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" h="21">
                    <a:moveTo>
                      <a:pt x="8" y="21"/>
                    </a:moveTo>
                    <a:cubicBezTo>
                      <a:pt x="6" y="18"/>
                      <a:pt x="2" y="14"/>
                      <a:pt x="1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2" y="4"/>
                      <a:pt x="20" y="10"/>
                    </a:cubicBezTo>
                    <a:cubicBezTo>
                      <a:pt x="20" y="14"/>
                      <a:pt x="15" y="18"/>
                      <a:pt x="13" y="21"/>
                    </a:cubicBezTo>
                    <a:cubicBezTo>
                      <a:pt x="11" y="21"/>
                      <a:pt x="10" y="21"/>
                      <a:pt x="8" y="21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22" name="Freeform 206">
                <a:extLst>
                  <a:ext uri="{FF2B5EF4-FFF2-40B4-BE49-F238E27FC236}">
                    <a16:creationId xmlns:a16="http://schemas.microsoft.com/office/drawing/2014/main" id="{FFACEEE3-8B24-47F0-AB94-C41441500CF2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4905038" y="4295775"/>
                <a:ext cx="615950" cy="692150"/>
              </a:xfrm>
              <a:custGeom>
                <a:avLst/>
                <a:gdLst>
                  <a:gd name="T0" fmla="*/ 111 w 250"/>
                  <a:gd name="T1" fmla="*/ 192 h 281"/>
                  <a:gd name="T2" fmla="*/ 94 w 250"/>
                  <a:gd name="T3" fmla="*/ 195 h 281"/>
                  <a:gd name="T4" fmla="*/ 100 w 250"/>
                  <a:gd name="T5" fmla="*/ 174 h 281"/>
                  <a:gd name="T6" fmla="*/ 95 w 250"/>
                  <a:gd name="T7" fmla="*/ 170 h 281"/>
                  <a:gd name="T8" fmla="*/ 75 w 250"/>
                  <a:gd name="T9" fmla="*/ 167 h 281"/>
                  <a:gd name="T10" fmla="*/ 83 w 250"/>
                  <a:gd name="T11" fmla="*/ 150 h 281"/>
                  <a:gd name="T12" fmla="*/ 59 w 250"/>
                  <a:gd name="T13" fmla="*/ 153 h 281"/>
                  <a:gd name="T14" fmla="*/ 68 w 250"/>
                  <a:gd name="T15" fmla="*/ 138 h 281"/>
                  <a:gd name="T16" fmla="*/ 48 w 250"/>
                  <a:gd name="T17" fmla="*/ 138 h 281"/>
                  <a:gd name="T18" fmla="*/ 53 w 250"/>
                  <a:gd name="T19" fmla="*/ 123 h 281"/>
                  <a:gd name="T20" fmla="*/ 48 w 250"/>
                  <a:gd name="T21" fmla="*/ 116 h 281"/>
                  <a:gd name="T22" fmla="*/ 39 w 250"/>
                  <a:gd name="T23" fmla="*/ 116 h 281"/>
                  <a:gd name="T24" fmla="*/ 26 w 250"/>
                  <a:gd name="T25" fmla="*/ 125 h 281"/>
                  <a:gd name="T26" fmla="*/ 27 w 250"/>
                  <a:gd name="T27" fmla="*/ 101 h 281"/>
                  <a:gd name="T28" fmla="*/ 10 w 250"/>
                  <a:gd name="T29" fmla="*/ 110 h 281"/>
                  <a:gd name="T30" fmla="*/ 2 w 250"/>
                  <a:gd name="T31" fmla="*/ 43 h 281"/>
                  <a:gd name="T32" fmla="*/ 77 w 250"/>
                  <a:gd name="T33" fmla="*/ 17 h 281"/>
                  <a:gd name="T34" fmla="*/ 95 w 250"/>
                  <a:gd name="T35" fmla="*/ 5 h 281"/>
                  <a:gd name="T36" fmla="*/ 102 w 250"/>
                  <a:gd name="T37" fmla="*/ 33 h 281"/>
                  <a:gd name="T38" fmla="*/ 119 w 250"/>
                  <a:gd name="T39" fmla="*/ 22 h 281"/>
                  <a:gd name="T40" fmla="*/ 117 w 250"/>
                  <a:gd name="T41" fmla="*/ 46 h 281"/>
                  <a:gd name="T42" fmla="*/ 136 w 250"/>
                  <a:gd name="T43" fmla="*/ 36 h 281"/>
                  <a:gd name="T44" fmla="*/ 127 w 250"/>
                  <a:gd name="T45" fmla="*/ 54 h 281"/>
                  <a:gd name="T46" fmla="*/ 156 w 250"/>
                  <a:gd name="T47" fmla="*/ 56 h 281"/>
                  <a:gd name="T48" fmla="*/ 152 w 250"/>
                  <a:gd name="T49" fmla="*/ 68 h 281"/>
                  <a:gd name="T50" fmla="*/ 161 w 250"/>
                  <a:gd name="T51" fmla="*/ 88 h 281"/>
                  <a:gd name="T52" fmla="*/ 181 w 250"/>
                  <a:gd name="T53" fmla="*/ 79 h 281"/>
                  <a:gd name="T54" fmla="*/ 176 w 250"/>
                  <a:gd name="T55" fmla="*/ 110 h 281"/>
                  <a:gd name="T56" fmla="*/ 198 w 250"/>
                  <a:gd name="T57" fmla="*/ 99 h 281"/>
                  <a:gd name="T58" fmla="*/ 181 w 250"/>
                  <a:gd name="T59" fmla="*/ 117 h 281"/>
                  <a:gd name="T60" fmla="*/ 209 w 250"/>
                  <a:gd name="T61" fmla="*/ 123 h 281"/>
                  <a:gd name="T62" fmla="*/ 196 w 250"/>
                  <a:gd name="T63" fmla="*/ 140 h 281"/>
                  <a:gd name="T64" fmla="*/ 226 w 250"/>
                  <a:gd name="T65" fmla="*/ 147 h 281"/>
                  <a:gd name="T66" fmla="*/ 209 w 250"/>
                  <a:gd name="T67" fmla="*/ 164 h 281"/>
                  <a:gd name="T68" fmla="*/ 237 w 250"/>
                  <a:gd name="T69" fmla="*/ 173 h 281"/>
                  <a:gd name="T70" fmla="*/ 220 w 250"/>
                  <a:gd name="T71" fmla="*/ 189 h 281"/>
                  <a:gd name="T72" fmla="*/ 246 w 250"/>
                  <a:gd name="T73" fmla="*/ 200 h 281"/>
                  <a:gd name="T74" fmla="*/ 229 w 250"/>
                  <a:gd name="T75" fmla="*/ 213 h 281"/>
                  <a:gd name="T76" fmla="*/ 194 w 250"/>
                  <a:gd name="T77" fmla="*/ 280 h 281"/>
                  <a:gd name="T78" fmla="*/ 137 w 250"/>
                  <a:gd name="T79" fmla="*/ 250 h 281"/>
                  <a:gd name="T80" fmla="*/ 120 w 250"/>
                  <a:gd name="T81" fmla="*/ 250 h 281"/>
                  <a:gd name="T82" fmla="*/ 129 w 250"/>
                  <a:gd name="T83" fmla="*/ 230 h 281"/>
                  <a:gd name="T84" fmla="*/ 127 w 250"/>
                  <a:gd name="T85" fmla="*/ 224 h 281"/>
                  <a:gd name="T86" fmla="*/ 107 w 250"/>
                  <a:gd name="T87" fmla="*/ 218 h 281"/>
                  <a:gd name="T88" fmla="*/ 118 w 250"/>
                  <a:gd name="T89" fmla="*/ 205 h 281"/>
                  <a:gd name="T90" fmla="*/ 223 w 250"/>
                  <a:gd name="T91" fmla="*/ 217 h 281"/>
                  <a:gd name="T92" fmla="*/ 188 w 250"/>
                  <a:gd name="T93" fmla="*/ 138 h 281"/>
                  <a:gd name="T94" fmla="*/ 139 w 250"/>
                  <a:gd name="T95" fmla="*/ 75 h 281"/>
                  <a:gd name="T96" fmla="*/ 62 w 250"/>
                  <a:gd name="T97" fmla="*/ 18 h 281"/>
                  <a:gd name="T98" fmla="*/ 10 w 250"/>
                  <a:gd name="T99" fmla="*/ 72 h 281"/>
                  <a:gd name="T100" fmla="*/ 30 w 250"/>
                  <a:gd name="T101" fmla="*/ 95 h 281"/>
                  <a:gd name="T102" fmla="*/ 47 w 250"/>
                  <a:gd name="T103" fmla="*/ 107 h 281"/>
                  <a:gd name="T104" fmla="*/ 64 w 250"/>
                  <a:gd name="T105" fmla="*/ 122 h 281"/>
                  <a:gd name="T106" fmla="*/ 79 w 250"/>
                  <a:gd name="T107" fmla="*/ 136 h 281"/>
                  <a:gd name="T108" fmla="*/ 93 w 250"/>
                  <a:gd name="T109" fmla="*/ 151 h 281"/>
                  <a:gd name="T110" fmla="*/ 106 w 250"/>
                  <a:gd name="T111" fmla="*/ 168 h 281"/>
                  <a:gd name="T112" fmla="*/ 117 w 250"/>
                  <a:gd name="T113" fmla="*/ 186 h 281"/>
                  <a:gd name="T114" fmla="*/ 128 w 250"/>
                  <a:gd name="T115" fmla="*/ 205 h 281"/>
                  <a:gd name="T116" fmla="*/ 137 w 250"/>
                  <a:gd name="T117" fmla="*/ 225 h 281"/>
                  <a:gd name="T118" fmla="*/ 145 w 250"/>
                  <a:gd name="T119" fmla="*/ 247 h 281"/>
                  <a:gd name="T120" fmla="*/ 213 w 250"/>
                  <a:gd name="T121" fmla="*/ 261 h 2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250" h="281">
                    <a:moveTo>
                      <a:pt x="118" y="202"/>
                    </a:moveTo>
                    <a:cubicBezTo>
                      <a:pt x="118" y="200"/>
                      <a:pt x="116" y="199"/>
                      <a:pt x="116" y="197"/>
                    </a:cubicBezTo>
                    <a:cubicBezTo>
                      <a:pt x="115" y="195"/>
                      <a:pt x="114" y="194"/>
                      <a:pt x="113" y="192"/>
                    </a:cubicBezTo>
                    <a:cubicBezTo>
                      <a:pt x="113" y="191"/>
                      <a:pt x="112" y="191"/>
                      <a:pt x="111" y="192"/>
                    </a:cubicBezTo>
                    <a:cubicBezTo>
                      <a:pt x="107" y="195"/>
                      <a:pt x="102" y="197"/>
                      <a:pt x="98" y="200"/>
                    </a:cubicBezTo>
                    <a:cubicBezTo>
                      <a:pt x="97" y="201"/>
                      <a:pt x="96" y="201"/>
                      <a:pt x="95" y="201"/>
                    </a:cubicBezTo>
                    <a:cubicBezTo>
                      <a:pt x="94" y="200"/>
                      <a:pt x="93" y="200"/>
                      <a:pt x="93" y="198"/>
                    </a:cubicBezTo>
                    <a:cubicBezTo>
                      <a:pt x="92" y="197"/>
                      <a:pt x="93" y="196"/>
                      <a:pt x="94" y="195"/>
                    </a:cubicBezTo>
                    <a:cubicBezTo>
                      <a:pt x="99" y="192"/>
                      <a:pt x="103" y="190"/>
                      <a:pt x="107" y="187"/>
                    </a:cubicBezTo>
                    <a:cubicBezTo>
                      <a:pt x="109" y="186"/>
                      <a:pt x="109" y="185"/>
                      <a:pt x="108" y="184"/>
                    </a:cubicBezTo>
                    <a:cubicBezTo>
                      <a:pt x="106" y="181"/>
                      <a:pt x="104" y="178"/>
                      <a:pt x="102" y="174"/>
                    </a:cubicBezTo>
                    <a:cubicBezTo>
                      <a:pt x="101" y="173"/>
                      <a:pt x="101" y="173"/>
                      <a:pt x="100" y="174"/>
                    </a:cubicBezTo>
                    <a:cubicBezTo>
                      <a:pt x="95" y="177"/>
                      <a:pt x="91" y="180"/>
                      <a:pt x="87" y="183"/>
                    </a:cubicBezTo>
                    <a:cubicBezTo>
                      <a:pt x="85" y="185"/>
                      <a:pt x="82" y="184"/>
                      <a:pt x="82" y="182"/>
                    </a:cubicBezTo>
                    <a:cubicBezTo>
                      <a:pt x="81" y="180"/>
                      <a:pt x="82" y="179"/>
                      <a:pt x="83" y="178"/>
                    </a:cubicBezTo>
                    <a:cubicBezTo>
                      <a:pt x="87" y="175"/>
                      <a:pt x="91" y="173"/>
                      <a:pt x="95" y="170"/>
                    </a:cubicBezTo>
                    <a:cubicBezTo>
                      <a:pt x="97" y="168"/>
                      <a:pt x="97" y="168"/>
                      <a:pt x="96" y="166"/>
                    </a:cubicBezTo>
                    <a:cubicBezTo>
                      <a:pt x="94" y="163"/>
                      <a:pt x="91" y="161"/>
                      <a:pt x="89" y="158"/>
                    </a:cubicBezTo>
                    <a:cubicBezTo>
                      <a:pt x="89" y="157"/>
                      <a:pt x="88" y="157"/>
                      <a:pt x="87" y="157"/>
                    </a:cubicBezTo>
                    <a:cubicBezTo>
                      <a:pt x="83" y="161"/>
                      <a:pt x="79" y="164"/>
                      <a:pt x="75" y="167"/>
                    </a:cubicBezTo>
                    <a:cubicBezTo>
                      <a:pt x="73" y="169"/>
                      <a:pt x="71" y="169"/>
                      <a:pt x="70" y="167"/>
                    </a:cubicBezTo>
                    <a:cubicBezTo>
                      <a:pt x="69" y="166"/>
                      <a:pt x="69" y="164"/>
                      <a:pt x="71" y="163"/>
                    </a:cubicBezTo>
                    <a:cubicBezTo>
                      <a:pt x="75" y="159"/>
                      <a:pt x="79" y="156"/>
                      <a:pt x="83" y="153"/>
                    </a:cubicBezTo>
                    <a:cubicBezTo>
                      <a:pt x="84" y="152"/>
                      <a:pt x="84" y="151"/>
                      <a:pt x="83" y="150"/>
                    </a:cubicBezTo>
                    <a:cubicBezTo>
                      <a:pt x="80" y="147"/>
                      <a:pt x="78" y="144"/>
                      <a:pt x="75" y="141"/>
                    </a:cubicBezTo>
                    <a:cubicBezTo>
                      <a:pt x="74" y="141"/>
                      <a:pt x="74" y="141"/>
                      <a:pt x="73" y="141"/>
                    </a:cubicBezTo>
                    <a:cubicBezTo>
                      <a:pt x="69" y="145"/>
                      <a:pt x="66" y="148"/>
                      <a:pt x="62" y="152"/>
                    </a:cubicBezTo>
                    <a:cubicBezTo>
                      <a:pt x="61" y="153"/>
                      <a:pt x="60" y="154"/>
                      <a:pt x="59" y="153"/>
                    </a:cubicBezTo>
                    <a:cubicBezTo>
                      <a:pt x="57" y="153"/>
                      <a:pt x="57" y="152"/>
                      <a:pt x="56" y="151"/>
                    </a:cubicBezTo>
                    <a:cubicBezTo>
                      <a:pt x="56" y="150"/>
                      <a:pt x="56" y="149"/>
                      <a:pt x="57" y="148"/>
                    </a:cubicBezTo>
                    <a:cubicBezTo>
                      <a:pt x="60" y="145"/>
                      <a:pt x="64" y="142"/>
                      <a:pt x="67" y="139"/>
                    </a:cubicBezTo>
                    <a:cubicBezTo>
                      <a:pt x="67" y="138"/>
                      <a:pt x="68" y="138"/>
                      <a:pt x="68" y="138"/>
                    </a:cubicBezTo>
                    <a:cubicBezTo>
                      <a:pt x="70" y="136"/>
                      <a:pt x="70" y="136"/>
                      <a:pt x="68" y="134"/>
                    </a:cubicBezTo>
                    <a:cubicBezTo>
                      <a:pt x="66" y="132"/>
                      <a:pt x="63" y="130"/>
                      <a:pt x="61" y="128"/>
                    </a:cubicBezTo>
                    <a:cubicBezTo>
                      <a:pt x="59" y="126"/>
                      <a:pt x="59" y="126"/>
                      <a:pt x="57" y="128"/>
                    </a:cubicBezTo>
                    <a:cubicBezTo>
                      <a:pt x="54" y="131"/>
                      <a:pt x="51" y="134"/>
                      <a:pt x="48" y="138"/>
                    </a:cubicBezTo>
                    <a:cubicBezTo>
                      <a:pt x="46" y="140"/>
                      <a:pt x="44" y="140"/>
                      <a:pt x="42" y="139"/>
                    </a:cubicBezTo>
                    <a:cubicBezTo>
                      <a:pt x="41" y="137"/>
                      <a:pt x="41" y="135"/>
                      <a:pt x="43" y="134"/>
                    </a:cubicBezTo>
                    <a:cubicBezTo>
                      <a:pt x="45" y="131"/>
                      <a:pt x="47" y="129"/>
                      <a:pt x="50" y="127"/>
                    </a:cubicBezTo>
                    <a:cubicBezTo>
                      <a:pt x="51" y="126"/>
                      <a:pt x="52" y="125"/>
                      <a:pt x="53" y="123"/>
                    </a:cubicBezTo>
                    <a:cubicBezTo>
                      <a:pt x="53" y="123"/>
                      <a:pt x="53" y="123"/>
                      <a:pt x="53" y="123"/>
                    </a:cubicBezTo>
                    <a:cubicBezTo>
                      <a:pt x="55" y="122"/>
                      <a:pt x="55" y="122"/>
                      <a:pt x="53" y="120"/>
                    </a:cubicBezTo>
                    <a:cubicBezTo>
                      <a:pt x="52" y="119"/>
                      <a:pt x="50" y="118"/>
                      <a:pt x="48" y="116"/>
                    </a:cubicBezTo>
                    <a:cubicBezTo>
                      <a:pt x="48" y="116"/>
                      <a:pt x="48" y="116"/>
                      <a:pt x="48" y="116"/>
                    </a:cubicBezTo>
                    <a:cubicBezTo>
                      <a:pt x="47" y="115"/>
                      <a:pt x="45" y="114"/>
                      <a:pt x="43" y="112"/>
                    </a:cubicBezTo>
                    <a:cubicBezTo>
                      <a:pt x="43" y="112"/>
                      <a:pt x="43" y="112"/>
                      <a:pt x="42" y="112"/>
                    </a:cubicBezTo>
                    <a:cubicBezTo>
                      <a:pt x="41" y="114"/>
                      <a:pt x="40" y="114"/>
                      <a:pt x="40" y="116"/>
                    </a:cubicBezTo>
                    <a:cubicBezTo>
                      <a:pt x="39" y="116"/>
                      <a:pt x="39" y="116"/>
                      <a:pt x="39" y="116"/>
                    </a:cubicBezTo>
                    <a:cubicBezTo>
                      <a:pt x="39" y="116"/>
                      <a:pt x="39" y="116"/>
                      <a:pt x="39" y="116"/>
                    </a:cubicBezTo>
                    <a:cubicBezTo>
                      <a:pt x="37" y="119"/>
                      <a:pt x="34" y="122"/>
                      <a:pt x="32" y="125"/>
                    </a:cubicBezTo>
                    <a:cubicBezTo>
                      <a:pt x="31" y="126"/>
                      <a:pt x="31" y="126"/>
                      <a:pt x="30" y="127"/>
                    </a:cubicBezTo>
                    <a:cubicBezTo>
                      <a:pt x="28" y="127"/>
                      <a:pt x="27" y="126"/>
                      <a:pt x="26" y="125"/>
                    </a:cubicBezTo>
                    <a:cubicBezTo>
                      <a:pt x="26" y="124"/>
                      <a:pt x="26" y="123"/>
                      <a:pt x="27" y="122"/>
                    </a:cubicBezTo>
                    <a:cubicBezTo>
                      <a:pt x="30" y="118"/>
                      <a:pt x="33" y="114"/>
                      <a:pt x="37" y="110"/>
                    </a:cubicBezTo>
                    <a:cubicBezTo>
                      <a:pt x="38" y="109"/>
                      <a:pt x="38" y="108"/>
                      <a:pt x="36" y="107"/>
                    </a:cubicBezTo>
                    <a:cubicBezTo>
                      <a:pt x="33" y="105"/>
                      <a:pt x="30" y="103"/>
                      <a:pt x="27" y="101"/>
                    </a:cubicBezTo>
                    <a:cubicBezTo>
                      <a:pt x="26" y="100"/>
                      <a:pt x="25" y="100"/>
                      <a:pt x="24" y="101"/>
                    </a:cubicBezTo>
                    <a:cubicBezTo>
                      <a:pt x="21" y="105"/>
                      <a:pt x="18" y="109"/>
                      <a:pt x="15" y="113"/>
                    </a:cubicBezTo>
                    <a:cubicBezTo>
                      <a:pt x="14" y="115"/>
                      <a:pt x="12" y="115"/>
                      <a:pt x="10" y="114"/>
                    </a:cubicBezTo>
                    <a:cubicBezTo>
                      <a:pt x="9" y="113"/>
                      <a:pt x="9" y="111"/>
                      <a:pt x="10" y="110"/>
                    </a:cubicBezTo>
                    <a:cubicBezTo>
                      <a:pt x="13" y="105"/>
                      <a:pt x="17" y="101"/>
                      <a:pt x="20" y="97"/>
                    </a:cubicBezTo>
                    <a:cubicBezTo>
                      <a:pt x="20" y="96"/>
                      <a:pt x="20" y="96"/>
                      <a:pt x="20" y="95"/>
                    </a:cubicBezTo>
                    <a:cubicBezTo>
                      <a:pt x="11" y="87"/>
                      <a:pt x="5" y="78"/>
                      <a:pt x="2" y="67"/>
                    </a:cubicBezTo>
                    <a:cubicBezTo>
                      <a:pt x="0" y="59"/>
                      <a:pt x="0" y="51"/>
                      <a:pt x="2" y="43"/>
                    </a:cubicBezTo>
                    <a:cubicBezTo>
                      <a:pt x="3" y="37"/>
                      <a:pt x="6" y="32"/>
                      <a:pt x="9" y="28"/>
                    </a:cubicBezTo>
                    <a:cubicBezTo>
                      <a:pt x="14" y="22"/>
                      <a:pt x="20" y="17"/>
                      <a:pt x="28" y="14"/>
                    </a:cubicBezTo>
                    <a:cubicBezTo>
                      <a:pt x="42" y="9"/>
                      <a:pt x="56" y="10"/>
                      <a:pt x="70" y="14"/>
                    </a:cubicBezTo>
                    <a:cubicBezTo>
                      <a:pt x="72" y="15"/>
                      <a:pt x="74" y="16"/>
                      <a:pt x="77" y="17"/>
                    </a:cubicBezTo>
                    <a:cubicBezTo>
                      <a:pt x="78" y="18"/>
                      <a:pt x="78" y="18"/>
                      <a:pt x="79" y="17"/>
                    </a:cubicBezTo>
                    <a:cubicBezTo>
                      <a:pt x="83" y="12"/>
                      <a:pt x="86" y="7"/>
                      <a:pt x="90" y="2"/>
                    </a:cubicBezTo>
                    <a:cubicBezTo>
                      <a:pt x="91" y="0"/>
                      <a:pt x="93" y="0"/>
                      <a:pt x="95" y="1"/>
                    </a:cubicBezTo>
                    <a:cubicBezTo>
                      <a:pt x="96" y="2"/>
                      <a:pt x="96" y="4"/>
                      <a:pt x="95" y="5"/>
                    </a:cubicBezTo>
                    <a:cubicBezTo>
                      <a:pt x="91" y="10"/>
                      <a:pt x="88" y="15"/>
                      <a:pt x="84" y="20"/>
                    </a:cubicBezTo>
                    <a:cubicBezTo>
                      <a:pt x="84" y="21"/>
                      <a:pt x="84" y="21"/>
                      <a:pt x="85" y="22"/>
                    </a:cubicBezTo>
                    <a:cubicBezTo>
                      <a:pt x="90" y="25"/>
                      <a:pt x="95" y="29"/>
                      <a:pt x="100" y="33"/>
                    </a:cubicBezTo>
                    <a:cubicBezTo>
                      <a:pt x="101" y="33"/>
                      <a:pt x="101" y="33"/>
                      <a:pt x="102" y="33"/>
                    </a:cubicBezTo>
                    <a:cubicBezTo>
                      <a:pt x="105" y="29"/>
                      <a:pt x="108" y="25"/>
                      <a:pt x="111" y="22"/>
                    </a:cubicBezTo>
                    <a:cubicBezTo>
                      <a:pt x="112" y="20"/>
                      <a:pt x="113" y="19"/>
                      <a:pt x="114" y="18"/>
                    </a:cubicBezTo>
                    <a:cubicBezTo>
                      <a:pt x="115" y="16"/>
                      <a:pt x="117" y="16"/>
                      <a:pt x="118" y="18"/>
                    </a:cubicBezTo>
                    <a:cubicBezTo>
                      <a:pt x="120" y="19"/>
                      <a:pt x="120" y="21"/>
                      <a:pt x="119" y="22"/>
                    </a:cubicBezTo>
                    <a:cubicBezTo>
                      <a:pt x="117" y="24"/>
                      <a:pt x="115" y="26"/>
                      <a:pt x="114" y="28"/>
                    </a:cubicBezTo>
                    <a:cubicBezTo>
                      <a:pt x="111" y="31"/>
                      <a:pt x="109" y="33"/>
                      <a:pt x="107" y="36"/>
                    </a:cubicBezTo>
                    <a:cubicBezTo>
                      <a:pt x="106" y="37"/>
                      <a:pt x="106" y="37"/>
                      <a:pt x="107" y="38"/>
                    </a:cubicBezTo>
                    <a:cubicBezTo>
                      <a:pt x="110" y="41"/>
                      <a:pt x="114" y="43"/>
                      <a:pt x="117" y="46"/>
                    </a:cubicBezTo>
                    <a:cubicBezTo>
                      <a:pt x="118" y="47"/>
                      <a:pt x="120" y="48"/>
                      <a:pt x="121" y="50"/>
                    </a:cubicBezTo>
                    <a:cubicBezTo>
                      <a:pt x="122" y="50"/>
                      <a:pt x="122" y="50"/>
                      <a:pt x="123" y="50"/>
                    </a:cubicBezTo>
                    <a:cubicBezTo>
                      <a:pt x="127" y="46"/>
                      <a:pt x="131" y="42"/>
                      <a:pt x="134" y="38"/>
                    </a:cubicBezTo>
                    <a:cubicBezTo>
                      <a:pt x="135" y="37"/>
                      <a:pt x="136" y="36"/>
                      <a:pt x="136" y="36"/>
                    </a:cubicBezTo>
                    <a:cubicBezTo>
                      <a:pt x="138" y="35"/>
                      <a:pt x="139" y="35"/>
                      <a:pt x="140" y="36"/>
                    </a:cubicBezTo>
                    <a:cubicBezTo>
                      <a:pt x="142" y="37"/>
                      <a:pt x="142" y="38"/>
                      <a:pt x="141" y="40"/>
                    </a:cubicBezTo>
                    <a:cubicBezTo>
                      <a:pt x="138" y="43"/>
                      <a:pt x="135" y="46"/>
                      <a:pt x="133" y="48"/>
                    </a:cubicBezTo>
                    <a:cubicBezTo>
                      <a:pt x="131" y="50"/>
                      <a:pt x="129" y="52"/>
                      <a:pt x="127" y="54"/>
                    </a:cubicBezTo>
                    <a:cubicBezTo>
                      <a:pt x="127" y="55"/>
                      <a:pt x="127" y="55"/>
                      <a:pt x="128" y="55"/>
                    </a:cubicBezTo>
                    <a:cubicBezTo>
                      <a:pt x="132" y="60"/>
                      <a:pt x="137" y="64"/>
                      <a:pt x="141" y="68"/>
                    </a:cubicBezTo>
                    <a:cubicBezTo>
                      <a:pt x="142" y="69"/>
                      <a:pt x="142" y="69"/>
                      <a:pt x="143" y="68"/>
                    </a:cubicBezTo>
                    <a:cubicBezTo>
                      <a:pt x="147" y="64"/>
                      <a:pt x="151" y="60"/>
                      <a:pt x="156" y="56"/>
                    </a:cubicBezTo>
                    <a:cubicBezTo>
                      <a:pt x="156" y="56"/>
                      <a:pt x="157" y="55"/>
                      <a:pt x="158" y="55"/>
                    </a:cubicBezTo>
                    <a:cubicBezTo>
                      <a:pt x="160" y="54"/>
                      <a:pt x="161" y="55"/>
                      <a:pt x="162" y="56"/>
                    </a:cubicBezTo>
                    <a:cubicBezTo>
                      <a:pt x="162" y="57"/>
                      <a:pt x="162" y="59"/>
                      <a:pt x="161" y="60"/>
                    </a:cubicBezTo>
                    <a:cubicBezTo>
                      <a:pt x="158" y="63"/>
                      <a:pt x="155" y="65"/>
                      <a:pt x="152" y="68"/>
                    </a:cubicBezTo>
                    <a:cubicBezTo>
                      <a:pt x="151" y="70"/>
                      <a:pt x="149" y="71"/>
                      <a:pt x="147" y="73"/>
                    </a:cubicBezTo>
                    <a:cubicBezTo>
                      <a:pt x="146" y="74"/>
                      <a:pt x="146" y="74"/>
                      <a:pt x="147" y="74"/>
                    </a:cubicBezTo>
                    <a:cubicBezTo>
                      <a:pt x="151" y="79"/>
                      <a:pt x="155" y="83"/>
                      <a:pt x="159" y="88"/>
                    </a:cubicBezTo>
                    <a:cubicBezTo>
                      <a:pt x="160" y="89"/>
                      <a:pt x="160" y="89"/>
                      <a:pt x="161" y="88"/>
                    </a:cubicBezTo>
                    <a:cubicBezTo>
                      <a:pt x="164" y="86"/>
                      <a:pt x="167" y="84"/>
                      <a:pt x="170" y="81"/>
                    </a:cubicBezTo>
                    <a:cubicBezTo>
                      <a:pt x="172" y="79"/>
                      <a:pt x="174" y="77"/>
                      <a:pt x="177" y="76"/>
                    </a:cubicBezTo>
                    <a:cubicBezTo>
                      <a:pt x="177" y="75"/>
                      <a:pt x="179" y="76"/>
                      <a:pt x="180" y="76"/>
                    </a:cubicBezTo>
                    <a:cubicBezTo>
                      <a:pt x="181" y="77"/>
                      <a:pt x="181" y="78"/>
                      <a:pt x="181" y="79"/>
                    </a:cubicBezTo>
                    <a:cubicBezTo>
                      <a:pt x="181" y="80"/>
                      <a:pt x="180" y="81"/>
                      <a:pt x="179" y="82"/>
                    </a:cubicBezTo>
                    <a:cubicBezTo>
                      <a:pt x="175" y="85"/>
                      <a:pt x="170" y="89"/>
                      <a:pt x="166" y="93"/>
                    </a:cubicBezTo>
                    <a:cubicBezTo>
                      <a:pt x="165" y="94"/>
                      <a:pt x="164" y="94"/>
                      <a:pt x="165" y="96"/>
                    </a:cubicBezTo>
                    <a:cubicBezTo>
                      <a:pt x="169" y="100"/>
                      <a:pt x="173" y="105"/>
                      <a:pt x="176" y="110"/>
                    </a:cubicBezTo>
                    <a:cubicBezTo>
                      <a:pt x="177" y="110"/>
                      <a:pt x="178" y="110"/>
                      <a:pt x="178" y="110"/>
                    </a:cubicBezTo>
                    <a:cubicBezTo>
                      <a:pt x="181" y="108"/>
                      <a:pt x="183" y="106"/>
                      <a:pt x="186" y="104"/>
                    </a:cubicBezTo>
                    <a:cubicBezTo>
                      <a:pt x="188" y="102"/>
                      <a:pt x="191" y="101"/>
                      <a:pt x="194" y="99"/>
                    </a:cubicBezTo>
                    <a:cubicBezTo>
                      <a:pt x="195" y="98"/>
                      <a:pt x="197" y="98"/>
                      <a:pt x="198" y="99"/>
                    </a:cubicBezTo>
                    <a:cubicBezTo>
                      <a:pt x="199" y="101"/>
                      <a:pt x="198" y="102"/>
                      <a:pt x="197" y="104"/>
                    </a:cubicBezTo>
                    <a:cubicBezTo>
                      <a:pt x="193" y="107"/>
                      <a:pt x="189" y="109"/>
                      <a:pt x="185" y="112"/>
                    </a:cubicBezTo>
                    <a:cubicBezTo>
                      <a:pt x="184" y="113"/>
                      <a:pt x="183" y="114"/>
                      <a:pt x="182" y="115"/>
                    </a:cubicBezTo>
                    <a:cubicBezTo>
                      <a:pt x="181" y="115"/>
                      <a:pt x="181" y="116"/>
                      <a:pt x="181" y="117"/>
                    </a:cubicBezTo>
                    <a:cubicBezTo>
                      <a:pt x="184" y="121"/>
                      <a:pt x="187" y="125"/>
                      <a:pt x="190" y="129"/>
                    </a:cubicBezTo>
                    <a:cubicBezTo>
                      <a:pt x="190" y="130"/>
                      <a:pt x="191" y="131"/>
                      <a:pt x="191" y="132"/>
                    </a:cubicBezTo>
                    <a:cubicBezTo>
                      <a:pt x="192" y="133"/>
                      <a:pt x="192" y="133"/>
                      <a:pt x="193" y="132"/>
                    </a:cubicBezTo>
                    <a:cubicBezTo>
                      <a:pt x="198" y="129"/>
                      <a:pt x="204" y="126"/>
                      <a:pt x="209" y="123"/>
                    </a:cubicBezTo>
                    <a:cubicBezTo>
                      <a:pt x="211" y="121"/>
                      <a:pt x="212" y="122"/>
                      <a:pt x="213" y="123"/>
                    </a:cubicBezTo>
                    <a:cubicBezTo>
                      <a:pt x="214" y="125"/>
                      <a:pt x="214" y="127"/>
                      <a:pt x="212" y="128"/>
                    </a:cubicBezTo>
                    <a:cubicBezTo>
                      <a:pt x="207" y="131"/>
                      <a:pt x="202" y="134"/>
                      <a:pt x="196" y="138"/>
                    </a:cubicBezTo>
                    <a:cubicBezTo>
                      <a:pt x="196" y="138"/>
                      <a:pt x="195" y="139"/>
                      <a:pt x="196" y="140"/>
                    </a:cubicBezTo>
                    <a:cubicBezTo>
                      <a:pt x="199" y="145"/>
                      <a:pt x="202" y="150"/>
                      <a:pt x="205" y="156"/>
                    </a:cubicBezTo>
                    <a:cubicBezTo>
                      <a:pt x="205" y="157"/>
                      <a:pt x="206" y="157"/>
                      <a:pt x="207" y="156"/>
                    </a:cubicBezTo>
                    <a:cubicBezTo>
                      <a:pt x="211" y="153"/>
                      <a:pt x="216" y="151"/>
                      <a:pt x="221" y="148"/>
                    </a:cubicBezTo>
                    <a:cubicBezTo>
                      <a:pt x="223" y="147"/>
                      <a:pt x="224" y="146"/>
                      <a:pt x="226" y="147"/>
                    </a:cubicBezTo>
                    <a:cubicBezTo>
                      <a:pt x="228" y="148"/>
                      <a:pt x="228" y="151"/>
                      <a:pt x="226" y="152"/>
                    </a:cubicBezTo>
                    <a:cubicBezTo>
                      <a:pt x="222" y="155"/>
                      <a:pt x="218" y="157"/>
                      <a:pt x="213" y="160"/>
                    </a:cubicBezTo>
                    <a:cubicBezTo>
                      <a:pt x="212" y="160"/>
                      <a:pt x="211" y="161"/>
                      <a:pt x="209" y="162"/>
                    </a:cubicBezTo>
                    <a:cubicBezTo>
                      <a:pt x="209" y="162"/>
                      <a:pt x="209" y="163"/>
                      <a:pt x="209" y="164"/>
                    </a:cubicBezTo>
                    <a:cubicBezTo>
                      <a:pt x="212" y="169"/>
                      <a:pt x="214" y="175"/>
                      <a:pt x="217" y="180"/>
                    </a:cubicBezTo>
                    <a:cubicBezTo>
                      <a:pt x="217" y="181"/>
                      <a:pt x="217" y="181"/>
                      <a:pt x="218" y="181"/>
                    </a:cubicBezTo>
                    <a:cubicBezTo>
                      <a:pt x="223" y="179"/>
                      <a:pt x="228" y="176"/>
                      <a:pt x="233" y="174"/>
                    </a:cubicBezTo>
                    <a:cubicBezTo>
                      <a:pt x="234" y="173"/>
                      <a:pt x="236" y="172"/>
                      <a:pt x="237" y="173"/>
                    </a:cubicBezTo>
                    <a:cubicBezTo>
                      <a:pt x="239" y="173"/>
                      <a:pt x="239" y="174"/>
                      <a:pt x="240" y="176"/>
                    </a:cubicBezTo>
                    <a:cubicBezTo>
                      <a:pt x="240" y="177"/>
                      <a:pt x="239" y="178"/>
                      <a:pt x="238" y="179"/>
                    </a:cubicBezTo>
                    <a:cubicBezTo>
                      <a:pt x="232" y="181"/>
                      <a:pt x="227" y="184"/>
                      <a:pt x="221" y="186"/>
                    </a:cubicBezTo>
                    <a:cubicBezTo>
                      <a:pt x="219" y="187"/>
                      <a:pt x="219" y="187"/>
                      <a:pt x="220" y="189"/>
                    </a:cubicBezTo>
                    <a:cubicBezTo>
                      <a:pt x="222" y="194"/>
                      <a:pt x="224" y="200"/>
                      <a:pt x="226" y="205"/>
                    </a:cubicBezTo>
                    <a:cubicBezTo>
                      <a:pt x="227" y="207"/>
                      <a:pt x="227" y="207"/>
                      <a:pt x="229" y="206"/>
                    </a:cubicBezTo>
                    <a:cubicBezTo>
                      <a:pt x="234" y="204"/>
                      <a:pt x="239" y="202"/>
                      <a:pt x="244" y="200"/>
                    </a:cubicBezTo>
                    <a:cubicBezTo>
                      <a:pt x="245" y="200"/>
                      <a:pt x="245" y="200"/>
                      <a:pt x="246" y="200"/>
                    </a:cubicBezTo>
                    <a:cubicBezTo>
                      <a:pt x="247" y="199"/>
                      <a:pt x="249" y="200"/>
                      <a:pt x="249" y="201"/>
                    </a:cubicBezTo>
                    <a:cubicBezTo>
                      <a:pt x="250" y="203"/>
                      <a:pt x="249" y="205"/>
                      <a:pt x="248" y="206"/>
                    </a:cubicBezTo>
                    <a:cubicBezTo>
                      <a:pt x="244" y="207"/>
                      <a:pt x="241" y="208"/>
                      <a:pt x="237" y="210"/>
                    </a:cubicBezTo>
                    <a:cubicBezTo>
                      <a:pt x="235" y="211"/>
                      <a:pt x="232" y="212"/>
                      <a:pt x="229" y="213"/>
                    </a:cubicBezTo>
                    <a:cubicBezTo>
                      <a:pt x="229" y="213"/>
                      <a:pt x="229" y="214"/>
                      <a:pt x="229" y="215"/>
                    </a:cubicBezTo>
                    <a:cubicBezTo>
                      <a:pt x="230" y="221"/>
                      <a:pt x="230" y="228"/>
                      <a:pt x="230" y="234"/>
                    </a:cubicBezTo>
                    <a:cubicBezTo>
                      <a:pt x="229" y="245"/>
                      <a:pt x="225" y="256"/>
                      <a:pt x="218" y="265"/>
                    </a:cubicBezTo>
                    <a:cubicBezTo>
                      <a:pt x="212" y="272"/>
                      <a:pt x="204" y="278"/>
                      <a:pt x="194" y="280"/>
                    </a:cubicBezTo>
                    <a:cubicBezTo>
                      <a:pt x="185" y="281"/>
                      <a:pt x="177" y="281"/>
                      <a:pt x="168" y="277"/>
                    </a:cubicBezTo>
                    <a:cubicBezTo>
                      <a:pt x="159" y="274"/>
                      <a:pt x="152" y="268"/>
                      <a:pt x="146" y="261"/>
                    </a:cubicBezTo>
                    <a:cubicBezTo>
                      <a:pt x="143" y="258"/>
                      <a:pt x="141" y="254"/>
                      <a:pt x="139" y="250"/>
                    </a:cubicBezTo>
                    <a:cubicBezTo>
                      <a:pt x="139" y="249"/>
                      <a:pt x="138" y="249"/>
                      <a:pt x="137" y="250"/>
                    </a:cubicBezTo>
                    <a:cubicBezTo>
                      <a:pt x="133" y="252"/>
                      <a:pt x="128" y="253"/>
                      <a:pt x="124" y="255"/>
                    </a:cubicBezTo>
                    <a:cubicBezTo>
                      <a:pt x="123" y="255"/>
                      <a:pt x="123" y="256"/>
                      <a:pt x="122" y="256"/>
                    </a:cubicBezTo>
                    <a:cubicBezTo>
                      <a:pt x="120" y="256"/>
                      <a:pt x="119" y="255"/>
                      <a:pt x="118" y="254"/>
                    </a:cubicBezTo>
                    <a:cubicBezTo>
                      <a:pt x="117" y="252"/>
                      <a:pt x="118" y="251"/>
                      <a:pt x="120" y="250"/>
                    </a:cubicBezTo>
                    <a:cubicBezTo>
                      <a:pt x="125" y="248"/>
                      <a:pt x="130" y="246"/>
                      <a:pt x="135" y="244"/>
                    </a:cubicBezTo>
                    <a:cubicBezTo>
                      <a:pt x="136" y="244"/>
                      <a:pt x="136" y="243"/>
                      <a:pt x="136" y="242"/>
                    </a:cubicBezTo>
                    <a:cubicBezTo>
                      <a:pt x="134" y="238"/>
                      <a:pt x="133" y="235"/>
                      <a:pt x="132" y="231"/>
                    </a:cubicBezTo>
                    <a:cubicBezTo>
                      <a:pt x="131" y="229"/>
                      <a:pt x="131" y="229"/>
                      <a:pt x="129" y="230"/>
                    </a:cubicBezTo>
                    <a:cubicBezTo>
                      <a:pt x="125" y="232"/>
                      <a:pt x="120" y="234"/>
                      <a:pt x="115" y="236"/>
                    </a:cubicBezTo>
                    <a:cubicBezTo>
                      <a:pt x="113" y="237"/>
                      <a:pt x="111" y="236"/>
                      <a:pt x="111" y="234"/>
                    </a:cubicBezTo>
                    <a:cubicBezTo>
                      <a:pt x="110" y="233"/>
                      <a:pt x="111" y="232"/>
                      <a:pt x="113" y="231"/>
                    </a:cubicBezTo>
                    <a:cubicBezTo>
                      <a:pt x="118" y="229"/>
                      <a:pt x="122" y="226"/>
                      <a:pt x="127" y="224"/>
                    </a:cubicBezTo>
                    <a:cubicBezTo>
                      <a:pt x="128" y="224"/>
                      <a:pt x="129" y="223"/>
                      <a:pt x="128" y="222"/>
                    </a:cubicBezTo>
                    <a:cubicBezTo>
                      <a:pt x="126" y="218"/>
                      <a:pt x="125" y="215"/>
                      <a:pt x="123" y="211"/>
                    </a:cubicBezTo>
                    <a:cubicBezTo>
                      <a:pt x="122" y="210"/>
                      <a:pt x="122" y="210"/>
                      <a:pt x="121" y="210"/>
                    </a:cubicBezTo>
                    <a:cubicBezTo>
                      <a:pt x="116" y="213"/>
                      <a:pt x="112" y="215"/>
                      <a:pt x="107" y="218"/>
                    </a:cubicBezTo>
                    <a:cubicBezTo>
                      <a:pt x="105" y="219"/>
                      <a:pt x="104" y="218"/>
                      <a:pt x="103" y="217"/>
                    </a:cubicBezTo>
                    <a:cubicBezTo>
                      <a:pt x="102" y="215"/>
                      <a:pt x="103" y="214"/>
                      <a:pt x="105" y="212"/>
                    </a:cubicBezTo>
                    <a:cubicBezTo>
                      <a:pt x="109" y="210"/>
                      <a:pt x="113" y="208"/>
                      <a:pt x="117" y="205"/>
                    </a:cubicBezTo>
                    <a:cubicBezTo>
                      <a:pt x="118" y="205"/>
                      <a:pt x="118" y="205"/>
                      <a:pt x="118" y="205"/>
                    </a:cubicBezTo>
                    <a:cubicBezTo>
                      <a:pt x="119" y="205"/>
                      <a:pt x="120" y="204"/>
                      <a:pt x="119" y="204"/>
                    </a:cubicBezTo>
                    <a:cubicBezTo>
                      <a:pt x="119" y="203"/>
                      <a:pt x="119" y="202"/>
                      <a:pt x="118" y="202"/>
                    </a:cubicBezTo>
                    <a:close/>
                    <a:moveTo>
                      <a:pt x="224" y="226"/>
                    </a:moveTo>
                    <a:cubicBezTo>
                      <a:pt x="224" y="224"/>
                      <a:pt x="224" y="220"/>
                      <a:pt x="223" y="217"/>
                    </a:cubicBezTo>
                    <a:cubicBezTo>
                      <a:pt x="222" y="210"/>
                      <a:pt x="219" y="203"/>
                      <a:pt x="216" y="196"/>
                    </a:cubicBezTo>
                    <a:cubicBezTo>
                      <a:pt x="214" y="189"/>
                      <a:pt x="211" y="182"/>
                      <a:pt x="207" y="175"/>
                    </a:cubicBezTo>
                    <a:cubicBezTo>
                      <a:pt x="204" y="168"/>
                      <a:pt x="201" y="162"/>
                      <a:pt x="198" y="155"/>
                    </a:cubicBezTo>
                    <a:cubicBezTo>
                      <a:pt x="195" y="149"/>
                      <a:pt x="191" y="144"/>
                      <a:pt x="188" y="138"/>
                    </a:cubicBezTo>
                    <a:cubicBezTo>
                      <a:pt x="185" y="133"/>
                      <a:pt x="181" y="127"/>
                      <a:pt x="177" y="122"/>
                    </a:cubicBezTo>
                    <a:cubicBezTo>
                      <a:pt x="174" y="117"/>
                      <a:pt x="170" y="112"/>
                      <a:pt x="166" y="107"/>
                    </a:cubicBezTo>
                    <a:cubicBezTo>
                      <a:pt x="162" y="101"/>
                      <a:pt x="157" y="95"/>
                      <a:pt x="152" y="90"/>
                    </a:cubicBezTo>
                    <a:cubicBezTo>
                      <a:pt x="148" y="85"/>
                      <a:pt x="144" y="80"/>
                      <a:pt x="139" y="75"/>
                    </a:cubicBezTo>
                    <a:cubicBezTo>
                      <a:pt x="134" y="70"/>
                      <a:pt x="129" y="65"/>
                      <a:pt x="124" y="61"/>
                    </a:cubicBezTo>
                    <a:cubicBezTo>
                      <a:pt x="118" y="55"/>
                      <a:pt x="112" y="50"/>
                      <a:pt x="105" y="44"/>
                    </a:cubicBezTo>
                    <a:cubicBezTo>
                      <a:pt x="98" y="38"/>
                      <a:pt x="90" y="33"/>
                      <a:pt x="82" y="27"/>
                    </a:cubicBezTo>
                    <a:cubicBezTo>
                      <a:pt x="76" y="23"/>
                      <a:pt x="69" y="20"/>
                      <a:pt x="62" y="18"/>
                    </a:cubicBezTo>
                    <a:cubicBezTo>
                      <a:pt x="53" y="16"/>
                      <a:pt x="45" y="16"/>
                      <a:pt x="36" y="18"/>
                    </a:cubicBezTo>
                    <a:cubicBezTo>
                      <a:pt x="28" y="20"/>
                      <a:pt x="21" y="24"/>
                      <a:pt x="15" y="31"/>
                    </a:cubicBezTo>
                    <a:cubicBezTo>
                      <a:pt x="11" y="35"/>
                      <a:pt x="8" y="41"/>
                      <a:pt x="7" y="47"/>
                    </a:cubicBezTo>
                    <a:cubicBezTo>
                      <a:pt x="6" y="56"/>
                      <a:pt x="7" y="64"/>
                      <a:pt x="10" y="72"/>
                    </a:cubicBezTo>
                    <a:cubicBezTo>
                      <a:pt x="13" y="79"/>
                      <a:pt x="18" y="85"/>
                      <a:pt x="24" y="91"/>
                    </a:cubicBezTo>
                    <a:cubicBezTo>
                      <a:pt x="24" y="91"/>
                      <a:pt x="25" y="91"/>
                      <a:pt x="26" y="91"/>
                    </a:cubicBezTo>
                    <a:cubicBezTo>
                      <a:pt x="27" y="91"/>
                      <a:pt x="28" y="92"/>
                      <a:pt x="28" y="93"/>
                    </a:cubicBezTo>
                    <a:cubicBezTo>
                      <a:pt x="28" y="94"/>
                      <a:pt x="29" y="95"/>
                      <a:pt x="30" y="95"/>
                    </a:cubicBezTo>
                    <a:cubicBezTo>
                      <a:pt x="34" y="98"/>
                      <a:pt x="37" y="100"/>
                      <a:pt x="41" y="103"/>
                    </a:cubicBezTo>
                    <a:cubicBezTo>
                      <a:pt x="42" y="103"/>
                      <a:pt x="42" y="104"/>
                      <a:pt x="43" y="104"/>
                    </a:cubicBezTo>
                    <a:cubicBezTo>
                      <a:pt x="45" y="104"/>
                      <a:pt x="46" y="105"/>
                      <a:pt x="46" y="107"/>
                    </a:cubicBezTo>
                    <a:cubicBezTo>
                      <a:pt x="46" y="107"/>
                      <a:pt x="46" y="107"/>
                      <a:pt x="47" y="107"/>
                    </a:cubicBezTo>
                    <a:cubicBezTo>
                      <a:pt x="50" y="110"/>
                      <a:pt x="54" y="113"/>
                      <a:pt x="57" y="116"/>
                    </a:cubicBezTo>
                    <a:cubicBezTo>
                      <a:pt x="58" y="117"/>
                      <a:pt x="59" y="118"/>
                      <a:pt x="61" y="118"/>
                    </a:cubicBezTo>
                    <a:cubicBezTo>
                      <a:pt x="62" y="118"/>
                      <a:pt x="63" y="118"/>
                      <a:pt x="63" y="120"/>
                    </a:cubicBezTo>
                    <a:cubicBezTo>
                      <a:pt x="63" y="121"/>
                      <a:pt x="63" y="121"/>
                      <a:pt x="64" y="122"/>
                    </a:cubicBezTo>
                    <a:cubicBezTo>
                      <a:pt x="67" y="125"/>
                      <a:pt x="71" y="128"/>
                      <a:pt x="74" y="131"/>
                    </a:cubicBezTo>
                    <a:cubicBezTo>
                      <a:pt x="74" y="132"/>
                      <a:pt x="75" y="132"/>
                      <a:pt x="76" y="132"/>
                    </a:cubicBezTo>
                    <a:cubicBezTo>
                      <a:pt x="77" y="133"/>
                      <a:pt x="78" y="134"/>
                      <a:pt x="78" y="135"/>
                    </a:cubicBezTo>
                    <a:cubicBezTo>
                      <a:pt x="78" y="136"/>
                      <a:pt x="79" y="136"/>
                      <a:pt x="79" y="136"/>
                    </a:cubicBezTo>
                    <a:cubicBezTo>
                      <a:pt x="80" y="138"/>
                      <a:pt x="82" y="139"/>
                      <a:pt x="83" y="141"/>
                    </a:cubicBezTo>
                    <a:cubicBezTo>
                      <a:pt x="85" y="143"/>
                      <a:pt x="86" y="144"/>
                      <a:pt x="88" y="146"/>
                    </a:cubicBezTo>
                    <a:cubicBezTo>
                      <a:pt x="89" y="147"/>
                      <a:pt x="89" y="148"/>
                      <a:pt x="90" y="148"/>
                    </a:cubicBezTo>
                    <a:cubicBezTo>
                      <a:pt x="92" y="149"/>
                      <a:pt x="93" y="150"/>
                      <a:pt x="93" y="151"/>
                    </a:cubicBezTo>
                    <a:cubicBezTo>
                      <a:pt x="93" y="152"/>
                      <a:pt x="93" y="152"/>
                      <a:pt x="93" y="153"/>
                    </a:cubicBezTo>
                    <a:cubicBezTo>
                      <a:pt x="96" y="156"/>
                      <a:pt x="99" y="160"/>
                      <a:pt x="101" y="164"/>
                    </a:cubicBezTo>
                    <a:cubicBezTo>
                      <a:pt x="102" y="164"/>
                      <a:pt x="103" y="165"/>
                      <a:pt x="104" y="165"/>
                    </a:cubicBezTo>
                    <a:cubicBezTo>
                      <a:pt x="105" y="166"/>
                      <a:pt x="106" y="167"/>
                      <a:pt x="106" y="168"/>
                    </a:cubicBezTo>
                    <a:cubicBezTo>
                      <a:pt x="106" y="169"/>
                      <a:pt x="106" y="169"/>
                      <a:pt x="106" y="170"/>
                    </a:cubicBezTo>
                    <a:cubicBezTo>
                      <a:pt x="109" y="174"/>
                      <a:pt x="111" y="177"/>
                      <a:pt x="113" y="181"/>
                    </a:cubicBezTo>
                    <a:cubicBezTo>
                      <a:pt x="114" y="182"/>
                      <a:pt x="115" y="183"/>
                      <a:pt x="116" y="184"/>
                    </a:cubicBezTo>
                    <a:cubicBezTo>
                      <a:pt x="117" y="184"/>
                      <a:pt x="117" y="185"/>
                      <a:pt x="117" y="186"/>
                    </a:cubicBezTo>
                    <a:cubicBezTo>
                      <a:pt x="117" y="187"/>
                      <a:pt x="117" y="188"/>
                      <a:pt x="118" y="189"/>
                    </a:cubicBezTo>
                    <a:cubicBezTo>
                      <a:pt x="120" y="192"/>
                      <a:pt x="122" y="196"/>
                      <a:pt x="124" y="199"/>
                    </a:cubicBezTo>
                    <a:cubicBezTo>
                      <a:pt x="125" y="201"/>
                      <a:pt x="125" y="202"/>
                      <a:pt x="127" y="203"/>
                    </a:cubicBezTo>
                    <a:cubicBezTo>
                      <a:pt x="128" y="203"/>
                      <a:pt x="128" y="204"/>
                      <a:pt x="128" y="205"/>
                    </a:cubicBezTo>
                    <a:cubicBezTo>
                      <a:pt x="128" y="206"/>
                      <a:pt x="128" y="207"/>
                      <a:pt x="128" y="208"/>
                    </a:cubicBezTo>
                    <a:cubicBezTo>
                      <a:pt x="130" y="211"/>
                      <a:pt x="131" y="214"/>
                      <a:pt x="132" y="217"/>
                    </a:cubicBezTo>
                    <a:cubicBezTo>
                      <a:pt x="133" y="219"/>
                      <a:pt x="134" y="221"/>
                      <a:pt x="136" y="222"/>
                    </a:cubicBezTo>
                    <a:cubicBezTo>
                      <a:pt x="137" y="223"/>
                      <a:pt x="137" y="224"/>
                      <a:pt x="137" y="225"/>
                    </a:cubicBezTo>
                    <a:cubicBezTo>
                      <a:pt x="136" y="226"/>
                      <a:pt x="137" y="227"/>
                      <a:pt x="137" y="228"/>
                    </a:cubicBezTo>
                    <a:cubicBezTo>
                      <a:pt x="138" y="229"/>
                      <a:pt x="138" y="230"/>
                      <a:pt x="139" y="232"/>
                    </a:cubicBezTo>
                    <a:cubicBezTo>
                      <a:pt x="140" y="235"/>
                      <a:pt x="140" y="238"/>
                      <a:pt x="142" y="240"/>
                    </a:cubicBezTo>
                    <a:cubicBezTo>
                      <a:pt x="143" y="243"/>
                      <a:pt x="144" y="245"/>
                      <a:pt x="145" y="247"/>
                    </a:cubicBezTo>
                    <a:cubicBezTo>
                      <a:pt x="145" y="249"/>
                      <a:pt x="147" y="252"/>
                      <a:pt x="148" y="253"/>
                    </a:cubicBezTo>
                    <a:cubicBezTo>
                      <a:pt x="152" y="258"/>
                      <a:pt x="156" y="263"/>
                      <a:pt x="161" y="266"/>
                    </a:cubicBezTo>
                    <a:cubicBezTo>
                      <a:pt x="170" y="273"/>
                      <a:pt x="179" y="275"/>
                      <a:pt x="190" y="274"/>
                    </a:cubicBezTo>
                    <a:cubicBezTo>
                      <a:pt x="200" y="273"/>
                      <a:pt x="207" y="268"/>
                      <a:pt x="213" y="261"/>
                    </a:cubicBezTo>
                    <a:cubicBezTo>
                      <a:pt x="221" y="251"/>
                      <a:pt x="224" y="240"/>
                      <a:pt x="224" y="226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23" name="Freeform 207">
                <a:extLst>
                  <a:ext uri="{FF2B5EF4-FFF2-40B4-BE49-F238E27FC236}">
                    <a16:creationId xmlns:a16="http://schemas.microsoft.com/office/drawing/2014/main" id="{9C2FE567-4518-4D83-BD18-D3308043F90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5001875" y="458152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B6DB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24" name="Freeform 208">
                <a:extLst>
                  <a:ext uri="{FF2B5EF4-FFF2-40B4-BE49-F238E27FC236}">
                    <a16:creationId xmlns:a16="http://schemas.microsoft.com/office/drawing/2014/main" id="{4D06F6AC-95CB-4C09-9561-81B6B110AC27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5301913" y="4722813"/>
                <a:ext cx="130175" cy="157163"/>
              </a:xfrm>
              <a:custGeom>
                <a:avLst/>
                <a:gdLst>
                  <a:gd name="T0" fmla="*/ 53 w 53"/>
                  <a:gd name="T1" fmla="*/ 34 h 64"/>
                  <a:gd name="T2" fmla="*/ 47 w 53"/>
                  <a:gd name="T3" fmla="*/ 53 h 64"/>
                  <a:gd name="T4" fmla="*/ 24 w 53"/>
                  <a:gd name="T5" fmla="*/ 62 h 64"/>
                  <a:gd name="T6" fmla="*/ 5 w 53"/>
                  <a:gd name="T7" fmla="*/ 48 h 64"/>
                  <a:gd name="T8" fmla="*/ 0 w 53"/>
                  <a:gd name="T9" fmla="*/ 25 h 64"/>
                  <a:gd name="T10" fmla="*/ 6 w 53"/>
                  <a:gd name="T11" fmla="*/ 11 h 64"/>
                  <a:gd name="T12" fmla="*/ 18 w 53"/>
                  <a:gd name="T13" fmla="*/ 2 h 64"/>
                  <a:gd name="T14" fmla="*/ 34 w 53"/>
                  <a:gd name="T15" fmla="*/ 3 h 64"/>
                  <a:gd name="T16" fmla="*/ 52 w 53"/>
                  <a:gd name="T17" fmla="*/ 23 h 64"/>
                  <a:gd name="T18" fmla="*/ 53 w 53"/>
                  <a:gd name="T19" fmla="*/ 34 h 64"/>
                  <a:gd name="T20" fmla="*/ 6 w 53"/>
                  <a:gd name="T21" fmla="*/ 31 h 64"/>
                  <a:gd name="T22" fmla="*/ 8 w 53"/>
                  <a:gd name="T23" fmla="*/ 38 h 64"/>
                  <a:gd name="T24" fmla="*/ 20 w 53"/>
                  <a:gd name="T25" fmla="*/ 54 h 64"/>
                  <a:gd name="T26" fmla="*/ 39 w 53"/>
                  <a:gd name="T27" fmla="*/ 52 h 64"/>
                  <a:gd name="T28" fmla="*/ 47 w 53"/>
                  <a:gd name="T29" fmla="*/ 35 h 64"/>
                  <a:gd name="T30" fmla="*/ 34 w 53"/>
                  <a:gd name="T31" fmla="*/ 10 h 64"/>
                  <a:gd name="T32" fmla="*/ 12 w 53"/>
                  <a:gd name="T33" fmla="*/ 13 h 64"/>
                  <a:gd name="T34" fmla="*/ 6 w 53"/>
                  <a:gd name="T35" fmla="*/ 31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53" h="64">
                    <a:moveTo>
                      <a:pt x="53" y="34"/>
                    </a:moveTo>
                    <a:cubicBezTo>
                      <a:pt x="53" y="41"/>
                      <a:pt x="51" y="47"/>
                      <a:pt x="47" y="53"/>
                    </a:cubicBezTo>
                    <a:cubicBezTo>
                      <a:pt x="42" y="60"/>
                      <a:pt x="33" y="64"/>
                      <a:pt x="24" y="62"/>
                    </a:cubicBezTo>
                    <a:cubicBezTo>
                      <a:pt x="16" y="60"/>
                      <a:pt x="10" y="55"/>
                      <a:pt x="5" y="48"/>
                    </a:cubicBezTo>
                    <a:cubicBezTo>
                      <a:pt x="1" y="41"/>
                      <a:pt x="0" y="33"/>
                      <a:pt x="0" y="25"/>
                    </a:cubicBezTo>
                    <a:cubicBezTo>
                      <a:pt x="1" y="20"/>
                      <a:pt x="3" y="15"/>
                      <a:pt x="6" y="11"/>
                    </a:cubicBezTo>
                    <a:cubicBezTo>
                      <a:pt x="9" y="7"/>
                      <a:pt x="13" y="4"/>
                      <a:pt x="18" y="2"/>
                    </a:cubicBezTo>
                    <a:cubicBezTo>
                      <a:pt x="23" y="0"/>
                      <a:pt x="29" y="1"/>
                      <a:pt x="34" y="3"/>
                    </a:cubicBezTo>
                    <a:cubicBezTo>
                      <a:pt x="43" y="7"/>
                      <a:pt x="48" y="14"/>
                      <a:pt x="52" y="23"/>
                    </a:cubicBezTo>
                    <a:cubicBezTo>
                      <a:pt x="53" y="27"/>
                      <a:pt x="53" y="30"/>
                      <a:pt x="53" y="34"/>
                    </a:cubicBezTo>
                    <a:close/>
                    <a:moveTo>
                      <a:pt x="6" y="31"/>
                    </a:moveTo>
                    <a:cubicBezTo>
                      <a:pt x="6" y="32"/>
                      <a:pt x="7" y="35"/>
                      <a:pt x="8" y="38"/>
                    </a:cubicBezTo>
                    <a:cubicBezTo>
                      <a:pt x="9" y="45"/>
                      <a:pt x="14" y="50"/>
                      <a:pt x="20" y="54"/>
                    </a:cubicBezTo>
                    <a:cubicBezTo>
                      <a:pt x="25" y="57"/>
                      <a:pt x="34" y="57"/>
                      <a:pt x="39" y="52"/>
                    </a:cubicBezTo>
                    <a:cubicBezTo>
                      <a:pt x="45" y="48"/>
                      <a:pt x="47" y="42"/>
                      <a:pt x="47" y="35"/>
                    </a:cubicBezTo>
                    <a:cubicBezTo>
                      <a:pt x="47" y="25"/>
                      <a:pt x="43" y="15"/>
                      <a:pt x="34" y="10"/>
                    </a:cubicBezTo>
                    <a:cubicBezTo>
                      <a:pt x="26" y="5"/>
                      <a:pt x="18" y="6"/>
                      <a:pt x="12" y="13"/>
                    </a:cubicBezTo>
                    <a:cubicBezTo>
                      <a:pt x="8" y="18"/>
                      <a:pt x="6" y="23"/>
                      <a:pt x="6" y="31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25" name="Freeform 209">
                <a:extLst>
                  <a:ext uri="{FF2B5EF4-FFF2-40B4-BE49-F238E27FC236}">
                    <a16:creationId xmlns:a16="http://schemas.microsoft.com/office/drawing/2014/main" id="{66A29E0C-4A23-41E7-A39D-39D1BB526892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4987588" y="4427538"/>
                <a:ext cx="112713" cy="109538"/>
              </a:xfrm>
              <a:custGeom>
                <a:avLst/>
                <a:gdLst>
                  <a:gd name="T0" fmla="*/ 0 w 46"/>
                  <a:gd name="T1" fmla="*/ 20 h 45"/>
                  <a:gd name="T2" fmla="*/ 16 w 46"/>
                  <a:gd name="T3" fmla="*/ 2 h 45"/>
                  <a:gd name="T4" fmla="*/ 40 w 46"/>
                  <a:gd name="T5" fmla="*/ 10 h 45"/>
                  <a:gd name="T6" fmla="*/ 43 w 46"/>
                  <a:gd name="T7" fmla="*/ 32 h 45"/>
                  <a:gd name="T8" fmla="*/ 33 w 46"/>
                  <a:gd name="T9" fmla="*/ 41 h 45"/>
                  <a:gd name="T10" fmla="*/ 9 w 46"/>
                  <a:gd name="T11" fmla="*/ 38 h 45"/>
                  <a:gd name="T12" fmla="*/ 0 w 46"/>
                  <a:gd name="T13" fmla="*/ 20 h 45"/>
                  <a:gd name="T14" fmla="*/ 24 w 46"/>
                  <a:gd name="T15" fmla="*/ 37 h 45"/>
                  <a:gd name="T16" fmla="*/ 29 w 46"/>
                  <a:gd name="T17" fmla="*/ 36 h 45"/>
                  <a:gd name="T18" fmla="*/ 37 w 46"/>
                  <a:gd name="T19" fmla="*/ 31 h 45"/>
                  <a:gd name="T20" fmla="*/ 36 w 46"/>
                  <a:gd name="T21" fmla="*/ 16 h 45"/>
                  <a:gd name="T22" fmla="*/ 19 w 46"/>
                  <a:gd name="T23" fmla="*/ 7 h 45"/>
                  <a:gd name="T24" fmla="*/ 6 w 46"/>
                  <a:gd name="T25" fmla="*/ 25 h 45"/>
                  <a:gd name="T26" fmla="*/ 24 w 46"/>
                  <a:gd name="T27" fmla="*/ 37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6" h="45">
                    <a:moveTo>
                      <a:pt x="0" y="20"/>
                    </a:moveTo>
                    <a:cubicBezTo>
                      <a:pt x="0" y="10"/>
                      <a:pt x="7" y="3"/>
                      <a:pt x="16" y="2"/>
                    </a:cubicBezTo>
                    <a:cubicBezTo>
                      <a:pt x="25" y="0"/>
                      <a:pt x="33" y="3"/>
                      <a:pt x="40" y="10"/>
                    </a:cubicBezTo>
                    <a:cubicBezTo>
                      <a:pt x="45" y="17"/>
                      <a:pt x="46" y="24"/>
                      <a:pt x="43" y="32"/>
                    </a:cubicBezTo>
                    <a:cubicBezTo>
                      <a:pt x="41" y="36"/>
                      <a:pt x="37" y="39"/>
                      <a:pt x="33" y="41"/>
                    </a:cubicBezTo>
                    <a:cubicBezTo>
                      <a:pt x="24" y="45"/>
                      <a:pt x="16" y="44"/>
                      <a:pt x="9" y="38"/>
                    </a:cubicBezTo>
                    <a:cubicBezTo>
                      <a:pt x="3" y="34"/>
                      <a:pt x="0" y="28"/>
                      <a:pt x="0" y="20"/>
                    </a:cubicBezTo>
                    <a:close/>
                    <a:moveTo>
                      <a:pt x="24" y="37"/>
                    </a:moveTo>
                    <a:cubicBezTo>
                      <a:pt x="26" y="37"/>
                      <a:pt x="27" y="36"/>
                      <a:pt x="29" y="36"/>
                    </a:cubicBezTo>
                    <a:cubicBezTo>
                      <a:pt x="32" y="36"/>
                      <a:pt x="35" y="33"/>
                      <a:pt x="37" y="31"/>
                    </a:cubicBezTo>
                    <a:cubicBezTo>
                      <a:pt x="40" y="26"/>
                      <a:pt x="39" y="21"/>
                      <a:pt x="36" y="16"/>
                    </a:cubicBezTo>
                    <a:cubicBezTo>
                      <a:pt x="32" y="10"/>
                      <a:pt x="26" y="7"/>
                      <a:pt x="19" y="7"/>
                    </a:cubicBezTo>
                    <a:cubicBezTo>
                      <a:pt x="9" y="8"/>
                      <a:pt x="4" y="16"/>
                      <a:pt x="6" y="25"/>
                    </a:cubicBezTo>
                    <a:cubicBezTo>
                      <a:pt x="9" y="32"/>
                      <a:pt x="16" y="37"/>
                      <a:pt x="24" y="37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26" name="Freeform 210">
                <a:extLst>
                  <a:ext uri="{FF2B5EF4-FFF2-40B4-BE49-F238E27FC236}">
                    <a16:creationId xmlns:a16="http://schemas.microsoft.com/office/drawing/2014/main" id="{EA416424-F0A8-400B-85CB-9620A630A18E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5230475" y="4567238"/>
                <a:ext cx="93663" cy="98425"/>
              </a:xfrm>
              <a:custGeom>
                <a:avLst/>
                <a:gdLst>
                  <a:gd name="T0" fmla="*/ 0 w 38"/>
                  <a:gd name="T1" fmla="*/ 18 h 40"/>
                  <a:gd name="T2" fmla="*/ 6 w 38"/>
                  <a:gd name="T3" fmla="*/ 5 h 40"/>
                  <a:gd name="T4" fmla="*/ 23 w 38"/>
                  <a:gd name="T5" fmla="*/ 3 h 40"/>
                  <a:gd name="T6" fmla="*/ 36 w 38"/>
                  <a:gd name="T7" fmla="*/ 19 h 40"/>
                  <a:gd name="T8" fmla="*/ 30 w 38"/>
                  <a:gd name="T9" fmla="*/ 37 h 40"/>
                  <a:gd name="T10" fmla="*/ 17 w 38"/>
                  <a:gd name="T11" fmla="*/ 40 h 40"/>
                  <a:gd name="T12" fmla="*/ 3 w 38"/>
                  <a:gd name="T13" fmla="*/ 29 h 40"/>
                  <a:gd name="T14" fmla="*/ 0 w 38"/>
                  <a:gd name="T15" fmla="*/ 18 h 40"/>
                  <a:gd name="T16" fmla="*/ 27 w 38"/>
                  <a:gd name="T17" fmla="*/ 32 h 40"/>
                  <a:gd name="T18" fmla="*/ 27 w 38"/>
                  <a:gd name="T19" fmla="*/ 32 h 40"/>
                  <a:gd name="T20" fmla="*/ 29 w 38"/>
                  <a:gd name="T21" fmla="*/ 29 h 40"/>
                  <a:gd name="T22" fmla="*/ 29 w 38"/>
                  <a:gd name="T23" fmla="*/ 29 h 40"/>
                  <a:gd name="T24" fmla="*/ 30 w 38"/>
                  <a:gd name="T25" fmla="*/ 26 h 40"/>
                  <a:gd name="T26" fmla="*/ 30 w 38"/>
                  <a:gd name="T27" fmla="*/ 25 h 40"/>
                  <a:gd name="T28" fmla="*/ 30 w 38"/>
                  <a:gd name="T29" fmla="*/ 20 h 40"/>
                  <a:gd name="T30" fmla="*/ 30 w 38"/>
                  <a:gd name="T31" fmla="*/ 19 h 40"/>
                  <a:gd name="T32" fmla="*/ 30 w 38"/>
                  <a:gd name="T33" fmla="*/ 19 h 40"/>
                  <a:gd name="T34" fmla="*/ 30 w 38"/>
                  <a:gd name="T35" fmla="*/ 18 h 40"/>
                  <a:gd name="T36" fmla="*/ 29 w 38"/>
                  <a:gd name="T37" fmla="*/ 16 h 40"/>
                  <a:gd name="T38" fmla="*/ 29 w 38"/>
                  <a:gd name="T39" fmla="*/ 16 h 40"/>
                  <a:gd name="T40" fmla="*/ 26 w 38"/>
                  <a:gd name="T41" fmla="*/ 12 h 40"/>
                  <a:gd name="T42" fmla="*/ 26 w 38"/>
                  <a:gd name="T43" fmla="*/ 12 h 40"/>
                  <a:gd name="T44" fmla="*/ 25 w 38"/>
                  <a:gd name="T45" fmla="*/ 11 h 40"/>
                  <a:gd name="T46" fmla="*/ 25 w 38"/>
                  <a:gd name="T47" fmla="*/ 11 h 40"/>
                  <a:gd name="T48" fmla="*/ 20 w 38"/>
                  <a:gd name="T49" fmla="*/ 8 h 40"/>
                  <a:gd name="T50" fmla="*/ 20 w 38"/>
                  <a:gd name="T51" fmla="*/ 8 h 40"/>
                  <a:gd name="T52" fmla="*/ 20 w 38"/>
                  <a:gd name="T53" fmla="*/ 8 h 40"/>
                  <a:gd name="T54" fmla="*/ 19 w 38"/>
                  <a:gd name="T55" fmla="*/ 8 h 40"/>
                  <a:gd name="T56" fmla="*/ 16 w 38"/>
                  <a:gd name="T57" fmla="*/ 7 h 40"/>
                  <a:gd name="T58" fmla="*/ 15 w 38"/>
                  <a:gd name="T59" fmla="*/ 7 h 40"/>
                  <a:gd name="T60" fmla="*/ 7 w 38"/>
                  <a:gd name="T61" fmla="*/ 13 h 40"/>
                  <a:gd name="T62" fmla="*/ 7 w 38"/>
                  <a:gd name="T63" fmla="*/ 13 h 40"/>
                  <a:gd name="T64" fmla="*/ 6 w 38"/>
                  <a:gd name="T65" fmla="*/ 16 h 40"/>
                  <a:gd name="T66" fmla="*/ 6 w 38"/>
                  <a:gd name="T67" fmla="*/ 17 h 40"/>
                  <a:gd name="T68" fmla="*/ 6 w 38"/>
                  <a:gd name="T69" fmla="*/ 20 h 40"/>
                  <a:gd name="T70" fmla="*/ 6 w 38"/>
                  <a:gd name="T71" fmla="*/ 21 h 40"/>
                  <a:gd name="T72" fmla="*/ 6 w 38"/>
                  <a:gd name="T73" fmla="*/ 22 h 40"/>
                  <a:gd name="T74" fmla="*/ 6 w 38"/>
                  <a:gd name="T75" fmla="*/ 23 h 40"/>
                  <a:gd name="T76" fmla="*/ 7 w 38"/>
                  <a:gd name="T77" fmla="*/ 23 h 40"/>
                  <a:gd name="T78" fmla="*/ 7 w 38"/>
                  <a:gd name="T79" fmla="*/ 24 h 40"/>
                  <a:gd name="T80" fmla="*/ 7 w 38"/>
                  <a:gd name="T81" fmla="*/ 24 h 40"/>
                  <a:gd name="T82" fmla="*/ 7 w 38"/>
                  <a:gd name="T83" fmla="*/ 24 h 40"/>
                  <a:gd name="T84" fmla="*/ 10 w 38"/>
                  <a:gd name="T85" fmla="*/ 29 h 40"/>
                  <a:gd name="T86" fmla="*/ 10 w 38"/>
                  <a:gd name="T87" fmla="*/ 29 h 40"/>
                  <a:gd name="T88" fmla="*/ 12 w 38"/>
                  <a:gd name="T89" fmla="*/ 31 h 40"/>
                  <a:gd name="T90" fmla="*/ 13 w 38"/>
                  <a:gd name="T91" fmla="*/ 31 h 40"/>
                  <a:gd name="T92" fmla="*/ 15 w 38"/>
                  <a:gd name="T93" fmla="*/ 33 h 40"/>
                  <a:gd name="T94" fmla="*/ 24 w 38"/>
                  <a:gd name="T95" fmla="*/ 33 h 40"/>
                  <a:gd name="T96" fmla="*/ 26 w 38"/>
                  <a:gd name="T97" fmla="*/ 32 h 40"/>
                  <a:gd name="T98" fmla="*/ 26 w 38"/>
                  <a:gd name="T99" fmla="*/ 32 h 40"/>
                  <a:gd name="T100" fmla="*/ 27 w 38"/>
                  <a:gd name="T101" fmla="*/ 32 h 40"/>
                  <a:gd name="T102" fmla="*/ 27 w 38"/>
                  <a:gd name="T103" fmla="*/ 32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38" h="40">
                    <a:moveTo>
                      <a:pt x="0" y="18"/>
                    </a:moveTo>
                    <a:cubicBezTo>
                      <a:pt x="0" y="13"/>
                      <a:pt x="2" y="8"/>
                      <a:pt x="6" y="5"/>
                    </a:cubicBezTo>
                    <a:cubicBezTo>
                      <a:pt x="11" y="1"/>
                      <a:pt x="17" y="0"/>
                      <a:pt x="23" y="3"/>
                    </a:cubicBezTo>
                    <a:cubicBezTo>
                      <a:pt x="30" y="5"/>
                      <a:pt x="35" y="11"/>
                      <a:pt x="36" y="19"/>
                    </a:cubicBezTo>
                    <a:cubicBezTo>
                      <a:pt x="38" y="26"/>
                      <a:pt x="36" y="32"/>
                      <a:pt x="30" y="37"/>
                    </a:cubicBezTo>
                    <a:cubicBezTo>
                      <a:pt x="26" y="40"/>
                      <a:pt x="22" y="40"/>
                      <a:pt x="17" y="40"/>
                    </a:cubicBezTo>
                    <a:cubicBezTo>
                      <a:pt x="11" y="38"/>
                      <a:pt x="6" y="35"/>
                      <a:pt x="3" y="29"/>
                    </a:cubicBezTo>
                    <a:cubicBezTo>
                      <a:pt x="1" y="26"/>
                      <a:pt x="0" y="22"/>
                      <a:pt x="0" y="18"/>
                    </a:cubicBezTo>
                    <a:close/>
                    <a:moveTo>
                      <a:pt x="27" y="32"/>
                    </a:moveTo>
                    <a:cubicBezTo>
                      <a:pt x="27" y="32"/>
                      <a:pt x="27" y="32"/>
                      <a:pt x="27" y="32"/>
                    </a:cubicBezTo>
                    <a:cubicBezTo>
                      <a:pt x="28" y="31"/>
                      <a:pt x="29" y="30"/>
                      <a:pt x="29" y="29"/>
                    </a:cubicBezTo>
                    <a:cubicBezTo>
                      <a:pt x="29" y="29"/>
                      <a:pt x="29" y="29"/>
                      <a:pt x="29" y="29"/>
                    </a:cubicBezTo>
                    <a:cubicBezTo>
                      <a:pt x="30" y="28"/>
                      <a:pt x="30" y="27"/>
                      <a:pt x="30" y="26"/>
                    </a:cubicBezTo>
                    <a:cubicBezTo>
                      <a:pt x="30" y="26"/>
                      <a:pt x="30" y="26"/>
                      <a:pt x="30" y="25"/>
                    </a:cubicBezTo>
                    <a:cubicBezTo>
                      <a:pt x="31" y="24"/>
                      <a:pt x="31" y="22"/>
                      <a:pt x="30" y="20"/>
                    </a:cubicBezTo>
                    <a:cubicBezTo>
                      <a:pt x="30" y="20"/>
                      <a:pt x="30" y="20"/>
                      <a:pt x="30" y="19"/>
                    </a:cubicBezTo>
                    <a:cubicBezTo>
                      <a:pt x="30" y="19"/>
                      <a:pt x="30" y="19"/>
                      <a:pt x="30" y="19"/>
                    </a:cubicBezTo>
                    <a:cubicBezTo>
                      <a:pt x="30" y="19"/>
                      <a:pt x="30" y="19"/>
                      <a:pt x="30" y="18"/>
                    </a:cubicBezTo>
                    <a:cubicBezTo>
                      <a:pt x="30" y="17"/>
                      <a:pt x="30" y="17"/>
                      <a:pt x="29" y="16"/>
                    </a:cubicBezTo>
                    <a:cubicBezTo>
                      <a:pt x="29" y="16"/>
                      <a:pt x="29" y="16"/>
                      <a:pt x="29" y="16"/>
                    </a:cubicBezTo>
                    <a:cubicBezTo>
                      <a:pt x="28" y="14"/>
                      <a:pt x="27" y="13"/>
                      <a:pt x="26" y="12"/>
                    </a:cubicBezTo>
                    <a:cubicBezTo>
                      <a:pt x="26" y="12"/>
                      <a:pt x="26" y="12"/>
                      <a:pt x="26" y="12"/>
                    </a:cubicBezTo>
                    <a:cubicBezTo>
                      <a:pt x="26" y="11"/>
                      <a:pt x="26" y="11"/>
                      <a:pt x="25" y="11"/>
                    </a:cubicBezTo>
                    <a:cubicBezTo>
                      <a:pt x="25" y="11"/>
                      <a:pt x="25" y="11"/>
                      <a:pt x="25" y="11"/>
                    </a:cubicBezTo>
                    <a:cubicBezTo>
                      <a:pt x="24" y="9"/>
                      <a:pt x="22" y="8"/>
                      <a:pt x="20" y="8"/>
                    </a:cubicBezTo>
                    <a:cubicBezTo>
                      <a:pt x="20" y="8"/>
                      <a:pt x="20" y="8"/>
                      <a:pt x="20" y="8"/>
                    </a:cubicBezTo>
                    <a:cubicBezTo>
                      <a:pt x="20" y="8"/>
                      <a:pt x="20" y="8"/>
                      <a:pt x="20" y="8"/>
                    </a:cubicBezTo>
                    <a:cubicBezTo>
                      <a:pt x="19" y="8"/>
                      <a:pt x="19" y="8"/>
                      <a:pt x="19" y="8"/>
                    </a:cubicBezTo>
                    <a:cubicBezTo>
                      <a:pt x="18" y="7"/>
                      <a:pt x="17" y="7"/>
                      <a:pt x="16" y="7"/>
                    </a:cubicBezTo>
                    <a:cubicBezTo>
                      <a:pt x="16" y="7"/>
                      <a:pt x="15" y="7"/>
                      <a:pt x="15" y="7"/>
                    </a:cubicBezTo>
                    <a:cubicBezTo>
                      <a:pt x="11" y="8"/>
                      <a:pt x="8" y="10"/>
                      <a:pt x="7" y="13"/>
                    </a:cubicBezTo>
                    <a:cubicBezTo>
                      <a:pt x="7" y="13"/>
                      <a:pt x="7" y="13"/>
                      <a:pt x="7" y="13"/>
                    </a:cubicBezTo>
                    <a:cubicBezTo>
                      <a:pt x="6" y="14"/>
                      <a:pt x="6" y="15"/>
                      <a:pt x="6" y="16"/>
                    </a:cubicBezTo>
                    <a:cubicBezTo>
                      <a:pt x="6" y="16"/>
                      <a:pt x="6" y="16"/>
                      <a:pt x="6" y="17"/>
                    </a:cubicBezTo>
                    <a:cubicBezTo>
                      <a:pt x="6" y="18"/>
                      <a:pt x="5" y="19"/>
                      <a:pt x="6" y="20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6" y="21"/>
                      <a:pt x="6" y="22"/>
                      <a:pt x="6" y="22"/>
                    </a:cubicBezTo>
                    <a:cubicBezTo>
                      <a:pt x="6" y="22"/>
                      <a:pt x="6" y="22"/>
                      <a:pt x="6" y="23"/>
                    </a:cubicBezTo>
                    <a:cubicBezTo>
                      <a:pt x="7" y="23"/>
                      <a:pt x="7" y="23"/>
                      <a:pt x="7" y="23"/>
                    </a:cubicBezTo>
                    <a:cubicBezTo>
                      <a:pt x="7" y="23"/>
                      <a:pt x="7" y="23"/>
                      <a:pt x="7" y="24"/>
                    </a:cubicBezTo>
                    <a:cubicBezTo>
                      <a:pt x="7" y="24"/>
                      <a:pt x="7" y="24"/>
                      <a:pt x="7" y="24"/>
                    </a:cubicBezTo>
                    <a:cubicBezTo>
                      <a:pt x="7" y="24"/>
                      <a:pt x="7" y="24"/>
                      <a:pt x="7" y="24"/>
                    </a:cubicBezTo>
                    <a:cubicBezTo>
                      <a:pt x="7" y="26"/>
                      <a:pt x="9" y="27"/>
                      <a:pt x="10" y="29"/>
                    </a:cubicBezTo>
                    <a:cubicBezTo>
                      <a:pt x="10" y="29"/>
                      <a:pt x="10" y="29"/>
                      <a:pt x="10" y="29"/>
                    </a:cubicBezTo>
                    <a:cubicBezTo>
                      <a:pt x="11" y="30"/>
                      <a:pt x="11" y="30"/>
                      <a:pt x="12" y="31"/>
                    </a:cubicBezTo>
                    <a:cubicBezTo>
                      <a:pt x="12" y="31"/>
                      <a:pt x="12" y="31"/>
                      <a:pt x="13" y="31"/>
                    </a:cubicBezTo>
                    <a:cubicBezTo>
                      <a:pt x="13" y="32"/>
                      <a:pt x="14" y="32"/>
                      <a:pt x="15" y="33"/>
                    </a:cubicBezTo>
                    <a:cubicBezTo>
                      <a:pt x="18" y="34"/>
                      <a:pt x="21" y="35"/>
                      <a:pt x="24" y="33"/>
                    </a:cubicBezTo>
                    <a:cubicBezTo>
                      <a:pt x="25" y="33"/>
                      <a:pt x="25" y="33"/>
                      <a:pt x="26" y="32"/>
                    </a:cubicBezTo>
                    <a:cubicBezTo>
                      <a:pt x="26" y="32"/>
                      <a:pt x="26" y="32"/>
                      <a:pt x="26" y="32"/>
                    </a:cubicBezTo>
                    <a:cubicBezTo>
                      <a:pt x="26" y="32"/>
                      <a:pt x="26" y="32"/>
                      <a:pt x="27" y="32"/>
                    </a:cubicBezTo>
                    <a:cubicBezTo>
                      <a:pt x="27" y="32"/>
                      <a:pt x="27" y="32"/>
                      <a:pt x="27" y="32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27" name="Freeform 211">
                <a:extLst>
                  <a:ext uri="{FF2B5EF4-FFF2-40B4-BE49-F238E27FC236}">
                    <a16:creationId xmlns:a16="http://schemas.microsoft.com/office/drawing/2014/main" id="{1D27D3D5-7507-4C35-B84E-218DD380321B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5136813" y="4460875"/>
                <a:ext cx="68263" cy="69850"/>
              </a:xfrm>
              <a:custGeom>
                <a:avLst/>
                <a:gdLst>
                  <a:gd name="T0" fmla="*/ 0 w 28"/>
                  <a:gd name="T1" fmla="*/ 12 h 28"/>
                  <a:gd name="T2" fmla="*/ 14 w 28"/>
                  <a:gd name="T3" fmla="*/ 1 h 28"/>
                  <a:gd name="T4" fmla="*/ 27 w 28"/>
                  <a:gd name="T5" fmla="*/ 14 h 28"/>
                  <a:gd name="T6" fmla="*/ 17 w 28"/>
                  <a:gd name="T7" fmla="*/ 27 h 28"/>
                  <a:gd name="T8" fmla="*/ 1 w 28"/>
                  <a:gd name="T9" fmla="*/ 15 h 28"/>
                  <a:gd name="T10" fmla="*/ 0 w 28"/>
                  <a:gd name="T11" fmla="*/ 12 h 28"/>
                  <a:gd name="T12" fmla="*/ 16 w 28"/>
                  <a:gd name="T13" fmla="*/ 21 h 28"/>
                  <a:gd name="T14" fmla="*/ 21 w 28"/>
                  <a:gd name="T15" fmla="*/ 15 h 28"/>
                  <a:gd name="T16" fmla="*/ 10 w 28"/>
                  <a:gd name="T17" fmla="*/ 7 h 28"/>
                  <a:gd name="T18" fmla="*/ 6 w 28"/>
                  <a:gd name="T19" fmla="*/ 13 h 28"/>
                  <a:gd name="T20" fmla="*/ 16 w 28"/>
                  <a:gd name="T21" fmla="*/ 21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" h="28">
                    <a:moveTo>
                      <a:pt x="0" y="12"/>
                    </a:moveTo>
                    <a:cubicBezTo>
                      <a:pt x="0" y="5"/>
                      <a:pt x="7" y="0"/>
                      <a:pt x="14" y="1"/>
                    </a:cubicBezTo>
                    <a:cubicBezTo>
                      <a:pt x="21" y="2"/>
                      <a:pt x="26" y="8"/>
                      <a:pt x="27" y="14"/>
                    </a:cubicBezTo>
                    <a:cubicBezTo>
                      <a:pt x="28" y="20"/>
                      <a:pt x="24" y="26"/>
                      <a:pt x="17" y="27"/>
                    </a:cubicBezTo>
                    <a:cubicBezTo>
                      <a:pt x="10" y="28"/>
                      <a:pt x="2" y="23"/>
                      <a:pt x="1" y="15"/>
                    </a:cubicBezTo>
                    <a:cubicBezTo>
                      <a:pt x="0" y="14"/>
                      <a:pt x="1" y="13"/>
                      <a:pt x="0" y="12"/>
                    </a:cubicBezTo>
                    <a:close/>
                    <a:moveTo>
                      <a:pt x="16" y="21"/>
                    </a:moveTo>
                    <a:cubicBezTo>
                      <a:pt x="19" y="21"/>
                      <a:pt x="22" y="18"/>
                      <a:pt x="21" y="15"/>
                    </a:cubicBezTo>
                    <a:cubicBezTo>
                      <a:pt x="21" y="10"/>
                      <a:pt x="15" y="6"/>
                      <a:pt x="10" y="7"/>
                    </a:cubicBezTo>
                    <a:cubicBezTo>
                      <a:pt x="8" y="8"/>
                      <a:pt x="6" y="11"/>
                      <a:pt x="6" y="13"/>
                    </a:cubicBezTo>
                    <a:cubicBezTo>
                      <a:pt x="7" y="17"/>
                      <a:pt x="11" y="21"/>
                      <a:pt x="16" y="21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28" name="Freeform 212">
                <a:extLst>
                  <a:ext uri="{FF2B5EF4-FFF2-40B4-BE49-F238E27FC236}">
                    <a16:creationId xmlns:a16="http://schemas.microsoft.com/office/drawing/2014/main" id="{8E88EF88-4C41-487F-975D-9DC853CE164A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5217775" y="4706938"/>
                <a:ext cx="57150" cy="58738"/>
              </a:xfrm>
              <a:custGeom>
                <a:avLst/>
                <a:gdLst>
                  <a:gd name="T0" fmla="*/ 12 w 23"/>
                  <a:gd name="T1" fmla="*/ 24 h 24"/>
                  <a:gd name="T2" fmla="*/ 0 w 23"/>
                  <a:gd name="T3" fmla="*/ 11 h 24"/>
                  <a:gd name="T4" fmla="*/ 12 w 23"/>
                  <a:gd name="T5" fmla="*/ 0 h 24"/>
                  <a:gd name="T6" fmla="*/ 23 w 23"/>
                  <a:gd name="T7" fmla="*/ 13 h 24"/>
                  <a:gd name="T8" fmla="*/ 12 w 23"/>
                  <a:gd name="T9" fmla="*/ 24 h 24"/>
                  <a:gd name="T10" fmla="*/ 17 w 23"/>
                  <a:gd name="T11" fmla="*/ 12 h 24"/>
                  <a:gd name="T12" fmla="*/ 11 w 23"/>
                  <a:gd name="T13" fmla="*/ 6 h 24"/>
                  <a:gd name="T14" fmla="*/ 6 w 23"/>
                  <a:gd name="T15" fmla="*/ 12 h 24"/>
                  <a:gd name="T16" fmla="*/ 12 w 23"/>
                  <a:gd name="T17" fmla="*/ 18 h 24"/>
                  <a:gd name="T18" fmla="*/ 17 w 23"/>
                  <a:gd name="T1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3" h="24">
                    <a:moveTo>
                      <a:pt x="12" y="24"/>
                    </a:moveTo>
                    <a:cubicBezTo>
                      <a:pt x="6" y="24"/>
                      <a:pt x="0" y="18"/>
                      <a:pt x="0" y="11"/>
                    </a:cubicBezTo>
                    <a:cubicBezTo>
                      <a:pt x="1" y="5"/>
                      <a:pt x="5" y="0"/>
                      <a:pt x="12" y="0"/>
                    </a:cubicBezTo>
                    <a:cubicBezTo>
                      <a:pt x="18" y="0"/>
                      <a:pt x="23" y="6"/>
                      <a:pt x="23" y="13"/>
                    </a:cubicBezTo>
                    <a:cubicBezTo>
                      <a:pt x="23" y="19"/>
                      <a:pt x="18" y="24"/>
                      <a:pt x="12" y="24"/>
                    </a:cubicBezTo>
                    <a:close/>
                    <a:moveTo>
                      <a:pt x="17" y="12"/>
                    </a:moveTo>
                    <a:cubicBezTo>
                      <a:pt x="17" y="9"/>
                      <a:pt x="15" y="6"/>
                      <a:pt x="11" y="6"/>
                    </a:cubicBezTo>
                    <a:cubicBezTo>
                      <a:pt x="8" y="6"/>
                      <a:pt x="6" y="9"/>
                      <a:pt x="6" y="12"/>
                    </a:cubicBezTo>
                    <a:cubicBezTo>
                      <a:pt x="6" y="15"/>
                      <a:pt x="9" y="18"/>
                      <a:pt x="12" y="18"/>
                    </a:cubicBezTo>
                    <a:cubicBezTo>
                      <a:pt x="15" y="18"/>
                      <a:pt x="17" y="16"/>
                      <a:pt x="17" y="12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29" name="Freeform 213">
                <a:extLst>
                  <a:ext uri="{FF2B5EF4-FFF2-40B4-BE49-F238E27FC236}">
                    <a16:creationId xmlns:a16="http://schemas.microsoft.com/office/drawing/2014/main" id="{43AA898E-73F8-4AB4-9744-EB97E3DEB5DB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5124113" y="4576763"/>
                <a:ext cx="53975" cy="57150"/>
              </a:xfrm>
              <a:custGeom>
                <a:avLst/>
                <a:gdLst>
                  <a:gd name="T0" fmla="*/ 11 w 22"/>
                  <a:gd name="T1" fmla="*/ 23 h 23"/>
                  <a:gd name="T2" fmla="*/ 0 w 22"/>
                  <a:gd name="T3" fmla="*/ 11 h 23"/>
                  <a:gd name="T4" fmla="*/ 10 w 22"/>
                  <a:gd name="T5" fmla="*/ 0 h 23"/>
                  <a:gd name="T6" fmla="*/ 22 w 22"/>
                  <a:gd name="T7" fmla="*/ 12 h 23"/>
                  <a:gd name="T8" fmla="*/ 11 w 22"/>
                  <a:gd name="T9" fmla="*/ 23 h 23"/>
                  <a:gd name="T10" fmla="*/ 11 w 22"/>
                  <a:gd name="T11" fmla="*/ 17 h 23"/>
                  <a:gd name="T12" fmla="*/ 16 w 22"/>
                  <a:gd name="T13" fmla="*/ 12 h 23"/>
                  <a:gd name="T14" fmla="*/ 10 w 22"/>
                  <a:gd name="T15" fmla="*/ 7 h 23"/>
                  <a:gd name="T16" fmla="*/ 6 w 22"/>
                  <a:gd name="T17" fmla="*/ 11 h 23"/>
                  <a:gd name="T18" fmla="*/ 11 w 22"/>
                  <a:gd name="T19" fmla="*/ 17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" h="23">
                    <a:moveTo>
                      <a:pt x="11" y="23"/>
                    </a:moveTo>
                    <a:cubicBezTo>
                      <a:pt x="6" y="23"/>
                      <a:pt x="0" y="17"/>
                      <a:pt x="0" y="11"/>
                    </a:cubicBezTo>
                    <a:cubicBezTo>
                      <a:pt x="0" y="6"/>
                      <a:pt x="4" y="1"/>
                      <a:pt x="10" y="0"/>
                    </a:cubicBezTo>
                    <a:cubicBezTo>
                      <a:pt x="17" y="0"/>
                      <a:pt x="22" y="6"/>
                      <a:pt x="22" y="12"/>
                    </a:cubicBezTo>
                    <a:cubicBezTo>
                      <a:pt x="22" y="18"/>
                      <a:pt x="18" y="23"/>
                      <a:pt x="11" y="23"/>
                    </a:cubicBezTo>
                    <a:close/>
                    <a:moveTo>
                      <a:pt x="11" y="17"/>
                    </a:moveTo>
                    <a:cubicBezTo>
                      <a:pt x="14" y="17"/>
                      <a:pt x="16" y="15"/>
                      <a:pt x="16" y="12"/>
                    </a:cubicBezTo>
                    <a:cubicBezTo>
                      <a:pt x="16" y="9"/>
                      <a:pt x="14" y="7"/>
                      <a:pt x="10" y="7"/>
                    </a:cubicBezTo>
                    <a:cubicBezTo>
                      <a:pt x="8" y="7"/>
                      <a:pt x="6" y="8"/>
                      <a:pt x="6" y="11"/>
                    </a:cubicBezTo>
                    <a:cubicBezTo>
                      <a:pt x="6" y="14"/>
                      <a:pt x="8" y="16"/>
                      <a:pt x="11" y="17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30" name="Freeform 214">
                <a:extLst>
                  <a:ext uri="{FF2B5EF4-FFF2-40B4-BE49-F238E27FC236}">
                    <a16:creationId xmlns:a16="http://schemas.microsoft.com/office/drawing/2014/main" id="{79703786-5E8F-4818-AA8D-7D94D24DD90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4889163" y="4783138"/>
                <a:ext cx="15875" cy="17463"/>
              </a:xfrm>
              <a:custGeom>
                <a:avLst/>
                <a:gdLst>
                  <a:gd name="T0" fmla="*/ 2 w 7"/>
                  <a:gd name="T1" fmla="*/ 7 h 7"/>
                  <a:gd name="T2" fmla="*/ 0 w 7"/>
                  <a:gd name="T3" fmla="*/ 4 h 7"/>
                  <a:gd name="T4" fmla="*/ 3 w 7"/>
                  <a:gd name="T5" fmla="*/ 0 h 7"/>
                  <a:gd name="T6" fmla="*/ 7 w 7"/>
                  <a:gd name="T7" fmla="*/ 4 h 7"/>
                  <a:gd name="T8" fmla="*/ 4 w 7"/>
                  <a:gd name="T9" fmla="*/ 7 h 7"/>
                  <a:gd name="T10" fmla="*/ 2 w 7"/>
                  <a:gd name="T11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" h="7">
                    <a:moveTo>
                      <a:pt x="2" y="7"/>
                    </a:moveTo>
                    <a:cubicBezTo>
                      <a:pt x="1" y="6"/>
                      <a:pt x="0" y="5"/>
                      <a:pt x="0" y="4"/>
                    </a:cubicBezTo>
                    <a:cubicBezTo>
                      <a:pt x="0" y="2"/>
                      <a:pt x="1" y="0"/>
                      <a:pt x="3" y="0"/>
                    </a:cubicBezTo>
                    <a:cubicBezTo>
                      <a:pt x="5" y="0"/>
                      <a:pt x="7" y="1"/>
                      <a:pt x="7" y="4"/>
                    </a:cubicBezTo>
                    <a:cubicBezTo>
                      <a:pt x="6" y="5"/>
                      <a:pt x="5" y="6"/>
                      <a:pt x="4" y="7"/>
                    </a:cubicBezTo>
                    <a:cubicBezTo>
                      <a:pt x="3" y="7"/>
                      <a:pt x="3" y="7"/>
                      <a:pt x="2" y="7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31" name="Freeform 215">
                <a:extLst>
                  <a:ext uri="{FF2B5EF4-FFF2-40B4-BE49-F238E27FC236}">
                    <a16:creationId xmlns:a16="http://schemas.microsoft.com/office/drawing/2014/main" id="{4CB48EAD-8CB1-4C72-B1A9-9DB53F0203EA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3179425" y="4141788"/>
                <a:ext cx="1785938" cy="2012950"/>
              </a:xfrm>
              <a:custGeom>
                <a:avLst/>
                <a:gdLst>
                  <a:gd name="T0" fmla="*/ 322 w 726"/>
                  <a:gd name="T1" fmla="*/ 558 h 818"/>
                  <a:gd name="T2" fmla="*/ 273 w 726"/>
                  <a:gd name="T3" fmla="*/ 568 h 818"/>
                  <a:gd name="T4" fmla="*/ 289 w 726"/>
                  <a:gd name="T5" fmla="*/ 507 h 818"/>
                  <a:gd name="T6" fmla="*/ 277 w 726"/>
                  <a:gd name="T7" fmla="*/ 494 h 818"/>
                  <a:gd name="T8" fmla="*/ 217 w 726"/>
                  <a:gd name="T9" fmla="*/ 487 h 818"/>
                  <a:gd name="T10" fmla="*/ 242 w 726"/>
                  <a:gd name="T11" fmla="*/ 438 h 818"/>
                  <a:gd name="T12" fmla="*/ 170 w 726"/>
                  <a:gd name="T13" fmla="*/ 446 h 818"/>
                  <a:gd name="T14" fmla="*/ 197 w 726"/>
                  <a:gd name="T15" fmla="*/ 402 h 818"/>
                  <a:gd name="T16" fmla="*/ 138 w 726"/>
                  <a:gd name="T17" fmla="*/ 401 h 818"/>
                  <a:gd name="T18" fmla="*/ 154 w 726"/>
                  <a:gd name="T19" fmla="*/ 358 h 818"/>
                  <a:gd name="T20" fmla="*/ 140 w 726"/>
                  <a:gd name="T21" fmla="*/ 339 h 818"/>
                  <a:gd name="T22" fmla="*/ 114 w 726"/>
                  <a:gd name="T23" fmla="*/ 338 h 818"/>
                  <a:gd name="T24" fmla="*/ 76 w 726"/>
                  <a:gd name="T25" fmla="*/ 364 h 818"/>
                  <a:gd name="T26" fmla="*/ 79 w 726"/>
                  <a:gd name="T27" fmla="*/ 294 h 818"/>
                  <a:gd name="T28" fmla="*/ 29 w 726"/>
                  <a:gd name="T29" fmla="*/ 319 h 818"/>
                  <a:gd name="T30" fmla="*/ 6 w 726"/>
                  <a:gd name="T31" fmla="*/ 125 h 818"/>
                  <a:gd name="T32" fmla="*/ 223 w 726"/>
                  <a:gd name="T33" fmla="*/ 51 h 818"/>
                  <a:gd name="T34" fmla="*/ 276 w 726"/>
                  <a:gd name="T35" fmla="*/ 16 h 818"/>
                  <a:gd name="T36" fmla="*/ 295 w 726"/>
                  <a:gd name="T37" fmla="*/ 95 h 818"/>
                  <a:gd name="T38" fmla="*/ 345 w 726"/>
                  <a:gd name="T39" fmla="*/ 65 h 818"/>
                  <a:gd name="T40" fmla="*/ 340 w 726"/>
                  <a:gd name="T41" fmla="*/ 135 h 818"/>
                  <a:gd name="T42" fmla="*/ 396 w 726"/>
                  <a:gd name="T43" fmla="*/ 105 h 818"/>
                  <a:gd name="T44" fmla="*/ 370 w 726"/>
                  <a:gd name="T45" fmla="*/ 158 h 818"/>
                  <a:gd name="T46" fmla="*/ 452 w 726"/>
                  <a:gd name="T47" fmla="*/ 165 h 818"/>
                  <a:gd name="T48" fmla="*/ 443 w 726"/>
                  <a:gd name="T49" fmla="*/ 198 h 818"/>
                  <a:gd name="T50" fmla="*/ 469 w 726"/>
                  <a:gd name="T51" fmla="*/ 258 h 818"/>
                  <a:gd name="T52" fmla="*/ 526 w 726"/>
                  <a:gd name="T53" fmla="*/ 231 h 818"/>
                  <a:gd name="T54" fmla="*/ 512 w 726"/>
                  <a:gd name="T55" fmla="*/ 319 h 818"/>
                  <a:gd name="T56" fmla="*/ 575 w 726"/>
                  <a:gd name="T57" fmla="*/ 290 h 818"/>
                  <a:gd name="T58" fmla="*/ 527 w 726"/>
                  <a:gd name="T59" fmla="*/ 340 h 818"/>
                  <a:gd name="T60" fmla="*/ 607 w 726"/>
                  <a:gd name="T61" fmla="*/ 357 h 818"/>
                  <a:gd name="T62" fmla="*/ 569 w 726"/>
                  <a:gd name="T63" fmla="*/ 406 h 818"/>
                  <a:gd name="T64" fmla="*/ 657 w 726"/>
                  <a:gd name="T65" fmla="*/ 428 h 818"/>
                  <a:gd name="T66" fmla="*/ 607 w 726"/>
                  <a:gd name="T67" fmla="*/ 476 h 818"/>
                  <a:gd name="T68" fmla="*/ 690 w 726"/>
                  <a:gd name="T69" fmla="*/ 503 h 818"/>
                  <a:gd name="T70" fmla="*/ 640 w 726"/>
                  <a:gd name="T71" fmla="*/ 550 h 818"/>
                  <a:gd name="T72" fmla="*/ 715 w 726"/>
                  <a:gd name="T73" fmla="*/ 582 h 818"/>
                  <a:gd name="T74" fmla="*/ 667 w 726"/>
                  <a:gd name="T75" fmla="*/ 620 h 818"/>
                  <a:gd name="T76" fmla="*/ 563 w 726"/>
                  <a:gd name="T77" fmla="*/ 813 h 818"/>
                  <a:gd name="T78" fmla="*/ 399 w 726"/>
                  <a:gd name="T79" fmla="*/ 726 h 818"/>
                  <a:gd name="T80" fmla="*/ 348 w 726"/>
                  <a:gd name="T81" fmla="*/ 728 h 818"/>
                  <a:gd name="T82" fmla="*/ 376 w 726"/>
                  <a:gd name="T83" fmla="*/ 669 h 818"/>
                  <a:gd name="T84" fmla="*/ 370 w 726"/>
                  <a:gd name="T85" fmla="*/ 652 h 818"/>
                  <a:gd name="T86" fmla="*/ 312 w 726"/>
                  <a:gd name="T87" fmla="*/ 634 h 818"/>
                  <a:gd name="T88" fmla="*/ 344 w 726"/>
                  <a:gd name="T89" fmla="*/ 595 h 818"/>
                  <a:gd name="T90" fmla="*/ 648 w 726"/>
                  <a:gd name="T91" fmla="*/ 630 h 818"/>
                  <a:gd name="T92" fmla="*/ 546 w 726"/>
                  <a:gd name="T93" fmla="*/ 402 h 818"/>
                  <a:gd name="T94" fmla="*/ 404 w 726"/>
                  <a:gd name="T95" fmla="*/ 219 h 818"/>
                  <a:gd name="T96" fmla="*/ 179 w 726"/>
                  <a:gd name="T97" fmla="*/ 54 h 818"/>
                  <a:gd name="T98" fmla="*/ 29 w 726"/>
                  <a:gd name="T99" fmla="*/ 210 h 818"/>
                  <a:gd name="T100" fmla="*/ 86 w 726"/>
                  <a:gd name="T101" fmla="*/ 277 h 818"/>
                  <a:gd name="T102" fmla="*/ 135 w 726"/>
                  <a:gd name="T103" fmla="*/ 312 h 818"/>
                  <a:gd name="T104" fmla="*/ 185 w 726"/>
                  <a:gd name="T105" fmla="*/ 355 h 818"/>
                  <a:gd name="T106" fmla="*/ 229 w 726"/>
                  <a:gd name="T107" fmla="*/ 397 h 818"/>
                  <a:gd name="T108" fmla="*/ 269 w 726"/>
                  <a:gd name="T109" fmla="*/ 441 h 818"/>
                  <a:gd name="T110" fmla="*/ 307 w 726"/>
                  <a:gd name="T111" fmla="*/ 490 h 818"/>
                  <a:gd name="T112" fmla="*/ 341 w 726"/>
                  <a:gd name="T113" fmla="*/ 541 h 818"/>
                  <a:gd name="T114" fmla="*/ 371 w 726"/>
                  <a:gd name="T115" fmla="*/ 597 h 818"/>
                  <a:gd name="T116" fmla="*/ 397 w 726"/>
                  <a:gd name="T117" fmla="*/ 654 h 818"/>
                  <a:gd name="T118" fmla="*/ 420 w 726"/>
                  <a:gd name="T119" fmla="*/ 719 h 818"/>
                  <a:gd name="T120" fmla="*/ 618 w 726"/>
                  <a:gd name="T121" fmla="*/ 759 h 8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726" h="818">
                    <a:moveTo>
                      <a:pt x="343" y="588"/>
                    </a:moveTo>
                    <a:cubicBezTo>
                      <a:pt x="342" y="582"/>
                      <a:pt x="338" y="578"/>
                      <a:pt x="336" y="573"/>
                    </a:cubicBezTo>
                    <a:cubicBezTo>
                      <a:pt x="334" y="568"/>
                      <a:pt x="331" y="564"/>
                      <a:pt x="329" y="560"/>
                    </a:cubicBezTo>
                    <a:cubicBezTo>
                      <a:pt x="327" y="557"/>
                      <a:pt x="325" y="556"/>
                      <a:pt x="322" y="558"/>
                    </a:cubicBezTo>
                    <a:cubicBezTo>
                      <a:pt x="310" y="566"/>
                      <a:pt x="298" y="574"/>
                      <a:pt x="285" y="582"/>
                    </a:cubicBezTo>
                    <a:cubicBezTo>
                      <a:pt x="283" y="583"/>
                      <a:pt x="280" y="585"/>
                      <a:pt x="276" y="584"/>
                    </a:cubicBezTo>
                    <a:cubicBezTo>
                      <a:pt x="272" y="583"/>
                      <a:pt x="270" y="581"/>
                      <a:pt x="269" y="577"/>
                    </a:cubicBezTo>
                    <a:cubicBezTo>
                      <a:pt x="269" y="573"/>
                      <a:pt x="270" y="570"/>
                      <a:pt x="273" y="568"/>
                    </a:cubicBezTo>
                    <a:cubicBezTo>
                      <a:pt x="286" y="560"/>
                      <a:pt x="299" y="552"/>
                      <a:pt x="312" y="544"/>
                    </a:cubicBezTo>
                    <a:cubicBezTo>
                      <a:pt x="316" y="541"/>
                      <a:pt x="317" y="540"/>
                      <a:pt x="314" y="536"/>
                    </a:cubicBezTo>
                    <a:cubicBezTo>
                      <a:pt x="307" y="527"/>
                      <a:pt x="301" y="517"/>
                      <a:pt x="295" y="508"/>
                    </a:cubicBezTo>
                    <a:cubicBezTo>
                      <a:pt x="294" y="505"/>
                      <a:pt x="292" y="505"/>
                      <a:pt x="289" y="507"/>
                    </a:cubicBezTo>
                    <a:cubicBezTo>
                      <a:pt x="277" y="516"/>
                      <a:pt x="265" y="525"/>
                      <a:pt x="253" y="533"/>
                    </a:cubicBezTo>
                    <a:cubicBezTo>
                      <a:pt x="246" y="538"/>
                      <a:pt x="239" y="536"/>
                      <a:pt x="237" y="529"/>
                    </a:cubicBezTo>
                    <a:cubicBezTo>
                      <a:pt x="237" y="524"/>
                      <a:pt x="239" y="521"/>
                      <a:pt x="242" y="519"/>
                    </a:cubicBezTo>
                    <a:cubicBezTo>
                      <a:pt x="253" y="511"/>
                      <a:pt x="265" y="502"/>
                      <a:pt x="277" y="494"/>
                    </a:cubicBezTo>
                    <a:cubicBezTo>
                      <a:pt x="282" y="490"/>
                      <a:pt x="282" y="490"/>
                      <a:pt x="278" y="484"/>
                    </a:cubicBezTo>
                    <a:cubicBezTo>
                      <a:pt x="272" y="476"/>
                      <a:pt x="265" y="468"/>
                      <a:pt x="259" y="459"/>
                    </a:cubicBezTo>
                    <a:cubicBezTo>
                      <a:pt x="257" y="457"/>
                      <a:pt x="255" y="456"/>
                      <a:pt x="253" y="458"/>
                    </a:cubicBezTo>
                    <a:cubicBezTo>
                      <a:pt x="241" y="468"/>
                      <a:pt x="229" y="477"/>
                      <a:pt x="217" y="487"/>
                    </a:cubicBezTo>
                    <a:cubicBezTo>
                      <a:pt x="213" y="490"/>
                      <a:pt x="207" y="491"/>
                      <a:pt x="204" y="487"/>
                    </a:cubicBezTo>
                    <a:cubicBezTo>
                      <a:pt x="201" y="483"/>
                      <a:pt x="201" y="477"/>
                      <a:pt x="205" y="474"/>
                    </a:cubicBezTo>
                    <a:cubicBezTo>
                      <a:pt x="217" y="464"/>
                      <a:pt x="229" y="454"/>
                      <a:pt x="241" y="445"/>
                    </a:cubicBezTo>
                    <a:cubicBezTo>
                      <a:pt x="244" y="442"/>
                      <a:pt x="244" y="441"/>
                      <a:pt x="242" y="438"/>
                    </a:cubicBezTo>
                    <a:cubicBezTo>
                      <a:pt x="234" y="429"/>
                      <a:pt x="226" y="420"/>
                      <a:pt x="218" y="412"/>
                    </a:cubicBezTo>
                    <a:cubicBezTo>
                      <a:pt x="216" y="410"/>
                      <a:pt x="215" y="410"/>
                      <a:pt x="213" y="412"/>
                    </a:cubicBezTo>
                    <a:cubicBezTo>
                      <a:pt x="202" y="422"/>
                      <a:pt x="191" y="432"/>
                      <a:pt x="180" y="443"/>
                    </a:cubicBezTo>
                    <a:cubicBezTo>
                      <a:pt x="177" y="445"/>
                      <a:pt x="174" y="447"/>
                      <a:pt x="170" y="446"/>
                    </a:cubicBezTo>
                    <a:cubicBezTo>
                      <a:pt x="167" y="446"/>
                      <a:pt x="164" y="444"/>
                      <a:pt x="163" y="440"/>
                    </a:cubicBezTo>
                    <a:cubicBezTo>
                      <a:pt x="162" y="437"/>
                      <a:pt x="163" y="433"/>
                      <a:pt x="166" y="431"/>
                    </a:cubicBezTo>
                    <a:cubicBezTo>
                      <a:pt x="176" y="422"/>
                      <a:pt x="185" y="413"/>
                      <a:pt x="195" y="404"/>
                    </a:cubicBezTo>
                    <a:cubicBezTo>
                      <a:pt x="196" y="403"/>
                      <a:pt x="196" y="402"/>
                      <a:pt x="197" y="402"/>
                    </a:cubicBezTo>
                    <a:cubicBezTo>
                      <a:pt x="203" y="396"/>
                      <a:pt x="202" y="397"/>
                      <a:pt x="197" y="390"/>
                    </a:cubicBezTo>
                    <a:cubicBezTo>
                      <a:pt x="191" y="384"/>
                      <a:pt x="184" y="378"/>
                      <a:pt x="178" y="372"/>
                    </a:cubicBezTo>
                    <a:cubicBezTo>
                      <a:pt x="172" y="366"/>
                      <a:pt x="170" y="366"/>
                      <a:pt x="165" y="372"/>
                    </a:cubicBezTo>
                    <a:cubicBezTo>
                      <a:pt x="157" y="382"/>
                      <a:pt x="147" y="391"/>
                      <a:pt x="138" y="401"/>
                    </a:cubicBezTo>
                    <a:cubicBezTo>
                      <a:pt x="134" y="407"/>
                      <a:pt x="128" y="408"/>
                      <a:pt x="123" y="404"/>
                    </a:cubicBezTo>
                    <a:cubicBezTo>
                      <a:pt x="119" y="400"/>
                      <a:pt x="119" y="394"/>
                      <a:pt x="125" y="389"/>
                    </a:cubicBezTo>
                    <a:cubicBezTo>
                      <a:pt x="132" y="382"/>
                      <a:pt x="138" y="375"/>
                      <a:pt x="144" y="369"/>
                    </a:cubicBezTo>
                    <a:cubicBezTo>
                      <a:pt x="148" y="366"/>
                      <a:pt x="152" y="363"/>
                      <a:pt x="154" y="358"/>
                    </a:cubicBezTo>
                    <a:cubicBezTo>
                      <a:pt x="154" y="358"/>
                      <a:pt x="154" y="358"/>
                      <a:pt x="154" y="358"/>
                    </a:cubicBezTo>
                    <a:cubicBezTo>
                      <a:pt x="159" y="356"/>
                      <a:pt x="159" y="354"/>
                      <a:pt x="155" y="351"/>
                    </a:cubicBezTo>
                    <a:cubicBezTo>
                      <a:pt x="150" y="347"/>
                      <a:pt x="145" y="343"/>
                      <a:pt x="140" y="339"/>
                    </a:cubicBezTo>
                    <a:cubicBezTo>
                      <a:pt x="140" y="339"/>
                      <a:pt x="140" y="339"/>
                      <a:pt x="140" y="339"/>
                    </a:cubicBezTo>
                    <a:cubicBezTo>
                      <a:pt x="136" y="334"/>
                      <a:pt x="130" y="331"/>
                      <a:pt x="126" y="327"/>
                    </a:cubicBezTo>
                    <a:cubicBezTo>
                      <a:pt x="125" y="326"/>
                      <a:pt x="123" y="326"/>
                      <a:pt x="123" y="327"/>
                    </a:cubicBezTo>
                    <a:cubicBezTo>
                      <a:pt x="120" y="331"/>
                      <a:pt x="117" y="333"/>
                      <a:pt x="115" y="337"/>
                    </a:cubicBezTo>
                    <a:cubicBezTo>
                      <a:pt x="115" y="338"/>
                      <a:pt x="114" y="338"/>
                      <a:pt x="114" y="338"/>
                    </a:cubicBezTo>
                    <a:cubicBezTo>
                      <a:pt x="114" y="339"/>
                      <a:pt x="113" y="339"/>
                      <a:pt x="113" y="339"/>
                    </a:cubicBezTo>
                    <a:cubicBezTo>
                      <a:pt x="106" y="347"/>
                      <a:pt x="100" y="356"/>
                      <a:pt x="93" y="364"/>
                    </a:cubicBezTo>
                    <a:cubicBezTo>
                      <a:pt x="91" y="366"/>
                      <a:pt x="89" y="368"/>
                      <a:pt x="87" y="368"/>
                    </a:cubicBezTo>
                    <a:cubicBezTo>
                      <a:pt x="82" y="369"/>
                      <a:pt x="79" y="368"/>
                      <a:pt x="76" y="364"/>
                    </a:cubicBezTo>
                    <a:cubicBezTo>
                      <a:pt x="74" y="361"/>
                      <a:pt x="75" y="357"/>
                      <a:pt x="78" y="354"/>
                    </a:cubicBezTo>
                    <a:cubicBezTo>
                      <a:pt x="87" y="342"/>
                      <a:pt x="97" y="331"/>
                      <a:pt x="106" y="320"/>
                    </a:cubicBezTo>
                    <a:cubicBezTo>
                      <a:pt x="109" y="317"/>
                      <a:pt x="109" y="315"/>
                      <a:pt x="106" y="312"/>
                    </a:cubicBezTo>
                    <a:cubicBezTo>
                      <a:pt x="97" y="306"/>
                      <a:pt x="88" y="300"/>
                      <a:pt x="79" y="294"/>
                    </a:cubicBezTo>
                    <a:cubicBezTo>
                      <a:pt x="74" y="291"/>
                      <a:pt x="73" y="291"/>
                      <a:pt x="70" y="295"/>
                    </a:cubicBezTo>
                    <a:cubicBezTo>
                      <a:pt x="61" y="307"/>
                      <a:pt x="52" y="318"/>
                      <a:pt x="44" y="330"/>
                    </a:cubicBezTo>
                    <a:cubicBezTo>
                      <a:pt x="40" y="335"/>
                      <a:pt x="34" y="336"/>
                      <a:pt x="30" y="333"/>
                    </a:cubicBezTo>
                    <a:cubicBezTo>
                      <a:pt x="26" y="330"/>
                      <a:pt x="26" y="324"/>
                      <a:pt x="29" y="319"/>
                    </a:cubicBezTo>
                    <a:cubicBezTo>
                      <a:pt x="39" y="307"/>
                      <a:pt x="48" y="294"/>
                      <a:pt x="57" y="282"/>
                    </a:cubicBezTo>
                    <a:cubicBezTo>
                      <a:pt x="58" y="280"/>
                      <a:pt x="59" y="279"/>
                      <a:pt x="57" y="277"/>
                    </a:cubicBezTo>
                    <a:cubicBezTo>
                      <a:pt x="32" y="255"/>
                      <a:pt x="14" y="228"/>
                      <a:pt x="6" y="195"/>
                    </a:cubicBezTo>
                    <a:cubicBezTo>
                      <a:pt x="0" y="172"/>
                      <a:pt x="0" y="149"/>
                      <a:pt x="6" y="125"/>
                    </a:cubicBezTo>
                    <a:cubicBezTo>
                      <a:pt x="10" y="110"/>
                      <a:pt x="17" y="95"/>
                      <a:pt x="27" y="82"/>
                    </a:cubicBezTo>
                    <a:cubicBezTo>
                      <a:pt x="41" y="64"/>
                      <a:pt x="59" y="51"/>
                      <a:pt x="81" y="43"/>
                    </a:cubicBezTo>
                    <a:cubicBezTo>
                      <a:pt x="121" y="27"/>
                      <a:pt x="162" y="28"/>
                      <a:pt x="202" y="42"/>
                    </a:cubicBezTo>
                    <a:cubicBezTo>
                      <a:pt x="209" y="45"/>
                      <a:pt x="216" y="48"/>
                      <a:pt x="223" y="51"/>
                    </a:cubicBezTo>
                    <a:cubicBezTo>
                      <a:pt x="226" y="53"/>
                      <a:pt x="228" y="52"/>
                      <a:pt x="230" y="49"/>
                    </a:cubicBezTo>
                    <a:cubicBezTo>
                      <a:pt x="240" y="35"/>
                      <a:pt x="251" y="20"/>
                      <a:pt x="262" y="6"/>
                    </a:cubicBezTo>
                    <a:cubicBezTo>
                      <a:pt x="266" y="1"/>
                      <a:pt x="271" y="0"/>
                      <a:pt x="276" y="3"/>
                    </a:cubicBezTo>
                    <a:cubicBezTo>
                      <a:pt x="279" y="6"/>
                      <a:pt x="279" y="12"/>
                      <a:pt x="276" y="16"/>
                    </a:cubicBezTo>
                    <a:cubicBezTo>
                      <a:pt x="266" y="30"/>
                      <a:pt x="256" y="44"/>
                      <a:pt x="245" y="58"/>
                    </a:cubicBezTo>
                    <a:cubicBezTo>
                      <a:pt x="243" y="61"/>
                      <a:pt x="243" y="63"/>
                      <a:pt x="246" y="65"/>
                    </a:cubicBezTo>
                    <a:cubicBezTo>
                      <a:pt x="261" y="75"/>
                      <a:pt x="276" y="85"/>
                      <a:pt x="290" y="96"/>
                    </a:cubicBezTo>
                    <a:cubicBezTo>
                      <a:pt x="292" y="97"/>
                      <a:pt x="294" y="97"/>
                      <a:pt x="295" y="95"/>
                    </a:cubicBezTo>
                    <a:cubicBezTo>
                      <a:pt x="304" y="85"/>
                      <a:pt x="313" y="75"/>
                      <a:pt x="321" y="64"/>
                    </a:cubicBezTo>
                    <a:cubicBezTo>
                      <a:pt x="325" y="60"/>
                      <a:pt x="328" y="56"/>
                      <a:pt x="331" y="52"/>
                    </a:cubicBezTo>
                    <a:cubicBezTo>
                      <a:pt x="334" y="48"/>
                      <a:pt x="340" y="49"/>
                      <a:pt x="344" y="52"/>
                    </a:cubicBezTo>
                    <a:cubicBezTo>
                      <a:pt x="348" y="55"/>
                      <a:pt x="348" y="60"/>
                      <a:pt x="345" y="65"/>
                    </a:cubicBezTo>
                    <a:cubicBezTo>
                      <a:pt x="340" y="71"/>
                      <a:pt x="335" y="76"/>
                      <a:pt x="330" y="82"/>
                    </a:cubicBezTo>
                    <a:cubicBezTo>
                      <a:pt x="324" y="90"/>
                      <a:pt x="317" y="97"/>
                      <a:pt x="310" y="105"/>
                    </a:cubicBezTo>
                    <a:cubicBezTo>
                      <a:pt x="308" y="108"/>
                      <a:pt x="309" y="109"/>
                      <a:pt x="311" y="111"/>
                    </a:cubicBezTo>
                    <a:cubicBezTo>
                      <a:pt x="321" y="119"/>
                      <a:pt x="330" y="127"/>
                      <a:pt x="340" y="135"/>
                    </a:cubicBezTo>
                    <a:cubicBezTo>
                      <a:pt x="344" y="138"/>
                      <a:pt x="348" y="142"/>
                      <a:pt x="352" y="145"/>
                    </a:cubicBezTo>
                    <a:cubicBezTo>
                      <a:pt x="354" y="147"/>
                      <a:pt x="356" y="147"/>
                      <a:pt x="358" y="145"/>
                    </a:cubicBezTo>
                    <a:cubicBezTo>
                      <a:pt x="369" y="133"/>
                      <a:pt x="380" y="122"/>
                      <a:pt x="390" y="110"/>
                    </a:cubicBezTo>
                    <a:cubicBezTo>
                      <a:pt x="392" y="109"/>
                      <a:pt x="394" y="107"/>
                      <a:pt x="396" y="105"/>
                    </a:cubicBezTo>
                    <a:cubicBezTo>
                      <a:pt x="400" y="101"/>
                      <a:pt x="404" y="101"/>
                      <a:pt x="408" y="104"/>
                    </a:cubicBezTo>
                    <a:cubicBezTo>
                      <a:pt x="412" y="108"/>
                      <a:pt x="413" y="112"/>
                      <a:pt x="409" y="116"/>
                    </a:cubicBezTo>
                    <a:cubicBezTo>
                      <a:pt x="402" y="125"/>
                      <a:pt x="394" y="133"/>
                      <a:pt x="386" y="141"/>
                    </a:cubicBezTo>
                    <a:cubicBezTo>
                      <a:pt x="381" y="147"/>
                      <a:pt x="376" y="152"/>
                      <a:pt x="370" y="158"/>
                    </a:cubicBezTo>
                    <a:cubicBezTo>
                      <a:pt x="369" y="159"/>
                      <a:pt x="369" y="161"/>
                      <a:pt x="371" y="162"/>
                    </a:cubicBezTo>
                    <a:cubicBezTo>
                      <a:pt x="384" y="174"/>
                      <a:pt x="397" y="186"/>
                      <a:pt x="410" y="199"/>
                    </a:cubicBezTo>
                    <a:cubicBezTo>
                      <a:pt x="412" y="201"/>
                      <a:pt x="413" y="201"/>
                      <a:pt x="415" y="199"/>
                    </a:cubicBezTo>
                    <a:cubicBezTo>
                      <a:pt x="428" y="188"/>
                      <a:pt x="440" y="176"/>
                      <a:pt x="452" y="165"/>
                    </a:cubicBezTo>
                    <a:cubicBezTo>
                      <a:pt x="455" y="163"/>
                      <a:pt x="457" y="160"/>
                      <a:pt x="460" y="160"/>
                    </a:cubicBezTo>
                    <a:cubicBezTo>
                      <a:pt x="464" y="159"/>
                      <a:pt x="468" y="160"/>
                      <a:pt x="470" y="164"/>
                    </a:cubicBezTo>
                    <a:cubicBezTo>
                      <a:pt x="472" y="168"/>
                      <a:pt x="472" y="172"/>
                      <a:pt x="468" y="175"/>
                    </a:cubicBezTo>
                    <a:cubicBezTo>
                      <a:pt x="460" y="183"/>
                      <a:pt x="451" y="191"/>
                      <a:pt x="443" y="198"/>
                    </a:cubicBezTo>
                    <a:cubicBezTo>
                      <a:pt x="437" y="203"/>
                      <a:pt x="432" y="208"/>
                      <a:pt x="427" y="213"/>
                    </a:cubicBezTo>
                    <a:cubicBezTo>
                      <a:pt x="426" y="214"/>
                      <a:pt x="425" y="215"/>
                      <a:pt x="427" y="217"/>
                    </a:cubicBezTo>
                    <a:cubicBezTo>
                      <a:pt x="440" y="230"/>
                      <a:pt x="451" y="243"/>
                      <a:pt x="463" y="257"/>
                    </a:cubicBezTo>
                    <a:cubicBezTo>
                      <a:pt x="465" y="259"/>
                      <a:pt x="466" y="260"/>
                      <a:pt x="469" y="258"/>
                    </a:cubicBezTo>
                    <a:cubicBezTo>
                      <a:pt x="477" y="250"/>
                      <a:pt x="486" y="243"/>
                      <a:pt x="495" y="236"/>
                    </a:cubicBezTo>
                    <a:cubicBezTo>
                      <a:pt x="500" y="230"/>
                      <a:pt x="507" y="226"/>
                      <a:pt x="513" y="221"/>
                    </a:cubicBezTo>
                    <a:cubicBezTo>
                      <a:pt x="516" y="220"/>
                      <a:pt x="519" y="220"/>
                      <a:pt x="522" y="222"/>
                    </a:cubicBezTo>
                    <a:cubicBezTo>
                      <a:pt x="525" y="224"/>
                      <a:pt x="526" y="227"/>
                      <a:pt x="526" y="231"/>
                    </a:cubicBezTo>
                    <a:cubicBezTo>
                      <a:pt x="525" y="234"/>
                      <a:pt x="523" y="236"/>
                      <a:pt x="521" y="238"/>
                    </a:cubicBezTo>
                    <a:cubicBezTo>
                      <a:pt x="508" y="249"/>
                      <a:pt x="495" y="259"/>
                      <a:pt x="482" y="270"/>
                    </a:cubicBezTo>
                    <a:cubicBezTo>
                      <a:pt x="479" y="273"/>
                      <a:pt x="478" y="274"/>
                      <a:pt x="481" y="279"/>
                    </a:cubicBezTo>
                    <a:cubicBezTo>
                      <a:pt x="492" y="292"/>
                      <a:pt x="502" y="305"/>
                      <a:pt x="512" y="319"/>
                    </a:cubicBezTo>
                    <a:cubicBezTo>
                      <a:pt x="514" y="322"/>
                      <a:pt x="516" y="321"/>
                      <a:pt x="518" y="320"/>
                    </a:cubicBezTo>
                    <a:cubicBezTo>
                      <a:pt x="525" y="315"/>
                      <a:pt x="532" y="309"/>
                      <a:pt x="539" y="304"/>
                    </a:cubicBezTo>
                    <a:cubicBezTo>
                      <a:pt x="547" y="298"/>
                      <a:pt x="555" y="293"/>
                      <a:pt x="562" y="287"/>
                    </a:cubicBezTo>
                    <a:cubicBezTo>
                      <a:pt x="567" y="285"/>
                      <a:pt x="572" y="286"/>
                      <a:pt x="575" y="290"/>
                    </a:cubicBezTo>
                    <a:cubicBezTo>
                      <a:pt x="578" y="294"/>
                      <a:pt x="577" y="298"/>
                      <a:pt x="573" y="302"/>
                    </a:cubicBezTo>
                    <a:cubicBezTo>
                      <a:pt x="562" y="311"/>
                      <a:pt x="550" y="318"/>
                      <a:pt x="539" y="326"/>
                    </a:cubicBezTo>
                    <a:cubicBezTo>
                      <a:pt x="535" y="329"/>
                      <a:pt x="532" y="332"/>
                      <a:pt x="528" y="334"/>
                    </a:cubicBezTo>
                    <a:cubicBezTo>
                      <a:pt x="525" y="336"/>
                      <a:pt x="525" y="338"/>
                      <a:pt x="527" y="340"/>
                    </a:cubicBezTo>
                    <a:cubicBezTo>
                      <a:pt x="535" y="352"/>
                      <a:pt x="543" y="364"/>
                      <a:pt x="551" y="377"/>
                    </a:cubicBezTo>
                    <a:cubicBezTo>
                      <a:pt x="553" y="379"/>
                      <a:pt x="555" y="382"/>
                      <a:pt x="556" y="385"/>
                    </a:cubicBezTo>
                    <a:cubicBezTo>
                      <a:pt x="558" y="388"/>
                      <a:pt x="559" y="387"/>
                      <a:pt x="562" y="386"/>
                    </a:cubicBezTo>
                    <a:cubicBezTo>
                      <a:pt x="577" y="376"/>
                      <a:pt x="592" y="367"/>
                      <a:pt x="607" y="357"/>
                    </a:cubicBezTo>
                    <a:cubicBezTo>
                      <a:pt x="612" y="354"/>
                      <a:pt x="617" y="354"/>
                      <a:pt x="620" y="358"/>
                    </a:cubicBezTo>
                    <a:cubicBezTo>
                      <a:pt x="623" y="363"/>
                      <a:pt x="621" y="369"/>
                      <a:pt x="616" y="372"/>
                    </a:cubicBezTo>
                    <a:cubicBezTo>
                      <a:pt x="601" y="382"/>
                      <a:pt x="586" y="391"/>
                      <a:pt x="571" y="401"/>
                    </a:cubicBezTo>
                    <a:cubicBezTo>
                      <a:pt x="569" y="402"/>
                      <a:pt x="567" y="404"/>
                      <a:pt x="569" y="406"/>
                    </a:cubicBezTo>
                    <a:cubicBezTo>
                      <a:pt x="579" y="421"/>
                      <a:pt x="587" y="437"/>
                      <a:pt x="595" y="453"/>
                    </a:cubicBezTo>
                    <a:cubicBezTo>
                      <a:pt x="597" y="456"/>
                      <a:pt x="598" y="456"/>
                      <a:pt x="600" y="455"/>
                    </a:cubicBezTo>
                    <a:cubicBezTo>
                      <a:pt x="614" y="447"/>
                      <a:pt x="629" y="439"/>
                      <a:pt x="643" y="431"/>
                    </a:cubicBezTo>
                    <a:cubicBezTo>
                      <a:pt x="647" y="429"/>
                      <a:pt x="651" y="425"/>
                      <a:pt x="657" y="428"/>
                    </a:cubicBezTo>
                    <a:cubicBezTo>
                      <a:pt x="663" y="432"/>
                      <a:pt x="664" y="440"/>
                      <a:pt x="657" y="443"/>
                    </a:cubicBezTo>
                    <a:cubicBezTo>
                      <a:pt x="645" y="451"/>
                      <a:pt x="633" y="457"/>
                      <a:pt x="620" y="464"/>
                    </a:cubicBezTo>
                    <a:cubicBezTo>
                      <a:pt x="616" y="466"/>
                      <a:pt x="612" y="469"/>
                      <a:pt x="609" y="471"/>
                    </a:cubicBezTo>
                    <a:cubicBezTo>
                      <a:pt x="606" y="472"/>
                      <a:pt x="606" y="474"/>
                      <a:pt x="607" y="476"/>
                    </a:cubicBezTo>
                    <a:cubicBezTo>
                      <a:pt x="615" y="493"/>
                      <a:pt x="623" y="509"/>
                      <a:pt x="630" y="525"/>
                    </a:cubicBezTo>
                    <a:cubicBezTo>
                      <a:pt x="631" y="527"/>
                      <a:pt x="632" y="528"/>
                      <a:pt x="634" y="527"/>
                    </a:cubicBezTo>
                    <a:cubicBezTo>
                      <a:pt x="648" y="520"/>
                      <a:pt x="662" y="514"/>
                      <a:pt x="676" y="506"/>
                    </a:cubicBezTo>
                    <a:cubicBezTo>
                      <a:pt x="680" y="504"/>
                      <a:pt x="685" y="501"/>
                      <a:pt x="690" y="503"/>
                    </a:cubicBezTo>
                    <a:cubicBezTo>
                      <a:pt x="694" y="505"/>
                      <a:pt x="696" y="508"/>
                      <a:pt x="696" y="511"/>
                    </a:cubicBezTo>
                    <a:cubicBezTo>
                      <a:pt x="696" y="515"/>
                      <a:pt x="695" y="518"/>
                      <a:pt x="691" y="520"/>
                    </a:cubicBezTo>
                    <a:cubicBezTo>
                      <a:pt x="675" y="527"/>
                      <a:pt x="659" y="535"/>
                      <a:pt x="643" y="542"/>
                    </a:cubicBezTo>
                    <a:cubicBezTo>
                      <a:pt x="638" y="545"/>
                      <a:pt x="638" y="545"/>
                      <a:pt x="640" y="550"/>
                    </a:cubicBezTo>
                    <a:cubicBezTo>
                      <a:pt x="646" y="566"/>
                      <a:pt x="651" y="581"/>
                      <a:pt x="657" y="597"/>
                    </a:cubicBezTo>
                    <a:cubicBezTo>
                      <a:pt x="659" y="603"/>
                      <a:pt x="659" y="603"/>
                      <a:pt x="666" y="601"/>
                    </a:cubicBezTo>
                    <a:cubicBezTo>
                      <a:pt x="680" y="595"/>
                      <a:pt x="695" y="589"/>
                      <a:pt x="709" y="583"/>
                    </a:cubicBezTo>
                    <a:cubicBezTo>
                      <a:pt x="711" y="583"/>
                      <a:pt x="713" y="582"/>
                      <a:pt x="715" y="582"/>
                    </a:cubicBezTo>
                    <a:cubicBezTo>
                      <a:pt x="719" y="580"/>
                      <a:pt x="723" y="583"/>
                      <a:pt x="725" y="586"/>
                    </a:cubicBezTo>
                    <a:cubicBezTo>
                      <a:pt x="726" y="591"/>
                      <a:pt x="725" y="596"/>
                      <a:pt x="721" y="598"/>
                    </a:cubicBezTo>
                    <a:cubicBezTo>
                      <a:pt x="710" y="602"/>
                      <a:pt x="700" y="606"/>
                      <a:pt x="689" y="611"/>
                    </a:cubicBezTo>
                    <a:cubicBezTo>
                      <a:pt x="682" y="614"/>
                      <a:pt x="674" y="617"/>
                      <a:pt x="667" y="620"/>
                    </a:cubicBezTo>
                    <a:cubicBezTo>
                      <a:pt x="664" y="621"/>
                      <a:pt x="665" y="622"/>
                      <a:pt x="665" y="625"/>
                    </a:cubicBezTo>
                    <a:cubicBezTo>
                      <a:pt x="669" y="643"/>
                      <a:pt x="670" y="662"/>
                      <a:pt x="668" y="681"/>
                    </a:cubicBezTo>
                    <a:cubicBezTo>
                      <a:pt x="664" y="714"/>
                      <a:pt x="654" y="744"/>
                      <a:pt x="633" y="770"/>
                    </a:cubicBezTo>
                    <a:cubicBezTo>
                      <a:pt x="615" y="792"/>
                      <a:pt x="592" y="808"/>
                      <a:pt x="563" y="813"/>
                    </a:cubicBezTo>
                    <a:cubicBezTo>
                      <a:pt x="538" y="818"/>
                      <a:pt x="513" y="816"/>
                      <a:pt x="489" y="807"/>
                    </a:cubicBezTo>
                    <a:cubicBezTo>
                      <a:pt x="463" y="797"/>
                      <a:pt x="442" y="781"/>
                      <a:pt x="425" y="760"/>
                    </a:cubicBezTo>
                    <a:cubicBezTo>
                      <a:pt x="417" y="750"/>
                      <a:pt x="410" y="740"/>
                      <a:pt x="405" y="728"/>
                    </a:cubicBezTo>
                    <a:cubicBezTo>
                      <a:pt x="403" y="726"/>
                      <a:pt x="402" y="725"/>
                      <a:pt x="399" y="726"/>
                    </a:cubicBezTo>
                    <a:cubicBezTo>
                      <a:pt x="386" y="732"/>
                      <a:pt x="373" y="737"/>
                      <a:pt x="360" y="742"/>
                    </a:cubicBezTo>
                    <a:cubicBezTo>
                      <a:pt x="358" y="743"/>
                      <a:pt x="356" y="744"/>
                      <a:pt x="354" y="744"/>
                    </a:cubicBezTo>
                    <a:cubicBezTo>
                      <a:pt x="349" y="745"/>
                      <a:pt x="345" y="743"/>
                      <a:pt x="343" y="739"/>
                    </a:cubicBezTo>
                    <a:cubicBezTo>
                      <a:pt x="341" y="734"/>
                      <a:pt x="343" y="730"/>
                      <a:pt x="348" y="728"/>
                    </a:cubicBezTo>
                    <a:cubicBezTo>
                      <a:pt x="363" y="722"/>
                      <a:pt x="377" y="716"/>
                      <a:pt x="392" y="710"/>
                    </a:cubicBezTo>
                    <a:cubicBezTo>
                      <a:pt x="395" y="709"/>
                      <a:pt x="396" y="708"/>
                      <a:pt x="395" y="705"/>
                    </a:cubicBezTo>
                    <a:cubicBezTo>
                      <a:pt x="391" y="694"/>
                      <a:pt x="386" y="683"/>
                      <a:pt x="382" y="671"/>
                    </a:cubicBezTo>
                    <a:cubicBezTo>
                      <a:pt x="381" y="667"/>
                      <a:pt x="379" y="667"/>
                      <a:pt x="376" y="669"/>
                    </a:cubicBezTo>
                    <a:cubicBezTo>
                      <a:pt x="362" y="675"/>
                      <a:pt x="349" y="682"/>
                      <a:pt x="335" y="688"/>
                    </a:cubicBezTo>
                    <a:cubicBezTo>
                      <a:pt x="329" y="691"/>
                      <a:pt x="323" y="688"/>
                      <a:pt x="322" y="682"/>
                    </a:cubicBezTo>
                    <a:cubicBezTo>
                      <a:pt x="321" y="678"/>
                      <a:pt x="323" y="674"/>
                      <a:pt x="328" y="672"/>
                    </a:cubicBezTo>
                    <a:cubicBezTo>
                      <a:pt x="342" y="665"/>
                      <a:pt x="356" y="659"/>
                      <a:pt x="370" y="652"/>
                    </a:cubicBezTo>
                    <a:cubicBezTo>
                      <a:pt x="373" y="651"/>
                      <a:pt x="374" y="649"/>
                      <a:pt x="372" y="646"/>
                    </a:cubicBezTo>
                    <a:cubicBezTo>
                      <a:pt x="367" y="635"/>
                      <a:pt x="362" y="625"/>
                      <a:pt x="357" y="614"/>
                    </a:cubicBezTo>
                    <a:cubicBezTo>
                      <a:pt x="356" y="611"/>
                      <a:pt x="354" y="610"/>
                      <a:pt x="351" y="612"/>
                    </a:cubicBezTo>
                    <a:cubicBezTo>
                      <a:pt x="338" y="620"/>
                      <a:pt x="325" y="627"/>
                      <a:pt x="312" y="634"/>
                    </a:cubicBezTo>
                    <a:cubicBezTo>
                      <a:pt x="306" y="637"/>
                      <a:pt x="301" y="636"/>
                      <a:pt x="299" y="631"/>
                    </a:cubicBezTo>
                    <a:cubicBezTo>
                      <a:pt x="296" y="626"/>
                      <a:pt x="298" y="621"/>
                      <a:pt x="304" y="618"/>
                    </a:cubicBezTo>
                    <a:cubicBezTo>
                      <a:pt x="316" y="611"/>
                      <a:pt x="328" y="605"/>
                      <a:pt x="341" y="598"/>
                    </a:cubicBezTo>
                    <a:cubicBezTo>
                      <a:pt x="342" y="597"/>
                      <a:pt x="343" y="596"/>
                      <a:pt x="344" y="595"/>
                    </a:cubicBezTo>
                    <a:cubicBezTo>
                      <a:pt x="346" y="596"/>
                      <a:pt x="348" y="595"/>
                      <a:pt x="347" y="593"/>
                    </a:cubicBezTo>
                    <a:cubicBezTo>
                      <a:pt x="346" y="591"/>
                      <a:pt x="346" y="588"/>
                      <a:pt x="343" y="588"/>
                    </a:cubicBezTo>
                    <a:close/>
                    <a:moveTo>
                      <a:pt x="651" y="658"/>
                    </a:moveTo>
                    <a:cubicBezTo>
                      <a:pt x="651" y="652"/>
                      <a:pt x="650" y="641"/>
                      <a:pt x="648" y="630"/>
                    </a:cubicBezTo>
                    <a:cubicBezTo>
                      <a:pt x="644" y="610"/>
                      <a:pt x="636" y="591"/>
                      <a:pt x="629" y="572"/>
                    </a:cubicBezTo>
                    <a:cubicBezTo>
                      <a:pt x="621" y="551"/>
                      <a:pt x="612" y="530"/>
                      <a:pt x="603" y="509"/>
                    </a:cubicBezTo>
                    <a:cubicBezTo>
                      <a:pt x="594" y="490"/>
                      <a:pt x="584" y="470"/>
                      <a:pt x="574" y="451"/>
                    </a:cubicBezTo>
                    <a:cubicBezTo>
                      <a:pt x="565" y="435"/>
                      <a:pt x="556" y="418"/>
                      <a:pt x="546" y="402"/>
                    </a:cubicBezTo>
                    <a:cubicBezTo>
                      <a:pt x="536" y="386"/>
                      <a:pt x="526" y="370"/>
                      <a:pt x="515" y="355"/>
                    </a:cubicBezTo>
                    <a:cubicBezTo>
                      <a:pt x="505" y="340"/>
                      <a:pt x="494" y="325"/>
                      <a:pt x="483" y="311"/>
                    </a:cubicBezTo>
                    <a:cubicBezTo>
                      <a:pt x="470" y="294"/>
                      <a:pt x="457" y="277"/>
                      <a:pt x="443" y="261"/>
                    </a:cubicBezTo>
                    <a:cubicBezTo>
                      <a:pt x="430" y="247"/>
                      <a:pt x="417" y="232"/>
                      <a:pt x="404" y="219"/>
                    </a:cubicBezTo>
                    <a:cubicBezTo>
                      <a:pt x="390" y="204"/>
                      <a:pt x="376" y="191"/>
                      <a:pt x="361" y="177"/>
                    </a:cubicBezTo>
                    <a:cubicBezTo>
                      <a:pt x="343" y="161"/>
                      <a:pt x="324" y="145"/>
                      <a:pt x="305" y="130"/>
                    </a:cubicBezTo>
                    <a:cubicBezTo>
                      <a:pt x="283" y="112"/>
                      <a:pt x="261" y="96"/>
                      <a:pt x="237" y="80"/>
                    </a:cubicBezTo>
                    <a:cubicBezTo>
                      <a:pt x="219" y="68"/>
                      <a:pt x="200" y="59"/>
                      <a:pt x="179" y="54"/>
                    </a:cubicBezTo>
                    <a:cubicBezTo>
                      <a:pt x="154" y="48"/>
                      <a:pt x="130" y="47"/>
                      <a:pt x="104" y="54"/>
                    </a:cubicBezTo>
                    <a:cubicBezTo>
                      <a:pt x="81" y="60"/>
                      <a:pt x="60" y="71"/>
                      <a:pt x="44" y="90"/>
                    </a:cubicBezTo>
                    <a:cubicBezTo>
                      <a:pt x="32" y="104"/>
                      <a:pt x="24" y="120"/>
                      <a:pt x="21" y="138"/>
                    </a:cubicBezTo>
                    <a:cubicBezTo>
                      <a:pt x="17" y="163"/>
                      <a:pt x="20" y="187"/>
                      <a:pt x="29" y="210"/>
                    </a:cubicBezTo>
                    <a:cubicBezTo>
                      <a:pt x="39" y="231"/>
                      <a:pt x="52" y="249"/>
                      <a:pt x="69" y="264"/>
                    </a:cubicBezTo>
                    <a:cubicBezTo>
                      <a:pt x="71" y="265"/>
                      <a:pt x="72" y="266"/>
                      <a:pt x="74" y="266"/>
                    </a:cubicBezTo>
                    <a:cubicBezTo>
                      <a:pt x="78" y="266"/>
                      <a:pt x="81" y="267"/>
                      <a:pt x="82" y="271"/>
                    </a:cubicBezTo>
                    <a:cubicBezTo>
                      <a:pt x="82" y="274"/>
                      <a:pt x="84" y="276"/>
                      <a:pt x="86" y="277"/>
                    </a:cubicBezTo>
                    <a:cubicBezTo>
                      <a:pt x="98" y="284"/>
                      <a:pt x="109" y="292"/>
                      <a:pt x="120" y="301"/>
                    </a:cubicBezTo>
                    <a:cubicBezTo>
                      <a:pt x="121" y="301"/>
                      <a:pt x="122" y="302"/>
                      <a:pt x="124" y="302"/>
                    </a:cubicBezTo>
                    <a:cubicBezTo>
                      <a:pt x="130" y="302"/>
                      <a:pt x="133" y="305"/>
                      <a:pt x="134" y="310"/>
                    </a:cubicBezTo>
                    <a:cubicBezTo>
                      <a:pt x="134" y="311"/>
                      <a:pt x="135" y="312"/>
                      <a:pt x="135" y="312"/>
                    </a:cubicBezTo>
                    <a:cubicBezTo>
                      <a:pt x="146" y="321"/>
                      <a:pt x="156" y="329"/>
                      <a:pt x="167" y="338"/>
                    </a:cubicBezTo>
                    <a:cubicBezTo>
                      <a:pt x="169" y="340"/>
                      <a:pt x="172" y="343"/>
                      <a:pt x="176" y="342"/>
                    </a:cubicBezTo>
                    <a:cubicBezTo>
                      <a:pt x="179" y="342"/>
                      <a:pt x="182" y="345"/>
                      <a:pt x="182" y="349"/>
                    </a:cubicBezTo>
                    <a:cubicBezTo>
                      <a:pt x="182" y="351"/>
                      <a:pt x="183" y="353"/>
                      <a:pt x="185" y="355"/>
                    </a:cubicBezTo>
                    <a:cubicBezTo>
                      <a:pt x="196" y="364"/>
                      <a:pt x="206" y="373"/>
                      <a:pt x="215" y="383"/>
                    </a:cubicBezTo>
                    <a:cubicBezTo>
                      <a:pt x="216" y="384"/>
                      <a:pt x="217" y="385"/>
                      <a:pt x="219" y="386"/>
                    </a:cubicBezTo>
                    <a:cubicBezTo>
                      <a:pt x="225" y="386"/>
                      <a:pt x="227" y="389"/>
                      <a:pt x="227" y="394"/>
                    </a:cubicBezTo>
                    <a:cubicBezTo>
                      <a:pt x="228" y="395"/>
                      <a:pt x="228" y="396"/>
                      <a:pt x="229" y="397"/>
                    </a:cubicBezTo>
                    <a:cubicBezTo>
                      <a:pt x="233" y="401"/>
                      <a:pt x="237" y="406"/>
                      <a:pt x="241" y="410"/>
                    </a:cubicBezTo>
                    <a:cubicBezTo>
                      <a:pt x="246" y="415"/>
                      <a:pt x="251" y="421"/>
                      <a:pt x="255" y="426"/>
                    </a:cubicBezTo>
                    <a:cubicBezTo>
                      <a:pt x="257" y="429"/>
                      <a:pt x="259" y="431"/>
                      <a:pt x="262" y="431"/>
                    </a:cubicBezTo>
                    <a:cubicBezTo>
                      <a:pt x="266" y="433"/>
                      <a:pt x="269" y="436"/>
                      <a:pt x="269" y="441"/>
                    </a:cubicBezTo>
                    <a:cubicBezTo>
                      <a:pt x="269" y="442"/>
                      <a:pt x="270" y="443"/>
                      <a:pt x="271" y="445"/>
                    </a:cubicBezTo>
                    <a:cubicBezTo>
                      <a:pt x="279" y="455"/>
                      <a:pt x="287" y="465"/>
                      <a:pt x="294" y="476"/>
                    </a:cubicBezTo>
                    <a:cubicBezTo>
                      <a:pt x="296" y="478"/>
                      <a:pt x="298" y="481"/>
                      <a:pt x="301" y="482"/>
                    </a:cubicBezTo>
                    <a:cubicBezTo>
                      <a:pt x="305" y="483"/>
                      <a:pt x="307" y="485"/>
                      <a:pt x="307" y="490"/>
                    </a:cubicBezTo>
                    <a:cubicBezTo>
                      <a:pt x="307" y="491"/>
                      <a:pt x="307" y="493"/>
                      <a:pt x="308" y="495"/>
                    </a:cubicBezTo>
                    <a:cubicBezTo>
                      <a:pt x="315" y="505"/>
                      <a:pt x="322" y="516"/>
                      <a:pt x="329" y="527"/>
                    </a:cubicBezTo>
                    <a:cubicBezTo>
                      <a:pt x="331" y="530"/>
                      <a:pt x="333" y="533"/>
                      <a:pt x="338" y="535"/>
                    </a:cubicBezTo>
                    <a:cubicBezTo>
                      <a:pt x="340" y="535"/>
                      <a:pt x="341" y="538"/>
                      <a:pt x="341" y="541"/>
                    </a:cubicBezTo>
                    <a:cubicBezTo>
                      <a:pt x="340" y="544"/>
                      <a:pt x="341" y="546"/>
                      <a:pt x="342" y="549"/>
                    </a:cubicBezTo>
                    <a:cubicBezTo>
                      <a:pt x="348" y="559"/>
                      <a:pt x="354" y="570"/>
                      <a:pt x="360" y="580"/>
                    </a:cubicBezTo>
                    <a:cubicBezTo>
                      <a:pt x="362" y="584"/>
                      <a:pt x="363" y="588"/>
                      <a:pt x="368" y="589"/>
                    </a:cubicBezTo>
                    <a:cubicBezTo>
                      <a:pt x="371" y="590"/>
                      <a:pt x="372" y="594"/>
                      <a:pt x="371" y="597"/>
                    </a:cubicBezTo>
                    <a:cubicBezTo>
                      <a:pt x="371" y="600"/>
                      <a:pt x="371" y="602"/>
                      <a:pt x="372" y="604"/>
                    </a:cubicBezTo>
                    <a:cubicBezTo>
                      <a:pt x="377" y="613"/>
                      <a:pt x="380" y="622"/>
                      <a:pt x="385" y="631"/>
                    </a:cubicBezTo>
                    <a:cubicBezTo>
                      <a:pt x="387" y="636"/>
                      <a:pt x="389" y="643"/>
                      <a:pt x="395" y="647"/>
                    </a:cubicBezTo>
                    <a:cubicBezTo>
                      <a:pt x="397" y="648"/>
                      <a:pt x="398" y="651"/>
                      <a:pt x="397" y="654"/>
                    </a:cubicBezTo>
                    <a:cubicBezTo>
                      <a:pt x="396" y="658"/>
                      <a:pt x="397" y="661"/>
                      <a:pt x="399" y="664"/>
                    </a:cubicBezTo>
                    <a:cubicBezTo>
                      <a:pt x="400" y="667"/>
                      <a:pt x="401" y="671"/>
                      <a:pt x="403" y="674"/>
                    </a:cubicBezTo>
                    <a:cubicBezTo>
                      <a:pt x="406" y="682"/>
                      <a:pt x="408" y="692"/>
                      <a:pt x="412" y="699"/>
                    </a:cubicBezTo>
                    <a:cubicBezTo>
                      <a:pt x="416" y="706"/>
                      <a:pt x="419" y="712"/>
                      <a:pt x="420" y="719"/>
                    </a:cubicBezTo>
                    <a:cubicBezTo>
                      <a:pt x="422" y="726"/>
                      <a:pt x="426" y="732"/>
                      <a:pt x="430" y="737"/>
                    </a:cubicBezTo>
                    <a:cubicBezTo>
                      <a:pt x="441" y="751"/>
                      <a:pt x="453" y="764"/>
                      <a:pt x="467" y="775"/>
                    </a:cubicBezTo>
                    <a:cubicBezTo>
                      <a:pt x="493" y="793"/>
                      <a:pt x="521" y="801"/>
                      <a:pt x="553" y="797"/>
                    </a:cubicBezTo>
                    <a:cubicBezTo>
                      <a:pt x="580" y="793"/>
                      <a:pt x="601" y="780"/>
                      <a:pt x="618" y="759"/>
                    </a:cubicBezTo>
                    <a:cubicBezTo>
                      <a:pt x="641" y="731"/>
                      <a:pt x="651" y="698"/>
                      <a:pt x="651" y="658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32" name="Freeform 216">
                <a:extLst>
                  <a:ext uri="{FF2B5EF4-FFF2-40B4-BE49-F238E27FC236}">
                    <a16:creationId xmlns:a16="http://schemas.microsoft.com/office/drawing/2014/main" id="{1D190632-3A33-4A3F-93D2-04D658D8FE2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3457238" y="4973638"/>
                <a:ext cx="1588" cy="1588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0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1"/>
                      <a:pt x="1" y="1"/>
                      <a:pt x="1" y="0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B6DB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33" name="Freeform 217">
                <a:extLst>
                  <a:ext uri="{FF2B5EF4-FFF2-40B4-BE49-F238E27FC236}">
                    <a16:creationId xmlns:a16="http://schemas.microsoft.com/office/drawing/2014/main" id="{404EA070-8556-4FD0-A276-BAA94FE44055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4325600" y="5383213"/>
                <a:ext cx="385763" cy="454025"/>
              </a:xfrm>
              <a:custGeom>
                <a:avLst/>
                <a:gdLst>
                  <a:gd name="T0" fmla="*/ 156 w 157"/>
                  <a:gd name="T1" fmla="*/ 97 h 184"/>
                  <a:gd name="T2" fmla="*/ 140 w 157"/>
                  <a:gd name="T3" fmla="*/ 152 h 184"/>
                  <a:gd name="T4" fmla="*/ 71 w 157"/>
                  <a:gd name="T5" fmla="*/ 178 h 184"/>
                  <a:gd name="T6" fmla="*/ 17 w 157"/>
                  <a:gd name="T7" fmla="*/ 138 h 184"/>
                  <a:gd name="T8" fmla="*/ 3 w 157"/>
                  <a:gd name="T9" fmla="*/ 72 h 184"/>
                  <a:gd name="T10" fmla="*/ 20 w 157"/>
                  <a:gd name="T11" fmla="*/ 30 h 184"/>
                  <a:gd name="T12" fmla="*/ 54 w 157"/>
                  <a:gd name="T13" fmla="*/ 5 h 184"/>
                  <a:gd name="T14" fmla="*/ 100 w 157"/>
                  <a:gd name="T15" fmla="*/ 7 h 184"/>
                  <a:gd name="T16" fmla="*/ 152 w 157"/>
                  <a:gd name="T17" fmla="*/ 66 h 184"/>
                  <a:gd name="T18" fmla="*/ 156 w 157"/>
                  <a:gd name="T19" fmla="*/ 97 h 184"/>
                  <a:gd name="T20" fmla="*/ 20 w 157"/>
                  <a:gd name="T21" fmla="*/ 87 h 184"/>
                  <a:gd name="T22" fmla="*/ 24 w 157"/>
                  <a:gd name="T23" fmla="*/ 109 h 184"/>
                  <a:gd name="T24" fmla="*/ 60 w 157"/>
                  <a:gd name="T25" fmla="*/ 155 h 184"/>
                  <a:gd name="T26" fmla="*/ 116 w 157"/>
                  <a:gd name="T27" fmla="*/ 151 h 184"/>
                  <a:gd name="T28" fmla="*/ 139 w 157"/>
                  <a:gd name="T29" fmla="*/ 102 h 184"/>
                  <a:gd name="T30" fmla="*/ 99 w 157"/>
                  <a:gd name="T31" fmla="*/ 27 h 184"/>
                  <a:gd name="T32" fmla="*/ 37 w 157"/>
                  <a:gd name="T33" fmla="*/ 36 h 184"/>
                  <a:gd name="T34" fmla="*/ 20 w 157"/>
                  <a:gd name="T35" fmla="*/ 87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57" h="184">
                    <a:moveTo>
                      <a:pt x="156" y="97"/>
                    </a:moveTo>
                    <a:cubicBezTo>
                      <a:pt x="157" y="118"/>
                      <a:pt x="151" y="136"/>
                      <a:pt x="140" y="152"/>
                    </a:cubicBezTo>
                    <a:cubicBezTo>
                      <a:pt x="124" y="173"/>
                      <a:pt x="97" y="184"/>
                      <a:pt x="71" y="178"/>
                    </a:cubicBezTo>
                    <a:cubicBezTo>
                      <a:pt x="47" y="172"/>
                      <a:pt x="30" y="158"/>
                      <a:pt x="17" y="138"/>
                    </a:cubicBezTo>
                    <a:cubicBezTo>
                      <a:pt x="5" y="118"/>
                      <a:pt x="0" y="95"/>
                      <a:pt x="3" y="72"/>
                    </a:cubicBezTo>
                    <a:cubicBezTo>
                      <a:pt x="5" y="56"/>
                      <a:pt x="10" y="42"/>
                      <a:pt x="20" y="30"/>
                    </a:cubicBezTo>
                    <a:cubicBezTo>
                      <a:pt x="28" y="18"/>
                      <a:pt x="40" y="9"/>
                      <a:pt x="54" y="5"/>
                    </a:cubicBezTo>
                    <a:cubicBezTo>
                      <a:pt x="69" y="0"/>
                      <a:pt x="85" y="1"/>
                      <a:pt x="100" y="7"/>
                    </a:cubicBezTo>
                    <a:cubicBezTo>
                      <a:pt x="127" y="18"/>
                      <a:pt x="143" y="39"/>
                      <a:pt x="152" y="66"/>
                    </a:cubicBezTo>
                    <a:cubicBezTo>
                      <a:pt x="155" y="76"/>
                      <a:pt x="157" y="87"/>
                      <a:pt x="156" y="97"/>
                    </a:cubicBezTo>
                    <a:close/>
                    <a:moveTo>
                      <a:pt x="20" y="87"/>
                    </a:moveTo>
                    <a:cubicBezTo>
                      <a:pt x="20" y="93"/>
                      <a:pt x="22" y="101"/>
                      <a:pt x="24" y="109"/>
                    </a:cubicBezTo>
                    <a:cubicBezTo>
                      <a:pt x="29" y="129"/>
                      <a:pt x="42" y="144"/>
                      <a:pt x="60" y="155"/>
                    </a:cubicBezTo>
                    <a:cubicBezTo>
                      <a:pt x="75" y="164"/>
                      <a:pt x="101" y="164"/>
                      <a:pt x="116" y="151"/>
                    </a:cubicBezTo>
                    <a:cubicBezTo>
                      <a:pt x="132" y="138"/>
                      <a:pt x="139" y="121"/>
                      <a:pt x="139" y="102"/>
                    </a:cubicBezTo>
                    <a:cubicBezTo>
                      <a:pt x="140" y="70"/>
                      <a:pt x="128" y="43"/>
                      <a:pt x="99" y="27"/>
                    </a:cubicBezTo>
                    <a:cubicBezTo>
                      <a:pt x="79" y="14"/>
                      <a:pt x="55" y="17"/>
                      <a:pt x="37" y="36"/>
                    </a:cubicBezTo>
                    <a:cubicBezTo>
                      <a:pt x="25" y="50"/>
                      <a:pt x="20" y="66"/>
                      <a:pt x="20" y="87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34" name="Freeform 218">
                <a:extLst>
                  <a:ext uri="{FF2B5EF4-FFF2-40B4-BE49-F238E27FC236}">
                    <a16:creationId xmlns:a16="http://schemas.microsoft.com/office/drawing/2014/main" id="{7A5680BE-D89D-4CDC-A269-7B74F5734DC8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3409613" y="4519613"/>
                <a:ext cx="338138" cy="322263"/>
              </a:xfrm>
              <a:custGeom>
                <a:avLst/>
                <a:gdLst>
                  <a:gd name="T0" fmla="*/ 1 w 137"/>
                  <a:gd name="T1" fmla="*/ 58 h 131"/>
                  <a:gd name="T2" fmla="*/ 48 w 137"/>
                  <a:gd name="T3" fmla="*/ 5 h 131"/>
                  <a:gd name="T4" fmla="*/ 117 w 137"/>
                  <a:gd name="T5" fmla="*/ 30 h 131"/>
                  <a:gd name="T6" fmla="*/ 126 w 137"/>
                  <a:gd name="T7" fmla="*/ 94 h 131"/>
                  <a:gd name="T8" fmla="*/ 98 w 137"/>
                  <a:gd name="T9" fmla="*/ 121 h 131"/>
                  <a:gd name="T10" fmla="*/ 27 w 137"/>
                  <a:gd name="T11" fmla="*/ 112 h 131"/>
                  <a:gd name="T12" fmla="*/ 1 w 137"/>
                  <a:gd name="T13" fmla="*/ 58 h 131"/>
                  <a:gd name="T14" fmla="*/ 72 w 137"/>
                  <a:gd name="T15" fmla="*/ 109 h 131"/>
                  <a:gd name="T16" fmla="*/ 86 w 137"/>
                  <a:gd name="T17" fmla="*/ 106 h 131"/>
                  <a:gd name="T18" fmla="*/ 108 w 137"/>
                  <a:gd name="T19" fmla="*/ 91 h 131"/>
                  <a:gd name="T20" fmla="*/ 108 w 137"/>
                  <a:gd name="T21" fmla="*/ 48 h 131"/>
                  <a:gd name="T22" fmla="*/ 56 w 137"/>
                  <a:gd name="T23" fmla="*/ 22 h 131"/>
                  <a:gd name="T24" fmla="*/ 20 w 137"/>
                  <a:gd name="T25" fmla="*/ 74 h 131"/>
                  <a:gd name="T26" fmla="*/ 72 w 137"/>
                  <a:gd name="T27" fmla="*/ 109 h 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37" h="131">
                    <a:moveTo>
                      <a:pt x="1" y="58"/>
                    </a:moveTo>
                    <a:cubicBezTo>
                      <a:pt x="0" y="31"/>
                      <a:pt x="21" y="10"/>
                      <a:pt x="48" y="5"/>
                    </a:cubicBezTo>
                    <a:cubicBezTo>
                      <a:pt x="75" y="0"/>
                      <a:pt x="99" y="9"/>
                      <a:pt x="117" y="30"/>
                    </a:cubicBezTo>
                    <a:cubicBezTo>
                      <a:pt x="133" y="49"/>
                      <a:pt x="137" y="71"/>
                      <a:pt x="126" y="94"/>
                    </a:cubicBezTo>
                    <a:cubicBezTo>
                      <a:pt x="121" y="107"/>
                      <a:pt x="111" y="115"/>
                      <a:pt x="98" y="121"/>
                    </a:cubicBezTo>
                    <a:cubicBezTo>
                      <a:pt x="73" y="131"/>
                      <a:pt x="49" y="127"/>
                      <a:pt x="27" y="112"/>
                    </a:cubicBezTo>
                    <a:cubicBezTo>
                      <a:pt x="10" y="100"/>
                      <a:pt x="1" y="82"/>
                      <a:pt x="1" y="58"/>
                    </a:cubicBezTo>
                    <a:close/>
                    <a:moveTo>
                      <a:pt x="72" y="109"/>
                    </a:moveTo>
                    <a:cubicBezTo>
                      <a:pt x="77" y="109"/>
                      <a:pt x="81" y="107"/>
                      <a:pt x="86" y="106"/>
                    </a:cubicBezTo>
                    <a:cubicBezTo>
                      <a:pt x="96" y="104"/>
                      <a:pt x="103" y="98"/>
                      <a:pt x="108" y="91"/>
                    </a:cubicBezTo>
                    <a:cubicBezTo>
                      <a:pt x="117" y="77"/>
                      <a:pt x="116" y="61"/>
                      <a:pt x="108" y="48"/>
                    </a:cubicBezTo>
                    <a:cubicBezTo>
                      <a:pt x="96" y="29"/>
                      <a:pt x="78" y="21"/>
                      <a:pt x="56" y="22"/>
                    </a:cubicBezTo>
                    <a:cubicBezTo>
                      <a:pt x="29" y="23"/>
                      <a:pt x="12" y="48"/>
                      <a:pt x="20" y="74"/>
                    </a:cubicBezTo>
                    <a:cubicBezTo>
                      <a:pt x="27" y="94"/>
                      <a:pt x="49" y="109"/>
                      <a:pt x="72" y="109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35" name="Freeform 219">
                <a:extLst>
                  <a:ext uri="{FF2B5EF4-FFF2-40B4-BE49-F238E27FC236}">
                    <a16:creationId xmlns:a16="http://schemas.microsoft.com/office/drawing/2014/main" id="{FDD57413-9EA1-4E33-8EE0-661A1CCCC579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4120813" y="4930775"/>
                <a:ext cx="273050" cy="288925"/>
              </a:xfrm>
              <a:custGeom>
                <a:avLst/>
                <a:gdLst>
                  <a:gd name="T0" fmla="*/ 0 w 111"/>
                  <a:gd name="T1" fmla="*/ 53 h 117"/>
                  <a:gd name="T2" fmla="*/ 17 w 111"/>
                  <a:gd name="T3" fmla="*/ 14 h 117"/>
                  <a:gd name="T4" fmla="*/ 67 w 111"/>
                  <a:gd name="T5" fmla="*/ 7 h 117"/>
                  <a:gd name="T6" fmla="*/ 106 w 111"/>
                  <a:gd name="T7" fmla="*/ 53 h 117"/>
                  <a:gd name="T8" fmla="*/ 88 w 111"/>
                  <a:gd name="T9" fmla="*/ 106 h 117"/>
                  <a:gd name="T10" fmla="*/ 50 w 111"/>
                  <a:gd name="T11" fmla="*/ 114 h 117"/>
                  <a:gd name="T12" fmla="*/ 8 w 111"/>
                  <a:gd name="T13" fmla="*/ 84 h 117"/>
                  <a:gd name="T14" fmla="*/ 0 w 111"/>
                  <a:gd name="T15" fmla="*/ 53 h 117"/>
                  <a:gd name="T16" fmla="*/ 79 w 111"/>
                  <a:gd name="T17" fmla="*/ 91 h 117"/>
                  <a:gd name="T18" fmla="*/ 79 w 111"/>
                  <a:gd name="T19" fmla="*/ 91 h 117"/>
                  <a:gd name="T20" fmla="*/ 85 w 111"/>
                  <a:gd name="T21" fmla="*/ 84 h 117"/>
                  <a:gd name="T22" fmla="*/ 85 w 111"/>
                  <a:gd name="T23" fmla="*/ 83 h 117"/>
                  <a:gd name="T24" fmla="*/ 89 w 111"/>
                  <a:gd name="T25" fmla="*/ 76 h 117"/>
                  <a:gd name="T26" fmla="*/ 89 w 111"/>
                  <a:gd name="T27" fmla="*/ 73 h 117"/>
                  <a:gd name="T28" fmla="*/ 89 w 111"/>
                  <a:gd name="T29" fmla="*/ 58 h 117"/>
                  <a:gd name="T30" fmla="*/ 89 w 111"/>
                  <a:gd name="T31" fmla="*/ 56 h 117"/>
                  <a:gd name="T32" fmla="*/ 88 w 111"/>
                  <a:gd name="T33" fmla="*/ 54 h 117"/>
                  <a:gd name="T34" fmla="*/ 88 w 111"/>
                  <a:gd name="T35" fmla="*/ 53 h 117"/>
                  <a:gd name="T36" fmla="*/ 85 w 111"/>
                  <a:gd name="T37" fmla="*/ 45 h 117"/>
                  <a:gd name="T38" fmla="*/ 84 w 111"/>
                  <a:gd name="T39" fmla="*/ 45 h 117"/>
                  <a:gd name="T40" fmla="*/ 76 w 111"/>
                  <a:gd name="T41" fmla="*/ 34 h 117"/>
                  <a:gd name="T42" fmla="*/ 76 w 111"/>
                  <a:gd name="T43" fmla="*/ 34 h 117"/>
                  <a:gd name="T44" fmla="*/ 74 w 111"/>
                  <a:gd name="T45" fmla="*/ 31 h 117"/>
                  <a:gd name="T46" fmla="*/ 73 w 111"/>
                  <a:gd name="T47" fmla="*/ 30 h 117"/>
                  <a:gd name="T48" fmla="*/ 59 w 111"/>
                  <a:gd name="T49" fmla="*/ 23 h 117"/>
                  <a:gd name="T50" fmla="*/ 59 w 111"/>
                  <a:gd name="T51" fmla="*/ 23 h 117"/>
                  <a:gd name="T52" fmla="*/ 58 w 111"/>
                  <a:gd name="T53" fmla="*/ 22 h 117"/>
                  <a:gd name="T54" fmla="*/ 56 w 111"/>
                  <a:gd name="T55" fmla="*/ 22 h 117"/>
                  <a:gd name="T56" fmla="*/ 47 w 111"/>
                  <a:gd name="T57" fmla="*/ 21 h 117"/>
                  <a:gd name="T58" fmla="*/ 43 w 111"/>
                  <a:gd name="T59" fmla="*/ 21 h 117"/>
                  <a:gd name="T60" fmla="*/ 21 w 111"/>
                  <a:gd name="T61" fmla="*/ 38 h 117"/>
                  <a:gd name="T62" fmla="*/ 21 w 111"/>
                  <a:gd name="T63" fmla="*/ 38 h 117"/>
                  <a:gd name="T64" fmla="*/ 18 w 111"/>
                  <a:gd name="T65" fmla="*/ 46 h 117"/>
                  <a:gd name="T66" fmla="*/ 18 w 111"/>
                  <a:gd name="T67" fmla="*/ 47 h 117"/>
                  <a:gd name="T68" fmla="*/ 18 w 111"/>
                  <a:gd name="T69" fmla="*/ 59 h 117"/>
                  <a:gd name="T70" fmla="*/ 18 w 111"/>
                  <a:gd name="T71" fmla="*/ 61 h 117"/>
                  <a:gd name="T72" fmla="*/ 19 w 111"/>
                  <a:gd name="T73" fmla="*/ 63 h 117"/>
                  <a:gd name="T74" fmla="*/ 19 w 111"/>
                  <a:gd name="T75" fmla="*/ 65 h 117"/>
                  <a:gd name="T76" fmla="*/ 20 w 111"/>
                  <a:gd name="T77" fmla="*/ 66 h 117"/>
                  <a:gd name="T78" fmla="*/ 20 w 111"/>
                  <a:gd name="T79" fmla="*/ 68 h 117"/>
                  <a:gd name="T80" fmla="*/ 21 w 111"/>
                  <a:gd name="T81" fmla="*/ 69 h 117"/>
                  <a:gd name="T82" fmla="*/ 21 w 111"/>
                  <a:gd name="T83" fmla="*/ 69 h 117"/>
                  <a:gd name="T84" fmla="*/ 29 w 111"/>
                  <a:gd name="T85" fmla="*/ 83 h 117"/>
                  <a:gd name="T86" fmla="*/ 29 w 111"/>
                  <a:gd name="T87" fmla="*/ 83 h 117"/>
                  <a:gd name="T88" fmla="*/ 36 w 111"/>
                  <a:gd name="T89" fmla="*/ 89 h 117"/>
                  <a:gd name="T90" fmla="*/ 37 w 111"/>
                  <a:gd name="T91" fmla="*/ 90 h 117"/>
                  <a:gd name="T92" fmla="*/ 44 w 111"/>
                  <a:gd name="T93" fmla="*/ 95 h 117"/>
                  <a:gd name="T94" fmla="*/ 70 w 111"/>
                  <a:gd name="T95" fmla="*/ 96 h 117"/>
                  <a:gd name="T96" fmla="*/ 76 w 111"/>
                  <a:gd name="T97" fmla="*/ 93 h 117"/>
                  <a:gd name="T98" fmla="*/ 77 w 111"/>
                  <a:gd name="T99" fmla="*/ 93 h 117"/>
                  <a:gd name="T100" fmla="*/ 78 w 111"/>
                  <a:gd name="T101" fmla="*/ 92 h 117"/>
                  <a:gd name="T102" fmla="*/ 79 w 111"/>
                  <a:gd name="T103" fmla="*/ 91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11" h="117">
                    <a:moveTo>
                      <a:pt x="0" y="53"/>
                    </a:moveTo>
                    <a:cubicBezTo>
                      <a:pt x="0" y="37"/>
                      <a:pt x="5" y="24"/>
                      <a:pt x="17" y="14"/>
                    </a:cubicBezTo>
                    <a:cubicBezTo>
                      <a:pt x="32" y="2"/>
                      <a:pt x="49" y="0"/>
                      <a:pt x="67" y="7"/>
                    </a:cubicBezTo>
                    <a:cubicBezTo>
                      <a:pt x="88" y="15"/>
                      <a:pt x="102" y="31"/>
                      <a:pt x="106" y="53"/>
                    </a:cubicBezTo>
                    <a:cubicBezTo>
                      <a:pt x="111" y="74"/>
                      <a:pt x="106" y="93"/>
                      <a:pt x="88" y="106"/>
                    </a:cubicBezTo>
                    <a:cubicBezTo>
                      <a:pt x="77" y="115"/>
                      <a:pt x="64" y="117"/>
                      <a:pt x="50" y="114"/>
                    </a:cubicBezTo>
                    <a:cubicBezTo>
                      <a:pt x="31" y="111"/>
                      <a:pt x="18" y="100"/>
                      <a:pt x="8" y="84"/>
                    </a:cubicBezTo>
                    <a:cubicBezTo>
                      <a:pt x="2" y="75"/>
                      <a:pt x="1" y="64"/>
                      <a:pt x="0" y="53"/>
                    </a:cubicBezTo>
                    <a:close/>
                    <a:moveTo>
                      <a:pt x="79" y="91"/>
                    </a:moveTo>
                    <a:cubicBezTo>
                      <a:pt x="79" y="91"/>
                      <a:pt x="79" y="91"/>
                      <a:pt x="79" y="91"/>
                    </a:cubicBezTo>
                    <a:cubicBezTo>
                      <a:pt x="82" y="90"/>
                      <a:pt x="84" y="87"/>
                      <a:pt x="85" y="84"/>
                    </a:cubicBezTo>
                    <a:cubicBezTo>
                      <a:pt x="85" y="84"/>
                      <a:pt x="85" y="84"/>
                      <a:pt x="85" y="83"/>
                    </a:cubicBezTo>
                    <a:cubicBezTo>
                      <a:pt x="88" y="81"/>
                      <a:pt x="88" y="79"/>
                      <a:pt x="89" y="76"/>
                    </a:cubicBezTo>
                    <a:cubicBezTo>
                      <a:pt x="89" y="75"/>
                      <a:pt x="89" y="74"/>
                      <a:pt x="89" y="73"/>
                    </a:cubicBezTo>
                    <a:cubicBezTo>
                      <a:pt x="90" y="68"/>
                      <a:pt x="91" y="63"/>
                      <a:pt x="89" y="58"/>
                    </a:cubicBezTo>
                    <a:cubicBezTo>
                      <a:pt x="89" y="57"/>
                      <a:pt x="89" y="57"/>
                      <a:pt x="89" y="56"/>
                    </a:cubicBezTo>
                    <a:cubicBezTo>
                      <a:pt x="89" y="55"/>
                      <a:pt x="89" y="54"/>
                      <a:pt x="88" y="54"/>
                    </a:cubicBezTo>
                    <a:cubicBezTo>
                      <a:pt x="88" y="54"/>
                      <a:pt x="88" y="53"/>
                      <a:pt x="88" y="53"/>
                    </a:cubicBezTo>
                    <a:cubicBezTo>
                      <a:pt x="88" y="50"/>
                      <a:pt x="87" y="47"/>
                      <a:pt x="85" y="45"/>
                    </a:cubicBezTo>
                    <a:cubicBezTo>
                      <a:pt x="85" y="45"/>
                      <a:pt x="84" y="45"/>
                      <a:pt x="84" y="45"/>
                    </a:cubicBezTo>
                    <a:cubicBezTo>
                      <a:pt x="83" y="40"/>
                      <a:pt x="80" y="37"/>
                      <a:pt x="76" y="34"/>
                    </a:cubicBezTo>
                    <a:cubicBezTo>
                      <a:pt x="76" y="34"/>
                      <a:pt x="76" y="34"/>
                      <a:pt x="76" y="34"/>
                    </a:cubicBezTo>
                    <a:cubicBezTo>
                      <a:pt x="76" y="32"/>
                      <a:pt x="75" y="32"/>
                      <a:pt x="74" y="31"/>
                    </a:cubicBezTo>
                    <a:cubicBezTo>
                      <a:pt x="74" y="31"/>
                      <a:pt x="73" y="31"/>
                      <a:pt x="73" y="30"/>
                    </a:cubicBezTo>
                    <a:cubicBezTo>
                      <a:pt x="69" y="26"/>
                      <a:pt x="64" y="24"/>
                      <a:pt x="59" y="23"/>
                    </a:cubicBezTo>
                    <a:cubicBezTo>
                      <a:pt x="59" y="23"/>
                      <a:pt x="59" y="23"/>
                      <a:pt x="59" y="23"/>
                    </a:cubicBezTo>
                    <a:cubicBezTo>
                      <a:pt x="58" y="23"/>
                      <a:pt x="58" y="22"/>
                      <a:pt x="58" y="22"/>
                    </a:cubicBezTo>
                    <a:cubicBezTo>
                      <a:pt x="57" y="22"/>
                      <a:pt x="56" y="22"/>
                      <a:pt x="56" y="22"/>
                    </a:cubicBezTo>
                    <a:cubicBezTo>
                      <a:pt x="53" y="21"/>
                      <a:pt x="50" y="20"/>
                      <a:pt x="47" y="21"/>
                    </a:cubicBezTo>
                    <a:cubicBezTo>
                      <a:pt x="46" y="21"/>
                      <a:pt x="44" y="21"/>
                      <a:pt x="43" y="21"/>
                    </a:cubicBezTo>
                    <a:cubicBezTo>
                      <a:pt x="32" y="23"/>
                      <a:pt x="25" y="28"/>
                      <a:pt x="21" y="38"/>
                    </a:cubicBezTo>
                    <a:cubicBezTo>
                      <a:pt x="21" y="38"/>
                      <a:pt x="21" y="38"/>
                      <a:pt x="21" y="38"/>
                    </a:cubicBezTo>
                    <a:cubicBezTo>
                      <a:pt x="19" y="40"/>
                      <a:pt x="19" y="43"/>
                      <a:pt x="18" y="46"/>
                    </a:cubicBezTo>
                    <a:cubicBezTo>
                      <a:pt x="18" y="46"/>
                      <a:pt x="18" y="47"/>
                      <a:pt x="18" y="47"/>
                    </a:cubicBezTo>
                    <a:cubicBezTo>
                      <a:pt x="17" y="51"/>
                      <a:pt x="16" y="55"/>
                      <a:pt x="18" y="59"/>
                    </a:cubicBezTo>
                    <a:cubicBezTo>
                      <a:pt x="18" y="59"/>
                      <a:pt x="18" y="60"/>
                      <a:pt x="18" y="61"/>
                    </a:cubicBezTo>
                    <a:cubicBezTo>
                      <a:pt x="18" y="62"/>
                      <a:pt x="18" y="63"/>
                      <a:pt x="19" y="63"/>
                    </a:cubicBezTo>
                    <a:cubicBezTo>
                      <a:pt x="19" y="64"/>
                      <a:pt x="19" y="65"/>
                      <a:pt x="19" y="65"/>
                    </a:cubicBezTo>
                    <a:cubicBezTo>
                      <a:pt x="20" y="66"/>
                      <a:pt x="20" y="66"/>
                      <a:pt x="20" y="66"/>
                    </a:cubicBezTo>
                    <a:cubicBezTo>
                      <a:pt x="20" y="67"/>
                      <a:pt x="20" y="68"/>
                      <a:pt x="20" y="68"/>
                    </a:cubicBezTo>
                    <a:cubicBezTo>
                      <a:pt x="20" y="68"/>
                      <a:pt x="21" y="69"/>
                      <a:pt x="21" y="69"/>
                    </a:cubicBezTo>
                    <a:cubicBezTo>
                      <a:pt x="21" y="69"/>
                      <a:pt x="21" y="69"/>
                      <a:pt x="21" y="69"/>
                    </a:cubicBezTo>
                    <a:cubicBezTo>
                      <a:pt x="22" y="75"/>
                      <a:pt x="25" y="79"/>
                      <a:pt x="29" y="83"/>
                    </a:cubicBezTo>
                    <a:cubicBezTo>
                      <a:pt x="29" y="83"/>
                      <a:pt x="29" y="83"/>
                      <a:pt x="29" y="83"/>
                    </a:cubicBezTo>
                    <a:cubicBezTo>
                      <a:pt x="31" y="86"/>
                      <a:pt x="33" y="88"/>
                      <a:pt x="36" y="89"/>
                    </a:cubicBezTo>
                    <a:cubicBezTo>
                      <a:pt x="36" y="89"/>
                      <a:pt x="37" y="90"/>
                      <a:pt x="37" y="90"/>
                    </a:cubicBezTo>
                    <a:cubicBezTo>
                      <a:pt x="39" y="93"/>
                      <a:pt x="42" y="93"/>
                      <a:pt x="44" y="95"/>
                    </a:cubicBezTo>
                    <a:cubicBezTo>
                      <a:pt x="53" y="98"/>
                      <a:pt x="61" y="100"/>
                      <a:pt x="70" y="96"/>
                    </a:cubicBezTo>
                    <a:cubicBezTo>
                      <a:pt x="72" y="95"/>
                      <a:pt x="74" y="94"/>
                      <a:pt x="76" y="93"/>
                    </a:cubicBezTo>
                    <a:cubicBezTo>
                      <a:pt x="76" y="93"/>
                      <a:pt x="76" y="93"/>
                      <a:pt x="77" y="93"/>
                    </a:cubicBezTo>
                    <a:cubicBezTo>
                      <a:pt x="77" y="92"/>
                      <a:pt x="77" y="92"/>
                      <a:pt x="78" y="92"/>
                    </a:cubicBezTo>
                    <a:cubicBezTo>
                      <a:pt x="78" y="92"/>
                      <a:pt x="78" y="91"/>
                      <a:pt x="79" y="91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36" name="Freeform 220">
                <a:extLst>
                  <a:ext uri="{FF2B5EF4-FFF2-40B4-BE49-F238E27FC236}">
                    <a16:creationId xmlns:a16="http://schemas.microsoft.com/office/drawing/2014/main" id="{2A46D301-B738-4DB9-897C-CCBCD408E40B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3852525" y="4618038"/>
                <a:ext cx="200025" cy="203200"/>
              </a:xfrm>
              <a:custGeom>
                <a:avLst/>
                <a:gdLst>
                  <a:gd name="T0" fmla="*/ 0 w 81"/>
                  <a:gd name="T1" fmla="*/ 37 h 82"/>
                  <a:gd name="T2" fmla="*/ 41 w 81"/>
                  <a:gd name="T3" fmla="*/ 4 h 82"/>
                  <a:gd name="T4" fmla="*/ 79 w 81"/>
                  <a:gd name="T5" fmla="*/ 42 h 82"/>
                  <a:gd name="T6" fmla="*/ 49 w 81"/>
                  <a:gd name="T7" fmla="*/ 79 h 82"/>
                  <a:gd name="T8" fmla="*/ 1 w 81"/>
                  <a:gd name="T9" fmla="*/ 45 h 82"/>
                  <a:gd name="T10" fmla="*/ 0 w 81"/>
                  <a:gd name="T11" fmla="*/ 37 h 82"/>
                  <a:gd name="T12" fmla="*/ 44 w 81"/>
                  <a:gd name="T13" fmla="*/ 62 h 82"/>
                  <a:gd name="T14" fmla="*/ 61 w 81"/>
                  <a:gd name="T15" fmla="*/ 44 h 82"/>
                  <a:gd name="T16" fmla="*/ 28 w 81"/>
                  <a:gd name="T17" fmla="*/ 22 h 82"/>
                  <a:gd name="T18" fmla="*/ 18 w 81"/>
                  <a:gd name="T19" fmla="*/ 39 h 82"/>
                  <a:gd name="T20" fmla="*/ 44 w 81"/>
                  <a:gd name="T21" fmla="*/ 62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1" h="82">
                    <a:moveTo>
                      <a:pt x="0" y="37"/>
                    </a:moveTo>
                    <a:cubicBezTo>
                      <a:pt x="0" y="16"/>
                      <a:pt x="19" y="0"/>
                      <a:pt x="41" y="4"/>
                    </a:cubicBezTo>
                    <a:cubicBezTo>
                      <a:pt x="60" y="7"/>
                      <a:pt x="76" y="23"/>
                      <a:pt x="79" y="42"/>
                    </a:cubicBezTo>
                    <a:cubicBezTo>
                      <a:pt x="81" y="59"/>
                      <a:pt x="69" y="77"/>
                      <a:pt x="49" y="79"/>
                    </a:cubicBezTo>
                    <a:cubicBezTo>
                      <a:pt x="27" y="82"/>
                      <a:pt x="6" y="67"/>
                      <a:pt x="1" y="45"/>
                    </a:cubicBezTo>
                    <a:cubicBezTo>
                      <a:pt x="1" y="42"/>
                      <a:pt x="1" y="40"/>
                      <a:pt x="0" y="37"/>
                    </a:cubicBezTo>
                    <a:close/>
                    <a:moveTo>
                      <a:pt x="44" y="62"/>
                    </a:moveTo>
                    <a:cubicBezTo>
                      <a:pt x="55" y="62"/>
                      <a:pt x="62" y="55"/>
                      <a:pt x="61" y="44"/>
                    </a:cubicBezTo>
                    <a:cubicBezTo>
                      <a:pt x="60" y="30"/>
                      <a:pt x="42" y="18"/>
                      <a:pt x="28" y="22"/>
                    </a:cubicBezTo>
                    <a:cubicBezTo>
                      <a:pt x="22" y="24"/>
                      <a:pt x="17" y="32"/>
                      <a:pt x="18" y="39"/>
                    </a:cubicBezTo>
                    <a:cubicBezTo>
                      <a:pt x="20" y="51"/>
                      <a:pt x="32" y="62"/>
                      <a:pt x="44" y="62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37" name="Freeform 221">
                <a:extLst>
                  <a:ext uri="{FF2B5EF4-FFF2-40B4-BE49-F238E27FC236}">
                    <a16:creationId xmlns:a16="http://schemas.microsoft.com/office/drawing/2014/main" id="{AE1FC1B7-44EF-4830-B38E-28F35EC167D8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4085888" y="5337175"/>
                <a:ext cx="168275" cy="174625"/>
              </a:xfrm>
              <a:custGeom>
                <a:avLst/>
                <a:gdLst>
                  <a:gd name="T0" fmla="*/ 35 w 68"/>
                  <a:gd name="T1" fmla="*/ 70 h 71"/>
                  <a:gd name="T2" fmla="*/ 1 w 68"/>
                  <a:gd name="T3" fmla="*/ 32 h 71"/>
                  <a:gd name="T4" fmla="*/ 34 w 68"/>
                  <a:gd name="T5" fmla="*/ 0 h 71"/>
                  <a:gd name="T6" fmla="*/ 68 w 68"/>
                  <a:gd name="T7" fmla="*/ 37 h 71"/>
                  <a:gd name="T8" fmla="*/ 35 w 68"/>
                  <a:gd name="T9" fmla="*/ 70 h 71"/>
                  <a:gd name="T10" fmla="*/ 50 w 68"/>
                  <a:gd name="T11" fmla="*/ 36 h 71"/>
                  <a:gd name="T12" fmla="*/ 33 w 68"/>
                  <a:gd name="T13" fmla="*/ 18 h 71"/>
                  <a:gd name="T14" fmla="*/ 18 w 68"/>
                  <a:gd name="T15" fmla="*/ 34 h 71"/>
                  <a:gd name="T16" fmla="*/ 35 w 68"/>
                  <a:gd name="T17" fmla="*/ 52 h 71"/>
                  <a:gd name="T18" fmla="*/ 50 w 68"/>
                  <a:gd name="T19" fmla="*/ 3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" h="71">
                    <a:moveTo>
                      <a:pt x="35" y="70"/>
                    </a:moveTo>
                    <a:cubicBezTo>
                      <a:pt x="17" y="71"/>
                      <a:pt x="0" y="54"/>
                      <a:pt x="1" y="32"/>
                    </a:cubicBezTo>
                    <a:cubicBezTo>
                      <a:pt x="2" y="14"/>
                      <a:pt x="16" y="0"/>
                      <a:pt x="34" y="0"/>
                    </a:cubicBezTo>
                    <a:cubicBezTo>
                      <a:pt x="52" y="0"/>
                      <a:pt x="68" y="17"/>
                      <a:pt x="68" y="37"/>
                    </a:cubicBezTo>
                    <a:cubicBezTo>
                      <a:pt x="68" y="56"/>
                      <a:pt x="52" y="71"/>
                      <a:pt x="35" y="70"/>
                    </a:cubicBezTo>
                    <a:close/>
                    <a:moveTo>
                      <a:pt x="50" y="36"/>
                    </a:moveTo>
                    <a:cubicBezTo>
                      <a:pt x="50" y="26"/>
                      <a:pt x="42" y="18"/>
                      <a:pt x="33" y="18"/>
                    </a:cubicBezTo>
                    <a:cubicBezTo>
                      <a:pt x="24" y="17"/>
                      <a:pt x="18" y="25"/>
                      <a:pt x="18" y="34"/>
                    </a:cubicBezTo>
                    <a:cubicBezTo>
                      <a:pt x="18" y="44"/>
                      <a:pt x="26" y="52"/>
                      <a:pt x="35" y="52"/>
                    </a:cubicBezTo>
                    <a:cubicBezTo>
                      <a:pt x="44" y="52"/>
                      <a:pt x="50" y="45"/>
                      <a:pt x="50" y="36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38" name="Freeform 222">
                <a:extLst>
                  <a:ext uri="{FF2B5EF4-FFF2-40B4-BE49-F238E27FC236}">
                    <a16:creationId xmlns:a16="http://schemas.microsoft.com/office/drawing/2014/main" id="{1980737C-F509-4C90-9987-8CA115C7EE2B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3811250" y="4960938"/>
                <a:ext cx="161925" cy="161925"/>
              </a:xfrm>
              <a:custGeom>
                <a:avLst/>
                <a:gdLst>
                  <a:gd name="T0" fmla="*/ 35 w 66"/>
                  <a:gd name="T1" fmla="*/ 65 h 66"/>
                  <a:gd name="T2" fmla="*/ 1 w 66"/>
                  <a:gd name="T3" fmla="*/ 32 h 66"/>
                  <a:gd name="T4" fmla="*/ 30 w 66"/>
                  <a:gd name="T5" fmla="*/ 0 h 66"/>
                  <a:gd name="T6" fmla="*/ 66 w 66"/>
                  <a:gd name="T7" fmla="*/ 35 h 66"/>
                  <a:gd name="T8" fmla="*/ 35 w 66"/>
                  <a:gd name="T9" fmla="*/ 65 h 66"/>
                  <a:gd name="T10" fmla="*/ 35 w 66"/>
                  <a:gd name="T11" fmla="*/ 47 h 66"/>
                  <a:gd name="T12" fmla="*/ 48 w 66"/>
                  <a:gd name="T13" fmla="*/ 35 h 66"/>
                  <a:gd name="T14" fmla="*/ 32 w 66"/>
                  <a:gd name="T15" fmla="*/ 18 h 66"/>
                  <a:gd name="T16" fmla="*/ 19 w 66"/>
                  <a:gd name="T17" fmla="*/ 31 h 66"/>
                  <a:gd name="T18" fmla="*/ 35 w 66"/>
                  <a:gd name="T19" fmla="*/ 47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6" h="66">
                    <a:moveTo>
                      <a:pt x="35" y="65"/>
                    </a:moveTo>
                    <a:cubicBezTo>
                      <a:pt x="18" y="66"/>
                      <a:pt x="1" y="50"/>
                      <a:pt x="1" y="32"/>
                    </a:cubicBezTo>
                    <a:cubicBezTo>
                      <a:pt x="0" y="15"/>
                      <a:pt x="14" y="1"/>
                      <a:pt x="30" y="0"/>
                    </a:cubicBezTo>
                    <a:cubicBezTo>
                      <a:pt x="50" y="0"/>
                      <a:pt x="66" y="16"/>
                      <a:pt x="66" y="35"/>
                    </a:cubicBezTo>
                    <a:cubicBezTo>
                      <a:pt x="66" y="50"/>
                      <a:pt x="53" y="66"/>
                      <a:pt x="35" y="65"/>
                    </a:cubicBezTo>
                    <a:close/>
                    <a:moveTo>
                      <a:pt x="35" y="47"/>
                    </a:moveTo>
                    <a:cubicBezTo>
                      <a:pt x="42" y="47"/>
                      <a:pt x="48" y="42"/>
                      <a:pt x="48" y="35"/>
                    </a:cubicBezTo>
                    <a:cubicBezTo>
                      <a:pt x="48" y="26"/>
                      <a:pt x="41" y="18"/>
                      <a:pt x="32" y="18"/>
                    </a:cubicBezTo>
                    <a:cubicBezTo>
                      <a:pt x="24" y="18"/>
                      <a:pt x="19" y="23"/>
                      <a:pt x="19" y="31"/>
                    </a:cubicBezTo>
                    <a:cubicBezTo>
                      <a:pt x="19" y="40"/>
                      <a:pt x="25" y="47"/>
                      <a:pt x="35" y="47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39" name="Freeform 223">
                <a:extLst>
                  <a:ext uri="{FF2B5EF4-FFF2-40B4-BE49-F238E27FC236}">
                    <a16:creationId xmlns:a16="http://schemas.microsoft.com/office/drawing/2014/main" id="{6439B71B-644A-4A5E-B548-AD49E077077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3125450" y="5557838"/>
                <a:ext cx="53975" cy="55563"/>
              </a:xfrm>
              <a:custGeom>
                <a:avLst/>
                <a:gdLst>
                  <a:gd name="T0" fmla="*/ 8 w 22"/>
                  <a:gd name="T1" fmla="*/ 22 h 22"/>
                  <a:gd name="T2" fmla="*/ 1 w 22"/>
                  <a:gd name="T3" fmla="*/ 10 h 22"/>
                  <a:gd name="T4" fmla="*/ 11 w 22"/>
                  <a:gd name="T5" fmla="*/ 0 h 22"/>
                  <a:gd name="T6" fmla="*/ 20 w 22"/>
                  <a:gd name="T7" fmla="*/ 11 h 22"/>
                  <a:gd name="T8" fmla="*/ 13 w 22"/>
                  <a:gd name="T9" fmla="*/ 22 h 22"/>
                  <a:gd name="T10" fmla="*/ 8 w 22"/>
                  <a:gd name="T11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" h="22">
                    <a:moveTo>
                      <a:pt x="8" y="22"/>
                    </a:moveTo>
                    <a:cubicBezTo>
                      <a:pt x="6" y="18"/>
                      <a:pt x="2" y="15"/>
                      <a:pt x="1" y="10"/>
                    </a:cubicBezTo>
                    <a:cubicBezTo>
                      <a:pt x="0" y="5"/>
                      <a:pt x="5" y="1"/>
                      <a:pt x="11" y="0"/>
                    </a:cubicBezTo>
                    <a:cubicBezTo>
                      <a:pt x="17" y="0"/>
                      <a:pt x="22" y="4"/>
                      <a:pt x="20" y="11"/>
                    </a:cubicBezTo>
                    <a:cubicBezTo>
                      <a:pt x="20" y="15"/>
                      <a:pt x="15" y="18"/>
                      <a:pt x="13" y="22"/>
                    </a:cubicBezTo>
                    <a:cubicBezTo>
                      <a:pt x="11" y="22"/>
                      <a:pt x="10" y="22"/>
                      <a:pt x="8" y="22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40" name="Freeform 224">
                <a:extLst>
                  <a:ext uri="{FF2B5EF4-FFF2-40B4-BE49-F238E27FC236}">
                    <a16:creationId xmlns:a16="http://schemas.microsoft.com/office/drawing/2014/main" id="{92BD29E2-FDE5-4206-9D79-D4858351E792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2903200" y="576263"/>
                <a:ext cx="617538" cy="693738"/>
              </a:xfrm>
              <a:custGeom>
                <a:avLst/>
                <a:gdLst>
                  <a:gd name="T0" fmla="*/ 111 w 251"/>
                  <a:gd name="T1" fmla="*/ 192 h 282"/>
                  <a:gd name="T2" fmla="*/ 95 w 251"/>
                  <a:gd name="T3" fmla="*/ 196 h 282"/>
                  <a:gd name="T4" fmla="*/ 100 w 251"/>
                  <a:gd name="T5" fmla="*/ 175 h 282"/>
                  <a:gd name="T6" fmla="*/ 96 w 251"/>
                  <a:gd name="T7" fmla="*/ 170 h 282"/>
                  <a:gd name="T8" fmla="*/ 75 w 251"/>
                  <a:gd name="T9" fmla="*/ 168 h 282"/>
                  <a:gd name="T10" fmla="*/ 84 w 251"/>
                  <a:gd name="T11" fmla="*/ 151 h 282"/>
                  <a:gd name="T12" fmla="*/ 59 w 251"/>
                  <a:gd name="T13" fmla="*/ 154 h 282"/>
                  <a:gd name="T14" fmla="*/ 68 w 251"/>
                  <a:gd name="T15" fmla="*/ 139 h 282"/>
                  <a:gd name="T16" fmla="*/ 48 w 251"/>
                  <a:gd name="T17" fmla="*/ 138 h 282"/>
                  <a:gd name="T18" fmla="*/ 53 w 251"/>
                  <a:gd name="T19" fmla="*/ 124 h 282"/>
                  <a:gd name="T20" fmla="*/ 49 w 251"/>
                  <a:gd name="T21" fmla="*/ 117 h 282"/>
                  <a:gd name="T22" fmla="*/ 40 w 251"/>
                  <a:gd name="T23" fmla="*/ 117 h 282"/>
                  <a:gd name="T24" fmla="*/ 27 w 251"/>
                  <a:gd name="T25" fmla="*/ 126 h 282"/>
                  <a:gd name="T26" fmla="*/ 28 w 251"/>
                  <a:gd name="T27" fmla="*/ 101 h 282"/>
                  <a:gd name="T28" fmla="*/ 11 w 251"/>
                  <a:gd name="T29" fmla="*/ 110 h 282"/>
                  <a:gd name="T30" fmla="*/ 3 w 251"/>
                  <a:gd name="T31" fmla="*/ 44 h 282"/>
                  <a:gd name="T32" fmla="*/ 77 w 251"/>
                  <a:gd name="T33" fmla="*/ 18 h 282"/>
                  <a:gd name="T34" fmla="*/ 96 w 251"/>
                  <a:gd name="T35" fmla="*/ 6 h 282"/>
                  <a:gd name="T36" fmla="*/ 102 w 251"/>
                  <a:gd name="T37" fmla="*/ 33 h 282"/>
                  <a:gd name="T38" fmla="*/ 119 w 251"/>
                  <a:gd name="T39" fmla="*/ 23 h 282"/>
                  <a:gd name="T40" fmla="*/ 118 w 251"/>
                  <a:gd name="T41" fmla="*/ 47 h 282"/>
                  <a:gd name="T42" fmla="*/ 137 w 251"/>
                  <a:gd name="T43" fmla="*/ 36 h 282"/>
                  <a:gd name="T44" fmla="*/ 128 w 251"/>
                  <a:gd name="T45" fmla="*/ 55 h 282"/>
                  <a:gd name="T46" fmla="*/ 156 w 251"/>
                  <a:gd name="T47" fmla="*/ 57 h 282"/>
                  <a:gd name="T48" fmla="*/ 153 w 251"/>
                  <a:gd name="T49" fmla="*/ 69 h 282"/>
                  <a:gd name="T50" fmla="*/ 162 w 251"/>
                  <a:gd name="T51" fmla="*/ 89 h 282"/>
                  <a:gd name="T52" fmla="*/ 181 w 251"/>
                  <a:gd name="T53" fmla="*/ 80 h 282"/>
                  <a:gd name="T54" fmla="*/ 177 w 251"/>
                  <a:gd name="T55" fmla="*/ 110 h 282"/>
                  <a:gd name="T56" fmla="*/ 198 w 251"/>
                  <a:gd name="T57" fmla="*/ 100 h 282"/>
                  <a:gd name="T58" fmla="*/ 182 w 251"/>
                  <a:gd name="T59" fmla="*/ 117 h 282"/>
                  <a:gd name="T60" fmla="*/ 209 w 251"/>
                  <a:gd name="T61" fmla="*/ 123 h 282"/>
                  <a:gd name="T62" fmla="*/ 196 w 251"/>
                  <a:gd name="T63" fmla="*/ 140 h 282"/>
                  <a:gd name="T64" fmla="*/ 227 w 251"/>
                  <a:gd name="T65" fmla="*/ 148 h 282"/>
                  <a:gd name="T66" fmla="*/ 210 w 251"/>
                  <a:gd name="T67" fmla="*/ 164 h 282"/>
                  <a:gd name="T68" fmla="*/ 238 w 251"/>
                  <a:gd name="T69" fmla="*/ 173 h 282"/>
                  <a:gd name="T70" fmla="*/ 221 w 251"/>
                  <a:gd name="T71" fmla="*/ 190 h 282"/>
                  <a:gd name="T72" fmla="*/ 246 w 251"/>
                  <a:gd name="T73" fmla="*/ 200 h 282"/>
                  <a:gd name="T74" fmla="*/ 230 w 251"/>
                  <a:gd name="T75" fmla="*/ 214 h 282"/>
                  <a:gd name="T76" fmla="*/ 194 w 251"/>
                  <a:gd name="T77" fmla="*/ 280 h 282"/>
                  <a:gd name="T78" fmla="*/ 138 w 251"/>
                  <a:gd name="T79" fmla="*/ 250 h 282"/>
                  <a:gd name="T80" fmla="*/ 120 w 251"/>
                  <a:gd name="T81" fmla="*/ 251 h 282"/>
                  <a:gd name="T82" fmla="*/ 130 w 251"/>
                  <a:gd name="T83" fmla="*/ 230 h 282"/>
                  <a:gd name="T84" fmla="*/ 128 w 251"/>
                  <a:gd name="T85" fmla="*/ 225 h 282"/>
                  <a:gd name="T86" fmla="*/ 108 w 251"/>
                  <a:gd name="T87" fmla="*/ 218 h 282"/>
                  <a:gd name="T88" fmla="*/ 119 w 251"/>
                  <a:gd name="T89" fmla="*/ 205 h 282"/>
                  <a:gd name="T90" fmla="*/ 224 w 251"/>
                  <a:gd name="T91" fmla="*/ 217 h 282"/>
                  <a:gd name="T92" fmla="*/ 188 w 251"/>
                  <a:gd name="T93" fmla="*/ 139 h 282"/>
                  <a:gd name="T94" fmla="*/ 140 w 251"/>
                  <a:gd name="T95" fmla="*/ 76 h 282"/>
                  <a:gd name="T96" fmla="*/ 62 w 251"/>
                  <a:gd name="T97" fmla="*/ 19 h 282"/>
                  <a:gd name="T98" fmla="*/ 11 w 251"/>
                  <a:gd name="T99" fmla="*/ 73 h 282"/>
                  <a:gd name="T100" fmla="*/ 30 w 251"/>
                  <a:gd name="T101" fmla="*/ 96 h 282"/>
                  <a:gd name="T102" fmla="*/ 47 w 251"/>
                  <a:gd name="T103" fmla="*/ 108 h 282"/>
                  <a:gd name="T104" fmla="*/ 64 w 251"/>
                  <a:gd name="T105" fmla="*/ 122 h 282"/>
                  <a:gd name="T106" fmla="*/ 79 w 251"/>
                  <a:gd name="T107" fmla="*/ 137 h 282"/>
                  <a:gd name="T108" fmla="*/ 93 w 251"/>
                  <a:gd name="T109" fmla="*/ 152 h 282"/>
                  <a:gd name="T110" fmla="*/ 106 w 251"/>
                  <a:gd name="T111" fmla="*/ 169 h 282"/>
                  <a:gd name="T112" fmla="*/ 118 w 251"/>
                  <a:gd name="T113" fmla="*/ 186 h 282"/>
                  <a:gd name="T114" fmla="*/ 128 w 251"/>
                  <a:gd name="T115" fmla="*/ 206 h 282"/>
                  <a:gd name="T116" fmla="*/ 137 w 251"/>
                  <a:gd name="T117" fmla="*/ 225 h 282"/>
                  <a:gd name="T118" fmla="*/ 145 w 251"/>
                  <a:gd name="T119" fmla="*/ 248 h 282"/>
                  <a:gd name="T120" fmla="*/ 213 w 251"/>
                  <a:gd name="T121" fmla="*/ 262 h 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251" h="282">
                    <a:moveTo>
                      <a:pt x="119" y="203"/>
                    </a:moveTo>
                    <a:cubicBezTo>
                      <a:pt x="118" y="201"/>
                      <a:pt x="117" y="199"/>
                      <a:pt x="116" y="197"/>
                    </a:cubicBezTo>
                    <a:cubicBezTo>
                      <a:pt x="115" y="196"/>
                      <a:pt x="114" y="195"/>
                      <a:pt x="114" y="193"/>
                    </a:cubicBezTo>
                    <a:cubicBezTo>
                      <a:pt x="113" y="192"/>
                      <a:pt x="112" y="192"/>
                      <a:pt x="111" y="192"/>
                    </a:cubicBezTo>
                    <a:cubicBezTo>
                      <a:pt x="107" y="195"/>
                      <a:pt x="103" y="198"/>
                      <a:pt x="99" y="200"/>
                    </a:cubicBezTo>
                    <a:cubicBezTo>
                      <a:pt x="98" y="201"/>
                      <a:pt x="97" y="202"/>
                      <a:pt x="95" y="201"/>
                    </a:cubicBezTo>
                    <a:cubicBezTo>
                      <a:pt x="94" y="201"/>
                      <a:pt x="93" y="200"/>
                      <a:pt x="93" y="199"/>
                    </a:cubicBezTo>
                    <a:cubicBezTo>
                      <a:pt x="93" y="198"/>
                      <a:pt x="94" y="197"/>
                      <a:pt x="95" y="196"/>
                    </a:cubicBezTo>
                    <a:cubicBezTo>
                      <a:pt x="99" y="193"/>
                      <a:pt x="103" y="190"/>
                      <a:pt x="108" y="187"/>
                    </a:cubicBezTo>
                    <a:cubicBezTo>
                      <a:pt x="109" y="187"/>
                      <a:pt x="110" y="186"/>
                      <a:pt x="109" y="185"/>
                    </a:cubicBezTo>
                    <a:cubicBezTo>
                      <a:pt x="106" y="182"/>
                      <a:pt x="104" y="178"/>
                      <a:pt x="102" y="175"/>
                    </a:cubicBezTo>
                    <a:cubicBezTo>
                      <a:pt x="102" y="174"/>
                      <a:pt x="101" y="174"/>
                      <a:pt x="100" y="175"/>
                    </a:cubicBezTo>
                    <a:cubicBezTo>
                      <a:pt x="96" y="178"/>
                      <a:pt x="92" y="181"/>
                      <a:pt x="88" y="184"/>
                    </a:cubicBezTo>
                    <a:cubicBezTo>
                      <a:pt x="85" y="186"/>
                      <a:pt x="83" y="185"/>
                      <a:pt x="82" y="182"/>
                    </a:cubicBezTo>
                    <a:cubicBezTo>
                      <a:pt x="82" y="181"/>
                      <a:pt x="83" y="180"/>
                      <a:pt x="84" y="179"/>
                    </a:cubicBezTo>
                    <a:cubicBezTo>
                      <a:pt x="88" y="176"/>
                      <a:pt x="92" y="173"/>
                      <a:pt x="96" y="170"/>
                    </a:cubicBezTo>
                    <a:cubicBezTo>
                      <a:pt x="98" y="169"/>
                      <a:pt x="98" y="169"/>
                      <a:pt x="96" y="167"/>
                    </a:cubicBezTo>
                    <a:cubicBezTo>
                      <a:pt x="94" y="164"/>
                      <a:pt x="92" y="161"/>
                      <a:pt x="90" y="158"/>
                    </a:cubicBezTo>
                    <a:cubicBezTo>
                      <a:pt x="89" y="157"/>
                      <a:pt x="88" y="157"/>
                      <a:pt x="88" y="158"/>
                    </a:cubicBezTo>
                    <a:cubicBezTo>
                      <a:pt x="84" y="161"/>
                      <a:pt x="79" y="165"/>
                      <a:pt x="75" y="168"/>
                    </a:cubicBezTo>
                    <a:cubicBezTo>
                      <a:pt x="74" y="169"/>
                      <a:pt x="72" y="169"/>
                      <a:pt x="71" y="168"/>
                    </a:cubicBezTo>
                    <a:cubicBezTo>
                      <a:pt x="70" y="167"/>
                      <a:pt x="70" y="165"/>
                      <a:pt x="71" y="163"/>
                    </a:cubicBezTo>
                    <a:cubicBezTo>
                      <a:pt x="75" y="160"/>
                      <a:pt x="79" y="157"/>
                      <a:pt x="83" y="153"/>
                    </a:cubicBezTo>
                    <a:cubicBezTo>
                      <a:pt x="84" y="153"/>
                      <a:pt x="85" y="152"/>
                      <a:pt x="84" y="151"/>
                    </a:cubicBezTo>
                    <a:cubicBezTo>
                      <a:pt x="81" y="148"/>
                      <a:pt x="78" y="145"/>
                      <a:pt x="76" y="142"/>
                    </a:cubicBezTo>
                    <a:cubicBezTo>
                      <a:pt x="75" y="141"/>
                      <a:pt x="75" y="141"/>
                      <a:pt x="74" y="142"/>
                    </a:cubicBezTo>
                    <a:cubicBezTo>
                      <a:pt x="70" y="146"/>
                      <a:pt x="66" y="149"/>
                      <a:pt x="62" y="153"/>
                    </a:cubicBezTo>
                    <a:cubicBezTo>
                      <a:pt x="62" y="153"/>
                      <a:pt x="61" y="154"/>
                      <a:pt x="59" y="154"/>
                    </a:cubicBezTo>
                    <a:cubicBezTo>
                      <a:pt x="58" y="154"/>
                      <a:pt x="57" y="153"/>
                      <a:pt x="57" y="152"/>
                    </a:cubicBezTo>
                    <a:cubicBezTo>
                      <a:pt x="56" y="151"/>
                      <a:pt x="57" y="149"/>
                      <a:pt x="58" y="148"/>
                    </a:cubicBezTo>
                    <a:cubicBezTo>
                      <a:pt x="61" y="145"/>
                      <a:pt x="64" y="142"/>
                      <a:pt x="68" y="139"/>
                    </a:cubicBezTo>
                    <a:cubicBezTo>
                      <a:pt x="68" y="139"/>
                      <a:pt x="68" y="139"/>
                      <a:pt x="68" y="139"/>
                    </a:cubicBezTo>
                    <a:cubicBezTo>
                      <a:pt x="70" y="137"/>
                      <a:pt x="70" y="137"/>
                      <a:pt x="68" y="135"/>
                    </a:cubicBezTo>
                    <a:cubicBezTo>
                      <a:pt x="66" y="132"/>
                      <a:pt x="64" y="131"/>
                      <a:pt x="62" y="128"/>
                    </a:cubicBezTo>
                    <a:cubicBezTo>
                      <a:pt x="60" y="126"/>
                      <a:pt x="59" y="126"/>
                      <a:pt x="57" y="128"/>
                    </a:cubicBezTo>
                    <a:cubicBezTo>
                      <a:pt x="55" y="132"/>
                      <a:pt x="51" y="135"/>
                      <a:pt x="48" y="138"/>
                    </a:cubicBezTo>
                    <a:cubicBezTo>
                      <a:pt x="47" y="140"/>
                      <a:pt x="45" y="141"/>
                      <a:pt x="43" y="139"/>
                    </a:cubicBezTo>
                    <a:cubicBezTo>
                      <a:pt x="42" y="138"/>
                      <a:pt x="42" y="136"/>
                      <a:pt x="43" y="134"/>
                    </a:cubicBezTo>
                    <a:cubicBezTo>
                      <a:pt x="46" y="132"/>
                      <a:pt x="48" y="129"/>
                      <a:pt x="50" y="127"/>
                    </a:cubicBezTo>
                    <a:cubicBezTo>
                      <a:pt x="51" y="126"/>
                      <a:pt x="53" y="125"/>
                      <a:pt x="53" y="124"/>
                    </a:cubicBezTo>
                    <a:cubicBezTo>
                      <a:pt x="53" y="124"/>
                      <a:pt x="53" y="124"/>
                      <a:pt x="53" y="124"/>
                    </a:cubicBezTo>
                    <a:cubicBezTo>
                      <a:pt x="55" y="123"/>
                      <a:pt x="55" y="122"/>
                      <a:pt x="54" y="121"/>
                    </a:cubicBezTo>
                    <a:cubicBezTo>
                      <a:pt x="52" y="120"/>
                      <a:pt x="51" y="118"/>
                      <a:pt x="49" y="117"/>
                    </a:cubicBezTo>
                    <a:cubicBezTo>
                      <a:pt x="49" y="117"/>
                      <a:pt x="49" y="117"/>
                      <a:pt x="49" y="117"/>
                    </a:cubicBezTo>
                    <a:cubicBezTo>
                      <a:pt x="47" y="115"/>
                      <a:pt x="45" y="114"/>
                      <a:pt x="44" y="113"/>
                    </a:cubicBezTo>
                    <a:cubicBezTo>
                      <a:pt x="43" y="112"/>
                      <a:pt x="43" y="113"/>
                      <a:pt x="43" y="113"/>
                    </a:cubicBezTo>
                    <a:cubicBezTo>
                      <a:pt x="42" y="114"/>
                      <a:pt x="41" y="115"/>
                      <a:pt x="40" y="116"/>
                    </a:cubicBezTo>
                    <a:cubicBezTo>
                      <a:pt x="40" y="117"/>
                      <a:pt x="40" y="117"/>
                      <a:pt x="40" y="117"/>
                    </a:cubicBezTo>
                    <a:cubicBezTo>
                      <a:pt x="40" y="117"/>
                      <a:pt x="40" y="117"/>
                      <a:pt x="39" y="117"/>
                    </a:cubicBezTo>
                    <a:cubicBezTo>
                      <a:pt x="37" y="120"/>
                      <a:pt x="35" y="123"/>
                      <a:pt x="32" y="126"/>
                    </a:cubicBezTo>
                    <a:cubicBezTo>
                      <a:pt x="32" y="126"/>
                      <a:pt x="31" y="127"/>
                      <a:pt x="30" y="127"/>
                    </a:cubicBezTo>
                    <a:cubicBezTo>
                      <a:pt x="29" y="127"/>
                      <a:pt x="28" y="127"/>
                      <a:pt x="27" y="126"/>
                    </a:cubicBezTo>
                    <a:cubicBezTo>
                      <a:pt x="26" y="124"/>
                      <a:pt x="26" y="123"/>
                      <a:pt x="27" y="122"/>
                    </a:cubicBezTo>
                    <a:cubicBezTo>
                      <a:pt x="31" y="118"/>
                      <a:pt x="34" y="114"/>
                      <a:pt x="37" y="110"/>
                    </a:cubicBezTo>
                    <a:cubicBezTo>
                      <a:pt x="38" y="109"/>
                      <a:pt x="38" y="109"/>
                      <a:pt x="37" y="108"/>
                    </a:cubicBezTo>
                    <a:cubicBezTo>
                      <a:pt x="34" y="106"/>
                      <a:pt x="31" y="103"/>
                      <a:pt x="28" y="101"/>
                    </a:cubicBezTo>
                    <a:cubicBezTo>
                      <a:pt x="26" y="100"/>
                      <a:pt x="26" y="100"/>
                      <a:pt x="25" y="102"/>
                    </a:cubicBezTo>
                    <a:cubicBezTo>
                      <a:pt x="22" y="106"/>
                      <a:pt x="19" y="110"/>
                      <a:pt x="16" y="114"/>
                    </a:cubicBezTo>
                    <a:cubicBezTo>
                      <a:pt x="14" y="116"/>
                      <a:pt x="12" y="116"/>
                      <a:pt x="11" y="115"/>
                    </a:cubicBezTo>
                    <a:cubicBezTo>
                      <a:pt x="10" y="114"/>
                      <a:pt x="9" y="112"/>
                      <a:pt x="11" y="110"/>
                    </a:cubicBezTo>
                    <a:cubicBezTo>
                      <a:pt x="14" y="106"/>
                      <a:pt x="17" y="102"/>
                      <a:pt x="20" y="97"/>
                    </a:cubicBezTo>
                    <a:cubicBezTo>
                      <a:pt x="21" y="97"/>
                      <a:pt x="21" y="96"/>
                      <a:pt x="20" y="96"/>
                    </a:cubicBezTo>
                    <a:cubicBezTo>
                      <a:pt x="12" y="88"/>
                      <a:pt x="6" y="79"/>
                      <a:pt x="3" y="67"/>
                    </a:cubicBezTo>
                    <a:cubicBezTo>
                      <a:pt x="0" y="59"/>
                      <a:pt x="1" y="52"/>
                      <a:pt x="3" y="44"/>
                    </a:cubicBezTo>
                    <a:cubicBezTo>
                      <a:pt x="4" y="38"/>
                      <a:pt x="6" y="33"/>
                      <a:pt x="10" y="29"/>
                    </a:cubicBezTo>
                    <a:cubicBezTo>
                      <a:pt x="15" y="22"/>
                      <a:pt x="21" y="18"/>
                      <a:pt x="28" y="15"/>
                    </a:cubicBezTo>
                    <a:cubicBezTo>
                      <a:pt x="42" y="10"/>
                      <a:pt x="56" y="10"/>
                      <a:pt x="70" y="15"/>
                    </a:cubicBezTo>
                    <a:cubicBezTo>
                      <a:pt x="73" y="16"/>
                      <a:pt x="75" y="17"/>
                      <a:pt x="77" y="18"/>
                    </a:cubicBezTo>
                    <a:cubicBezTo>
                      <a:pt x="78" y="18"/>
                      <a:pt x="79" y="18"/>
                      <a:pt x="80" y="17"/>
                    </a:cubicBezTo>
                    <a:cubicBezTo>
                      <a:pt x="83" y="12"/>
                      <a:pt x="87" y="7"/>
                      <a:pt x="91" y="2"/>
                    </a:cubicBezTo>
                    <a:cubicBezTo>
                      <a:pt x="92" y="1"/>
                      <a:pt x="94" y="0"/>
                      <a:pt x="95" y="1"/>
                    </a:cubicBezTo>
                    <a:cubicBezTo>
                      <a:pt x="97" y="2"/>
                      <a:pt x="97" y="4"/>
                      <a:pt x="96" y="6"/>
                    </a:cubicBezTo>
                    <a:cubicBezTo>
                      <a:pt x="92" y="11"/>
                      <a:pt x="89" y="16"/>
                      <a:pt x="85" y="20"/>
                    </a:cubicBezTo>
                    <a:cubicBezTo>
                      <a:pt x="84" y="21"/>
                      <a:pt x="84" y="22"/>
                      <a:pt x="85" y="23"/>
                    </a:cubicBezTo>
                    <a:cubicBezTo>
                      <a:pt x="91" y="26"/>
                      <a:pt x="96" y="30"/>
                      <a:pt x="100" y="33"/>
                    </a:cubicBezTo>
                    <a:cubicBezTo>
                      <a:pt x="101" y="34"/>
                      <a:pt x="102" y="34"/>
                      <a:pt x="102" y="33"/>
                    </a:cubicBezTo>
                    <a:cubicBezTo>
                      <a:pt x="105" y="30"/>
                      <a:pt x="108" y="26"/>
                      <a:pt x="111" y="22"/>
                    </a:cubicBezTo>
                    <a:cubicBezTo>
                      <a:pt x="112" y="21"/>
                      <a:pt x="113" y="20"/>
                      <a:pt x="115" y="18"/>
                    </a:cubicBezTo>
                    <a:cubicBezTo>
                      <a:pt x="116" y="17"/>
                      <a:pt x="118" y="17"/>
                      <a:pt x="119" y="18"/>
                    </a:cubicBezTo>
                    <a:cubicBezTo>
                      <a:pt x="120" y="19"/>
                      <a:pt x="120" y="21"/>
                      <a:pt x="119" y="23"/>
                    </a:cubicBezTo>
                    <a:cubicBezTo>
                      <a:pt x="118" y="25"/>
                      <a:pt x="116" y="27"/>
                      <a:pt x="114" y="29"/>
                    </a:cubicBezTo>
                    <a:cubicBezTo>
                      <a:pt x="112" y="31"/>
                      <a:pt x="110" y="34"/>
                      <a:pt x="107" y="36"/>
                    </a:cubicBezTo>
                    <a:cubicBezTo>
                      <a:pt x="107" y="37"/>
                      <a:pt x="107" y="38"/>
                      <a:pt x="108" y="39"/>
                    </a:cubicBezTo>
                    <a:cubicBezTo>
                      <a:pt x="111" y="41"/>
                      <a:pt x="114" y="44"/>
                      <a:pt x="118" y="47"/>
                    </a:cubicBezTo>
                    <a:cubicBezTo>
                      <a:pt x="119" y="48"/>
                      <a:pt x="120" y="49"/>
                      <a:pt x="122" y="50"/>
                    </a:cubicBezTo>
                    <a:cubicBezTo>
                      <a:pt x="122" y="51"/>
                      <a:pt x="123" y="51"/>
                      <a:pt x="124" y="50"/>
                    </a:cubicBezTo>
                    <a:cubicBezTo>
                      <a:pt x="127" y="46"/>
                      <a:pt x="131" y="42"/>
                      <a:pt x="135" y="38"/>
                    </a:cubicBezTo>
                    <a:cubicBezTo>
                      <a:pt x="136" y="38"/>
                      <a:pt x="136" y="37"/>
                      <a:pt x="137" y="36"/>
                    </a:cubicBezTo>
                    <a:cubicBezTo>
                      <a:pt x="138" y="35"/>
                      <a:pt x="140" y="35"/>
                      <a:pt x="141" y="36"/>
                    </a:cubicBezTo>
                    <a:cubicBezTo>
                      <a:pt x="142" y="37"/>
                      <a:pt x="143" y="39"/>
                      <a:pt x="141" y="40"/>
                    </a:cubicBezTo>
                    <a:cubicBezTo>
                      <a:pt x="139" y="43"/>
                      <a:pt x="136" y="46"/>
                      <a:pt x="133" y="49"/>
                    </a:cubicBezTo>
                    <a:cubicBezTo>
                      <a:pt x="132" y="51"/>
                      <a:pt x="130" y="53"/>
                      <a:pt x="128" y="55"/>
                    </a:cubicBezTo>
                    <a:cubicBezTo>
                      <a:pt x="127" y="55"/>
                      <a:pt x="128" y="56"/>
                      <a:pt x="128" y="56"/>
                    </a:cubicBezTo>
                    <a:cubicBezTo>
                      <a:pt x="133" y="60"/>
                      <a:pt x="137" y="65"/>
                      <a:pt x="142" y="69"/>
                    </a:cubicBezTo>
                    <a:cubicBezTo>
                      <a:pt x="142" y="70"/>
                      <a:pt x="143" y="70"/>
                      <a:pt x="144" y="69"/>
                    </a:cubicBezTo>
                    <a:cubicBezTo>
                      <a:pt x="148" y="65"/>
                      <a:pt x="152" y="61"/>
                      <a:pt x="156" y="57"/>
                    </a:cubicBezTo>
                    <a:cubicBezTo>
                      <a:pt x="157" y="56"/>
                      <a:pt x="158" y="56"/>
                      <a:pt x="159" y="55"/>
                    </a:cubicBezTo>
                    <a:cubicBezTo>
                      <a:pt x="160" y="55"/>
                      <a:pt x="162" y="55"/>
                      <a:pt x="162" y="57"/>
                    </a:cubicBezTo>
                    <a:cubicBezTo>
                      <a:pt x="163" y="58"/>
                      <a:pt x="163" y="59"/>
                      <a:pt x="162" y="60"/>
                    </a:cubicBezTo>
                    <a:cubicBezTo>
                      <a:pt x="159" y="63"/>
                      <a:pt x="156" y="66"/>
                      <a:pt x="153" y="69"/>
                    </a:cubicBezTo>
                    <a:cubicBezTo>
                      <a:pt x="151" y="70"/>
                      <a:pt x="149" y="72"/>
                      <a:pt x="148" y="74"/>
                    </a:cubicBezTo>
                    <a:cubicBezTo>
                      <a:pt x="147" y="74"/>
                      <a:pt x="147" y="74"/>
                      <a:pt x="148" y="75"/>
                    </a:cubicBezTo>
                    <a:cubicBezTo>
                      <a:pt x="152" y="79"/>
                      <a:pt x="156" y="84"/>
                      <a:pt x="160" y="89"/>
                    </a:cubicBezTo>
                    <a:cubicBezTo>
                      <a:pt x="161" y="90"/>
                      <a:pt x="161" y="90"/>
                      <a:pt x="162" y="89"/>
                    </a:cubicBezTo>
                    <a:cubicBezTo>
                      <a:pt x="165" y="86"/>
                      <a:pt x="168" y="84"/>
                      <a:pt x="171" y="81"/>
                    </a:cubicBezTo>
                    <a:cubicBezTo>
                      <a:pt x="173" y="80"/>
                      <a:pt x="175" y="78"/>
                      <a:pt x="177" y="77"/>
                    </a:cubicBezTo>
                    <a:cubicBezTo>
                      <a:pt x="178" y="76"/>
                      <a:pt x="179" y="76"/>
                      <a:pt x="180" y="77"/>
                    </a:cubicBezTo>
                    <a:cubicBezTo>
                      <a:pt x="181" y="77"/>
                      <a:pt x="182" y="78"/>
                      <a:pt x="181" y="80"/>
                    </a:cubicBezTo>
                    <a:cubicBezTo>
                      <a:pt x="181" y="81"/>
                      <a:pt x="181" y="82"/>
                      <a:pt x="180" y="82"/>
                    </a:cubicBezTo>
                    <a:cubicBezTo>
                      <a:pt x="175" y="86"/>
                      <a:pt x="171" y="90"/>
                      <a:pt x="166" y="93"/>
                    </a:cubicBezTo>
                    <a:cubicBezTo>
                      <a:pt x="165" y="94"/>
                      <a:pt x="165" y="95"/>
                      <a:pt x="166" y="96"/>
                    </a:cubicBezTo>
                    <a:cubicBezTo>
                      <a:pt x="170" y="101"/>
                      <a:pt x="173" y="105"/>
                      <a:pt x="177" y="110"/>
                    </a:cubicBezTo>
                    <a:cubicBezTo>
                      <a:pt x="177" y="111"/>
                      <a:pt x="178" y="111"/>
                      <a:pt x="179" y="110"/>
                    </a:cubicBezTo>
                    <a:cubicBezTo>
                      <a:pt x="181" y="109"/>
                      <a:pt x="184" y="107"/>
                      <a:pt x="186" y="105"/>
                    </a:cubicBezTo>
                    <a:cubicBezTo>
                      <a:pt x="189" y="103"/>
                      <a:pt x="191" y="101"/>
                      <a:pt x="194" y="99"/>
                    </a:cubicBezTo>
                    <a:cubicBezTo>
                      <a:pt x="196" y="98"/>
                      <a:pt x="197" y="99"/>
                      <a:pt x="198" y="100"/>
                    </a:cubicBezTo>
                    <a:cubicBezTo>
                      <a:pt x="199" y="101"/>
                      <a:pt x="199" y="103"/>
                      <a:pt x="198" y="104"/>
                    </a:cubicBezTo>
                    <a:cubicBezTo>
                      <a:pt x="194" y="107"/>
                      <a:pt x="190" y="110"/>
                      <a:pt x="186" y="113"/>
                    </a:cubicBezTo>
                    <a:cubicBezTo>
                      <a:pt x="185" y="114"/>
                      <a:pt x="184" y="115"/>
                      <a:pt x="182" y="115"/>
                    </a:cubicBezTo>
                    <a:cubicBezTo>
                      <a:pt x="181" y="116"/>
                      <a:pt x="181" y="117"/>
                      <a:pt x="182" y="117"/>
                    </a:cubicBezTo>
                    <a:cubicBezTo>
                      <a:pt x="185" y="122"/>
                      <a:pt x="187" y="126"/>
                      <a:pt x="190" y="130"/>
                    </a:cubicBezTo>
                    <a:cubicBezTo>
                      <a:pt x="191" y="131"/>
                      <a:pt x="192" y="132"/>
                      <a:pt x="192" y="133"/>
                    </a:cubicBezTo>
                    <a:cubicBezTo>
                      <a:pt x="192" y="134"/>
                      <a:pt x="193" y="134"/>
                      <a:pt x="194" y="133"/>
                    </a:cubicBezTo>
                    <a:cubicBezTo>
                      <a:pt x="199" y="130"/>
                      <a:pt x="204" y="126"/>
                      <a:pt x="209" y="123"/>
                    </a:cubicBezTo>
                    <a:cubicBezTo>
                      <a:pt x="211" y="122"/>
                      <a:pt x="213" y="122"/>
                      <a:pt x="214" y="124"/>
                    </a:cubicBezTo>
                    <a:cubicBezTo>
                      <a:pt x="215" y="125"/>
                      <a:pt x="214" y="127"/>
                      <a:pt x="213" y="128"/>
                    </a:cubicBezTo>
                    <a:cubicBezTo>
                      <a:pt x="207" y="132"/>
                      <a:pt x="202" y="135"/>
                      <a:pt x="197" y="138"/>
                    </a:cubicBezTo>
                    <a:cubicBezTo>
                      <a:pt x="196" y="139"/>
                      <a:pt x="196" y="139"/>
                      <a:pt x="196" y="140"/>
                    </a:cubicBezTo>
                    <a:cubicBezTo>
                      <a:pt x="200" y="145"/>
                      <a:pt x="203" y="151"/>
                      <a:pt x="205" y="156"/>
                    </a:cubicBezTo>
                    <a:cubicBezTo>
                      <a:pt x="206" y="157"/>
                      <a:pt x="206" y="157"/>
                      <a:pt x="207" y="157"/>
                    </a:cubicBezTo>
                    <a:cubicBezTo>
                      <a:pt x="212" y="154"/>
                      <a:pt x="217" y="151"/>
                      <a:pt x="222" y="149"/>
                    </a:cubicBezTo>
                    <a:cubicBezTo>
                      <a:pt x="223" y="148"/>
                      <a:pt x="225" y="147"/>
                      <a:pt x="227" y="148"/>
                    </a:cubicBezTo>
                    <a:cubicBezTo>
                      <a:pt x="229" y="149"/>
                      <a:pt x="229" y="152"/>
                      <a:pt x="227" y="153"/>
                    </a:cubicBezTo>
                    <a:cubicBezTo>
                      <a:pt x="223" y="155"/>
                      <a:pt x="218" y="158"/>
                      <a:pt x="214" y="160"/>
                    </a:cubicBezTo>
                    <a:cubicBezTo>
                      <a:pt x="213" y="161"/>
                      <a:pt x="211" y="162"/>
                      <a:pt x="210" y="162"/>
                    </a:cubicBezTo>
                    <a:cubicBezTo>
                      <a:pt x="209" y="163"/>
                      <a:pt x="209" y="164"/>
                      <a:pt x="210" y="164"/>
                    </a:cubicBezTo>
                    <a:cubicBezTo>
                      <a:pt x="212" y="170"/>
                      <a:pt x="215" y="175"/>
                      <a:pt x="217" y="181"/>
                    </a:cubicBezTo>
                    <a:cubicBezTo>
                      <a:pt x="218" y="182"/>
                      <a:pt x="218" y="182"/>
                      <a:pt x="219" y="182"/>
                    </a:cubicBezTo>
                    <a:cubicBezTo>
                      <a:pt x="224" y="179"/>
                      <a:pt x="229" y="177"/>
                      <a:pt x="233" y="175"/>
                    </a:cubicBezTo>
                    <a:cubicBezTo>
                      <a:pt x="235" y="174"/>
                      <a:pt x="236" y="173"/>
                      <a:pt x="238" y="173"/>
                    </a:cubicBezTo>
                    <a:cubicBezTo>
                      <a:pt x="239" y="174"/>
                      <a:pt x="240" y="175"/>
                      <a:pt x="240" y="176"/>
                    </a:cubicBezTo>
                    <a:cubicBezTo>
                      <a:pt x="240" y="178"/>
                      <a:pt x="240" y="179"/>
                      <a:pt x="238" y="179"/>
                    </a:cubicBezTo>
                    <a:cubicBezTo>
                      <a:pt x="233" y="182"/>
                      <a:pt x="227" y="184"/>
                      <a:pt x="222" y="187"/>
                    </a:cubicBezTo>
                    <a:cubicBezTo>
                      <a:pt x="220" y="188"/>
                      <a:pt x="220" y="188"/>
                      <a:pt x="221" y="190"/>
                    </a:cubicBezTo>
                    <a:cubicBezTo>
                      <a:pt x="223" y="195"/>
                      <a:pt x="225" y="200"/>
                      <a:pt x="227" y="206"/>
                    </a:cubicBezTo>
                    <a:cubicBezTo>
                      <a:pt x="227" y="208"/>
                      <a:pt x="227" y="208"/>
                      <a:pt x="230" y="207"/>
                    </a:cubicBezTo>
                    <a:cubicBezTo>
                      <a:pt x="235" y="205"/>
                      <a:pt x="240" y="203"/>
                      <a:pt x="245" y="201"/>
                    </a:cubicBezTo>
                    <a:cubicBezTo>
                      <a:pt x="245" y="201"/>
                      <a:pt x="246" y="201"/>
                      <a:pt x="246" y="200"/>
                    </a:cubicBezTo>
                    <a:cubicBezTo>
                      <a:pt x="248" y="200"/>
                      <a:pt x="249" y="201"/>
                      <a:pt x="250" y="202"/>
                    </a:cubicBezTo>
                    <a:cubicBezTo>
                      <a:pt x="251" y="204"/>
                      <a:pt x="250" y="205"/>
                      <a:pt x="248" y="206"/>
                    </a:cubicBezTo>
                    <a:cubicBezTo>
                      <a:pt x="245" y="208"/>
                      <a:pt x="241" y="209"/>
                      <a:pt x="238" y="210"/>
                    </a:cubicBezTo>
                    <a:cubicBezTo>
                      <a:pt x="235" y="211"/>
                      <a:pt x="233" y="213"/>
                      <a:pt x="230" y="214"/>
                    </a:cubicBezTo>
                    <a:cubicBezTo>
                      <a:pt x="229" y="214"/>
                      <a:pt x="229" y="215"/>
                      <a:pt x="229" y="215"/>
                    </a:cubicBezTo>
                    <a:cubicBezTo>
                      <a:pt x="231" y="222"/>
                      <a:pt x="231" y="228"/>
                      <a:pt x="230" y="235"/>
                    </a:cubicBezTo>
                    <a:cubicBezTo>
                      <a:pt x="229" y="246"/>
                      <a:pt x="225" y="256"/>
                      <a:pt x="218" y="265"/>
                    </a:cubicBezTo>
                    <a:cubicBezTo>
                      <a:pt x="212" y="273"/>
                      <a:pt x="204" y="278"/>
                      <a:pt x="194" y="280"/>
                    </a:cubicBezTo>
                    <a:cubicBezTo>
                      <a:pt x="186" y="282"/>
                      <a:pt x="177" y="281"/>
                      <a:pt x="169" y="278"/>
                    </a:cubicBezTo>
                    <a:cubicBezTo>
                      <a:pt x="160" y="275"/>
                      <a:pt x="153" y="269"/>
                      <a:pt x="147" y="262"/>
                    </a:cubicBezTo>
                    <a:cubicBezTo>
                      <a:pt x="144" y="258"/>
                      <a:pt x="142" y="255"/>
                      <a:pt x="140" y="251"/>
                    </a:cubicBezTo>
                    <a:cubicBezTo>
                      <a:pt x="139" y="250"/>
                      <a:pt x="139" y="250"/>
                      <a:pt x="138" y="250"/>
                    </a:cubicBezTo>
                    <a:cubicBezTo>
                      <a:pt x="133" y="252"/>
                      <a:pt x="129" y="254"/>
                      <a:pt x="124" y="256"/>
                    </a:cubicBezTo>
                    <a:cubicBezTo>
                      <a:pt x="124" y="256"/>
                      <a:pt x="123" y="256"/>
                      <a:pt x="122" y="256"/>
                    </a:cubicBezTo>
                    <a:cubicBezTo>
                      <a:pt x="121" y="257"/>
                      <a:pt x="119" y="256"/>
                      <a:pt x="119" y="255"/>
                    </a:cubicBezTo>
                    <a:cubicBezTo>
                      <a:pt x="118" y="253"/>
                      <a:pt x="119" y="251"/>
                      <a:pt x="120" y="251"/>
                    </a:cubicBezTo>
                    <a:cubicBezTo>
                      <a:pt x="125" y="249"/>
                      <a:pt x="130" y="247"/>
                      <a:pt x="135" y="245"/>
                    </a:cubicBezTo>
                    <a:cubicBezTo>
                      <a:pt x="136" y="244"/>
                      <a:pt x="137" y="244"/>
                      <a:pt x="136" y="243"/>
                    </a:cubicBezTo>
                    <a:cubicBezTo>
                      <a:pt x="135" y="239"/>
                      <a:pt x="134" y="235"/>
                      <a:pt x="132" y="231"/>
                    </a:cubicBezTo>
                    <a:cubicBezTo>
                      <a:pt x="132" y="230"/>
                      <a:pt x="131" y="230"/>
                      <a:pt x="130" y="230"/>
                    </a:cubicBezTo>
                    <a:cubicBezTo>
                      <a:pt x="125" y="233"/>
                      <a:pt x="121" y="235"/>
                      <a:pt x="116" y="237"/>
                    </a:cubicBezTo>
                    <a:cubicBezTo>
                      <a:pt x="114" y="238"/>
                      <a:pt x="112" y="237"/>
                      <a:pt x="111" y="235"/>
                    </a:cubicBezTo>
                    <a:cubicBezTo>
                      <a:pt x="111" y="234"/>
                      <a:pt x="112" y="232"/>
                      <a:pt x="114" y="231"/>
                    </a:cubicBezTo>
                    <a:cubicBezTo>
                      <a:pt x="118" y="229"/>
                      <a:pt x="123" y="227"/>
                      <a:pt x="128" y="225"/>
                    </a:cubicBezTo>
                    <a:cubicBezTo>
                      <a:pt x="129" y="224"/>
                      <a:pt x="129" y="224"/>
                      <a:pt x="129" y="223"/>
                    </a:cubicBezTo>
                    <a:cubicBezTo>
                      <a:pt x="127" y="219"/>
                      <a:pt x="125" y="215"/>
                      <a:pt x="124" y="212"/>
                    </a:cubicBezTo>
                    <a:cubicBezTo>
                      <a:pt x="123" y="210"/>
                      <a:pt x="123" y="210"/>
                      <a:pt x="121" y="211"/>
                    </a:cubicBezTo>
                    <a:cubicBezTo>
                      <a:pt x="117" y="214"/>
                      <a:pt x="113" y="216"/>
                      <a:pt x="108" y="218"/>
                    </a:cubicBezTo>
                    <a:cubicBezTo>
                      <a:pt x="106" y="219"/>
                      <a:pt x="104" y="219"/>
                      <a:pt x="103" y="218"/>
                    </a:cubicBezTo>
                    <a:cubicBezTo>
                      <a:pt x="102" y="216"/>
                      <a:pt x="103" y="214"/>
                      <a:pt x="105" y="213"/>
                    </a:cubicBezTo>
                    <a:cubicBezTo>
                      <a:pt x="109" y="211"/>
                      <a:pt x="114" y="208"/>
                      <a:pt x="118" y="206"/>
                    </a:cubicBezTo>
                    <a:cubicBezTo>
                      <a:pt x="118" y="206"/>
                      <a:pt x="119" y="206"/>
                      <a:pt x="119" y="205"/>
                    </a:cubicBezTo>
                    <a:cubicBezTo>
                      <a:pt x="120" y="205"/>
                      <a:pt x="120" y="205"/>
                      <a:pt x="120" y="204"/>
                    </a:cubicBezTo>
                    <a:cubicBezTo>
                      <a:pt x="120" y="204"/>
                      <a:pt x="120" y="203"/>
                      <a:pt x="119" y="203"/>
                    </a:cubicBezTo>
                    <a:close/>
                    <a:moveTo>
                      <a:pt x="225" y="227"/>
                    </a:moveTo>
                    <a:cubicBezTo>
                      <a:pt x="225" y="225"/>
                      <a:pt x="224" y="221"/>
                      <a:pt x="224" y="217"/>
                    </a:cubicBezTo>
                    <a:cubicBezTo>
                      <a:pt x="222" y="210"/>
                      <a:pt x="219" y="204"/>
                      <a:pt x="217" y="197"/>
                    </a:cubicBezTo>
                    <a:cubicBezTo>
                      <a:pt x="214" y="190"/>
                      <a:pt x="211" y="183"/>
                      <a:pt x="208" y="176"/>
                    </a:cubicBezTo>
                    <a:cubicBezTo>
                      <a:pt x="205" y="169"/>
                      <a:pt x="202" y="162"/>
                      <a:pt x="198" y="156"/>
                    </a:cubicBezTo>
                    <a:cubicBezTo>
                      <a:pt x="195" y="150"/>
                      <a:pt x="192" y="144"/>
                      <a:pt x="188" y="139"/>
                    </a:cubicBezTo>
                    <a:cubicBezTo>
                      <a:pt x="185" y="133"/>
                      <a:pt x="182" y="128"/>
                      <a:pt x="178" y="122"/>
                    </a:cubicBezTo>
                    <a:cubicBezTo>
                      <a:pt x="174" y="117"/>
                      <a:pt x="171" y="112"/>
                      <a:pt x="167" y="107"/>
                    </a:cubicBezTo>
                    <a:cubicBezTo>
                      <a:pt x="162" y="101"/>
                      <a:pt x="158" y="96"/>
                      <a:pt x="153" y="90"/>
                    </a:cubicBezTo>
                    <a:cubicBezTo>
                      <a:pt x="149" y="85"/>
                      <a:pt x="144" y="80"/>
                      <a:pt x="140" y="76"/>
                    </a:cubicBezTo>
                    <a:cubicBezTo>
                      <a:pt x="135" y="71"/>
                      <a:pt x="130" y="66"/>
                      <a:pt x="125" y="61"/>
                    </a:cubicBezTo>
                    <a:cubicBezTo>
                      <a:pt x="119" y="56"/>
                      <a:pt x="112" y="50"/>
                      <a:pt x="106" y="45"/>
                    </a:cubicBezTo>
                    <a:cubicBezTo>
                      <a:pt x="98" y="39"/>
                      <a:pt x="90" y="33"/>
                      <a:pt x="82" y="28"/>
                    </a:cubicBezTo>
                    <a:cubicBezTo>
                      <a:pt x="76" y="24"/>
                      <a:pt x="70" y="21"/>
                      <a:pt x="62" y="19"/>
                    </a:cubicBezTo>
                    <a:cubicBezTo>
                      <a:pt x="54" y="17"/>
                      <a:pt x="45" y="17"/>
                      <a:pt x="37" y="19"/>
                    </a:cubicBezTo>
                    <a:cubicBezTo>
                      <a:pt x="28" y="21"/>
                      <a:pt x="21" y="25"/>
                      <a:pt x="16" y="31"/>
                    </a:cubicBezTo>
                    <a:cubicBezTo>
                      <a:pt x="12" y="36"/>
                      <a:pt x="9" y="42"/>
                      <a:pt x="8" y="48"/>
                    </a:cubicBezTo>
                    <a:cubicBezTo>
                      <a:pt x="6" y="56"/>
                      <a:pt x="7" y="65"/>
                      <a:pt x="11" y="73"/>
                    </a:cubicBezTo>
                    <a:cubicBezTo>
                      <a:pt x="14" y="80"/>
                      <a:pt x="19" y="86"/>
                      <a:pt x="24" y="91"/>
                    </a:cubicBezTo>
                    <a:cubicBezTo>
                      <a:pt x="25" y="92"/>
                      <a:pt x="26" y="92"/>
                      <a:pt x="26" y="92"/>
                    </a:cubicBezTo>
                    <a:cubicBezTo>
                      <a:pt x="27" y="92"/>
                      <a:pt x="28" y="92"/>
                      <a:pt x="29" y="94"/>
                    </a:cubicBezTo>
                    <a:cubicBezTo>
                      <a:pt x="29" y="95"/>
                      <a:pt x="30" y="95"/>
                      <a:pt x="30" y="96"/>
                    </a:cubicBezTo>
                    <a:cubicBezTo>
                      <a:pt x="34" y="98"/>
                      <a:pt x="38" y="101"/>
                      <a:pt x="42" y="104"/>
                    </a:cubicBezTo>
                    <a:cubicBezTo>
                      <a:pt x="42" y="104"/>
                      <a:pt x="43" y="104"/>
                      <a:pt x="43" y="104"/>
                    </a:cubicBezTo>
                    <a:cubicBezTo>
                      <a:pt x="45" y="104"/>
                      <a:pt x="46" y="105"/>
                      <a:pt x="47" y="107"/>
                    </a:cubicBezTo>
                    <a:cubicBezTo>
                      <a:pt x="47" y="107"/>
                      <a:pt x="47" y="108"/>
                      <a:pt x="47" y="108"/>
                    </a:cubicBezTo>
                    <a:cubicBezTo>
                      <a:pt x="51" y="111"/>
                      <a:pt x="54" y="114"/>
                      <a:pt x="58" y="117"/>
                    </a:cubicBezTo>
                    <a:cubicBezTo>
                      <a:pt x="59" y="117"/>
                      <a:pt x="60" y="118"/>
                      <a:pt x="61" y="118"/>
                    </a:cubicBezTo>
                    <a:cubicBezTo>
                      <a:pt x="62" y="118"/>
                      <a:pt x="63" y="119"/>
                      <a:pt x="63" y="120"/>
                    </a:cubicBezTo>
                    <a:cubicBezTo>
                      <a:pt x="63" y="121"/>
                      <a:pt x="64" y="122"/>
                      <a:pt x="64" y="122"/>
                    </a:cubicBezTo>
                    <a:cubicBezTo>
                      <a:pt x="68" y="125"/>
                      <a:pt x="71" y="129"/>
                      <a:pt x="74" y="132"/>
                    </a:cubicBezTo>
                    <a:cubicBezTo>
                      <a:pt x="75" y="132"/>
                      <a:pt x="75" y="133"/>
                      <a:pt x="76" y="133"/>
                    </a:cubicBezTo>
                    <a:cubicBezTo>
                      <a:pt x="78" y="133"/>
                      <a:pt x="79" y="134"/>
                      <a:pt x="79" y="136"/>
                    </a:cubicBezTo>
                    <a:cubicBezTo>
                      <a:pt x="79" y="136"/>
                      <a:pt x="79" y="137"/>
                      <a:pt x="79" y="137"/>
                    </a:cubicBezTo>
                    <a:cubicBezTo>
                      <a:pt x="81" y="138"/>
                      <a:pt x="82" y="140"/>
                      <a:pt x="83" y="141"/>
                    </a:cubicBezTo>
                    <a:cubicBezTo>
                      <a:pt x="85" y="143"/>
                      <a:pt x="87" y="145"/>
                      <a:pt x="88" y="147"/>
                    </a:cubicBezTo>
                    <a:cubicBezTo>
                      <a:pt x="89" y="148"/>
                      <a:pt x="90" y="148"/>
                      <a:pt x="91" y="149"/>
                    </a:cubicBezTo>
                    <a:cubicBezTo>
                      <a:pt x="92" y="149"/>
                      <a:pt x="93" y="150"/>
                      <a:pt x="93" y="152"/>
                    </a:cubicBezTo>
                    <a:cubicBezTo>
                      <a:pt x="93" y="153"/>
                      <a:pt x="93" y="153"/>
                      <a:pt x="94" y="153"/>
                    </a:cubicBezTo>
                    <a:cubicBezTo>
                      <a:pt x="96" y="157"/>
                      <a:pt x="99" y="160"/>
                      <a:pt x="102" y="164"/>
                    </a:cubicBezTo>
                    <a:cubicBezTo>
                      <a:pt x="103" y="165"/>
                      <a:pt x="103" y="166"/>
                      <a:pt x="104" y="166"/>
                    </a:cubicBezTo>
                    <a:cubicBezTo>
                      <a:pt x="106" y="166"/>
                      <a:pt x="106" y="167"/>
                      <a:pt x="106" y="169"/>
                    </a:cubicBezTo>
                    <a:cubicBezTo>
                      <a:pt x="106" y="169"/>
                      <a:pt x="106" y="170"/>
                      <a:pt x="107" y="171"/>
                    </a:cubicBezTo>
                    <a:cubicBezTo>
                      <a:pt x="109" y="174"/>
                      <a:pt x="111" y="178"/>
                      <a:pt x="114" y="182"/>
                    </a:cubicBezTo>
                    <a:cubicBezTo>
                      <a:pt x="115" y="183"/>
                      <a:pt x="115" y="184"/>
                      <a:pt x="117" y="184"/>
                    </a:cubicBezTo>
                    <a:cubicBezTo>
                      <a:pt x="118" y="185"/>
                      <a:pt x="118" y="186"/>
                      <a:pt x="118" y="186"/>
                    </a:cubicBezTo>
                    <a:cubicBezTo>
                      <a:pt x="118" y="187"/>
                      <a:pt x="118" y="188"/>
                      <a:pt x="118" y="189"/>
                    </a:cubicBezTo>
                    <a:cubicBezTo>
                      <a:pt x="120" y="193"/>
                      <a:pt x="122" y="196"/>
                      <a:pt x="125" y="200"/>
                    </a:cubicBezTo>
                    <a:cubicBezTo>
                      <a:pt x="125" y="201"/>
                      <a:pt x="126" y="203"/>
                      <a:pt x="127" y="203"/>
                    </a:cubicBezTo>
                    <a:cubicBezTo>
                      <a:pt x="128" y="203"/>
                      <a:pt x="129" y="205"/>
                      <a:pt x="128" y="206"/>
                    </a:cubicBezTo>
                    <a:cubicBezTo>
                      <a:pt x="128" y="207"/>
                      <a:pt x="128" y="207"/>
                      <a:pt x="129" y="208"/>
                    </a:cubicBezTo>
                    <a:cubicBezTo>
                      <a:pt x="130" y="211"/>
                      <a:pt x="131" y="214"/>
                      <a:pt x="133" y="217"/>
                    </a:cubicBezTo>
                    <a:cubicBezTo>
                      <a:pt x="134" y="219"/>
                      <a:pt x="134" y="222"/>
                      <a:pt x="136" y="223"/>
                    </a:cubicBezTo>
                    <a:cubicBezTo>
                      <a:pt x="137" y="223"/>
                      <a:pt x="138" y="224"/>
                      <a:pt x="137" y="225"/>
                    </a:cubicBezTo>
                    <a:cubicBezTo>
                      <a:pt x="137" y="227"/>
                      <a:pt x="137" y="228"/>
                      <a:pt x="138" y="229"/>
                    </a:cubicBezTo>
                    <a:cubicBezTo>
                      <a:pt x="138" y="230"/>
                      <a:pt x="139" y="231"/>
                      <a:pt x="139" y="232"/>
                    </a:cubicBezTo>
                    <a:cubicBezTo>
                      <a:pt x="140" y="235"/>
                      <a:pt x="141" y="238"/>
                      <a:pt x="142" y="241"/>
                    </a:cubicBezTo>
                    <a:cubicBezTo>
                      <a:pt x="144" y="243"/>
                      <a:pt x="145" y="245"/>
                      <a:pt x="145" y="248"/>
                    </a:cubicBezTo>
                    <a:cubicBezTo>
                      <a:pt x="146" y="250"/>
                      <a:pt x="147" y="252"/>
                      <a:pt x="149" y="254"/>
                    </a:cubicBezTo>
                    <a:cubicBezTo>
                      <a:pt x="152" y="259"/>
                      <a:pt x="156" y="263"/>
                      <a:pt x="161" y="267"/>
                    </a:cubicBezTo>
                    <a:cubicBezTo>
                      <a:pt x="170" y="273"/>
                      <a:pt x="180" y="276"/>
                      <a:pt x="191" y="274"/>
                    </a:cubicBezTo>
                    <a:cubicBezTo>
                      <a:pt x="200" y="273"/>
                      <a:pt x="208" y="269"/>
                      <a:pt x="213" y="262"/>
                    </a:cubicBezTo>
                    <a:cubicBezTo>
                      <a:pt x="221" y="252"/>
                      <a:pt x="225" y="241"/>
                      <a:pt x="225" y="227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41" name="Freeform 225">
                <a:extLst>
                  <a:ext uri="{FF2B5EF4-FFF2-40B4-BE49-F238E27FC236}">
                    <a16:creationId xmlns:a16="http://schemas.microsoft.com/office/drawing/2014/main" id="{C95D5031-20CE-4289-8FF2-CE62819D6BB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3000038" y="863600"/>
                <a:ext cx="1588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B6DB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42" name="Freeform 226">
                <a:extLst>
                  <a:ext uri="{FF2B5EF4-FFF2-40B4-BE49-F238E27FC236}">
                    <a16:creationId xmlns:a16="http://schemas.microsoft.com/office/drawing/2014/main" id="{C9671ABD-3E72-47B8-B3EC-FE5FE9A690A3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3300075" y="1004888"/>
                <a:ext cx="131763" cy="153988"/>
              </a:xfrm>
              <a:custGeom>
                <a:avLst/>
                <a:gdLst>
                  <a:gd name="T0" fmla="*/ 54 w 54"/>
                  <a:gd name="T1" fmla="*/ 33 h 63"/>
                  <a:gd name="T2" fmla="*/ 48 w 54"/>
                  <a:gd name="T3" fmla="*/ 52 h 63"/>
                  <a:gd name="T4" fmla="*/ 24 w 54"/>
                  <a:gd name="T5" fmla="*/ 61 h 63"/>
                  <a:gd name="T6" fmla="*/ 6 w 54"/>
                  <a:gd name="T7" fmla="*/ 47 h 63"/>
                  <a:gd name="T8" fmla="*/ 1 w 54"/>
                  <a:gd name="T9" fmla="*/ 25 h 63"/>
                  <a:gd name="T10" fmla="*/ 7 w 54"/>
                  <a:gd name="T11" fmla="*/ 10 h 63"/>
                  <a:gd name="T12" fmla="*/ 18 w 54"/>
                  <a:gd name="T13" fmla="*/ 2 h 63"/>
                  <a:gd name="T14" fmla="*/ 34 w 54"/>
                  <a:gd name="T15" fmla="*/ 3 h 63"/>
                  <a:gd name="T16" fmla="*/ 52 w 54"/>
                  <a:gd name="T17" fmla="*/ 23 h 63"/>
                  <a:gd name="T18" fmla="*/ 54 w 54"/>
                  <a:gd name="T19" fmla="*/ 33 h 63"/>
                  <a:gd name="T20" fmla="*/ 7 w 54"/>
                  <a:gd name="T21" fmla="*/ 30 h 63"/>
                  <a:gd name="T22" fmla="*/ 8 w 54"/>
                  <a:gd name="T23" fmla="*/ 38 h 63"/>
                  <a:gd name="T24" fmla="*/ 20 w 54"/>
                  <a:gd name="T25" fmla="*/ 53 h 63"/>
                  <a:gd name="T26" fmla="*/ 40 w 54"/>
                  <a:gd name="T27" fmla="*/ 52 h 63"/>
                  <a:gd name="T28" fmla="*/ 48 w 54"/>
                  <a:gd name="T29" fmla="*/ 35 h 63"/>
                  <a:gd name="T30" fmla="*/ 34 w 54"/>
                  <a:gd name="T31" fmla="*/ 9 h 63"/>
                  <a:gd name="T32" fmla="*/ 13 w 54"/>
                  <a:gd name="T33" fmla="*/ 13 h 63"/>
                  <a:gd name="T34" fmla="*/ 7 w 54"/>
                  <a:gd name="T35" fmla="*/ 3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54" h="63">
                    <a:moveTo>
                      <a:pt x="54" y="33"/>
                    </a:moveTo>
                    <a:cubicBezTo>
                      <a:pt x="54" y="41"/>
                      <a:pt x="52" y="47"/>
                      <a:pt x="48" y="52"/>
                    </a:cubicBezTo>
                    <a:cubicBezTo>
                      <a:pt x="43" y="60"/>
                      <a:pt x="33" y="63"/>
                      <a:pt x="24" y="61"/>
                    </a:cubicBezTo>
                    <a:cubicBezTo>
                      <a:pt x="16" y="59"/>
                      <a:pt x="10" y="55"/>
                      <a:pt x="6" y="47"/>
                    </a:cubicBezTo>
                    <a:cubicBezTo>
                      <a:pt x="1" y="41"/>
                      <a:pt x="0" y="33"/>
                      <a:pt x="1" y="25"/>
                    </a:cubicBezTo>
                    <a:cubicBezTo>
                      <a:pt x="1" y="20"/>
                      <a:pt x="4" y="15"/>
                      <a:pt x="7" y="10"/>
                    </a:cubicBezTo>
                    <a:cubicBezTo>
                      <a:pt x="10" y="6"/>
                      <a:pt x="14" y="3"/>
                      <a:pt x="18" y="2"/>
                    </a:cubicBezTo>
                    <a:cubicBezTo>
                      <a:pt x="24" y="0"/>
                      <a:pt x="29" y="0"/>
                      <a:pt x="34" y="3"/>
                    </a:cubicBezTo>
                    <a:cubicBezTo>
                      <a:pt x="44" y="6"/>
                      <a:pt x="49" y="13"/>
                      <a:pt x="52" y="23"/>
                    </a:cubicBezTo>
                    <a:cubicBezTo>
                      <a:pt x="53" y="26"/>
                      <a:pt x="54" y="30"/>
                      <a:pt x="54" y="33"/>
                    </a:cubicBezTo>
                    <a:close/>
                    <a:moveTo>
                      <a:pt x="7" y="30"/>
                    </a:moveTo>
                    <a:cubicBezTo>
                      <a:pt x="7" y="32"/>
                      <a:pt x="7" y="35"/>
                      <a:pt x="8" y="38"/>
                    </a:cubicBezTo>
                    <a:cubicBezTo>
                      <a:pt x="10" y="45"/>
                      <a:pt x="14" y="50"/>
                      <a:pt x="20" y="53"/>
                    </a:cubicBezTo>
                    <a:cubicBezTo>
                      <a:pt x="26" y="57"/>
                      <a:pt x="35" y="57"/>
                      <a:pt x="40" y="52"/>
                    </a:cubicBezTo>
                    <a:cubicBezTo>
                      <a:pt x="45" y="48"/>
                      <a:pt x="48" y="42"/>
                      <a:pt x="48" y="35"/>
                    </a:cubicBezTo>
                    <a:cubicBezTo>
                      <a:pt x="48" y="24"/>
                      <a:pt x="44" y="15"/>
                      <a:pt x="34" y="9"/>
                    </a:cubicBezTo>
                    <a:cubicBezTo>
                      <a:pt x="27" y="5"/>
                      <a:pt x="19" y="6"/>
                      <a:pt x="13" y="13"/>
                    </a:cubicBezTo>
                    <a:cubicBezTo>
                      <a:pt x="9" y="17"/>
                      <a:pt x="7" y="23"/>
                      <a:pt x="7" y="30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43" name="Freeform 227">
                <a:extLst>
                  <a:ext uri="{FF2B5EF4-FFF2-40B4-BE49-F238E27FC236}">
                    <a16:creationId xmlns:a16="http://schemas.microsoft.com/office/drawing/2014/main" id="{EBC674EC-47B5-4FC5-8A43-3CF9EFCEEA5E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2984163" y="709613"/>
                <a:ext cx="115888" cy="107950"/>
              </a:xfrm>
              <a:custGeom>
                <a:avLst/>
                <a:gdLst>
                  <a:gd name="T0" fmla="*/ 0 w 47"/>
                  <a:gd name="T1" fmla="*/ 19 h 44"/>
                  <a:gd name="T2" fmla="*/ 16 w 47"/>
                  <a:gd name="T3" fmla="*/ 1 h 44"/>
                  <a:gd name="T4" fmla="*/ 40 w 47"/>
                  <a:gd name="T5" fmla="*/ 10 h 44"/>
                  <a:gd name="T6" fmla="*/ 43 w 47"/>
                  <a:gd name="T7" fmla="*/ 32 h 44"/>
                  <a:gd name="T8" fmla="*/ 34 w 47"/>
                  <a:gd name="T9" fmla="*/ 41 h 44"/>
                  <a:gd name="T10" fmla="*/ 9 w 47"/>
                  <a:gd name="T11" fmla="*/ 38 h 44"/>
                  <a:gd name="T12" fmla="*/ 0 w 47"/>
                  <a:gd name="T13" fmla="*/ 19 h 44"/>
                  <a:gd name="T14" fmla="*/ 25 w 47"/>
                  <a:gd name="T15" fmla="*/ 37 h 44"/>
                  <a:gd name="T16" fmla="*/ 30 w 47"/>
                  <a:gd name="T17" fmla="*/ 36 h 44"/>
                  <a:gd name="T18" fmla="*/ 37 w 47"/>
                  <a:gd name="T19" fmla="*/ 31 h 44"/>
                  <a:gd name="T20" fmla="*/ 37 w 47"/>
                  <a:gd name="T21" fmla="*/ 16 h 44"/>
                  <a:gd name="T22" fmla="*/ 19 w 47"/>
                  <a:gd name="T23" fmla="*/ 7 h 44"/>
                  <a:gd name="T24" fmla="*/ 7 w 47"/>
                  <a:gd name="T25" fmla="*/ 25 h 44"/>
                  <a:gd name="T26" fmla="*/ 25 w 47"/>
                  <a:gd name="T27" fmla="*/ 37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7" h="44">
                    <a:moveTo>
                      <a:pt x="0" y="19"/>
                    </a:moveTo>
                    <a:cubicBezTo>
                      <a:pt x="0" y="10"/>
                      <a:pt x="7" y="3"/>
                      <a:pt x="16" y="1"/>
                    </a:cubicBezTo>
                    <a:cubicBezTo>
                      <a:pt x="26" y="0"/>
                      <a:pt x="34" y="3"/>
                      <a:pt x="40" y="10"/>
                    </a:cubicBezTo>
                    <a:cubicBezTo>
                      <a:pt x="46" y="16"/>
                      <a:pt x="47" y="24"/>
                      <a:pt x="43" y="32"/>
                    </a:cubicBezTo>
                    <a:cubicBezTo>
                      <a:pt x="42" y="36"/>
                      <a:pt x="38" y="39"/>
                      <a:pt x="34" y="41"/>
                    </a:cubicBezTo>
                    <a:cubicBezTo>
                      <a:pt x="25" y="44"/>
                      <a:pt x="17" y="43"/>
                      <a:pt x="9" y="38"/>
                    </a:cubicBezTo>
                    <a:cubicBezTo>
                      <a:pt x="4" y="34"/>
                      <a:pt x="0" y="28"/>
                      <a:pt x="0" y="19"/>
                    </a:cubicBezTo>
                    <a:close/>
                    <a:moveTo>
                      <a:pt x="25" y="37"/>
                    </a:moveTo>
                    <a:cubicBezTo>
                      <a:pt x="26" y="37"/>
                      <a:pt x="28" y="36"/>
                      <a:pt x="30" y="36"/>
                    </a:cubicBezTo>
                    <a:cubicBezTo>
                      <a:pt x="33" y="35"/>
                      <a:pt x="35" y="33"/>
                      <a:pt x="37" y="31"/>
                    </a:cubicBezTo>
                    <a:cubicBezTo>
                      <a:pt x="40" y="26"/>
                      <a:pt x="40" y="20"/>
                      <a:pt x="37" y="16"/>
                    </a:cubicBezTo>
                    <a:cubicBezTo>
                      <a:pt x="33" y="9"/>
                      <a:pt x="27" y="6"/>
                      <a:pt x="19" y="7"/>
                    </a:cubicBezTo>
                    <a:cubicBezTo>
                      <a:pt x="10" y="7"/>
                      <a:pt x="4" y="16"/>
                      <a:pt x="7" y="25"/>
                    </a:cubicBezTo>
                    <a:cubicBezTo>
                      <a:pt x="9" y="32"/>
                      <a:pt x="17" y="37"/>
                      <a:pt x="25" y="37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44" name="Freeform 228">
                <a:extLst>
                  <a:ext uri="{FF2B5EF4-FFF2-40B4-BE49-F238E27FC236}">
                    <a16:creationId xmlns:a16="http://schemas.microsoft.com/office/drawing/2014/main" id="{115DE8A9-1EC7-483C-BE35-6A4861400325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3228638" y="849313"/>
                <a:ext cx="93663" cy="98425"/>
              </a:xfrm>
              <a:custGeom>
                <a:avLst/>
                <a:gdLst>
                  <a:gd name="T0" fmla="*/ 0 w 38"/>
                  <a:gd name="T1" fmla="*/ 18 h 40"/>
                  <a:gd name="T2" fmla="*/ 6 w 38"/>
                  <a:gd name="T3" fmla="*/ 5 h 40"/>
                  <a:gd name="T4" fmla="*/ 23 w 38"/>
                  <a:gd name="T5" fmla="*/ 2 h 40"/>
                  <a:gd name="T6" fmla="*/ 37 w 38"/>
                  <a:gd name="T7" fmla="*/ 18 h 40"/>
                  <a:gd name="T8" fmla="*/ 31 w 38"/>
                  <a:gd name="T9" fmla="*/ 36 h 40"/>
                  <a:gd name="T10" fmla="*/ 18 w 38"/>
                  <a:gd name="T11" fmla="*/ 39 h 40"/>
                  <a:gd name="T12" fmla="*/ 3 w 38"/>
                  <a:gd name="T13" fmla="*/ 29 h 40"/>
                  <a:gd name="T14" fmla="*/ 0 w 38"/>
                  <a:gd name="T15" fmla="*/ 18 h 40"/>
                  <a:gd name="T16" fmla="*/ 27 w 38"/>
                  <a:gd name="T17" fmla="*/ 31 h 40"/>
                  <a:gd name="T18" fmla="*/ 27 w 38"/>
                  <a:gd name="T19" fmla="*/ 31 h 40"/>
                  <a:gd name="T20" fmla="*/ 30 w 38"/>
                  <a:gd name="T21" fmla="*/ 29 h 40"/>
                  <a:gd name="T22" fmla="*/ 30 w 38"/>
                  <a:gd name="T23" fmla="*/ 29 h 40"/>
                  <a:gd name="T24" fmla="*/ 31 w 38"/>
                  <a:gd name="T25" fmla="*/ 26 h 40"/>
                  <a:gd name="T26" fmla="*/ 31 w 38"/>
                  <a:gd name="T27" fmla="*/ 25 h 40"/>
                  <a:gd name="T28" fmla="*/ 31 w 38"/>
                  <a:gd name="T29" fmla="*/ 20 h 40"/>
                  <a:gd name="T30" fmla="*/ 31 w 38"/>
                  <a:gd name="T31" fmla="*/ 19 h 40"/>
                  <a:gd name="T32" fmla="*/ 31 w 38"/>
                  <a:gd name="T33" fmla="*/ 18 h 40"/>
                  <a:gd name="T34" fmla="*/ 31 w 38"/>
                  <a:gd name="T35" fmla="*/ 18 h 40"/>
                  <a:gd name="T36" fmla="*/ 30 w 38"/>
                  <a:gd name="T37" fmla="*/ 15 h 40"/>
                  <a:gd name="T38" fmla="*/ 29 w 38"/>
                  <a:gd name="T39" fmla="*/ 15 h 40"/>
                  <a:gd name="T40" fmla="*/ 27 w 38"/>
                  <a:gd name="T41" fmla="*/ 11 h 40"/>
                  <a:gd name="T42" fmla="*/ 27 w 38"/>
                  <a:gd name="T43" fmla="*/ 11 h 40"/>
                  <a:gd name="T44" fmla="*/ 26 w 38"/>
                  <a:gd name="T45" fmla="*/ 11 h 40"/>
                  <a:gd name="T46" fmla="*/ 25 w 38"/>
                  <a:gd name="T47" fmla="*/ 10 h 40"/>
                  <a:gd name="T48" fmla="*/ 21 w 38"/>
                  <a:gd name="T49" fmla="*/ 8 h 40"/>
                  <a:gd name="T50" fmla="*/ 21 w 38"/>
                  <a:gd name="T51" fmla="*/ 8 h 40"/>
                  <a:gd name="T52" fmla="*/ 20 w 38"/>
                  <a:gd name="T53" fmla="*/ 7 h 40"/>
                  <a:gd name="T54" fmla="*/ 20 w 38"/>
                  <a:gd name="T55" fmla="*/ 7 h 40"/>
                  <a:gd name="T56" fmla="*/ 17 w 38"/>
                  <a:gd name="T57" fmla="*/ 7 h 40"/>
                  <a:gd name="T58" fmla="*/ 15 w 38"/>
                  <a:gd name="T59" fmla="*/ 7 h 40"/>
                  <a:gd name="T60" fmla="*/ 8 w 38"/>
                  <a:gd name="T61" fmla="*/ 13 h 40"/>
                  <a:gd name="T62" fmla="*/ 8 w 38"/>
                  <a:gd name="T63" fmla="*/ 13 h 40"/>
                  <a:gd name="T64" fmla="*/ 7 w 38"/>
                  <a:gd name="T65" fmla="*/ 16 h 40"/>
                  <a:gd name="T66" fmla="*/ 7 w 38"/>
                  <a:gd name="T67" fmla="*/ 16 h 40"/>
                  <a:gd name="T68" fmla="*/ 7 w 38"/>
                  <a:gd name="T69" fmla="*/ 20 h 40"/>
                  <a:gd name="T70" fmla="*/ 7 w 38"/>
                  <a:gd name="T71" fmla="*/ 21 h 40"/>
                  <a:gd name="T72" fmla="*/ 7 w 38"/>
                  <a:gd name="T73" fmla="*/ 22 h 40"/>
                  <a:gd name="T74" fmla="*/ 7 w 38"/>
                  <a:gd name="T75" fmla="*/ 22 h 40"/>
                  <a:gd name="T76" fmla="*/ 7 w 38"/>
                  <a:gd name="T77" fmla="*/ 23 h 40"/>
                  <a:gd name="T78" fmla="*/ 7 w 38"/>
                  <a:gd name="T79" fmla="*/ 23 h 40"/>
                  <a:gd name="T80" fmla="*/ 8 w 38"/>
                  <a:gd name="T81" fmla="*/ 24 h 40"/>
                  <a:gd name="T82" fmla="*/ 8 w 38"/>
                  <a:gd name="T83" fmla="*/ 24 h 40"/>
                  <a:gd name="T84" fmla="*/ 10 w 38"/>
                  <a:gd name="T85" fmla="*/ 28 h 40"/>
                  <a:gd name="T86" fmla="*/ 10 w 38"/>
                  <a:gd name="T87" fmla="*/ 28 h 40"/>
                  <a:gd name="T88" fmla="*/ 13 w 38"/>
                  <a:gd name="T89" fmla="*/ 30 h 40"/>
                  <a:gd name="T90" fmla="*/ 13 w 38"/>
                  <a:gd name="T91" fmla="*/ 31 h 40"/>
                  <a:gd name="T92" fmla="*/ 16 w 38"/>
                  <a:gd name="T93" fmla="*/ 32 h 40"/>
                  <a:gd name="T94" fmla="*/ 24 w 38"/>
                  <a:gd name="T95" fmla="*/ 33 h 40"/>
                  <a:gd name="T96" fmla="*/ 26 w 38"/>
                  <a:gd name="T97" fmla="*/ 32 h 40"/>
                  <a:gd name="T98" fmla="*/ 27 w 38"/>
                  <a:gd name="T99" fmla="*/ 32 h 40"/>
                  <a:gd name="T100" fmla="*/ 27 w 38"/>
                  <a:gd name="T101" fmla="*/ 31 h 40"/>
                  <a:gd name="T102" fmla="*/ 27 w 38"/>
                  <a:gd name="T103" fmla="*/ 31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38" h="40">
                    <a:moveTo>
                      <a:pt x="0" y="18"/>
                    </a:moveTo>
                    <a:cubicBezTo>
                      <a:pt x="0" y="13"/>
                      <a:pt x="2" y="8"/>
                      <a:pt x="6" y="5"/>
                    </a:cubicBezTo>
                    <a:cubicBezTo>
                      <a:pt x="11" y="0"/>
                      <a:pt x="17" y="0"/>
                      <a:pt x="23" y="2"/>
                    </a:cubicBezTo>
                    <a:cubicBezTo>
                      <a:pt x="31" y="5"/>
                      <a:pt x="35" y="10"/>
                      <a:pt x="37" y="18"/>
                    </a:cubicBezTo>
                    <a:cubicBezTo>
                      <a:pt x="38" y="25"/>
                      <a:pt x="37" y="32"/>
                      <a:pt x="31" y="36"/>
                    </a:cubicBezTo>
                    <a:cubicBezTo>
                      <a:pt x="27" y="39"/>
                      <a:pt x="22" y="40"/>
                      <a:pt x="18" y="39"/>
                    </a:cubicBezTo>
                    <a:cubicBezTo>
                      <a:pt x="11" y="38"/>
                      <a:pt x="7" y="34"/>
                      <a:pt x="3" y="29"/>
                    </a:cubicBezTo>
                    <a:cubicBezTo>
                      <a:pt x="1" y="25"/>
                      <a:pt x="1" y="22"/>
                      <a:pt x="0" y="18"/>
                    </a:cubicBezTo>
                    <a:close/>
                    <a:moveTo>
                      <a:pt x="27" y="31"/>
                    </a:moveTo>
                    <a:cubicBezTo>
                      <a:pt x="27" y="31"/>
                      <a:pt x="27" y="31"/>
                      <a:pt x="27" y="31"/>
                    </a:cubicBezTo>
                    <a:cubicBezTo>
                      <a:pt x="29" y="31"/>
                      <a:pt x="29" y="30"/>
                      <a:pt x="30" y="29"/>
                    </a:cubicBezTo>
                    <a:cubicBezTo>
                      <a:pt x="30" y="29"/>
                      <a:pt x="30" y="29"/>
                      <a:pt x="30" y="29"/>
                    </a:cubicBezTo>
                    <a:cubicBezTo>
                      <a:pt x="30" y="28"/>
                      <a:pt x="31" y="27"/>
                      <a:pt x="31" y="26"/>
                    </a:cubicBezTo>
                    <a:cubicBezTo>
                      <a:pt x="31" y="26"/>
                      <a:pt x="31" y="25"/>
                      <a:pt x="31" y="25"/>
                    </a:cubicBezTo>
                    <a:cubicBezTo>
                      <a:pt x="31" y="23"/>
                      <a:pt x="32" y="21"/>
                      <a:pt x="31" y="20"/>
                    </a:cubicBezTo>
                    <a:cubicBezTo>
                      <a:pt x="31" y="19"/>
                      <a:pt x="31" y="19"/>
                      <a:pt x="31" y="19"/>
                    </a:cubicBezTo>
                    <a:cubicBezTo>
                      <a:pt x="31" y="19"/>
                      <a:pt x="31" y="19"/>
                      <a:pt x="31" y="18"/>
                    </a:cubicBezTo>
                    <a:cubicBezTo>
                      <a:pt x="31" y="18"/>
                      <a:pt x="31" y="18"/>
                      <a:pt x="31" y="18"/>
                    </a:cubicBezTo>
                    <a:cubicBezTo>
                      <a:pt x="31" y="17"/>
                      <a:pt x="30" y="16"/>
                      <a:pt x="30" y="15"/>
                    </a:cubicBezTo>
                    <a:cubicBezTo>
                      <a:pt x="29" y="15"/>
                      <a:pt x="29" y="15"/>
                      <a:pt x="29" y="15"/>
                    </a:cubicBezTo>
                    <a:cubicBezTo>
                      <a:pt x="29" y="14"/>
                      <a:pt x="28" y="12"/>
                      <a:pt x="27" y="11"/>
                    </a:cubicBezTo>
                    <a:cubicBezTo>
                      <a:pt x="27" y="11"/>
                      <a:pt x="27" y="11"/>
                      <a:pt x="27" y="11"/>
                    </a:cubicBezTo>
                    <a:cubicBezTo>
                      <a:pt x="26" y="11"/>
                      <a:pt x="26" y="11"/>
                      <a:pt x="26" y="11"/>
                    </a:cubicBezTo>
                    <a:cubicBezTo>
                      <a:pt x="26" y="10"/>
                      <a:pt x="26" y="10"/>
                      <a:pt x="25" y="10"/>
                    </a:cubicBezTo>
                    <a:cubicBezTo>
                      <a:pt x="24" y="9"/>
                      <a:pt x="23" y="8"/>
                      <a:pt x="21" y="8"/>
                    </a:cubicBezTo>
                    <a:cubicBezTo>
                      <a:pt x="21" y="8"/>
                      <a:pt x="21" y="8"/>
                      <a:pt x="21" y="8"/>
                    </a:cubicBezTo>
                    <a:cubicBezTo>
                      <a:pt x="20" y="8"/>
                      <a:pt x="20" y="8"/>
                      <a:pt x="20" y="7"/>
                    </a:cubicBezTo>
                    <a:cubicBezTo>
                      <a:pt x="20" y="7"/>
                      <a:pt x="20" y="7"/>
                      <a:pt x="20" y="7"/>
                    </a:cubicBezTo>
                    <a:cubicBezTo>
                      <a:pt x="19" y="7"/>
                      <a:pt x="18" y="7"/>
                      <a:pt x="17" y="7"/>
                    </a:cubicBezTo>
                    <a:cubicBezTo>
                      <a:pt x="16" y="7"/>
                      <a:pt x="16" y="7"/>
                      <a:pt x="15" y="7"/>
                    </a:cubicBezTo>
                    <a:cubicBezTo>
                      <a:pt x="11" y="8"/>
                      <a:pt x="9" y="9"/>
                      <a:pt x="8" y="13"/>
                    </a:cubicBezTo>
                    <a:cubicBezTo>
                      <a:pt x="8" y="13"/>
                      <a:pt x="8" y="13"/>
                      <a:pt x="8" y="13"/>
                    </a:cubicBezTo>
                    <a:cubicBezTo>
                      <a:pt x="7" y="14"/>
                      <a:pt x="7" y="15"/>
                      <a:pt x="7" y="16"/>
                    </a:cubicBezTo>
                    <a:cubicBezTo>
                      <a:pt x="7" y="16"/>
                      <a:pt x="7" y="16"/>
                      <a:pt x="7" y="16"/>
                    </a:cubicBezTo>
                    <a:cubicBezTo>
                      <a:pt x="6" y="17"/>
                      <a:pt x="6" y="19"/>
                      <a:pt x="7" y="20"/>
                    </a:cubicBezTo>
                    <a:cubicBezTo>
                      <a:pt x="7" y="20"/>
                      <a:pt x="7" y="20"/>
                      <a:pt x="7" y="21"/>
                    </a:cubicBezTo>
                    <a:cubicBezTo>
                      <a:pt x="7" y="21"/>
                      <a:pt x="7" y="21"/>
                      <a:pt x="7" y="22"/>
                    </a:cubicBezTo>
                    <a:cubicBezTo>
                      <a:pt x="7" y="22"/>
                      <a:pt x="7" y="22"/>
                      <a:pt x="7" y="22"/>
                    </a:cubicBezTo>
                    <a:cubicBezTo>
                      <a:pt x="7" y="22"/>
                      <a:pt x="7" y="23"/>
                      <a:pt x="7" y="23"/>
                    </a:cubicBezTo>
                    <a:cubicBezTo>
                      <a:pt x="7" y="23"/>
                      <a:pt x="7" y="23"/>
                      <a:pt x="7" y="23"/>
                    </a:cubicBezTo>
                    <a:cubicBezTo>
                      <a:pt x="7" y="23"/>
                      <a:pt x="7" y="23"/>
                      <a:pt x="8" y="24"/>
                    </a:cubicBezTo>
                    <a:cubicBezTo>
                      <a:pt x="8" y="24"/>
                      <a:pt x="8" y="24"/>
                      <a:pt x="8" y="24"/>
                    </a:cubicBezTo>
                    <a:cubicBezTo>
                      <a:pt x="8" y="26"/>
                      <a:pt x="9" y="27"/>
                      <a:pt x="10" y="28"/>
                    </a:cubicBezTo>
                    <a:cubicBezTo>
                      <a:pt x="10" y="28"/>
                      <a:pt x="10" y="28"/>
                      <a:pt x="10" y="28"/>
                    </a:cubicBezTo>
                    <a:cubicBezTo>
                      <a:pt x="11" y="29"/>
                      <a:pt x="12" y="30"/>
                      <a:pt x="13" y="30"/>
                    </a:cubicBezTo>
                    <a:cubicBezTo>
                      <a:pt x="13" y="31"/>
                      <a:pt x="13" y="31"/>
                      <a:pt x="13" y="31"/>
                    </a:cubicBezTo>
                    <a:cubicBezTo>
                      <a:pt x="14" y="32"/>
                      <a:pt x="15" y="32"/>
                      <a:pt x="16" y="32"/>
                    </a:cubicBezTo>
                    <a:cubicBezTo>
                      <a:pt x="19" y="34"/>
                      <a:pt x="21" y="34"/>
                      <a:pt x="24" y="33"/>
                    </a:cubicBezTo>
                    <a:cubicBezTo>
                      <a:pt x="25" y="33"/>
                      <a:pt x="26" y="32"/>
                      <a:pt x="26" y="32"/>
                    </a:cubicBezTo>
                    <a:cubicBezTo>
                      <a:pt x="26" y="32"/>
                      <a:pt x="27" y="32"/>
                      <a:pt x="27" y="32"/>
                    </a:cubicBezTo>
                    <a:cubicBezTo>
                      <a:pt x="27" y="32"/>
                      <a:pt x="27" y="32"/>
                      <a:pt x="27" y="31"/>
                    </a:cubicBezTo>
                    <a:cubicBezTo>
                      <a:pt x="27" y="31"/>
                      <a:pt x="27" y="31"/>
                      <a:pt x="27" y="31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45" name="Freeform 229">
                <a:extLst>
                  <a:ext uri="{FF2B5EF4-FFF2-40B4-BE49-F238E27FC236}">
                    <a16:creationId xmlns:a16="http://schemas.microsoft.com/office/drawing/2014/main" id="{1CD663D3-6C3A-418A-BC6C-F9D879F2A6B5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3136563" y="741363"/>
                <a:ext cx="69850" cy="68263"/>
              </a:xfrm>
              <a:custGeom>
                <a:avLst/>
                <a:gdLst>
                  <a:gd name="T0" fmla="*/ 0 w 28"/>
                  <a:gd name="T1" fmla="*/ 13 h 28"/>
                  <a:gd name="T2" fmla="*/ 14 w 28"/>
                  <a:gd name="T3" fmla="*/ 1 h 28"/>
                  <a:gd name="T4" fmla="*/ 27 w 28"/>
                  <a:gd name="T5" fmla="*/ 15 h 28"/>
                  <a:gd name="T6" fmla="*/ 17 w 28"/>
                  <a:gd name="T7" fmla="*/ 27 h 28"/>
                  <a:gd name="T8" fmla="*/ 0 w 28"/>
                  <a:gd name="T9" fmla="*/ 15 h 28"/>
                  <a:gd name="T10" fmla="*/ 0 w 28"/>
                  <a:gd name="T11" fmla="*/ 13 h 28"/>
                  <a:gd name="T12" fmla="*/ 15 w 28"/>
                  <a:gd name="T13" fmla="*/ 21 h 28"/>
                  <a:gd name="T14" fmla="*/ 21 w 28"/>
                  <a:gd name="T15" fmla="*/ 15 h 28"/>
                  <a:gd name="T16" fmla="*/ 10 w 28"/>
                  <a:gd name="T17" fmla="*/ 8 h 28"/>
                  <a:gd name="T18" fmla="*/ 6 w 28"/>
                  <a:gd name="T19" fmla="*/ 14 h 28"/>
                  <a:gd name="T20" fmla="*/ 15 w 28"/>
                  <a:gd name="T21" fmla="*/ 21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8" h="28">
                    <a:moveTo>
                      <a:pt x="0" y="13"/>
                    </a:moveTo>
                    <a:cubicBezTo>
                      <a:pt x="0" y="5"/>
                      <a:pt x="6" y="0"/>
                      <a:pt x="14" y="1"/>
                    </a:cubicBezTo>
                    <a:cubicBezTo>
                      <a:pt x="21" y="3"/>
                      <a:pt x="26" y="8"/>
                      <a:pt x="27" y="15"/>
                    </a:cubicBezTo>
                    <a:cubicBezTo>
                      <a:pt x="28" y="21"/>
                      <a:pt x="24" y="27"/>
                      <a:pt x="17" y="27"/>
                    </a:cubicBezTo>
                    <a:cubicBezTo>
                      <a:pt x="9" y="28"/>
                      <a:pt x="2" y="23"/>
                      <a:pt x="0" y="15"/>
                    </a:cubicBezTo>
                    <a:cubicBezTo>
                      <a:pt x="0" y="15"/>
                      <a:pt x="0" y="14"/>
                      <a:pt x="0" y="13"/>
                    </a:cubicBezTo>
                    <a:close/>
                    <a:moveTo>
                      <a:pt x="15" y="21"/>
                    </a:moveTo>
                    <a:cubicBezTo>
                      <a:pt x="19" y="21"/>
                      <a:pt x="21" y="19"/>
                      <a:pt x="21" y="15"/>
                    </a:cubicBezTo>
                    <a:cubicBezTo>
                      <a:pt x="20" y="10"/>
                      <a:pt x="14" y="6"/>
                      <a:pt x="10" y="8"/>
                    </a:cubicBezTo>
                    <a:cubicBezTo>
                      <a:pt x="7" y="8"/>
                      <a:pt x="6" y="11"/>
                      <a:pt x="6" y="14"/>
                    </a:cubicBezTo>
                    <a:cubicBezTo>
                      <a:pt x="7" y="18"/>
                      <a:pt x="11" y="21"/>
                      <a:pt x="15" y="21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46" name="Freeform 230">
                <a:extLst>
                  <a:ext uri="{FF2B5EF4-FFF2-40B4-BE49-F238E27FC236}">
                    <a16:creationId xmlns:a16="http://schemas.microsoft.com/office/drawing/2014/main" id="{CE37E729-4C08-45F1-A551-CCABC128FB9C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3219113" y="987425"/>
                <a:ext cx="55563" cy="61913"/>
              </a:xfrm>
              <a:custGeom>
                <a:avLst/>
                <a:gdLst>
                  <a:gd name="T0" fmla="*/ 12 w 23"/>
                  <a:gd name="T1" fmla="*/ 25 h 25"/>
                  <a:gd name="T2" fmla="*/ 0 w 23"/>
                  <a:gd name="T3" fmla="*/ 12 h 25"/>
                  <a:gd name="T4" fmla="*/ 11 w 23"/>
                  <a:gd name="T5" fmla="*/ 1 h 25"/>
                  <a:gd name="T6" fmla="*/ 23 w 23"/>
                  <a:gd name="T7" fmla="*/ 13 h 25"/>
                  <a:gd name="T8" fmla="*/ 12 w 23"/>
                  <a:gd name="T9" fmla="*/ 25 h 25"/>
                  <a:gd name="T10" fmla="*/ 17 w 23"/>
                  <a:gd name="T11" fmla="*/ 13 h 25"/>
                  <a:gd name="T12" fmla="*/ 11 w 23"/>
                  <a:gd name="T13" fmla="*/ 7 h 25"/>
                  <a:gd name="T14" fmla="*/ 6 w 23"/>
                  <a:gd name="T15" fmla="*/ 12 h 25"/>
                  <a:gd name="T16" fmla="*/ 12 w 23"/>
                  <a:gd name="T17" fmla="*/ 18 h 25"/>
                  <a:gd name="T18" fmla="*/ 17 w 23"/>
                  <a:gd name="T19" fmla="*/ 13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3" h="25">
                    <a:moveTo>
                      <a:pt x="12" y="25"/>
                    </a:moveTo>
                    <a:cubicBezTo>
                      <a:pt x="6" y="25"/>
                      <a:pt x="0" y="19"/>
                      <a:pt x="0" y="12"/>
                    </a:cubicBezTo>
                    <a:cubicBezTo>
                      <a:pt x="0" y="5"/>
                      <a:pt x="5" y="0"/>
                      <a:pt x="11" y="1"/>
                    </a:cubicBezTo>
                    <a:cubicBezTo>
                      <a:pt x="17" y="1"/>
                      <a:pt x="23" y="7"/>
                      <a:pt x="23" y="13"/>
                    </a:cubicBezTo>
                    <a:cubicBezTo>
                      <a:pt x="23" y="20"/>
                      <a:pt x="17" y="25"/>
                      <a:pt x="12" y="25"/>
                    </a:cubicBezTo>
                    <a:close/>
                    <a:moveTo>
                      <a:pt x="17" y="13"/>
                    </a:moveTo>
                    <a:cubicBezTo>
                      <a:pt x="17" y="10"/>
                      <a:pt x="14" y="7"/>
                      <a:pt x="11" y="7"/>
                    </a:cubicBezTo>
                    <a:cubicBezTo>
                      <a:pt x="8" y="7"/>
                      <a:pt x="6" y="9"/>
                      <a:pt x="6" y="12"/>
                    </a:cubicBezTo>
                    <a:cubicBezTo>
                      <a:pt x="6" y="16"/>
                      <a:pt x="9" y="18"/>
                      <a:pt x="12" y="18"/>
                    </a:cubicBezTo>
                    <a:cubicBezTo>
                      <a:pt x="15" y="18"/>
                      <a:pt x="17" y="16"/>
                      <a:pt x="17" y="13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47" name="Freeform 231">
                <a:extLst>
                  <a:ext uri="{FF2B5EF4-FFF2-40B4-BE49-F238E27FC236}">
                    <a16:creationId xmlns:a16="http://schemas.microsoft.com/office/drawing/2014/main" id="{FA500001-5078-40C1-B179-8419797A2784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3122275" y="858838"/>
                <a:ext cx="57150" cy="57150"/>
              </a:xfrm>
              <a:custGeom>
                <a:avLst/>
                <a:gdLst>
                  <a:gd name="T0" fmla="*/ 12 w 23"/>
                  <a:gd name="T1" fmla="*/ 22 h 23"/>
                  <a:gd name="T2" fmla="*/ 0 w 23"/>
                  <a:gd name="T3" fmla="*/ 11 h 23"/>
                  <a:gd name="T4" fmla="*/ 10 w 23"/>
                  <a:gd name="T5" fmla="*/ 0 h 23"/>
                  <a:gd name="T6" fmla="*/ 23 w 23"/>
                  <a:gd name="T7" fmla="*/ 12 h 23"/>
                  <a:gd name="T8" fmla="*/ 12 w 23"/>
                  <a:gd name="T9" fmla="*/ 22 h 23"/>
                  <a:gd name="T10" fmla="*/ 12 w 23"/>
                  <a:gd name="T11" fmla="*/ 16 h 23"/>
                  <a:gd name="T12" fmla="*/ 17 w 23"/>
                  <a:gd name="T13" fmla="*/ 12 h 23"/>
                  <a:gd name="T14" fmla="*/ 11 w 23"/>
                  <a:gd name="T15" fmla="*/ 6 h 23"/>
                  <a:gd name="T16" fmla="*/ 6 w 23"/>
                  <a:gd name="T17" fmla="*/ 11 h 23"/>
                  <a:gd name="T18" fmla="*/ 12 w 23"/>
                  <a:gd name="T19" fmla="*/ 16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3" h="23">
                    <a:moveTo>
                      <a:pt x="12" y="22"/>
                    </a:moveTo>
                    <a:cubicBezTo>
                      <a:pt x="6" y="23"/>
                      <a:pt x="0" y="17"/>
                      <a:pt x="0" y="11"/>
                    </a:cubicBezTo>
                    <a:cubicBezTo>
                      <a:pt x="0" y="5"/>
                      <a:pt x="5" y="0"/>
                      <a:pt x="10" y="0"/>
                    </a:cubicBezTo>
                    <a:cubicBezTo>
                      <a:pt x="17" y="0"/>
                      <a:pt x="23" y="5"/>
                      <a:pt x="23" y="12"/>
                    </a:cubicBezTo>
                    <a:cubicBezTo>
                      <a:pt x="23" y="17"/>
                      <a:pt x="18" y="23"/>
                      <a:pt x="12" y="22"/>
                    </a:cubicBezTo>
                    <a:close/>
                    <a:moveTo>
                      <a:pt x="12" y="16"/>
                    </a:moveTo>
                    <a:cubicBezTo>
                      <a:pt x="15" y="16"/>
                      <a:pt x="16" y="14"/>
                      <a:pt x="17" y="12"/>
                    </a:cubicBezTo>
                    <a:cubicBezTo>
                      <a:pt x="17" y="9"/>
                      <a:pt x="14" y="6"/>
                      <a:pt x="11" y="6"/>
                    </a:cubicBezTo>
                    <a:cubicBezTo>
                      <a:pt x="8" y="6"/>
                      <a:pt x="6" y="8"/>
                      <a:pt x="6" y="11"/>
                    </a:cubicBezTo>
                    <a:cubicBezTo>
                      <a:pt x="6" y="14"/>
                      <a:pt x="9" y="16"/>
                      <a:pt x="12" y="16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48" name="Freeform 232">
                <a:extLst>
                  <a:ext uri="{FF2B5EF4-FFF2-40B4-BE49-F238E27FC236}">
                    <a16:creationId xmlns:a16="http://schemas.microsoft.com/office/drawing/2014/main" id="{B6D4C51D-C070-401B-9F23-B1E63C22BC8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2885738" y="1065213"/>
                <a:ext cx="17463" cy="17463"/>
              </a:xfrm>
              <a:custGeom>
                <a:avLst/>
                <a:gdLst>
                  <a:gd name="T0" fmla="*/ 3 w 7"/>
                  <a:gd name="T1" fmla="*/ 7 h 7"/>
                  <a:gd name="T2" fmla="*/ 0 w 7"/>
                  <a:gd name="T3" fmla="*/ 3 h 7"/>
                  <a:gd name="T4" fmla="*/ 4 w 7"/>
                  <a:gd name="T5" fmla="*/ 0 h 7"/>
                  <a:gd name="T6" fmla="*/ 7 w 7"/>
                  <a:gd name="T7" fmla="*/ 3 h 7"/>
                  <a:gd name="T8" fmla="*/ 4 w 7"/>
                  <a:gd name="T9" fmla="*/ 7 h 7"/>
                  <a:gd name="T10" fmla="*/ 3 w 7"/>
                  <a:gd name="T11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" h="7">
                    <a:moveTo>
                      <a:pt x="3" y="7"/>
                    </a:moveTo>
                    <a:cubicBezTo>
                      <a:pt x="2" y="6"/>
                      <a:pt x="1" y="5"/>
                      <a:pt x="0" y="3"/>
                    </a:cubicBezTo>
                    <a:cubicBezTo>
                      <a:pt x="0" y="1"/>
                      <a:pt x="2" y="0"/>
                      <a:pt x="4" y="0"/>
                    </a:cubicBezTo>
                    <a:cubicBezTo>
                      <a:pt x="6" y="0"/>
                      <a:pt x="7" y="1"/>
                      <a:pt x="7" y="3"/>
                    </a:cubicBezTo>
                    <a:cubicBezTo>
                      <a:pt x="7" y="5"/>
                      <a:pt x="5" y="6"/>
                      <a:pt x="4" y="7"/>
                    </a:cubicBezTo>
                    <a:cubicBezTo>
                      <a:pt x="4" y="7"/>
                      <a:pt x="3" y="7"/>
                      <a:pt x="3" y="7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49" name="Freeform 233">
                <a:extLst>
                  <a:ext uri="{FF2B5EF4-FFF2-40B4-BE49-F238E27FC236}">
                    <a16:creationId xmlns:a16="http://schemas.microsoft.com/office/drawing/2014/main" id="{D505E365-7516-4BC8-97F3-0AE54E4B658E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1177588" y="423863"/>
                <a:ext cx="1787525" cy="2012950"/>
              </a:xfrm>
              <a:custGeom>
                <a:avLst/>
                <a:gdLst>
                  <a:gd name="T0" fmla="*/ 323 w 727"/>
                  <a:gd name="T1" fmla="*/ 558 h 818"/>
                  <a:gd name="T2" fmla="*/ 274 w 727"/>
                  <a:gd name="T3" fmla="*/ 568 h 818"/>
                  <a:gd name="T4" fmla="*/ 290 w 727"/>
                  <a:gd name="T5" fmla="*/ 506 h 818"/>
                  <a:gd name="T6" fmla="*/ 277 w 727"/>
                  <a:gd name="T7" fmla="*/ 494 h 818"/>
                  <a:gd name="T8" fmla="*/ 218 w 727"/>
                  <a:gd name="T9" fmla="*/ 487 h 818"/>
                  <a:gd name="T10" fmla="*/ 242 w 727"/>
                  <a:gd name="T11" fmla="*/ 437 h 818"/>
                  <a:gd name="T12" fmla="*/ 171 w 727"/>
                  <a:gd name="T13" fmla="*/ 446 h 818"/>
                  <a:gd name="T14" fmla="*/ 198 w 727"/>
                  <a:gd name="T15" fmla="*/ 401 h 818"/>
                  <a:gd name="T16" fmla="*/ 139 w 727"/>
                  <a:gd name="T17" fmla="*/ 401 h 818"/>
                  <a:gd name="T18" fmla="*/ 154 w 727"/>
                  <a:gd name="T19" fmla="*/ 358 h 818"/>
                  <a:gd name="T20" fmla="*/ 140 w 727"/>
                  <a:gd name="T21" fmla="*/ 338 h 818"/>
                  <a:gd name="T22" fmla="*/ 115 w 727"/>
                  <a:gd name="T23" fmla="*/ 338 h 818"/>
                  <a:gd name="T24" fmla="*/ 77 w 727"/>
                  <a:gd name="T25" fmla="*/ 364 h 818"/>
                  <a:gd name="T26" fmla="*/ 79 w 727"/>
                  <a:gd name="T27" fmla="*/ 293 h 818"/>
                  <a:gd name="T28" fmla="*/ 30 w 727"/>
                  <a:gd name="T29" fmla="*/ 319 h 818"/>
                  <a:gd name="T30" fmla="*/ 6 w 727"/>
                  <a:gd name="T31" fmla="*/ 125 h 818"/>
                  <a:gd name="T32" fmla="*/ 223 w 727"/>
                  <a:gd name="T33" fmla="*/ 51 h 818"/>
                  <a:gd name="T34" fmla="*/ 277 w 727"/>
                  <a:gd name="T35" fmla="*/ 16 h 818"/>
                  <a:gd name="T36" fmla="*/ 296 w 727"/>
                  <a:gd name="T37" fmla="*/ 95 h 818"/>
                  <a:gd name="T38" fmla="*/ 345 w 727"/>
                  <a:gd name="T39" fmla="*/ 64 h 818"/>
                  <a:gd name="T40" fmla="*/ 341 w 727"/>
                  <a:gd name="T41" fmla="*/ 135 h 818"/>
                  <a:gd name="T42" fmla="*/ 397 w 727"/>
                  <a:gd name="T43" fmla="*/ 104 h 818"/>
                  <a:gd name="T44" fmla="*/ 371 w 727"/>
                  <a:gd name="T45" fmla="*/ 157 h 818"/>
                  <a:gd name="T46" fmla="*/ 453 w 727"/>
                  <a:gd name="T47" fmla="*/ 164 h 818"/>
                  <a:gd name="T48" fmla="*/ 443 w 727"/>
                  <a:gd name="T49" fmla="*/ 198 h 818"/>
                  <a:gd name="T50" fmla="*/ 469 w 727"/>
                  <a:gd name="T51" fmla="*/ 257 h 818"/>
                  <a:gd name="T52" fmla="*/ 526 w 727"/>
                  <a:gd name="T53" fmla="*/ 230 h 818"/>
                  <a:gd name="T54" fmla="*/ 513 w 727"/>
                  <a:gd name="T55" fmla="*/ 319 h 818"/>
                  <a:gd name="T56" fmla="*/ 575 w 727"/>
                  <a:gd name="T57" fmla="*/ 289 h 818"/>
                  <a:gd name="T58" fmla="*/ 528 w 727"/>
                  <a:gd name="T59" fmla="*/ 340 h 818"/>
                  <a:gd name="T60" fmla="*/ 607 w 727"/>
                  <a:gd name="T61" fmla="*/ 357 h 818"/>
                  <a:gd name="T62" fmla="*/ 570 w 727"/>
                  <a:gd name="T63" fmla="*/ 406 h 818"/>
                  <a:gd name="T64" fmla="*/ 657 w 727"/>
                  <a:gd name="T65" fmla="*/ 428 h 818"/>
                  <a:gd name="T66" fmla="*/ 608 w 727"/>
                  <a:gd name="T67" fmla="*/ 476 h 818"/>
                  <a:gd name="T68" fmla="*/ 691 w 727"/>
                  <a:gd name="T69" fmla="*/ 503 h 818"/>
                  <a:gd name="T70" fmla="*/ 640 w 727"/>
                  <a:gd name="T71" fmla="*/ 550 h 818"/>
                  <a:gd name="T72" fmla="*/ 715 w 727"/>
                  <a:gd name="T73" fmla="*/ 581 h 818"/>
                  <a:gd name="T74" fmla="*/ 667 w 727"/>
                  <a:gd name="T75" fmla="*/ 619 h 818"/>
                  <a:gd name="T76" fmla="*/ 563 w 727"/>
                  <a:gd name="T77" fmla="*/ 813 h 818"/>
                  <a:gd name="T78" fmla="*/ 400 w 727"/>
                  <a:gd name="T79" fmla="*/ 726 h 818"/>
                  <a:gd name="T80" fmla="*/ 349 w 727"/>
                  <a:gd name="T81" fmla="*/ 727 h 818"/>
                  <a:gd name="T82" fmla="*/ 376 w 727"/>
                  <a:gd name="T83" fmla="*/ 668 h 818"/>
                  <a:gd name="T84" fmla="*/ 370 w 727"/>
                  <a:gd name="T85" fmla="*/ 652 h 818"/>
                  <a:gd name="T86" fmla="*/ 313 w 727"/>
                  <a:gd name="T87" fmla="*/ 633 h 818"/>
                  <a:gd name="T88" fmla="*/ 344 w 727"/>
                  <a:gd name="T89" fmla="*/ 595 h 818"/>
                  <a:gd name="T90" fmla="*/ 649 w 727"/>
                  <a:gd name="T91" fmla="*/ 630 h 818"/>
                  <a:gd name="T92" fmla="*/ 547 w 727"/>
                  <a:gd name="T93" fmla="*/ 402 h 818"/>
                  <a:gd name="T94" fmla="*/ 404 w 727"/>
                  <a:gd name="T95" fmla="*/ 218 h 818"/>
                  <a:gd name="T96" fmla="*/ 180 w 727"/>
                  <a:gd name="T97" fmla="*/ 54 h 818"/>
                  <a:gd name="T98" fmla="*/ 30 w 727"/>
                  <a:gd name="T99" fmla="*/ 209 h 818"/>
                  <a:gd name="T100" fmla="*/ 87 w 727"/>
                  <a:gd name="T101" fmla="*/ 277 h 818"/>
                  <a:gd name="T102" fmla="*/ 136 w 727"/>
                  <a:gd name="T103" fmla="*/ 312 h 818"/>
                  <a:gd name="T104" fmla="*/ 186 w 727"/>
                  <a:gd name="T105" fmla="*/ 354 h 818"/>
                  <a:gd name="T106" fmla="*/ 230 w 727"/>
                  <a:gd name="T107" fmla="*/ 397 h 818"/>
                  <a:gd name="T108" fmla="*/ 269 w 727"/>
                  <a:gd name="T109" fmla="*/ 440 h 818"/>
                  <a:gd name="T110" fmla="*/ 307 w 727"/>
                  <a:gd name="T111" fmla="*/ 489 h 818"/>
                  <a:gd name="T112" fmla="*/ 341 w 727"/>
                  <a:gd name="T113" fmla="*/ 541 h 818"/>
                  <a:gd name="T114" fmla="*/ 372 w 727"/>
                  <a:gd name="T115" fmla="*/ 597 h 818"/>
                  <a:gd name="T116" fmla="*/ 398 w 727"/>
                  <a:gd name="T117" fmla="*/ 654 h 818"/>
                  <a:gd name="T118" fmla="*/ 421 w 727"/>
                  <a:gd name="T119" fmla="*/ 719 h 818"/>
                  <a:gd name="T120" fmla="*/ 619 w 727"/>
                  <a:gd name="T121" fmla="*/ 759 h 8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727" h="818">
                    <a:moveTo>
                      <a:pt x="343" y="587"/>
                    </a:moveTo>
                    <a:cubicBezTo>
                      <a:pt x="342" y="582"/>
                      <a:pt x="339" y="577"/>
                      <a:pt x="336" y="572"/>
                    </a:cubicBezTo>
                    <a:cubicBezTo>
                      <a:pt x="334" y="568"/>
                      <a:pt x="332" y="564"/>
                      <a:pt x="329" y="560"/>
                    </a:cubicBezTo>
                    <a:cubicBezTo>
                      <a:pt x="328" y="556"/>
                      <a:pt x="326" y="556"/>
                      <a:pt x="323" y="558"/>
                    </a:cubicBezTo>
                    <a:cubicBezTo>
                      <a:pt x="310" y="566"/>
                      <a:pt x="298" y="574"/>
                      <a:pt x="286" y="581"/>
                    </a:cubicBezTo>
                    <a:cubicBezTo>
                      <a:pt x="283" y="583"/>
                      <a:pt x="280" y="585"/>
                      <a:pt x="276" y="584"/>
                    </a:cubicBezTo>
                    <a:cubicBezTo>
                      <a:pt x="273" y="583"/>
                      <a:pt x="270" y="580"/>
                      <a:pt x="270" y="577"/>
                    </a:cubicBezTo>
                    <a:cubicBezTo>
                      <a:pt x="269" y="573"/>
                      <a:pt x="271" y="570"/>
                      <a:pt x="274" y="568"/>
                    </a:cubicBezTo>
                    <a:cubicBezTo>
                      <a:pt x="287" y="560"/>
                      <a:pt x="300" y="551"/>
                      <a:pt x="313" y="543"/>
                    </a:cubicBezTo>
                    <a:cubicBezTo>
                      <a:pt x="317" y="541"/>
                      <a:pt x="317" y="539"/>
                      <a:pt x="314" y="535"/>
                    </a:cubicBezTo>
                    <a:cubicBezTo>
                      <a:pt x="308" y="526"/>
                      <a:pt x="302" y="517"/>
                      <a:pt x="296" y="507"/>
                    </a:cubicBezTo>
                    <a:cubicBezTo>
                      <a:pt x="294" y="504"/>
                      <a:pt x="293" y="504"/>
                      <a:pt x="290" y="506"/>
                    </a:cubicBezTo>
                    <a:cubicBezTo>
                      <a:pt x="278" y="515"/>
                      <a:pt x="266" y="524"/>
                      <a:pt x="253" y="533"/>
                    </a:cubicBezTo>
                    <a:cubicBezTo>
                      <a:pt x="246" y="538"/>
                      <a:pt x="239" y="535"/>
                      <a:pt x="238" y="528"/>
                    </a:cubicBezTo>
                    <a:cubicBezTo>
                      <a:pt x="237" y="524"/>
                      <a:pt x="239" y="521"/>
                      <a:pt x="242" y="519"/>
                    </a:cubicBezTo>
                    <a:cubicBezTo>
                      <a:pt x="254" y="510"/>
                      <a:pt x="266" y="502"/>
                      <a:pt x="277" y="494"/>
                    </a:cubicBezTo>
                    <a:cubicBezTo>
                      <a:pt x="283" y="490"/>
                      <a:pt x="283" y="490"/>
                      <a:pt x="279" y="484"/>
                    </a:cubicBezTo>
                    <a:cubicBezTo>
                      <a:pt x="273" y="475"/>
                      <a:pt x="266" y="467"/>
                      <a:pt x="260" y="459"/>
                    </a:cubicBezTo>
                    <a:cubicBezTo>
                      <a:pt x="258" y="456"/>
                      <a:pt x="256" y="456"/>
                      <a:pt x="253" y="458"/>
                    </a:cubicBezTo>
                    <a:cubicBezTo>
                      <a:pt x="242" y="467"/>
                      <a:pt x="230" y="477"/>
                      <a:pt x="218" y="487"/>
                    </a:cubicBezTo>
                    <a:cubicBezTo>
                      <a:pt x="214" y="490"/>
                      <a:pt x="208" y="490"/>
                      <a:pt x="205" y="487"/>
                    </a:cubicBezTo>
                    <a:cubicBezTo>
                      <a:pt x="201" y="483"/>
                      <a:pt x="202" y="477"/>
                      <a:pt x="206" y="473"/>
                    </a:cubicBezTo>
                    <a:cubicBezTo>
                      <a:pt x="218" y="464"/>
                      <a:pt x="229" y="454"/>
                      <a:pt x="241" y="444"/>
                    </a:cubicBezTo>
                    <a:cubicBezTo>
                      <a:pt x="244" y="442"/>
                      <a:pt x="245" y="441"/>
                      <a:pt x="242" y="437"/>
                    </a:cubicBezTo>
                    <a:cubicBezTo>
                      <a:pt x="234" y="429"/>
                      <a:pt x="227" y="420"/>
                      <a:pt x="219" y="412"/>
                    </a:cubicBezTo>
                    <a:cubicBezTo>
                      <a:pt x="217" y="409"/>
                      <a:pt x="215" y="409"/>
                      <a:pt x="213" y="411"/>
                    </a:cubicBezTo>
                    <a:cubicBezTo>
                      <a:pt x="202" y="422"/>
                      <a:pt x="191" y="432"/>
                      <a:pt x="180" y="442"/>
                    </a:cubicBezTo>
                    <a:cubicBezTo>
                      <a:pt x="178" y="445"/>
                      <a:pt x="175" y="447"/>
                      <a:pt x="171" y="446"/>
                    </a:cubicBezTo>
                    <a:cubicBezTo>
                      <a:pt x="168" y="446"/>
                      <a:pt x="165" y="443"/>
                      <a:pt x="164" y="440"/>
                    </a:cubicBezTo>
                    <a:cubicBezTo>
                      <a:pt x="163" y="436"/>
                      <a:pt x="164" y="433"/>
                      <a:pt x="167" y="430"/>
                    </a:cubicBezTo>
                    <a:cubicBezTo>
                      <a:pt x="176" y="421"/>
                      <a:pt x="186" y="412"/>
                      <a:pt x="195" y="404"/>
                    </a:cubicBezTo>
                    <a:cubicBezTo>
                      <a:pt x="196" y="403"/>
                      <a:pt x="197" y="402"/>
                      <a:pt x="198" y="401"/>
                    </a:cubicBezTo>
                    <a:cubicBezTo>
                      <a:pt x="204" y="396"/>
                      <a:pt x="203" y="396"/>
                      <a:pt x="197" y="390"/>
                    </a:cubicBezTo>
                    <a:cubicBezTo>
                      <a:pt x="191" y="383"/>
                      <a:pt x="185" y="378"/>
                      <a:pt x="179" y="372"/>
                    </a:cubicBezTo>
                    <a:cubicBezTo>
                      <a:pt x="173" y="366"/>
                      <a:pt x="171" y="366"/>
                      <a:pt x="166" y="372"/>
                    </a:cubicBezTo>
                    <a:cubicBezTo>
                      <a:pt x="157" y="382"/>
                      <a:pt x="148" y="391"/>
                      <a:pt x="139" y="401"/>
                    </a:cubicBezTo>
                    <a:cubicBezTo>
                      <a:pt x="134" y="406"/>
                      <a:pt x="128" y="407"/>
                      <a:pt x="124" y="404"/>
                    </a:cubicBezTo>
                    <a:cubicBezTo>
                      <a:pt x="120" y="400"/>
                      <a:pt x="120" y="393"/>
                      <a:pt x="125" y="388"/>
                    </a:cubicBezTo>
                    <a:cubicBezTo>
                      <a:pt x="132" y="382"/>
                      <a:pt x="138" y="375"/>
                      <a:pt x="145" y="368"/>
                    </a:cubicBezTo>
                    <a:cubicBezTo>
                      <a:pt x="148" y="365"/>
                      <a:pt x="152" y="362"/>
                      <a:pt x="154" y="358"/>
                    </a:cubicBezTo>
                    <a:cubicBezTo>
                      <a:pt x="154" y="358"/>
                      <a:pt x="154" y="358"/>
                      <a:pt x="154" y="358"/>
                    </a:cubicBezTo>
                    <a:cubicBezTo>
                      <a:pt x="160" y="355"/>
                      <a:pt x="160" y="354"/>
                      <a:pt x="155" y="350"/>
                    </a:cubicBezTo>
                    <a:cubicBezTo>
                      <a:pt x="151" y="346"/>
                      <a:pt x="146" y="342"/>
                      <a:pt x="141" y="339"/>
                    </a:cubicBezTo>
                    <a:cubicBezTo>
                      <a:pt x="141" y="339"/>
                      <a:pt x="140" y="338"/>
                      <a:pt x="140" y="338"/>
                    </a:cubicBezTo>
                    <a:cubicBezTo>
                      <a:pt x="136" y="334"/>
                      <a:pt x="131" y="331"/>
                      <a:pt x="126" y="327"/>
                    </a:cubicBezTo>
                    <a:cubicBezTo>
                      <a:pt x="125" y="325"/>
                      <a:pt x="124" y="326"/>
                      <a:pt x="123" y="327"/>
                    </a:cubicBezTo>
                    <a:cubicBezTo>
                      <a:pt x="121" y="330"/>
                      <a:pt x="117" y="333"/>
                      <a:pt x="115" y="337"/>
                    </a:cubicBezTo>
                    <a:cubicBezTo>
                      <a:pt x="115" y="337"/>
                      <a:pt x="115" y="338"/>
                      <a:pt x="115" y="338"/>
                    </a:cubicBezTo>
                    <a:cubicBezTo>
                      <a:pt x="114" y="338"/>
                      <a:pt x="114" y="338"/>
                      <a:pt x="114" y="339"/>
                    </a:cubicBezTo>
                    <a:cubicBezTo>
                      <a:pt x="107" y="347"/>
                      <a:pt x="100" y="355"/>
                      <a:pt x="93" y="364"/>
                    </a:cubicBezTo>
                    <a:cubicBezTo>
                      <a:pt x="92" y="365"/>
                      <a:pt x="90" y="367"/>
                      <a:pt x="87" y="368"/>
                    </a:cubicBezTo>
                    <a:cubicBezTo>
                      <a:pt x="83" y="369"/>
                      <a:pt x="79" y="368"/>
                      <a:pt x="77" y="364"/>
                    </a:cubicBezTo>
                    <a:cubicBezTo>
                      <a:pt x="75" y="360"/>
                      <a:pt x="75" y="357"/>
                      <a:pt x="78" y="353"/>
                    </a:cubicBezTo>
                    <a:cubicBezTo>
                      <a:pt x="88" y="342"/>
                      <a:pt x="97" y="331"/>
                      <a:pt x="107" y="319"/>
                    </a:cubicBezTo>
                    <a:cubicBezTo>
                      <a:pt x="110" y="316"/>
                      <a:pt x="110" y="314"/>
                      <a:pt x="106" y="312"/>
                    </a:cubicBezTo>
                    <a:cubicBezTo>
                      <a:pt x="97" y="305"/>
                      <a:pt x="88" y="299"/>
                      <a:pt x="79" y="293"/>
                    </a:cubicBezTo>
                    <a:cubicBezTo>
                      <a:pt x="75" y="290"/>
                      <a:pt x="74" y="290"/>
                      <a:pt x="70" y="295"/>
                    </a:cubicBezTo>
                    <a:cubicBezTo>
                      <a:pt x="62" y="306"/>
                      <a:pt x="53" y="318"/>
                      <a:pt x="44" y="330"/>
                    </a:cubicBezTo>
                    <a:cubicBezTo>
                      <a:pt x="41" y="334"/>
                      <a:pt x="35" y="336"/>
                      <a:pt x="31" y="333"/>
                    </a:cubicBezTo>
                    <a:cubicBezTo>
                      <a:pt x="27" y="329"/>
                      <a:pt x="26" y="323"/>
                      <a:pt x="30" y="319"/>
                    </a:cubicBezTo>
                    <a:cubicBezTo>
                      <a:pt x="39" y="307"/>
                      <a:pt x="48" y="294"/>
                      <a:pt x="58" y="281"/>
                    </a:cubicBezTo>
                    <a:cubicBezTo>
                      <a:pt x="59" y="280"/>
                      <a:pt x="60" y="279"/>
                      <a:pt x="58" y="277"/>
                    </a:cubicBezTo>
                    <a:cubicBezTo>
                      <a:pt x="33" y="254"/>
                      <a:pt x="15" y="227"/>
                      <a:pt x="6" y="194"/>
                    </a:cubicBezTo>
                    <a:cubicBezTo>
                      <a:pt x="0" y="171"/>
                      <a:pt x="0" y="148"/>
                      <a:pt x="6" y="125"/>
                    </a:cubicBezTo>
                    <a:cubicBezTo>
                      <a:pt x="10" y="109"/>
                      <a:pt x="17" y="95"/>
                      <a:pt x="27" y="82"/>
                    </a:cubicBezTo>
                    <a:cubicBezTo>
                      <a:pt x="41" y="63"/>
                      <a:pt x="60" y="50"/>
                      <a:pt x="81" y="42"/>
                    </a:cubicBezTo>
                    <a:cubicBezTo>
                      <a:pt x="122" y="27"/>
                      <a:pt x="162" y="28"/>
                      <a:pt x="203" y="42"/>
                    </a:cubicBezTo>
                    <a:cubicBezTo>
                      <a:pt x="210" y="44"/>
                      <a:pt x="217" y="47"/>
                      <a:pt x="223" y="51"/>
                    </a:cubicBezTo>
                    <a:cubicBezTo>
                      <a:pt x="226" y="52"/>
                      <a:pt x="228" y="52"/>
                      <a:pt x="230" y="49"/>
                    </a:cubicBezTo>
                    <a:cubicBezTo>
                      <a:pt x="241" y="34"/>
                      <a:pt x="252" y="20"/>
                      <a:pt x="263" y="5"/>
                    </a:cubicBezTo>
                    <a:cubicBezTo>
                      <a:pt x="266" y="0"/>
                      <a:pt x="272" y="0"/>
                      <a:pt x="276" y="3"/>
                    </a:cubicBezTo>
                    <a:cubicBezTo>
                      <a:pt x="280" y="6"/>
                      <a:pt x="280" y="11"/>
                      <a:pt x="277" y="16"/>
                    </a:cubicBezTo>
                    <a:cubicBezTo>
                      <a:pt x="266" y="30"/>
                      <a:pt x="256" y="44"/>
                      <a:pt x="246" y="57"/>
                    </a:cubicBezTo>
                    <a:cubicBezTo>
                      <a:pt x="243" y="61"/>
                      <a:pt x="244" y="63"/>
                      <a:pt x="247" y="64"/>
                    </a:cubicBezTo>
                    <a:cubicBezTo>
                      <a:pt x="262" y="74"/>
                      <a:pt x="277" y="84"/>
                      <a:pt x="291" y="95"/>
                    </a:cubicBezTo>
                    <a:cubicBezTo>
                      <a:pt x="293" y="97"/>
                      <a:pt x="294" y="97"/>
                      <a:pt x="296" y="95"/>
                    </a:cubicBezTo>
                    <a:cubicBezTo>
                      <a:pt x="305" y="84"/>
                      <a:pt x="313" y="74"/>
                      <a:pt x="322" y="64"/>
                    </a:cubicBezTo>
                    <a:cubicBezTo>
                      <a:pt x="325" y="60"/>
                      <a:pt x="328" y="55"/>
                      <a:pt x="332" y="51"/>
                    </a:cubicBezTo>
                    <a:cubicBezTo>
                      <a:pt x="335" y="48"/>
                      <a:pt x="341" y="48"/>
                      <a:pt x="345" y="51"/>
                    </a:cubicBezTo>
                    <a:cubicBezTo>
                      <a:pt x="348" y="54"/>
                      <a:pt x="349" y="60"/>
                      <a:pt x="345" y="64"/>
                    </a:cubicBezTo>
                    <a:cubicBezTo>
                      <a:pt x="340" y="70"/>
                      <a:pt x="335" y="76"/>
                      <a:pt x="331" y="82"/>
                    </a:cubicBezTo>
                    <a:cubicBezTo>
                      <a:pt x="324" y="89"/>
                      <a:pt x="318" y="97"/>
                      <a:pt x="311" y="105"/>
                    </a:cubicBezTo>
                    <a:cubicBezTo>
                      <a:pt x="309" y="107"/>
                      <a:pt x="309" y="109"/>
                      <a:pt x="312" y="111"/>
                    </a:cubicBezTo>
                    <a:cubicBezTo>
                      <a:pt x="321" y="119"/>
                      <a:pt x="331" y="127"/>
                      <a:pt x="341" y="135"/>
                    </a:cubicBezTo>
                    <a:cubicBezTo>
                      <a:pt x="345" y="138"/>
                      <a:pt x="349" y="141"/>
                      <a:pt x="352" y="145"/>
                    </a:cubicBezTo>
                    <a:cubicBezTo>
                      <a:pt x="355" y="147"/>
                      <a:pt x="356" y="147"/>
                      <a:pt x="359" y="144"/>
                    </a:cubicBezTo>
                    <a:cubicBezTo>
                      <a:pt x="369" y="133"/>
                      <a:pt x="380" y="121"/>
                      <a:pt x="391" y="110"/>
                    </a:cubicBezTo>
                    <a:cubicBezTo>
                      <a:pt x="393" y="108"/>
                      <a:pt x="395" y="106"/>
                      <a:pt x="397" y="104"/>
                    </a:cubicBezTo>
                    <a:cubicBezTo>
                      <a:pt x="400" y="101"/>
                      <a:pt x="405" y="101"/>
                      <a:pt x="409" y="104"/>
                    </a:cubicBezTo>
                    <a:cubicBezTo>
                      <a:pt x="413" y="107"/>
                      <a:pt x="413" y="112"/>
                      <a:pt x="410" y="116"/>
                    </a:cubicBezTo>
                    <a:cubicBezTo>
                      <a:pt x="402" y="125"/>
                      <a:pt x="394" y="133"/>
                      <a:pt x="386" y="141"/>
                    </a:cubicBezTo>
                    <a:cubicBezTo>
                      <a:pt x="381" y="146"/>
                      <a:pt x="376" y="152"/>
                      <a:pt x="371" y="157"/>
                    </a:cubicBezTo>
                    <a:cubicBezTo>
                      <a:pt x="369" y="159"/>
                      <a:pt x="370" y="160"/>
                      <a:pt x="371" y="162"/>
                    </a:cubicBezTo>
                    <a:cubicBezTo>
                      <a:pt x="385" y="173"/>
                      <a:pt x="398" y="186"/>
                      <a:pt x="411" y="199"/>
                    </a:cubicBezTo>
                    <a:cubicBezTo>
                      <a:pt x="413" y="201"/>
                      <a:pt x="414" y="201"/>
                      <a:pt x="416" y="199"/>
                    </a:cubicBezTo>
                    <a:cubicBezTo>
                      <a:pt x="428" y="187"/>
                      <a:pt x="441" y="176"/>
                      <a:pt x="453" y="164"/>
                    </a:cubicBezTo>
                    <a:cubicBezTo>
                      <a:pt x="455" y="162"/>
                      <a:pt x="457" y="160"/>
                      <a:pt x="460" y="159"/>
                    </a:cubicBezTo>
                    <a:cubicBezTo>
                      <a:pt x="465" y="158"/>
                      <a:pt x="468" y="160"/>
                      <a:pt x="470" y="164"/>
                    </a:cubicBezTo>
                    <a:cubicBezTo>
                      <a:pt x="472" y="167"/>
                      <a:pt x="472" y="171"/>
                      <a:pt x="469" y="174"/>
                    </a:cubicBezTo>
                    <a:cubicBezTo>
                      <a:pt x="460" y="182"/>
                      <a:pt x="452" y="190"/>
                      <a:pt x="443" y="198"/>
                    </a:cubicBezTo>
                    <a:cubicBezTo>
                      <a:pt x="438" y="203"/>
                      <a:pt x="433" y="208"/>
                      <a:pt x="428" y="213"/>
                    </a:cubicBezTo>
                    <a:cubicBezTo>
                      <a:pt x="426" y="214"/>
                      <a:pt x="426" y="215"/>
                      <a:pt x="428" y="217"/>
                    </a:cubicBezTo>
                    <a:cubicBezTo>
                      <a:pt x="440" y="230"/>
                      <a:pt x="452" y="243"/>
                      <a:pt x="464" y="257"/>
                    </a:cubicBezTo>
                    <a:cubicBezTo>
                      <a:pt x="466" y="259"/>
                      <a:pt x="467" y="260"/>
                      <a:pt x="469" y="257"/>
                    </a:cubicBezTo>
                    <a:cubicBezTo>
                      <a:pt x="478" y="250"/>
                      <a:pt x="487" y="243"/>
                      <a:pt x="495" y="235"/>
                    </a:cubicBezTo>
                    <a:cubicBezTo>
                      <a:pt x="501" y="230"/>
                      <a:pt x="507" y="225"/>
                      <a:pt x="514" y="221"/>
                    </a:cubicBezTo>
                    <a:cubicBezTo>
                      <a:pt x="516" y="219"/>
                      <a:pt x="520" y="220"/>
                      <a:pt x="523" y="222"/>
                    </a:cubicBezTo>
                    <a:cubicBezTo>
                      <a:pt x="526" y="224"/>
                      <a:pt x="527" y="227"/>
                      <a:pt x="526" y="230"/>
                    </a:cubicBezTo>
                    <a:cubicBezTo>
                      <a:pt x="526" y="233"/>
                      <a:pt x="524" y="236"/>
                      <a:pt x="522" y="238"/>
                    </a:cubicBezTo>
                    <a:cubicBezTo>
                      <a:pt x="509" y="248"/>
                      <a:pt x="496" y="259"/>
                      <a:pt x="483" y="270"/>
                    </a:cubicBezTo>
                    <a:cubicBezTo>
                      <a:pt x="479" y="272"/>
                      <a:pt x="478" y="274"/>
                      <a:pt x="481" y="278"/>
                    </a:cubicBezTo>
                    <a:cubicBezTo>
                      <a:pt x="492" y="291"/>
                      <a:pt x="502" y="305"/>
                      <a:pt x="513" y="319"/>
                    </a:cubicBezTo>
                    <a:cubicBezTo>
                      <a:pt x="515" y="321"/>
                      <a:pt x="516" y="321"/>
                      <a:pt x="518" y="319"/>
                    </a:cubicBezTo>
                    <a:cubicBezTo>
                      <a:pt x="526" y="314"/>
                      <a:pt x="533" y="309"/>
                      <a:pt x="540" y="304"/>
                    </a:cubicBezTo>
                    <a:cubicBezTo>
                      <a:pt x="547" y="298"/>
                      <a:pt x="555" y="292"/>
                      <a:pt x="563" y="287"/>
                    </a:cubicBezTo>
                    <a:cubicBezTo>
                      <a:pt x="567" y="284"/>
                      <a:pt x="572" y="285"/>
                      <a:pt x="575" y="289"/>
                    </a:cubicBezTo>
                    <a:cubicBezTo>
                      <a:pt x="578" y="293"/>
                      <a:pt x="577" y="298"/>
                      <a:pt x="573" y="301"/>
                    </a:cubicBezTo>
                    <a:cubicBezTo>
                      <a:pt x="562" y="310"/>
                      <a:pt x="551" y="318"/>
                      <a:pt x="539" y="326"/>
                    </a:cubicBezTo>
                    <a:cubicBezTo>
                      <a:pt x="536" y="329"/>
                      <a:pt x="532" y="331"/>
                      <a:pt x="529" y="334"/>
                    </a:cubicBezTo>
                    <a:cubicBezTo>
                      <a:pt x="526" y="336"/>
                      <a:pt x="526" y="337"/>
                      <a:pt x="528" y="340"/>
                    </a:cubicBezTo>
                    <a:cubicBezTo>
                      <a:pt x="536" y="352"/>
                      <a:pt x="544" y="364"/>
                      <a:pt x="552" y="376"/>
                    </a:cubicBezTo>
                    <a:cubicBezTo>
                      <a:pt x="554" y="379"/>
                      <a:pt x="555" y="381"/>
                      <a:pt x="557" y="384"/>
                    </a:cubicBezTo>
                    <a:cubicBezTo>
                      <a:pt x="558" y="387"/>
                      <a:pt x="560" y="387"/>
                      <a:pt x="562" y="385"/>
                    </a:cubicBezTo>
                    <a:cubicBezTo>
                      <a:pt x="577" y="376"/>
                      <a:pt x="592" y="366"/>
                      <a:pt x="607" y="357"/>
                    </a:cubicBezTo>
                    <a:cubicBezTo>
                      <a:pt x="612" y="353"/>
                      <a:pt x="618" y="354"/>
                      <a:pt x="620" y="358"/>
                    </a:cubicBezTo>
                    <a:cubicBezTo>
                      <a:pt x="623" y="363"/>
                      <a:pt x="622" y="368"/>
                      <a:pt x="617" y="372"/>
                    </a:cubicBezTo>
                    <a:cubicBezTo>
                      <a:pt x="601" y="381"/>
                      <a:pt x="586" y="391"/>
                      <a:pt x="571" y="401"/>
                    </a:cubicBezTo>
                    <a:cubicBezTo>
                      <a:pt x="569" y="402"/>
                      <a:pt x="568" y="403"/>
                      <a:pt x="570" y="406"/>
                    </a:cubicBezTo>
                    <a:cubicBezTo>
                      <a:pt x="579" y="421"/>
                      <a:pt x="588" y="437"/>
                      <a:pt x="596" y="453"/>
                    </a:cubicBezTo>
                    <a:cubicBezTo>
                      <a:pt x="597" y="456"/>
                      <a:pt x="598" y="456"/>
                      <a:pt x="601" y="454"/>
                    </a:cubicBezTo>
                    <a:cubicBezTo>
                      <a:pt x="615" y="446"/>
                      <a:pt x="629" y="438"/>
                      <a:pt x="643" y="431"/>
                    </a:cubicBezTo>
                    <a:cubicBezTo>
                      <a:pt x="648" y="428"/>
                      <a:pt x="652" y="425"/>
                      <a:pt x="657" y="428"/>
                    </a:cubicBezTo>
                    <a:cubicBezTo>
                      <a:pt x="663" y="431"/>
                      <a:pt x="664" y="439"/>
                      <a:pt x="658" y="443"/>
                    </a:cubicBezTo>
                    <a:cubicBezTo>
                      <a:pt x="646" y="450"/>
                      <a:pt x="633" y="457"/>
                      <a:pt x="621" y="464"/>
                    </a:cubicBezTo>
                    <a:cubicBezTo>
                      <a:pt x="617" y="466"/>
                      <a:pt x="613" y="468"/>
                      <a:pt x="609" y="471"/>
                    </a:cubicBezTo>
                    <a:cubicBezTo>
                      <a:pt x="607" y="472"/>
                      <a:pt x="607" y="474"/>
                      <a:pt x="608" y="476"/>
                    </a:cubicBezTo>
                    <a:cubicBezTo>
                      <a:pt x="615" y="492"/>
                      <a:pt x="623" y="508"/>
                      <a:pt x="631" y="525"/>
                    </a:cubicBezTo>
                    <a:cubicBezTo>
                      <a:pt x="632" y="527"/>
                      <a:pt x="632" y="528"/>
                      <a:pt x="635" y="526"/>
                    </a:cubicBezTo>
                    <a:cubicBezTo>
                      <a:pt x="649" y="519"/>
                      <a:pt x="663" y="513"/>
                      <a:pt x="677" y="506"/>
                    </a:cubicBezTo>
                    <a:cubicBezTo>
                      <a:pt x="681" y="504"/>
                      <a:pt x="685" y="501"/>
                      <a:pt x="691" y="503"/>
                    </a:cubicBezTo>
                    <a:cubicBezTo>
                      <a:pt x="695" y="504"/>
                      <a:pt x="696" y="507"/>
                      <a:pt x="697" y="511"/>
                    </a:cubicBezTo>
                    <a:cubicBezTo>
                      <a:pt x="697" y="515"/>
                      <a:pt x="695" y="518"/>
                      <a:pt x="692" y="519"/>
                    </a:cubicBezTo>
                    <a:cubicBezTo>
                      <a:pt x="676" y="527"/>
                      <a:pt x="660" y="534"/>
                      <a:pt x="644" y="542"/>
                    </a:cubicBezTo>
                    <a:cubicBezTo>
                      <a:pt x="638" y="544"/>
                      <a:pt x="638" y="544"/>
                      <a:pt x="640" y="550"/>
                    </a:cubicBezTo>
                    <a:cubicBezTo>
                      <a:pt x="646" y="565"/>
                      <a:pt x="652" y="581"/>
                      <a:pt x="658" y="596"/>
                    </a:cubicBezTo>
                    <a:cubicBezTo>
                      <a:pt x="660" y="603"/>
                      <a:pt x="660" y="603"/>
                      <a:pt x="666" y="600"/>
                    </a:cubicBezTo>
                    <a:cubicBezTo>
                      <a:pt x="681" y="595"/>
                      <a:pt x="695" y="589"/>
                      <a:pt x="710" y="583"/>
                    </a:cubicBezTo>
                    <a:cubicBezTo>
                      <a:pt x="712" y="582"/>
                      <a:pt x="713" y="582"/>
                      <a:pt x="715" y="581"/>
                    </a:cubicBezTo>
                    <a:cubicBezTo>
                      <a:pt x="719" y="580"/>
                      <a:pt x="724" y="582"/>
                      <a:pt x="725" y="586"/>
                    </a:cubicBezTo>
                    <a:cubicBezTo>
                      <a:pt x="727" y="591"/>
                      <a:pt x="725" y="596"/>
                      <a:pt x="721" y="598"/>
                    </a:cubicBezTo>
                    <a:cubicBezTo>
                      <a:pt x="711" y="602"/>
                      <a:pt x="700" y="606"/>
                      <a:pt x="690" y="610"/>
                    </a:cubicBezTo>
                    <a:cubicBezTo>
                      <a:pt x="682" y="613"/>
                      <a:pt x="675" y="616"/>
                      <a:pt x="667" y="619"/>
                    </a:cubicBezTo>
                    <a:cubicBezTo>
                      <a:pt x="665" y="620"/>
                      <a:pt x="665" y="622"/>
                      <a:pt x="666" y="624"/>
                    </a:cubicBezTo>
                    <a:cubicBezTo>
                      <a:pt x="669" y="643"/>
                      <a:pt x="670" y="662"/>
                      <a:pt x="668" y="681"/>
                    </a:cubicBezTo>
                    <a:cubicBezTo>
                      <a:pt x="665" y="713"/>
                      <a:pt x="654" y="743"/>
                      <a:pt x="633" y="769"/>
                    </a:cubicBezTo>
                    <a:cubicBezTo>
                      <a:pt x="615" y="792"/>
                      <a:pt x="592" y="807"/>
                      <a:pt x="563" y="813"/>
                    </a:cubicBezTo>
                    <a:cubicBezTo>
                      <a:pt x="539" y="818"/>
                      <a:pt x="514" y="816"/>
                      <a:pt x="490" y="807"/>
                    </a:cubicBezTo>
                    <a:cubicBezTo>
                      <a:pt x="464" y="797"/>
                      <a:pt x="443" y="780"/>
                      <a:pt x="425" y="759"/>
                    </a:cubicBezTo>
                    <a:cubicBezTo>
                      <a:pt x="417" y="750"/>
                      <a:pt x="411" y="739"/>
                      <a:pt x="405" y="728"/>
                    </a:cubicBezTo>
                    <a:cubicBezTo>
                      <a:pt x="404" y="725"/>
                      <a:pt x="402" y="725"/>
                      <a:pt x="400" y="726"/>
                    </a:cubicBezTo>
                    <a:cubicBezTo>
                      <a:pt x="387" y="731"/>
                      <a:pt x="374" y="736"/>
                      <a:pt x="361" y="742"/>
                    </a:cubicBezTo>
                    <a:cubicBezTo>
                      <a:pt x="359" y="742"/>
                      <a:pt x="357" y="743"/>
                      <a:pt x="354" y="744"/>
                    </a:cubicBezTo>
                    <a:cubicBezTo>
                      <a:pt x="350" y="745"/>
                      <a:pt x="345" y="743"/>
                      <a:pt x="344" y="739"/>
                    </a:cubicBezTo>
                    <a:cubicBezTo>
                      <a:pt x="342" y="734"/>
                      <a:pt x="344" y="729"/>
                      <a:pt x="349" y="727"/>
                    </a:cubicBezTo>
                    <a:cubicBezTo>
                      <a:pt x="363" y="721"/>
                      <a:pt x="378" y="715"/>
                      <a:pt x="393" y="710"/>
                    </a:cubicBezTo>
                    <a:cubicBezTo>
                      <a:pt x="395" y="708"/>
                      <a:pt x="396" y="708"/>
                      <a:pt x="395" y="704"/>
                    </a:cubicBezTo>
                    <a:cubicBezTo>
                      <a:pt x="391" y="693"/>
                      <a:pt x="387" y="682"/>
                      <a:pt x="383" y="671"/>
                    </a:cubicBezTo>
                    <a:cubicBezTo>
                      <a:pt x="382" y="667"/>
                      <a:pt x="380" y="667"/>
                      <a:pt x="376" y="668"/>
                    </a:cubicBezTo>
                    <a:cubicBezTo>
                      <a:pt x="363" y="675"/>
                      <a:pt x="349" y="681"/>
                      <a:pt x="335" y="688"/>
                    </a:cubicBezTo>
                    <a:cubicBezTo>
                      <a:pt x="330" y="690"/>
                      <a:pt x="324" y="688"/>
                      <a:pt x="323" y="682"/>
                    </a:cubicBezTo>
                    <a:cubicBezTo>
                      <a:pt x="322" y="677"/>
                      <a:pt x="324" y="674"/>
                      <a:pt x="329" y="671"/>
                    </a:cubicBezTo>
                    <a:cubicBezTo>
                      <a:pt x="343" y="665"/>
                      <a:pt x="356" y="658"/>
                      <a:pt x="370" y="652"/>
                    </a:cubicBezTo>
                    <a:cubicBezTo>
                      <a:pt x="373" y="650"/>
                      <a:pt x="374" y="649"/>
                      <a:pt x="373" y="646"/>
                    </a:cubicBezTo>
                    <a:cubicBezTo>
                      <a:pt x="368" y="635"/>
                      <a:pt x="363" y="624"/>
                      <a:pt x="358" y="614"/>
                    </a:cubicBezTo>
                    <a:cubicBezTo>
                      <a:pt x="356" y="610"/>
                      <a:pt x="355" y="610"/>
                      <a:pt x="352" y="612"/>
                    </a:cubicBezTo>
                    <a:cubicBezTo>
                      <a:pt x="339" y="619"/>
                      <a:pt x="326" y="626"/>
                      <a:pt x="313" y="633"/>
                    </a:cubicBezTo>
                    <a:cubicBezTo>
                      <a:pt x="307" y="636"/>
                      <a:pt x="301" y="635"/>
                      <a:pt x="299" y="631"/>
                    </a:cubicBezTo>
                    <a:cubicBezTo>
                      <a:pt x="296" y="625"/>
                      <a:pt x="298" y="621"/>
                      <a:pt x="305" y="618"/>
                    </a:cubicBezTo>
                    <a:cubicBezTo>
                      <a:pt x="317" y="611"/>
                      <a:pt x="329" y="604"/>
                      <a:pt x="341" y="598"/>
                    </a:cubicBezTo>
                    <a:cubicBezTo>
                      <a:pt x="342" y="597"/>
                      <a:pt x="343" y="596"/>
                      <a:pt x="344" y="595"/>
                    </a:cubicBezTo>
                    <a:cubicBezTo>
                      <a:pt x="347" y="596"/>
                      <a:pt x="348" y="595"/>
                      <a:pt x="348" y="593"/>
                    </a:cubicBezTo>
                    <a:cubicBezTo>
                      <a:pt x="347" y="591"/>
                      <a:pt x="346" y="588"/>
                      <a:pt x="343" y="587"/>
                    </a:cubicBezTo>
                    <a:close/>
                    <a:moveTo>
                      <a:pt x="651" y="658"/>
                    </a:moveTo>
                    <a:cubicBezTo>
                      <a:pt x="652" y="651"/>
                      <a:pt x="651" y="640"/>
                      <a:pt x="649" y="630"/>
                    </a:cubicBezTo>
                    <a:cubicBezTo>
                      <a:pt x="645" y="609"/>
                      <a:pt x="637" y="590"/>
                      <a:pt x="630" y="571"/>
                    </a:cubicBezTo>
                    <a:cubicBezTo>
                      <a:pt x="622" y="550"/>
                      <a:pt x="613" y="530"/>
                      <a:pt x="603" y="509"/>
                    </a:cubicBezTo>
                    <a:cubicBezTo>
                      <a:pt x="594" y="489"/>
                      <a:pt x="585" y="470"/>
                      <a:pt x="575" y="451"/>
                    </a:cubicBezTo>
                    <a:cubicBezTo>
                      <a:pt x="566" y="434"/>
                      <a:pt x="556" y="418"/>
                      <a:pt x="547" y="402"/>
                    </a:cubicBezTo>
                    <a:cubicBezTo>
                      <a:pt x="537" y="386"/>
                      <a:pt x="527" y="370"/>
                      <a:pt x="516" y="354"/>
                    </a:cubicBezTo>
                    <a:cubicBezTo>
                      <a:pt x="506" y="339"/>
                      <a:pt x="495" y="325"/>
                      <a:pt x="484" y="310"/>
                    </a:cubicBezTo>
                    <a:cubicBezTo>
                      <a:pt x="471" y="293"/>
                      <a:pt x="457" y="277"/>
                      <a:pt x="443" y="261"/>
                    </a:cubicBezTo>
                    <a:cubicBezTo>
                      <a:pt x="431" y="246"/>
                      <a:pt x="418" y="232"/>
                      <a:pt x="404" y="218"/>
                    </a:cubicBezTo>
                    <a:cubicBezTo>
                      <a:pt x="391" y="204"/>
                      <a:pt x="376" y="190"/>
                      <a:pt x="362" y="177"/>
                    </a:cubicBezTo>
                    <a:cubicBezTo>
                      <a:pt x="344" y="160"/>
                      <a:pt x="325" y="144"/>
                      <a:pt x="306" y="129"/>
                    </a:cubicBezTo>
                    <a:cubicBezTo>
                      <a:pt x="284" y="112"/>
                      <a:pt x="261" y="95"/>
                      <a:pt x="238" y="80"/>
                    </a:cubicBezTo>
                    <a:cubicBezTo>
                      <a:pt x="220" y="68"/>
                      <a:pt x="201" y="59"/>
                      <a:pt x="180" y="54"/>
                    </a:cubicBezTo>
                    <a:cubicBezTo>
                      <a:pt x="155" y="48"/>
                      <a:pt x="130" y="47"/>
                      <a:pt x="105" y="53"/>
                    </a:cubicBezTo>
                    <a:cubicBezTo>
                      <a:pt x="81" y="60"/>
                      <a:pt x="61" y="71"/>
                      <a:pt x="44" y="89"/>
                    </a:cubicBezTo>
                    <a:cubicBezTo>
                      <a:pt x="32" y="103"/>
                      <a:pt x="25" y="120"/>
                      <a:pt x="22" y="138"/>
                    </a:cubicBezTo>
                    <a:cubicBezTo>
                      <a:pt x="17" y="163"/>
                      <a:pt x="20" y="187"/>
                      <a:pt x="30" y="209"/>
                    </a:cubicBezTo>
                    <a:cubicBezTo>
                      <a:pt x="39" y="230"/>
                      <a:pt x="53" y="248"/>
                      <a:pt x="70" y="264"/>
                    </a:cubicBezTo>
                    <a:cubicBezTo>
                      <a:pt x="71" y="265"/>
                      <a:pt x="73" y="265"/>
                      <a:pt x="75" y="266"/>
                    </a:cubicBezTo>
                    <a:cubicBezTo>
                      <a:pt x="78" y="266"/>
                      <a:pt x="81" y="267"/>
                      <a:pt x="82" y="271"/>
                    </a:cubicBezTo>
                    <a:cubicBezTo>
                      <a:pt x="83" y="274"/>
                      <a:pt x="85" y="275"/>
                      <a:pt x="87" y="277"/>
                    </a:cubicBezTo>
                    <a:cubicBezTo>
                      <a:pt x="98" y="284"/>
                      <a:pt x="109" y="292"/>
                      <a:pt x="120" y="300"/>
                    </a:cubicBezTo>
                    <a:cubicBezTo>
                      <a:pt x="122" y="301"/>
                      <a:pt x="123" y="302"/>
                      <a:pt x="125" y="302"/>
                    </a:cubicBezTo>
                    <a:cubicBezTo>
                      <a:pt x="130" y="302"/>
                      <a:pt x="134" y="304"/>
                      <a:pt x="135" y="310"/>
                    </a:cubicBezTo>
                    <a:cubicBezTo>
                      <a:pt x="135" y="311"/>
                      <a:pt x="135" y="311"/>
                      <a:pt x="136" y="312"/>
                    </a:cubicBezTo>
                    <a:cubicBezTo>
                      <a:pt x="146" y="320"/>
                      <a:pt x="157" y="328"/>
                      <a:pt x="167" y="338"/>
                    </a:cubicBezTo>
                    <a:cubicBezTo>
                      <a:pt x="170" y="340"/>
                      <a:pt x="172" y="342"/>
                      <a:pt x="177" y="342"/>
                    </a:cubicBezTo>
                    <a:cubicBezTo>
                      <a:pt x="180" y="342"/>
                      <a:pt x="182" y="345"/>
                      <a:pt x="182" y="348"/>
                    </a:cubicBezTo>
                    <a:cubicBezTo>
                      <a:pt x="183" y="351"/>
                      <a:pt x="184" y="353"/>
                      <a:pt x="186" y="354"/>
                    </a:cubicBezTo>
                    <a:cubicBezTo>
                      <a:pt x="196" y="363"/>
                      <a:pt x="206" y="372"/>
                      <a:pt x="215" y="382"/>
                    </a:cubicBezTo>
                    <a:cubicBezTo>
                      <a:pt x="216" y="384"/>
                      <a:pt x="218" y="385"/>
                      <a:pt x="220" y="385"/>
                    </a:cubicBezTo>
                    <a:cubicBezTo>
                      <a:pt x="225" y="385"/>
                      <a:pt x="227" y="389"/>
                      <a:pt x="228" y="393"/>
                    </a:cubicBezTo>
                    <a:cubicBezTo>
                      <a:pt x="228" y="395"/>
                      <a:pt x="229" y="396"/>
                      <a:pt x="230" y="397"/>
                    </a:cubicBezTo>
                    <a:cubicBezTo>
                      <a:pt x="234" y="401"/>
                      <a:pt x="237" y="405"/>
                      <a:pt x="241" y="409"/>
                    </a:cubicBezTo>
                    <a:cubicBezTo>
                      <a:pt x="246" y="415"/>
                      <a:pt x="251" y="420"/>
                      <a:pt x="256" y="426"/>
                    </a:cubicBezTo>
                    <a:cubicBezTo>
                      <a:pt x="258" y="428"/>
                      <a:pt x="260" y="430"/>
                      <a:pt x="262" y="431"/>
                    </a:cubicBezTo>
                    <a:cubicBezTo>
                      <a:pt x="267" y="432"/>
                      <a:pt x="270" y="435"/>
                      <a:pt x="269" y="440"/>
                    </a:cubicBezTo>
                    <a:cubicBezTo>
                      <a:pt x="269" y="442"/>
                      <a:pt x="270" y="443"/>
                      <a:pt x="271" y="444"/>
                    </a:cubicBezTo>
                    <a:cubicBezTo>
                      <a:pt x="279" y="454"/>
                      <a:pt x="288" y="465"/>
                      <a:pt x="295" y="476"/>
                    </a:cubicBezTo>
                    <a:cubicBezTo>
                      <a:pt x="297" y="478"/>
                      <a:pt x="299" y="480"/>
                      <a:pt x="302" y="481"/>
                    </a:cubicBezTo>
                    <a:cubicBezTo>
                      <a:pt x="306" y="482"/>
                      <a:pt x="308" y="485"/>
                      <a:pt x="307" y="489"/>
                    </a:cubicBezTo>
                    <a:cubicBezTo>
                      <a:pt x="307" y="491"/>
                      <a:pt x="308" y="493"/>
                      <a:pt x="309" y="494"/>
                    </a:cubicBezTo>
                    <a:cubicBezTo>
                      <a:pt x="316" y="505"/>
                      <a:pt x="323" y="516"/>
                      <a:pt x="330" y="526"/>
                    </a:cubicBezTo>
                    <a:cubicBezTo>
                      <a:pt x="332" y="530"/>
                      <a:pt x="334" y="533"/>
                      <a:pt x="338" y="534"/>
                    </a:cubicBezTo>
                    <a:cubicBezTo>
                      <a:pt x="341" y="535"/>
                      <a:pt x="342" y="538"/>
                      <a:pt x="341" y="541"/>
                    </a:cubicBezTo>
                    <a:cubicBezTo>
                      <a:pt x="341" y="543"/>
                      <a:pt x="342" y="546"/>
                      <a:pt x="343" y="548"/>
                    </a:cubicBezTo>
                    <a:cubicBezTo>
                      <a:pt x="349" y="559"/>
                      <a:pt x="355" y="569"/>
                      <a:pt x="361" y="580"/>
                    </a:cubicBezTo>
                    <a:cubicBezTo>
                      <a:pt x="363" y="583"/>
                      <a:pt x="364" y="587"/>
                      <a:pt x="369" y="589"/>
                    </a:cubicBezTo>
                    <a:cubicBezTo>
                      <a:pt x="372" y="590"/>
                      <a:pt x="373" y="594"/>
                      <a:pt x="372" y="597"/>
                    </a:cubicBezTo>
                    <a:cubicBezTo>
                      <a:pt x="371" y="599"/>
                      <a:pt x="372" y="602"/>
                      <a:pt x="373" y="604"/>
                    </a:cubicBezTo>
                    <a:cubicBezTo>
                      <a:pt x="377" y="613"/>
                      <a:pt x="381" y="622"/>
                      <a:pt x="385" y="630"/>
                    </a:cubicBezTo>
                    <a:cubicBezTo>
                      <a:pt x="388" y="636"/>
                      <a:pt x="389" y="643"/>
                      <a:pt x="395" y="646"/>
                    </a:cubicBezTo>
                    <a:cubicBezTo>
                      <a:pt x="398" y="648"/>
                      <a:pt x="399" y="651"/>
                      <a:pt x="398" y="654"/>
                    </a:cubicBezTo>
                    <a:cubicBezTo>
                      <a:pt x="397" y="657"/>
                      <a:pt x="398" y="661"/>
                      <a:pt x="399" y="664"/>
                    </a:cubicBezTo>
                    <a:cubicBezTo>
                      <a:pt x="401" y="667"/>
                      <a:pt x="402" y="670"/>
                      <a:pt x="403" y="673"/>
                    </a:cubicBezTo>
                    <a:cubicBezTo>
                      <a:pt x="406" y="682"/>
                      <a:pt x="408" y="691"/>
                      <a:pt x="413" y="699"/>
                    </a:cubicBezTo>
                    <a:cubicBezTo>
                      <a:pt x="416" y="705"/>
                      <a:pt x="419" y="712"/>
                      <a:pt x="421" y="719"/>
                    </a:cubicBezTo>
                    <a:cubicBezTo>
                      <a:pt x="423" y="725"/>
                      <a:pt x="427" y="731"/>
                      <a:pt x="431" y="737"/>
                    </a:cubicBezTo>
                    <a:cubicBezTo>
                      <a:pt x="441" y="751"/>
                      <a:pt x="453" y="764"/>
                      <a:pt x="468" y="774"/>
                    </a:cubicBezTo>
                    <a:cubicBezTo>
                      <a:pt x="494" y="793"/>
                      <a:pt x="522" y="800"/>
                      <a:pt x="554" y="796"/>
                    </a:cubicBezTo>
                    <a:cubicBezTo>
                      <a:pt x="581" y="793"/>
                      <a:pt x="602" y="779"/>
                      <a:pt x="619" y="759"/>
                    </a:cubicBezTo>
                    <a:cubicBezTo>
                      <a:pt x="641" y="731"/>
                      <a:pt x="652" y="698"/>
                      <a:pt x="651" y="658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50" name="Freeform 234">
                <a:extLst>
                  <a:ext uri="{FF2B5EF4-FFF2-40B4-BE49-F238E27FC236}">
                    <a16:creationId xmlns:a16="http://schemas.microsoft.com/office/drawing/2014/main" id="{39A78B47-12D7-4217-A18E-02F8C8A5F4AF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1456988" y="1255713"/>
                <a:ext cx="3175" cy="1588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0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0"/>
                      <a:pt x="0" y="0"/>
                      <a:pt x="1" y="0"/>
                    </a:cubicBezTo>
                    <a:cubicBezTo>
                      <a:pt x="0" y="0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B6DB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51" name="Freeform 235">
                <a:extLst>
                  <a:ext uri="{FF2B5EF4-FFF2-40B4-BE49-F238E27FC236}">
                    <a16:creationId xmlns:a16="http://schemas.microsoft.com/office/drawing/2014/main" id="{C98BD6B9-E2F3-41ED-AB10-9FFDCD4A06AE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2325350" y="1663700"/>
                <a:ext cx="384175" cy="452438"/>
              </a:xfrm>
              <a:custGeom>
                <a:avLst/>
                <a:gdLst>
                  <a:gd name="T0" fmla="*/ 156 w 156"/>
                  <a:gd name="T1" fmla="*/ 97 h 184"/>
                  <a:gd name="T2" fmla="*/ 139 w 156"/>
                  <a:gd name="T3" fmla="*/ 153 h 184"/>
                  <a:gd name="T4" fmla="*/ 71 w 156"/>
                  <a:gd name="T5" fmla="*/ 178 h 184"/>
                  <a:gd name="T6" fmla="*/ 17 w 156"/>
                  <a:gd name="T7" fmla="*/ 138 h 184"/>
                  <a:gd name="T8" fmla="*/ 2 w 156"/>
                  <a:gd name="T9" fmla="*/ 73 h 184"/>
                  <a:gd name="T10" fmla="*/ 19 w 156"/>
                  <a:gd name="T11" fmla="*/ 30 h 184"/>
                  <a:gd name="T12" fmla="*/ 53 w 156"/>
                  <a:gd name="T13" fmla="*/ 6 h 184"/>
                  <a:gd name="T14" fmla="*/ 100 w 156"/>
                  <a:gd name="T15" fmla="*/ 8 h 184"/>
                  <a:gd name="T16" fmla="*/ 151 w 156"/>
                  <a:gd name="T17" fmla="*/ 66 h 184"/>
                  <a:gd name="T18" fmla="*/ 156 w 156"/>
                  <a:gd name="T19" fmla="*/ 97 h 184"/>
                  <a:gd name="T20" fmla="*/ 20 w 156"/>
                  <a:gd name="T21" fmla="*/ 88 h 184"/>
                  <a:gd name="T22" fmla="*/ 23 w 156"/>
                  <a:gd name="T23" fmla="*/ 109 h 184"/>
                  <a:gd name="T24" fmla="*/ 59 w 156"/>
                  <a:gd name="T25" fmla="*/ 155 h 184"/>
                  <a:gd name="T26" fmla="*/ 116 w 156"/>
                  <a:gd name="T27" fmla="*/ 152 h 184"/>
                  <a:gd name="T28" fmla="*/ 138 w 156"/>
                  <a:gd name="T29" fmla="*/ 102 h 184"/>
                  <a:gd name="T30" fmla="*/ 99 w 156"/>
                  <a:gd name="T31" fmla="*/ 27 h 184"/>
                  <a:gd name="T32" fmla="*/ 37 w 156"/>
                  <a:gd name="T33" fmla="*/ 37 h 184"/>
                  <a:gd name="T34" fmla="*/ 20 w 156"/>
                  <a:gd name="T35" fmla="*/ 88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56" h="184">
                    <a:moveTo>
                      <a:pt x="156" y="97"/>
                    </a:moveTo>
                    <a:cubicBezTo>
                      <a:pt x="156" y="119"/>
                      <a:pt x="151" y="137"/>
                      <a:pt x="139" y="153"/>
                    </a:cubicBezTo>
                    <a:cubicBezTo>
                      <a:pt x="124" y="174"/>
                      <a:pt x="96" y="184"/>
                      <a:pt x="71" y="178"/>
                    </a:cubicBezTo>
                    <a:cubicBezTo>
                      <a:pt x="47" y="173"/>
                      <a:pt x="30" y="159"/>
                      <a:pt x="17" y="138"/>
                    </a:cubicBezTo>
                    <a:cubicBezTo>
                      <a:pt x="4" y="118"/>
                      <a:pt x="0" y="96"/>
                      <a:pt x="2" y="73"/>
                    </a:cubicBezTo>
                    <a:cubicBezTo>
                      <a:pt x="4" y="57"/>
                      <a:pt x="10" y="43"/>
                      <a:pt x="19" y="30"/>
                    </a:cubicBezTo>
                    <a:cubicBezTo>
                      <a:pt x="28" y="18"/>
                      <a:pt x="39" y="10"/>
                      <a:pt x="53" y="6"/>
                    </a:cubicBezTo>
                    <a:cubicBezTo>
                      <a:pt x="69" y="0"/>
                      <a:pt x="84" y="1"/>
                      <a:pt x="100" y="8"/>
                    </a:cubicBezTo>
                    <a:cubicBezTo>
                      <a:pt x="126" y="19"/>
                      <a:pt x="142" y="40"/>
                      <a:pt x="151" y="66"/>
                    </a:cubicBezTo>
                    <a:cubicBezTo>
                      <a:pt x="155" y="77"/>
                      <a:pt x="156" y="87"/>
                      <a:pt x="156" y="97"/>
                    </a:cubicBezTo>
                    <a:close/>
                    <a:moveTo>
                      <a:pt x="20" y="88"/>
                    </a:moveTo>
                    <a:cubicBezTo>
                      <a:pt x="19" y="93"/>
                      <a:pt x="21" y="101"/>
                      <a:pt x="23" y="109"/>
                    </a:cubicBezTo>
                    <a:cubicBezTo>
                      <a:pt x="29" y="130"/>
                      <a:pt x="41" y="145"/>
                      <a:pt x="59" y="155"/>
                    </a:cubicBezTo>
                    <a:cubicBezTo>
                      <a:pt x="75" y="165"/>
                      <a:pt x="100" y="165"/>
                      <a:pt x="116" y="152"/>
                    </a:cubicBezTo>
                    <a:cubicBezTo>
                      <a:pt x="131" y="139"/>
                      <a:pt x="138" y="121"/>
                      <a:pt x="138" y="102"/>
                    </a:cubicBezTo>
                    <a:cubicBezTo>
                      <a:pt x="139" y="70"/>
                      <a:pt x="128" y="44"/>
                      <a:pt x="99" y="27"/>
                    </a:cubicBezTo>
                    <a:cubicBezTo>
                      <a:pt x="78" y="15"/>
                      <a:pt x="54" y="18"/>
                      <a:pt x="37" y="37"/>
                    </a:cubicBezTo>
                    <a:cubicBezTo>
                      <a:pt x="25" y="50"/>
                      <a:pt x="20" y="67"/>
                      <a:pt x="20" y="88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52" name="Freeform 236">
                <a:extLst>
                  <a:ext uri="{FF2B5EF4-FFF2-40B4-BE49-F238E27FC236}">
                    <a16:creationId xmlns:a16="http://schemas.microsoft.com/office/drawing/2014/main" id="{814A9238-BE78-46E0-BA12-74AF8C782861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1410950" y="803275"/>
                <a:ext cx="333375" cy="322263"/>
              </a:xfrm>
              <a:custGeom>
                <a:avLst/>
                <a:gdLst>
                  <a:gd name="T0" fmla="*/ 1 w 136"/>
                  <a:gd name="T1" fmla="*/ 58 h 131"/>
                  <a:gd name="T2" fmla="*/ 48 w 136"/>
                  <a:gd name="T3" fmla="*/ 5 h 131"/>
                  <a:gd name="T4" fmla="*/ 116 w 136"/>
                  <a:gd name="T5" fmla="*/ 29 h 131"/>
                  <a:gd name="T6" fmla="*/ 126 w 136"/>
                  <a:gd name="T7" fmla="*/ 94 h 131"/>
                  <a:gd name="T8" fmla="*/ 98 w 136"/>
                  <a:gd name="T9" fmla="*/ 120 h 131"/>
                  <a:gd name="T10" fmla="*/ 27 w 136"/>
                  <a:gd name="T11" fmla="*/ 111 h 131"/>
                  <a:gd name="T12" fmla="*/ 1 w 136"/>
                  <a:gd name="T13" fmla="*/ 58 h 131"/>
                  <a:gd name="T14" fmla="*/ 72 w 136"/>
                  <a:gd name="T15" fmla="*/ 108 h 131"/>
                  <a:gd name="T16" fmla="*/ 86 w 136"/>
                  <a:gd name="T17" fmla="*/ 105 h 131"/>
                  <a:gd name="T18" fmla="*/ 107 w 136"/>
                  <a:gd name="T19" fmla="*/ 90 h 131"/>
                  <a:gd name="T20" fmla="*/ 107 w 136"/>
                  <a:gd name="T21" fmla="*/ 47 h 131"/>
                  <a:gd name="T22" fmla="*/ 55 w 136"/>
                  <a:gd name="T23" fmla="*/ 22 h 131"/>
                  <a:gd name="T24" fmla="*/ 20 w 136"/>
                  <a:gd name="T25" fmla="*/ 73 h 131"/>
                  <a:gd name="T26" fmla="*/ 72 w 136"/>
                  <a:gd name="T27" fmla="*/ 108 h 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36" h="131">
                    <a:moveTo>
                      <a:pt x="1" y="58"/>
                    </a:moveTo>
                    <a:cubicBezTo>
                      <a:pt x="0" y="31"/>
                      <a:pt x="21" y="9"/>
                      <a:pt x="48" y="5"/>
                    </a:cubicBezTo>
                    <a:cubicBezTo>
                      <a:pt x="75" y="0"/>
                      <a:pt x="98" y="9"/>
                      <a:pt x="116" y="29"/>
                    </a:cubicBezTo>
                    <a:cubicBezTo>
                      <a:pt x="133" y="48"/>
                      <a:pt x="136" y="71"/>
                      <a:pt x="126" y="94"/>
                    </a:cubicBezTo>
                    <a:cubicBezTo>
                      <a:pt x="120" y="106"/>
                      <a:pt x="110" y="115"/>
                      <a:pt x="98" y="120"/>
                    </a:cubicBezTo>
                    <a:cubicBezTo>
                      <a:pt x="72" y="131"/>
                      <a:pt x="48" y="127"/>
                      <a:pt x="27" y="111"/>
                    </a:cubicBezTo>
                    <a:cubicBezTo>
                      <a:pt x="10" y="99"/>
                      <a:pt x="0" y="82"/>
                      <a:pt x="1" y="58"/>
                    </a:cubicBezTo>
                    <a:close/>
                    <a:moveTo>
                      <a:pt x="72" y="108"/>
                    </a:moveTo>
                    <a:cubicBezTo>
                      <a:pt x="76" y="109"/>
                      <a:pt x="81" y="106"/>
                      <a:pt x="86" y="105"/>
                    </a:cubicBezTo>
                    <a:cubicBezTo>
                      <a:pt x="96" y="104"/>
                      <a:pt x="103" y="98"/>
                      <a:pt x="107" y="90"/>
                    </a:cubicBezTo>
                    <a:cubicBezTo>
                      <a:pt x="117" y="76"/>
                      <a:pt x="116" y="61"/>
                      <a:pt x="107" y="47"/>
                    </a:cubicBezTo>
                    <a:cubicBezTo>
                      <a:pt x="95" y="29"/>
                      <a:pt x="77" y="20"/>
                      <a:pt x="55" y="22"/>
                    </a:cubicBezTo>
                    <a:cubicBezTo>
                      <a:pt x="29" y="23"/>
                      <a:pt x="12" y="48"/>
                      <a:pt x="20" y="73"/>
                    </a:cubicBezTo>
                    <a:cubicBezTo>
                      <a:pt x="27" y="94"/>
                      <a:pt x="48" y="109"/>
                      <a:pt x="72" y="108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53" name="Freeform 237">
                <a:extLst>
                  <a:ext uri="{FF2B5EF4-FFF2-40B4-BE49-F238E27FC236}">
                    <a16:creationId xmlns:a16="http://schemas.microsoft.com/office/drawing/2014/main" id="{5F9A97AD-0466-431A-A33C-8CD57E2DC6F7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2118975" y="1211263"/>
                <a:ext cx="273050" cy="290513"/>
              </a:xfrm>
              <a:custGeom>
                <a:avLst/>
                <a:gdLst>
                  <a:gd name="T0" fmla="*/ 1 w 111"/>
                  <a:gd name="T1" fmla="*/ 54 h 118"/>
                  <a:gd name="T2" fmla="*/ 18 w 111"/>
                  <a:gd name="T3" fmla="*/ 15 h 118"/>
                  <a:gd name="T4" fmla="*/ 67 w 111"/>
                  <a:gd name="T5" fmla="*/ 7 h 118"/>
                  <a:gd name="T6" fmla="*/ 107 w 111"/>
                  <a:gd name="T7" fmla="*/ 54 h 118"/>
                  <a:gd name="T8" fmla="*/ 89 w 111"/>
                  <a:gd name="T9" fmla="*/ 107 h 118"/>
                  <a:gd name="T10" fmla="*/ 50 w 111"/>
                  <a:gd name="T11" fmla="*/ 115 h 118"/>
                  <a:gd name="T12" fmla="*/ 9 w 111"/>
                  <a:gd name="T13" fmla="*/ 85 h 118"/>
                  <a:gd name="T14" fmla="*/ 1 w 111"/>
                  <a:gd name="T15" fmla="*/ 54 h 118"/>
                  <a:gd name="T16" fmla="*/ 79 w 111"/>
                  <a:gd name="T17" fmla="*/ 92 h 118"/>
                  <a:gd name="T18" fmla="*/ 79 w 111"/>
                  <a:gd name="T19" fmla="*/ 92 h 118"/>
                  <a:gd name="T20" fmla="*/ 86 w 111"/>
                  <a:gd name="T21" fmla="*/ 85 h 118"/>
                  <a:gd name="T22" fmla="*/ 86 w 111"/>
                  <a:gd name="T23" fmla="*/ 84 h 118"/>
                  <a:gd name="T24" fmla="*/ 89 w 111"/>
                  <a:gd name="T25" fmla="*/ 76 h 118"/>
                  <a:gd name="T26" fmla="*/ 90 w 111"/>
                  <a:gd name="T27" fmla="*/ 74 h 118"/>
                  <a:gd name="T28" fmla="*/ 90 w 111"/>
                  <a:gd name="T29" fmla="*/ 58 h 118"/>
                  <a:gd name="T30" fmla="*/ 89 w 111"/>
                  <a:gd name="T31" fmla="*/ 57 h 118"/>
                  <a:gd name="T32" fmla="*/ 89 w 111"/>
                  <a:gd name="T33" fmla="*/ 54 h 118"/>
                  <a:gd name="T34" fmla="*/ 89 w 111"/>
                  <a:gd name="T35" fmla="*/ 54 h 118"/>
                  <a:gd name="T36" fmla="*/ 85 w 111"/>
                  <a:gd name="T37" fmla="*/ 46 h 118"/>
                  <a:gd name="T38" fmla="*/ 85 w 111"/>
                  <a:gd name="T39" fmla="*/ 45 h 118"/>
                  <a:gd name="T40" fmla="*/ 77 w 111"/>
                  <a:gd name="T41" fmla="*/ 34 h 118"/>
                  <a:gd name="T42" fmla="*/ 77 w 111"/>
                  <a:gd name="T43" fmla="*/ 34 h 118"/>
                  <a:gd name="T44" fmla="*/ 74 w 111"/>
                  <a:gd name="T45" fmla="*/ 32 h 118"/>
                  <a:gd name="T46" fmla="*/ 73 w 111"/>
                  <a:gd name="T47" fmla="*/ 31 h 118"/>
                  <a:gd name="T48" fmla="*/ 59 w 111"/>
                  <a:gd name="T49" fmla="*/ 23 h 118"/>
                  <a:gd name="T50" fmla="*/ 59 w 111"/>
                  <a:gd name="T51" fmla="*/ 23 h 118"/>
                  <a:gd name="T52" fmla="*/ 58 w 111"/>
                  <a:gd name="T53" fmla="*/ 23 h 118"/>
                  <a:gd name="T54" fmla="*/ 56 w 111"/>
                  <a:gd name="T55" fmla="*/ 22 h 118"/>
                  <a:gd name="T56" fmla="*/ 48 w 111"/>
                  <a:gd name="T57" fmla="*/ 22 h 118"/>
                  <a:gd name="T58" fmla="*/ 43 w 111"/>
                  <a:gd name="T59" fmla="*/ 22 h 118"/>
                  <a:gd name="T60" fmla="*/ 21 w 111"/>
                  <a:gd name="T61" fmla="*/ 39 h 118"/>
                  <a:gd name="T62" fmla="*/ 21 w 111"/>
                  <a:gd name="T63" fmla="*/ 39 h 118"/>
                  <a:gd name="T64" fmla="*/ 19 w 111"/>
                  <a:gd name="T65" fmla="*/ 46 h 118"/>
                  <a:gd name="T66" fmla="*/ 19 w 111"/>
                  <a:gd name="T67" fmla="*/ 48 h 118"/>
                  <a:gd name="T68" fmla="*/ 19 w 111"/>
                  <a:gd name="T69" fmla="*/ 59 h 118"/>
                  <a:gd name="T70" fmla="*/ 19 w 111"/>
                  <a:gd name="T71" fmla="*/ 61 h 118"/>
                  <a:gd name="T72" fmla="*/ 20 w 111"/>
                  <a:gd name="T73" fmla="*/ 64 h 118"/>
                  <a:gd name="T74" fmla="*/ 20 w 111"/>
                  <a:gd name="T75" fmla="*/ 66 h 118"/>
                  <a:gd name="T76" fmla="*/ 20 w 111"/>
                  <a:gd name="T77" fmla="*/ 67 h 118"/>
                  <a:gd name="T78" fmla="*/ 21 w 111"/>
                  <a:gd name="T79" fmla="*/ 69 h 118"/>
                  <a:gd name="T80" fmla="*/ 21 w 111"/>
                  <a:gd name="T81" fmla="*/ 70 h 118"/>
                  <a:gd name="T82" fmla="*/ 21 w 111"/>
                  <a:gd name="T83" fmla="*/ 70 h 118"/>
                  <a:gd name="T84" fmla="*/ 30 w 111"/>
                  <a:gd name="T85" fmla="*/ 84 h 118"/>
                  <a:gd name="T86" fmla="*/ 30 w 111"/>
                  <a:gd name="T87" fmla="*/ 84 h 118"/>
                  <a:gd name="T88" fmla="*/ 37 w 111"/>
                  <a:gd name="T89" fmla="*/ 90 h 118"/>
                  <a:gd name="T90" fmla="*/ 38 w 111"/>
                  <a:gd name="T91" fmla="*/ 91 h 118"/>
                  <a:gd name="T92" fmla="*/ 45 w 111"/>
                  <a:gd name="T93" fmla="*/ 95 h 118"/>
                  <a:gd name="T94" fmla="*/ 71 w 111"/>
                  <a:gd name="T95" fmla="*/ 96 h 118"/>
                  <a:gd name="T96" fmla="*/ 76 w 111"/>
                  <a:gd name="T97" fmla="*/ 94 h 118"/>
                  <a:gd name="T98" fmla="*/ 77 w 111"/>
                  <a:gd name="T99" fmla="*/ 93 h 118"/>
                  <a:gd name="T100" fmla="*/ 78 w 111"/>
                  <a:gd name="T101" fmla="*/ 93 h 118"/>
                  <a:gd name="T102" fmla="*/ 79 w 111"/>
                  <a:gd name="T103" fmla="*/ 92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11" h="118">
                    <a:moveTo>
                      <a:pt x="1" y="54"/>
                    </a:moveTo>
                    <a:cubicBezTo>
                      <a:pt x="0" y="38"/>
                      <a:pt x="6" y="24"/>
                      <a:pt x="18" y="15"/>
                    </a:cubicBezTo>
                    <a:cubicBezTo>
                      <a:pt x="32" y="2"/>
                      <a:pt x="49" y="0"/>
                      <a:pt x="67" y="7"/>
                    </a:cubicBezTo>
                    <a:cubicBezTo>
                      <a:pt x="88" y="16"/>
                      <a:pt x="102" y="31"/>
                      <a:pt x="107" y="54"/>
                    </a:cubicBezTo>
                    <a:cubicBezTo>
                      <a:pt x="111" y="75"/>
                      <a:pt x="106" y="94"/>
                      <a:pt x="89" y="107"/>
                    </a:cubicBezTo>
                    <a:cubicBezTo>
                      <a:pt x="78" y="115"/>
                      <a:pt x="64" y="118"/>
                      <a:pt x="50" y="115"/>
                    </a:cubicBezTo>
                    <a:cubicBezTo>
                      <a:pt x="32" y="111"/>
                      <a:pt x="18" y="100"/>
                      <a:pt x="9" y="85"/>
                    </a:cubicBezTo>
                    <a:cubicBezTo>
                      <a:pt x="3" y="75"/>
                      <a:pt x="1" y="65"/>
                      <a:pt x="1" y="54"/>
                    </a:cubicBezTo>
                    <a:close/>
                    <a:moveTo>
                      <a:pt x="79" y="92"/>
                    </a:moveTo>
                    <a:cubicBezTo>
                      <a:pt x="79" y="92"/>
                      <a:pt x="79" y="92"/>
                      <a:pt x="79" y="92"/>
                    </a:cubicBezTo>
                    <a:cubicBezTo>
                      <a:pt x="82" y="90"/>
                      <a:pt x="84" y="88"/>
                      <a:pt x="86" y="85"/>
                    </a:cubicBezTo>
                    <a:cubicBezTo>
                      <a:pt x="86" y="84"/>
                      <a:pt x="86" y="84"/>
                      <a:pt x="86" y="84"/>
                    </a:cubicBezTo>
                    <a:cubicBezTo>
                      <a:pt x="88" y="82"/>
                      <a:pt x="89" y="79"/>
                      <a:pt x="89" y="76"/>
                    </a:cubicBezTo>
                    <a:cubicBezTo>
                      <a:pt x="89" y="75"/>
                      <a:pt x="90" y="74"/>
                      <a:pt x="90" y="74"/>
                    </a:cubicBezTo>
                    <a:cubicBezTo>
                      <a:pt x="91" y="68"/>
                      <a:pt x="91" y="63"/>
                      <a:pt x="90" y="58"/>
                    </a:cubicBezTo>
                    <a:cubicBezTo>
                      <a:pt x="89" y="58"/>
                      <a:pt x="89" y="57"/>
                      <a:pt x="89" y="57"/>
                    </a:cubicBezTo>
                    <a:cubicBezTo>
                      <a:pt x="90" y="56"/>
                      <a:pt x="89" y="55"/>
                      <a:pt x="89" y="54"/>
                    </a:cubicBezTo>
                    <a:cubicBezTo>
                      <a:pt x="89" y="54"/>
                      <a:pt x="89" y="54"/>
                      <a:pt x="89" y="54"/>
                    </a:cubicBezTo>
                    <a:cubicBezTo>
                      <a:pt x="88" y="51"/>
                      <a:pt x="87" y="48"/>
                      <a:pt x="85" y="46"/>
                    </a:cubicBezTo>
                    <a:cubicBezTo>
                      <a:pt x="85" y="46"/>
                      <a:pt x="85" y="45"/>
                      <a:pt x="85" y="45"/>
                    </a:cubicBezTo>
                    <a:cubicBezTo>
                      <a:pt x="83" y="41"/>
                      <a:pt x="81" y="37"/>
                      <a:pt x="77" y="34"/>
                    </a:cubicBezTo>
                    <a:cubicBezTo>
                      <a:pt x="77" y="34"/>
                      <a:pt x="77" y="34"/>
                      <a:pt x="77" y="34"/>
                    </a:cubicBezTo>
                    <a:cubicBezTo>
                      <a:pt x="76" y="33"/>
                      <a:pt x="76" y="32"/>
                      <a:pt x="74" y="32"/>
                    </a:cubicBezTo>
                    <a:cubicBezTo>
                      <a:pt x="74" y="32"/>
                      <a:pt x="74" y="31"/>
                      <a:pt x="73" y="31"/>
                    </a:cubicBezTo>
                    <a:cubicBezTo>
                      <a:pt x="70" y="27"/>
                      <a:pt x="65" y="24"/>
                      <a:pt x="59" y="23"/>
                    </a:cubicBezTo>
                    <a:cubicBezTo>
                      <a:pt x="59" y="23"/>
                      <a:pt x="59" y="23"/>
                      <a:pt x="59" y="23"/>
                    </a:cubicBezTo>
                    <a:cubicBezTo>
                      <a:pt x="59" y="23"/>
                      <a:pt x="59" y="23"/>
                      <a:pt x="58" y="23"/>
                    </a:cubicBezTo>
                    <a:cubicBezTo>
                      <a:pt x="58" y="23"/>
                      <a:pt x="57" y="23"/>
                      <a:pt x="56" y="22"/>
                    </a:cubicBezTo>
                    <a:cubicBezTo>
                      <a:pt x="54" y="21"/>
                      <a:pt x="51" y="20"/>
                      <a:pt x="48" y="22"/>
                    </a:cubicBezTo>
                    <a:cubicBezTo>
                      <a:pt x="46" y="22"/>
                      <a:pt x="45" y="22"/>
                      <a:pt x="43" y="22"/>
                    </a:cubicBezTo>
                    <a:cubicBezTo>
                      <a:pt x="33" y="23"/>
                      <a:pt x="25" y="29"/>
                      <a:pt x="21" y="39"/>
                    </a:cubicBezTo>
                    <a:cubicBezTo>
                      <a:pt x="21" y="39"/>
                      <a:pt x="21" y="39"/>
                      <a:pt x="21" y="39"/>
                    </a:cubicBezTo>
                    <a:cubicBezTo>
                      <a:pt x="19" y="41"/>
                      <a:pt x="19" y="43"/>
                      <a:pt x="19" y="46"/>
                    </a:cubicBezTo>
                    <a:cubicBezTo>
                      <a:pt x="19" y="47"/>
                      <a:pt x="19" y="47"/>
                      <a:pt x="19" y="48"/>
                    </a:cubicBezTo>
                    <a:cubicBezTo>
                      <a:pt x="17" y="52"/>
                      <a:pt x="17" y="56"/>
                      <a:pt x="19" y="59"/>
                    </a:cubicBezTo>
                    <a:cubicBezTo>
                      <a:pt x="19" y="60"/>
                      <a:pt x="19" y="61"/>
                      <a:pt x="19" y="61"/>
                    </a:cubicBezTo>
                    <a:cubicBezTo>
                      <a:pt x="19" y="62"/>
                      <a:pt x="19" y="63"/>
                      <a:pt x="20" y="64"/>
                    </a:cubicBezTo>
                    <a:cubicBezTo>
                      <a:pt x="20" y="65"/>
                      <a:pt x="20" y="65"/>
                      <a:pt x="20" y="66"/>
                    </a:cubicBezTo>
                    <a:cubicBezTo>
                      <a:pt x="20" y="66"/>
                      <a:pt x="20" y="67"/>
                      <a:pt x="20" y="67"/>
                    </a:cubicBezTo>
                    <a:cubicBezTo>
                      <a:pt x="21" y="68"/>
                      <a:pt x="21" y="68"/>
                      <a:pt x="21" y="69"/>
                    </a:cubicBezTo>
                    <a:cubicBezTo>
                      <a:pt x="21" y="69"/>
                      <a:pt x="21" y="69"/>
                      <a:pt x="21" y="70"/>
                    </a:cubicBezTo>
                    <a:cubicBezTo>
                      <a:pt x="21" y="70"/>
                      <a:pt x="21" y="70"/>
                      <a:pt x="21" y="70"/>
                    </a:cubicBezTo>
                    <a:cubicBezTo>
                      <a:pt x="23" y="75"/>
                      <a:pt x="26" y="80"/>
                      <a:pt x="30" y="84"/>
                    </a:cubicBezTo>
                    <a:cubicBezTo>
                      <a:pt x="30" y="84"/>
                      <a:pt x="30" y="84"/>
                      <a:pt x="30" y="84"/>
                    </a:cubicBezTo>
                    <a:cubicBezTo>
                      <a:pt x="32" y="86"/>
                      <a:pt x="34" y="89"/>
                      <a:pt x="37" y="90"/>
                    </a:cubicBezTo>
                    <a:cubicBezTo>
                      <a:pt x="37" y="90"/>
                      <a:pt x="37" y="90"/>
                      <a:pt x="38" y="91"/>
                    </a:cubicBezTo>
                    <a:cubicBezTo>
                      <a:pt x="39" y="93"/>
                      <a:pt x="42" y="94"/>
                      <a:pt x="45" y="95"/>
                    </a:cubicBezTo>
                    <a:cubicBezTo>
                      <a:pt x="53" y="99"/>
                      <a:pt x="62" y="101"/>
                      <a:pt x="71" y="96"/>
                    </a:cubicBezTo>
                    <a:cubicBezTo>
                      <a:pt x="72" y="96"/>
                      <a:pt x="74" y="95"/>
                      <a:pt x="76" y="94"/>
                    </a:cubicBezTo>
                    <a:cubicBezTo>
                      <a:pt x="77" y="94"/>
                      <a:pt x="77" y="94"/>
                      <a:pt x="77" y="93"/>
                    </a:cubicBezTo>
                    <a:cubicBezTo>
                      <a:pt x="78" y="93"/>
                      <a:pt x="78" y="93"/>
                      <a:pt x="78" y="93"/>
                    </a:cubicBezTo>
                    <a:cubicBezTo>
                      <a:pt x="79" y="92"/>
                      <a:pt x="79" y="92"/>
                      <a:pt x="79" y="92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54" name="Freeform 238">
                <a:extLst>
                  <a:ext uri="{FF2B5EF4-FFF2-40B4-BE49-F238E27FC236}">
                    <a16:creationId xmlns:a16="http://schemas.microsoft.com/office/drawing/2014/main" id="{9C308659-C45E-4812-99A8-E4C64047C8A0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1850688" y="901700"/>
                <a:ext cx="201613" cy="198438"/>
              </a:xfrm>
              <a:custGeom>
                <a:avLst/>
                <a:gdLst>
                  <a:gd name="T0" fmla="*/ 1 w 82"/>
                  <a:gd name="T1" fmla="*/ 37 h 81"/>
                  <a:gd name="T2" fmla="*/ 42 w 82"/>
                  <a:gd name="T3" fmla="*/ 4 h 81"/>
                  <a:gd name="T4" fmla="*/ 79 w 82"/>
                  <a:gd name="T5" fmla="*/ 41 h 81"/>
                  <a:gd name="T6" fmla="*/ 50 w 82"/>
                  <a:gd name="T7" fmla="*/ 79 h 81"/>
                  <a:gd name="T8" fmla="*/ 2 w 82"/>
                  <a:gd name="T9" fmla="*/ 44 h 81"/>
                  <a:gd name="T10" fmla="*/ 1 w 82"/>
                  <a:gd name="T11" fmla="*/ 37 h 81"/>
                  <a:gd name="T12" fmla="*/ 45 w 82"/>
                  <a:gd name="T13" fmla="*/ 62 h 81"/>
                  <a:gd name="T14" fmla="*/ 62 w 82"/>
                  <a:gd name="T15" fmla="*/ 44 h 81"/>
                  <a:gd name="T16" fmla="*/ 29 w 82"/>
                  <a:gd name="T17" fmla="*/ 22 h 81"/>
                  <a:gd name="T18" fmla="*/ 18 w 82"/>
                  <a:gd name="T19" fmla="*/ 39 h 81"/>
                  <a:gd name="T20" fmla="*/ 45 w 82"/>
                  <a:gd name="T21" fmla="*/ 62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2" h="81">
                    <a:moveTo>
                      <a:pt x="1" y="37"/>
                    </a:moveTo>
                    <a:cubicBezTo>
                      <a:pt x="0" y="15"/>
                      <a:pt x="19" y="0"/>
                      <a:pt x="42" y="4"/>
                    </a:cubicBezTo>
                    <a:cubicBezTo>
                      <a:pt x="61" y="7"/>
                      <a:pt x="77" y="23"/>
                      <a:pt x="79" y="41"/>
                    </a:cubicBezTo>
                    <a:cubicBezTo>
                      <a:pt x="82" y="59"/>
                      <a:pt x="70" y="77"/>
                      <a:pt x="50" y="79"/>
                    </a:cubicBezTo>
                    <a:cubicBezTo>
                      <a:pt x="28" y="81"/>
                      <a:pt x="6" y="66"/>
                      <a:pt x="2" y="44"/>
                    </a:cubicBezTo>
                    <a:cubicBezTo>
                      <a:pt x="1" y="42"/>
                      <a:pt x="1" y="39"/>
                      <a:pt x="1" y="37"/>
                    </a:cubicBezTo>
                    <a:close/>
                    <a:moveTo>
                      <a:pt x="45" y="62"/>
                    </a:moveTo>
                    <a:cubicBezTo>
                      <a:pt x="56" y="62"/>
                      <a:pt x="62" y="54"/>
                      <a:pt x="62" y="44"/>
                    </a:cubicBezTo>
                    <a:cubicBezTo>
                      <a:pt x="60" y="29"/>
                      <a:pt x="43" y="17"/>
                      <a:pt x="29" y="22"/>
                    </a:cubicBezTo>
                    <a:cubicBezTo>
                      <a:pt x="22" y="24"/>
                      <a:pt x="17" y="32"/>
                      <a:pt x="18" y="39"/>
                    </a:cubicBezTo>
                    <a:cubicBezTo>
                      <a:pt x="20" y="51"/>
                      <a:pt x="32" y="62"/>
                      <a:pt x="45" y="62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55" name="Freeform 239">
                <a:extLst>
                  <a:ext uri="{FF2B5EF4-FFF2-40B4-BE49-F238E27FC236}">
                    <a16:creationId xmlns:a16="http://schemas.microsoft.com/office/drawing/2014/main" id="{377B88C8-7CF0-4D15-8DF5-5DBE69239F31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2084050" y="1617663"/>
                <a:ext cx="169863" cy="174625"/>
              </a:xfrm>
              <a:custGeom>
                <a:avLst/>
                <a:gdLst>
                  <a:gd name="T0" fmla="*/ 36 w 69"/>
                  <a:gd name="T1" fmla="*/ 70 h 71"/>
                  <a:gd name="T2" fmla="*/ 1 w 69"/>
                  <a:gd name="T3" fmla="*/ 33 h 71"/>
                  <a:gd name="T4" fmla="*/ 35 w 69"/>
                  <a:gd name="T5" fmla="*/ 0 h 71"/>
                  <a:gd name="T6" fmla="*/ 68 w 69"/>
                  <a:gd name="T7" fmla="*/ 38 h 71"/>
                  <a:gd name="T8" fmla="*/ 36 w 69"/>
                  <a:gd name="T9" fmla="*/ 70 h 71"/>
                  <a:gd name="T10" fmla="*/ 51 w 69"/>
                  <a:gd name="T11" fmla="*/ 37 h 71"/>
                  <a:gd name="T12" fmla="*/ 34 w 69"/>
                  <a:gd name="T13" fmla="*/ 18 h 71"/>
                  <a:gd name="T14" fmla="*/ 19 w 69"/>
                  <a:gd name="T15" fmla="*/ 35 h 71"/>
                  <a:gd name="T16" fmla="*/ 36 w 69"/>
                  <a:gd name="T17" fmla="*/ 53 h 71"/>
                  <a:gd name="T18" fmla="*/ 51 w 69"/>
                  <a:gd name="T19" fmla="*/ 37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9" h="71">
                    <a:moveTo>
                      <a:pt x="36" y="70"/>
                    </a:moveTo>
                    <a:cubicBezTo>
                      <a:pt x="18" y="71"/>
                      <a:pt x="0" y="54"/>
                      <a:pt x="1" y="33"/>
                    </a:cubicBezTo>
                    <a:cubicBezTo>
                      <a:pt x="2" y="14"/>
                      <a:pt x="16" y="0"/>
                      <a:pt x="35" y="0"/>
                    </a:cubicBezTo>
                    <a:cubicBezTo>
                      <a:pt x="53" y="1"/>
                      <a:pt x="69" y="18"/>
                      <a:pt x="68" y="38"/>
                    </a:cubicBezTo>
                    <a:cubicBezTo>
                      <a:pt x="68" y="56"/>
                      <a:pt x="53" y="71"/>
                      <a:pt x="36" y="70"/>
                    </a:cubicBezTo>
                    <a:close/>
                    <a:moveTo>
                      <a:pt x="51" y="37"/>
                    </a:moveTo>
                    <a:cubicBezTo>
                      <a:pt x="51" y="27"/>
                      <a:pt x="43" y="19"/>
                      <a:pt x="34" y="18"/>
                    </a:cubicBezTo>
                    <a:cubicBezTo>
                      <a:pt x="24" y="18"/>
                      <a:pt x="19" y="26"/>
                      <a:pt x="19" y="35"/>
                    </a:cubicBezTo>
                    <a:cubicBezTo>
                      <a:pt x="19" y="44"/>
                      <a:pt x="27" y="53"/>
                      <a:pt x="36" y="53"/>
                    </a:cubicBezTo>
                    <a:cubicBezTo>
                      <a:pt x="45" y="52"/>
                      <a:pt x="51" y="46"/>
                      <a:pt x="51" y="37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56" name="Freeform 240">
                <a:extLst>
                  <a:ext uri="{FF2B5EF4-FFF2-40B4-BE49-F238E27FC236}">
                    <a16:creationId xmlns:a16="http://schemas.microsoft.com/office/drawing/2014/main" id="{E224597E-6BAA-4083-9738-1CD2570B199F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1811000" y="1239838"/>
                <a:ext cx="163513" cy="165100"/>
              </a:xfrm>
              <a:custGeom>
                <a:avLst/>
                <a:gdLst>
                  <a:gd name="T0" fmla="*/ 35 w 66"/>
                  <a:gd name="T1" fmla="*/ 65 h 67"/>
                  <a:gd name="T2" fmla="*/ 0 w 66"/>
                  <a:gd name="T3" fmla="*/ 33 h 67"/>
                  <a:gd name="T4" fmla="*/ 30 w 66"/>
                  <a:gd name="T5" fmla="*/ 1 h 67"/>
                  <a:gd name="T6" fmla="*/ 65 w 66"/>
                  <a:gd name="T7" fmla="*/ 36 h 67"/>
                  <a:gd name="T8" fmla="*/ 35 w 66"/>
                  <a:gd name="T9" fmla="*/ 65 h 67"/>
                  <a:gd name="T10" fmla="*/ 35 w 66"/>
                  <a:gd name="T11" fmla="*/ 48 h 67"/>
                  <a:gd name="T12" fmla="*/ 48 w 66"/>
                  <a:gd name="T13" fmla="*/ 36 h 67"/>
                  <a:gd name="T14" fmla="*/ 32 w 66"/>
                  <a:gd name="T15" fmla="*/ 19 h 67"/>
                  <a:gd name="T16" fmla="*/ 18 w 66"/>
                  <a:gd name="T17" fmla="*/ 31 h 67"/>
                  <a:gd name="T18" fmla="*/ 35 w 66"/>
                  <a:gd name="T19" fmla="*/ 48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6" h="67">
                    <a:moveTo>
                      <a:pt x="35" y="65"/>
                    </a:moveTo>
                    <a:cubicBezTo>
                      <a:pt x="17" y="67"/>
                      <a:pt x="0" y="50"/>
                      <a:pt x="0" y="33"/>
                    </a:cubicBezTo>
                    <a:cubicBezTo>
                      <a:pt x="0" y="16"/>
                      <a:pt x="13" y="2"/>
                      <a:pt x="30" y="1"/>
                    </a:cubicBezTo>
                    <a:cubicBezTo>
                      <a:pt x="49" y="0"/>
                      <a:pt x="66" y="16"/>
                      <a:pt x="65" y="36"/>
                    </a:cubicBezTo>
                    <a:cubicBezTo>
                      <a:pt x="65" y="51"/>
                      <a:pt x="53" y="66"/>
                      <a:pt x="35" y="65"/>
                    </a:cubicBezTo>
                    <a:close/>
                    <a:moveTo>
                      <a:pt x="35" y="48"/>
                    </a:moveTo>
                    <a:cubicBezTo>
                      <a:pt x="42" y="48"/>
                      <a:pt x="47" y="43"/>
                      <a:pt x="48" y="36"/>
                    </a:cubicBezTo>
                    <a:cubicBezTo>
                      <a:pt x="48" y="26"/>
                      <a:pt x="41" y="19"/>
                      <a:pt x="32" y="19"/>
                    </a:cubicBezTo>
                    <a:cubicBezTo>
                      <a:pt x="23" y="19"/>
                      <a:pt x="18" y="24"/>
                      <a:pt x="18" y="31"/>
                    </a:cubicBezTo>
                    <a:cubicBezTo>
                      <a:pt x="18" y="41"/>
                      <a:pt x="25" y="48"/>
                      <a:pt x="35" y="48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57" name="Freeform 241">
                <a:extLst>
                  <a:ext uri="{FF2B5EF4-FFF2-40B4-BE49-F238E27FC236}">
                    <a16:creationId xmlns:a16="http://schemas.microsoft.com/office/drawing/2014/main" id="{FB188FF3-4361-4AAA-91FF-08F44B9E1F8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1125200" y="1841500"/>
                <a:ext cx="52388" cy="53975"/>
              </a:xfrm>
              <a:custGeom>
                <a:avLst/>
                <a:gdLst>
                  <a:gd name="T0" fmla="*/ 8 w 21"/>
                  <a:gd name="T1" fmla="*/ 21 h 22"/>
                  <a:gd name="T2" fmla="*/ 1 w 21"/>
                  <a:gd name="T3" fmla="*/ 10 h 22"/>
                  <a:gd name="T4" fmla="*/ 10 w 21"/>
                  <a:gd name="T5" fmla="*/ 0 h 22"/>
                  <a:gd name="T6" fmla="*/ 20 w 21"/>
                  <a:gd name="T7" fmla="*/ 10 h 22"/>
                  <a:gd name="T8" fmla="*/ 12 w 21"/>
                  <a:gd name="T9" fmla="*/ 22 h 22"/>
                  <a:gd name="T10" fmla="*/ 8 w 21"/>
                  <a:gd name="T11" fmla="*/ 21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1" h="22">
                    <a:moveTo>
                      <a:pt x="8" y="21"/>
                    </a:moveTo>
                    <a:cubicBezTo>
                      <a:pt x="5" y="18"/>
                      <a:pt x="1" y="14"/>
                      <a:pt x="1" y="10"/>
                    </a:cubicBezTo>
                    <a:cubicBezTo>
                      <a:pt x="0" y="4"/>
                      <a:pt x="4" y="0"/>
                      <a:pt x="10" y="0"/>
                    </a:cubicBezTo>
                    <a:cubicBezTo>
                      <a:pt x="17" y="0"/>
                      <a:pt x="21" y="4"/>
                      <a:pt x="20" y="10"/>
                    </a:cubicBezTo>
                    <a:cubicBezTo>
                      <a:pt x="19" y="14"/>
                      <a:pt x="15" y="18"/>
                      <a:pt x="12" y="22"/>
                    </a:cubicBezTo>
                    <a:cubicBezTo>
                      <a:pt x="11" y="21"/>
                      <a:pt x="9" y="21"/>
                      <a:pt x="8" y="21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58" name="Freeform 242">
                <a:extLst>
                  <a:ext uri="{FF2B5EF4-FFF2-40B4-BE49-F238E27FC236}">
                    <a16:creationId xmlns:a16="http://schemas.microsoft.com/office/drawing/2014/main" id="{DF44835B-79B9-46AA-933C-C5DF84BD3B1F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2619038" y="3213100"/>
                <a:ext cx="717550" cy="809625"/>
              </a:xfrm>
              <a:custGeom>
                <a:avLst/>
                <a:gdLst>
                  <a:gd name="T0" fmla="*/ 129 w 292"/>
                  <a:gd name="T1" fmla="*/ 225 h 329"/>
                  <a:gd name="T2" fmla="*/ 110 w 292"/>
                  <a:gd name="T3" fmla="*/ 229 h 329"/>
                  <a:gd name="T4" fmla="*/ 116 w 292"/>
                  <a:gd name="T5" fmla="*/ 204 h 329"/>
                  <a:gd name="T6" fmla="*/ 111 w 292"/>
                  <a:gd name="T7" fmla="*/ 199 h 329"/>
                  <a:gd name="T8" fmla="*/ 87 w 292"/>
                  <a:gd name="T9" fmla="*/ 196 h 329"/>
                  <a:gd name="T10" fmla="*/ 97 w 292"/>
                  <a:gd name="T11" fmla="*/ 176 h 329"/>
                  <a:gd name="T12" fmla="*/ 68 w 292"/>
                  <a:gd name="T13" fmla="*/ 180 h 329"/>
                  <a:gd name="T14" fmla="*/ 79 w 292"/>
                  <a:gd name="T15" fmla="*/ 162 h 329"/>
                  <a:gd name="T16" fmla="*/ 56 w 292"/>
                  <a:gd name="T17" fmla="*/ 162 h 329"/>
                  <a:gd name="T18" fmla="*/ 62 w 292"/>
                  <a:gd name="T19" fmla="*/ 144 h 329"/>
                  <a:gd name="T20" fmla="*/ 56 w 292"/>
                  <a:gd name="T21" fmla="*/ 136 h 329"/>
                  <a:gd name="T22" fmla="*/ 46 w 292"/>
                  <a:gd name="T23" fmla="*/ 136 h 329"/>
                  <a:gd name="T24" fmla="*/ 31 w 292"/>
                  <a:gd name="T25" fmla="*/ 147 h 329"/>
                  <a:gd name="T26" fmla="*/ 32 w 292"/>
                  <a:gd name="T27" fmla="*/ 118 h 329"/>
                  <a:gd name="T28" fmla="*/ 12 w 292"/>
                  <a:gd name="T29" fmla="*/ 129 h 329"/>
                  <a:gd name="T30" fmla="*/ 2 w 292"/>
                  <a:gd name="T31" fmla="*/ 51 h 329"/>
                  <a:gd name="T32" fmla="*/ 89 w 292"/>
                  <a:gd name="T33" fmla="*/ 21 h 329"/>
                  <a:gd name="T34" fmla="*/ 111 w 292"/>
                  <a:gd name="T35" fmla="*/ 7 h 329"/>
                  <a:gd name="T36" fmla="*/ 119 w 292"/>
                  <a:gd name="T37" fmla="*/ 39 h 329"/>
                  <a:gd name="T38" fmla="*/ 138 w 292"/>
                  <a:gd name="T39" fmla="*/ 26 h 329"/>
                  <a:gd name="T40" fmla="*/ 136 w 292"/>
                  <a:gd name="T41" fmla="*/ 55 h 329"/>
                  <a:gd name="T42" fmla="*/ 159 w 292"/>
                  <a:gd name="T43" fmla="*/ 42 h 329"/>
                  <a:gd name="T44" fmla="*/ 149 w 292"/>
                  <a:gd name="T45" fmla="*/ 64 h 329"/>
                  <a:gd name="T46" fmla="*/ 182 w 292"/>
                  <a:gd name="T47" fmla="*/ 67 h 329"/>
                  <a:gd name="T48" fmla="*/ 178 w 292"/>
                  <a:gd name="T49" fmla="*/ 80 h 329"/>
                  <a:gd name="T50" fmla="*/ 188 w 292"/>
                  <a:gd name="T51" fmla="*/ 104 h 329"/>
                  <a:gd name="T52" fmla="*/ 211 w 292"/>
                  <a:gd name="T53" fmla="*/ 93 h 329"/>
                  <a:gd name="T54" fmla="*/ 206 w 292"/>
                  <a:gd name="T55" fmla="*/ 129 h 329"/>
                  <a:gd name="T56" fmla="*/ 231 w 292"/>
                  <a:gd name="T57" fmla="*/ 117 h 329"/>
                  <a:gd name="T58" fmla="*/ 212 w 292"/>
                  <a:gd name="T59" fmla="*/ 137 h 329"/>
                  <a:gd name="T60" fmla="*/ 244 w 292"/>
                  <a:gd name="T61" fmla="*/ 144 h 329"/>
                  <a:gd name="T62" fmla="*/ 228 w 292"/>
                  <a:gd name="T63" fmla="*/ 164 h 329"/>
                  <a:gd name="T64" fmla="*/ 264 w 292"/>
                  <a:gd name="T65" fmla="*/ 172 h 329"/>
                  <a:gd name="T66" fmla="*/ 244 w 292"/>
                  <a:gd name="T67" fmla="*/ 192 h 329"/>
                  <a:gd name="T68" fmla="*/ 277 w 292"/>
                  <a:gd name="T69" fmla="*/ 202 h 329"/>
                  <a:gd name="T70" fmla="*/ 257 w 292"/>
                  <a:gd name="T71" fmla="*/ 221 h 329"/>
                  <a:gd name="T72" fmla="*/ 287 w 292"/>
                  <a:gd name="T73" fmla="*/ 234 h 329"/>
                  <a:gd name="T74" fmla="*/ 268 w 292"/>
                  <a:gd name="T75" fmla="*/ 249 h 329"/>
                  <a:gd name="T76" fmla="*/ 226 w 292"/>
                  <a:gd name="T77" fmla="*/ 327 h 329"/>
                  <a:gd name="T78" fmla="*/ 160 w 292"/>
                  <a:gd name="T79" fmla="*/ 292 h 329"/>
                  <a:gd name="T80" fmla="*/ 140 w 292"/>
                  <a:gd name="T81" fmla="*/ 293 h 329"/>
                  <a:gd name="T82" fmla="*/ 151 w 292"/>
                  <a:gd name="T83" fmla="*/ 269 h 329"/>
                  <a:gd name="T84" fmla="*/ 148 w 292"/>
                  <a:gd name="T85" fmla="*/ 262 h 329"/>
                  <a:gd name="T86" fmla="*/ 125 w 292"/>
                  <a:gd name="T87" fmla="*/ 255 h 329"/>
                  <a:gd name="T88" fmla="*/ 138 w 292"/>
                  <a:gd name="T89" fmla="*/ 240 h 329"/>
                  <a:gd name="T90" fmla="*/ 260 w 292"/>
                  <a:gd name="T91" fmla="*/ 253 h 329"/>
                  <a:gd name="T92" fmla="*/ 219 w 292"/>
                  <a:gd name="T93" fmla="*/ 162 h 329"/>
                  <a:gd name="T94" fmla="*/ 162 w 292"/>
                  <a:gd name="T95" fmla="*/ 88 h 329"/>
                  <a:gd name="T96" fmla="*/ 72 w 292"/>
                  <a:gd name="T97" fmla="*/ 22 h 329"/>
                  <a:gd name="T98" fmla="*/ 12 w 292"/>
                  <a:gd name="T99" fmla="*/ 85 h 329"/>
                  <a:gd name="T100" fmla="*/ 35 w 292"/>
                  <a:gd name="T101" fmla="*/ 112 h 329"/>
                  <a:gd name="T102" fmla="*/ 54 w 292"/>
                  <a:gd name="T103" fmla="*/ 126 h 329"/>
                  <a:gd name="T104" fmla="*/ 74 w 292"/>
                  <a:gd name="T105" fmla="*/ 143 h 329"/>
                  <a:gd name="T106" fmla="*/ 92 w 292"/>
                  <a:gd name="T107" fmla="*/ 160 h 329"/>
                  <a:gd name="T108" fmla="*/ 108 w 292"/>
                  <a:gd name="T109" fmla="*/ 177 h 329"/>
                  <a:gd name="T110" fmla="*/ 123 w 292"/>
                  <a:gd name="T111" fmla="*/ 197 h 329"/>
                  <a:gd name="T112" fmla="*/ 137 w 292"/>
                  <a:gd name="T113" fmla="*/ 218 h 329"/>
                  <a:gd name="T114" fmla="*/ 149 w 292"/>
                  <a:gd name="T115" fmla="*/ 240 h 329"/>
                  <a:gd name="T116" fmla="*/ 159 w 292"/>
                  <a:gd name="T117" fmla="*/ 263 h 329"/>
                  <a:gd name="T118" fmla="*/ 169 w 292"/>
                  <a:gd name="T119" fmla="*/ 289 h 329"/>
                  <a:gd name="T120" fmla="*/ 248 w 292"/>
                  <a:gd name="T121" fmla="*/ 305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292" h="329">
                    <a:moveTo>
                      <a:pt x="138" y="236"/>
                    </a:moveTo>
                    <a:cubicBezTo>
                      <a:pt x="137" y="234"/>
                      <a:pt x="136" y="232"/>
                      <a:pt x="135" y="230"/>
                    </a:cubicBezTo>
                    <a:cubicBezTo>
                      <a:pt x="134" y="229"/>
                      <a:pt x="133" y="227"/>
                      <a:pt x="132" y="225"/>
                    </a:cubicBezTo>
                    <a:cubicBezTo>
                      <a:pt x="131" y="224"/>
                      <a:pt x="131" y="224"/>
                      <a:pt x="129" y="225"/>
                    </a:cubicBezTo>
                    <a:cubicBezTo>
                      <a:pt x="124" y="228"/>
                      <a:pt x="119" y="231"/>
                      <a:pt x="115" y="234"/>
                    </a:cubicBezTo>
                    <a:cubicBezTo>
                      <a:pt x="113" y="235"/>
                      <a:pt x="112" y="235"/>
                      <a:pt x="111" y="235"/>
                    </a:cubicBezTo>
                    <a:cubicBezTo>
                      <a:pt x="109" y="235"/>
                      <a:pt x="108" y="234"/>
                      <a:pt x="108" y="232"/>
                    </a:cubicBezTo>
                    <a:cubicBezTo>
                      <a:pt x="108" y="231"/>
                      <a:pt x="108" y="229"/>
                      <a:pt x="110" y="229"/>
                    </a:cubicBezTo>
                    <a:cubicBezTo>
                      <a:pt x="115" y="225"/>
                      <a:pt x="120" y="222"/>
                      <a:pt x="125" y="219"/>
                    </a:cubicBezTo>
                    <a:cubicBezTo>
                      <a:pt x="127" y="218"/>
                      <a:pt x="127" y="217"/>
                      <a:pt x="126" y="215"/>
                    </a:cubicBezTo>
                    <a:cubicBezTo>
                      <a:pt x="123" y="212"/>
                      <a:pt x="121" y="208"/>
                      <a:pt x="119" y="204"/>
                    </a:cubicBezTo>
                    <a:cubicBezTo>
                      <a:pt x="118" y="203"/>
                      <a:pt x="117" y="203"/>
                      <a:pt x="116" y="204"/>
                    </a:cubicBezTo>
                    <a:cubicBezTo>
                      <a:pt x="111" y="208"/>
                      <a:pt x="106" y="211"/>
                      <a:pt x="101" y="215"/>
                    </a:cubicBezTo>
                    <a:cubicBezTo>
                      <a:pt x="99" y="217"/>
                      <a:pt x="96" y="216"/>
                      <a:pt x="95" y="213"/>
                    </a:cubicBezTo>
                    <a:cubicBezTo>
                      <a:pt x="95" y="211"/>
                      <a:pt x="96" y="210"/>
                      <a:pt x="97" y="209"/>
                    </a:cubicBezTo>
                    <a:cubicBezTo>
                      <a:pt x="102" y="205"/>
                      <a:pt x="106" y="202"/>
                      <a:pt x="111" y="199"/>
                    </a:cubicBezTo>
                    <a:cubicBezTo>
                      <a:pt x="113" y="197"/>
                      <a:pt x="113" y="197"/>
                      <a:pt x="112" y="195"/>
                    </a:cubicBezTo>
                    <a:cubicBezTo>
                      <a:pt x="109" y="191"/>
                      <a:pt x="106" y="188"/>
                      <a:pt x="104" y="185"/>
                    </a:cubicBezTo>
                    <a:cubicBezTo>
                      <a:pt x="103" y="184"/>
                      <a:pt x="102" y="184"/>
                      <a:pt x="101" y="184"/>
                    </a:cubicBezTo>
                    <a:cubicBezTo>
                      <a:pt x="97" y="188"/>
                      <a:pt x="92" y="192"/>
                      <a:pt x="87" y="196"/>
                    </a:cubicBezTo>
                    <a:cubicBezTo>
                      <a:pt x="86" y="197"/>
                      <a:pt x="83" y="197"/>
                      <a:pt x="82" y="196"/>
                    </a:cubicBezTo>
                    <a:cubicBezTo>
                      <a:pt x="81" y="194"/>
                      <a:pt x="81" y="192"/>
                      <a:pt x="82" y="191"/>
                    </a:cubicBezTo>
                    <a:cubicBezTo>
                      <a:pt x="87" y="187"/>
                      <a:pt x="92" y="183"/>
                      <a:pt x="97" y="179"/>
                    </a:cubicBezTo>
                    <a:cubicBezTo>
                      <a:pt x="98" y="178"/>
                      <a:pt x="98" y="177"/>
                      <a:pt x="97" y="176"/>
                    </a:cubicBezTo>
                    <a:cubicBezTo>
                      <a:pt x="94" y="173"/>
                      <a:pt x="91" y="169"/>
                      <a:pt x="88" y="166"/>
                    </a:cubicBezTo>
                    <a:cubicBezTo>
                      <a:pt x="87" y="165"/>
                      <a:pt x="86" y="165"/>
                      <a:pt x="85" y="166"/>
                    </a:cubicBezTo>
                    <a:cubicBezTo>
                      <a:pt x="81" y="170"/>
                      <a:pt x="76" y="174"/>
                      <a:pt x="72" y="178"/>
                    </a:cubicBezTo>
                    <a:cubicBezTo>
                      <a:pt x="71" y="179"/>
                      <a:pt x="70" y="180"/>
                      <a:pt x="68" y="180"/>
                    </a:cubicBezTo>
                    <a:cubicBezTo>
                      <a:pt x="67" y="179"/>
                      <a:pt x="66" y="179"/>
                      <a:pt x="65" y="177"/>
                    </a:cubicBezTo>
                    <a:cubicBezTo>
                      <a:pt x="65" y="176"/>
                      <a:pt x="65" y="174"/>
                      <a:pt x="67" y="173"/>
                    </a:cubicBezTo>
                    <a:cubicBezTo>
                      <a:pt x="70" y="170"/>
                      <a:pt x="74" y="166"/>
                      <a:pt x="78" y="163"/>
                    </a:cubicBezTo>
                    <a:cubicBezTo>
                      <a:pt x="78" y="162"/>
                      <a:pt x="79" y="162"/>
                      <a:pt x="79" y="162"/>
                    </a:cubicBezTo>
                    <a:cubicBezTo>
                      <a:pt x="81" y="159"/>
                      <a:pt x="81" y="160"/>
                      <a:pt x="79" y="157"/>
                    </a:cubicBezTo>
                    <a:cubicBezTo>
                      <a:pt x="77" y="155"/>
                      <a:pt x="74" y="152"/>
                      <a:pt x="71" y="150"/>
                    </a:cubicBezTo>
                    <a:cubicBezTo>
                      <a:pt x="69" y="147"/>
                      <a:pt x="68" y="147"/>
                      <a:pt x="66" y="150"/>
                    </a:cubicBezTo>
                    <a:cubicBezTo>
                      <a:pt x="63" y="154"/>
                      <a:pt x="59" y="157"/>
                      <a:pt x="56" y="162"/>
                    </a:cubicBezTo>
                    <a:cubicBezTo>
                      <a:pt x="54" y="164"/>
                      <a:pt x="51" y="164"/>
                      <a:pt x="49" y="163"/>
                    </a:cubicBezTo>
                    <a:cubicBezTo>
                      <a:pt x="48" y="161"/>
                      <a:pt x="48" y="158"/>
                      <a:pt x="50" y="156"/>
                    </a:cubicBezTo>
                    <a:cubicBezTo>
                      <a:pt x="53" y="154"/>
                      <a:pt x="55" y="151"/>
                      <a:pt x="58" y="148"/>
                    </a:cubicBezTo>
                    <a:cubicBezTo>
                      <a:pt x="59" y="147"/>
                      <a:pt x="61" y="146"/>
                      <a:pt x="62" y="144"/>
                    </a:cubicBezTo>
                    <a:cubicBezTo>
                      <a:pt x="62" y="144"/>
                      <a:pt x="62" y="144"/>
                      <a:pt x="62" y="144"/>
                    </a:cubicBezTo>
                    <a:cubicBezTo>
                      <a:pt x="64" y="143"/>
                      <a:pt x="64" y="143"/>
                      <a:pt x="62" y="141"/>
                    </a:cubicBezTo>
                    <a:cubicBezTo>
                      <a:pt x="60" y="140"/>
                      <a:pt x="58" y="138"/>
                      <a:pt x="56" y="137"/>
                    </a:cubicBezTo>
                    <a:cubicBezTo>
                      <a:pt x="56" y="137"/>
                      <a:pt x="56" y="136"/>
                      <a:pt x="56" y="136"/>
                    </a:cubicBezTo>
                    <a:cubicBezTo>
                      <a:pt x="54" y="134"/>
                      <a:pt x="52" y="133"/>
                      <a:pt x="50" y="132"/>
                    </a:cubicBezTo>
                    <a:cubicBezTo>
                      <a:pt x="50" y="131"/>
                      <a:pt x="49" y="131"/>
                      <a:pt x="49" y="132"/>
                    </a:cubicBezTo>
                    <a:cubicBezTo>
                      <a:pt x="48" y="133"/>
                      <a:pt x="47" y="134"/>
                      <a:pt x="46" y="136"/>
                    </a:cubicBezTo>
                    <a:cubicBezTo>
                      <a:pt x="46" y="136"/>
                      <a:pt x="46" y="136"/>
                      <a:pt x="46" y="136"/>
                    </a:cubicBezTo>
                    <a:cubicBezTo>
                      <a:pt x="46" y="136"/>
                      <a:pt x="45" y="136"/>
                      <a:pt x="45" y="137"/>
                    </a:cubicBezTo>
                    <a:cubicBezTo>
                      <a:pt x="43" y="140"/>
                      <a:pt x="40" y="143"/>
                      <a:pt x="37" y="147"/>
                    </a:cubicBezTo>
                    <a:cubicBezTo>
                      <a:pt x="37" y="147"/>
                      <a:pt x="36" y="148"/>
                      <a:pt x="35" y="148"/>
                    </a:cubicBezTo>
                    <a:cubicBezTo>
                      <a:pt x="33" y="149"/>
                      <a:pt x="32" y="148"/>
                      <a:pt x="31" y="147"/>
                    </a:cubicBezTo>
                    <a:cubicBezTo>
                      <a:pt x="30" y="145"/>
                      <a:pt x="30" y="144"/>
                      <a:pt x="31" y="143"/>
                    </a:cubicBezTo>
                    <a:cubicBezTo>
                      <a:pt x="35" y="138"/>
                      <a:pt x="39" y="133"/>
                      <a:pt x="43" y="129"/>
                    </a:cubicBezTo>
                    <a:cubicBezTo>
                      <a:pt x="44" y="128"/>
                      <a:pt x="44" y="127"/>
                      <a:pt x="42" y="126"/>
                    </a:cubicBezTo>
                    <a:cubicBezTo>
                      <a:pt x="39" y="123"/>
                      <a:pt x="35" y="121"/>
                      <a:pt x="32" y="118"/>
                    </a:cubicBezTo>
                    <a:cubicBezTo>
                      <a:pt x="30" y="117"/>
                      <a:pt x="29" y="117"/>
                      <a:pt x="28" y="119"/>
                    </a:cubicBezTo>
                    <a:cubicBezTo>
                      <a:pt x="24" y="124"/>
                      <a:pt x="21" y="128"/>
                      <a:pt x="17" y="133"/>
                    </a:cubicBezTo>
                    <a:cubicBezTo>
                      <a:pt x="16" y="135"/>
                      <a:pt x="14" y="135"/>
                      <a:pt x="12" y="134"/>
                    </a:cubicBezTo>
                    <a:cubicBezTo>
                      <a:pt x="10" y="133"/>
                      <a:pt x="10" y="130"/>
                      <a:pt x="12" y="129"/>
                    </a:cubicBezTo>
                    <a:cubicBezTo>
                      <a:pt x="15" y="124"/>
                      <a:pt x="19" y="119"/>
                      <a:pt x="23" y="114"/>
                    </a:cubicBezTo>
                    <a:cubicBezTo>
                      <a:pt x="23" y="113"/>
                      <a:pt x="24" y="112"/>
                      <a:pt x="23" y="112"/>
                    </a:cubicBezTo>
                    <a:cubicBezTo>
                      <a:pt x="13" y="103"/>
                      <a:pt x="6" y="92"/>
                      <a:pt x="2" y="79"/>
                    </a:cubicBezTo>
                    <a:cubicBezTo>
                      <a:pt x="0" y="69"/>
                      <a:pt x="0" y="60"/>
                      <a:pt x="2" y="51"/>
                    </a:cubicBezTo>
                    <a:cubicBezTo>
                      <a:pt x="4" y="44"/>
                      <a:pt x="7" y="39"/>
                      <a:pt x="11" y="33"/>
                    </a:cubicBezTo>
                    <a:cubicBezTo>
                      <a:pt x="16" y="26"/>
                      <a:pt x="24" y="21"/>
                      <a:pt x="32" y="18"/>
                    </a:cubicBezTo>
                    <a:cubicBezTo>
                      <a:pt x="49" y="11"/>
                      <a:pt x="65" y="12"/>
                      <a:pt x="81" y="17"/>
                    </a:cubicBezTo>
                    <a:cubicBezTo>
                      <a:pt x="84" y="18"/>
                      <a:pt x="87" y="19"/>
                      <a:pt x="89" y="21"/>
                    </a:cubicBezTo>
                    <a:cubicBezTo>
                      <a:pt x="91" y="22"/>
                      <a:pt x="91" y="21"/>
                      <a:pt x="92" y="20"/>
                    </a:cubicBezTo>
                    <a:cubicBezTo>
                      <a:pt x="96" y="14"/>
                      <a:pt x="101" y="8"/>
                      <a:pt x="105" y="3"/>
                    </a:cubicBezTo>
                    <a:cubicBezTo>
                      <a:pt x="107" y="1"/>
                      <a:pt x="109" y="0"/>
                      <a:pt x="111" y="2"/>
                    </a:cubicBezTo>
                    <a:cubicBezTo>
                      <a:pt x="112" y="3"/>
                      <a:pt x="112" y="5"/>
                      <a:pt x="111" y="7"/>
                    </a:cubicBezTo>
                    <a:cubicBezTo>
                      <a:pt x="107" y="13"/>
                      <a:pt x="103" y="18"/>
                      <a:pt x="98" y="24"/>
                    </a:cubicBezTo>
                    <a:cubicBezTo>
                      <a:pt x="97" y="25"/>
                      <a:pt x="98" y="26"/>
                      <a:pt x="99" y="26"/>
                    </a:cubicBezTo>
                    <a:cubicBezTo>
                      <a:pt x="105" y="30"/>
                      <a:pt x="111" y="34"/>
                      <a:pt x="117" y="39"/>
                    </a:cubicBezTo>
                    <a:cubicBezTo>
                      <a:pt x="117" y="39"/>
                      <a:pt x="118" y="40"/>
                      <a:pt x="119" y="39"/>
                    </a:cubicBezTo>
                    <a:cubicBezTo>
                      <a:pt x="122" y="34"/>
                      <a:pt x="125" y="30"/>
                      <a:pt x="129" y="26"/>
                    </a:cubicBezTo>
                    <a:cubicBezTo>
                      <a:pt x="130" y="25"/>
                      <a:pt x="132" y="23"/>
                      <a:pt x="133" y="21"/>
                    </a:cubicBezTo>
                    <a:cubicBezTo>
                      <a:pt x="134" y="20"/>
                      <a:pt x="137" y="20"/>
                      <a:pt x="138" y="21"/>
                    </a:cubicBezTo>
                    <a:cubicBezTo>
                      <a:pt x="140" y="22"/>
                      <a:pt x="140" y="25"/>
                      <a:pt x="138" y="26"/>
                    </a:cubicBezTo>
                    <a:cubicBezTo>
                      <a:pt x="136" y="29"/>
                      <a:pt x="134" y="31"/>
                      <a:pt x="132" y="33"/>
                    </a:cubicBezTo>
                    <a:cubicBezTo>
                      <a:pt x="130" y="36"/>
                      <a:pt x="127" y="40"/>
                      <a:pt x="125" y="43"/>
                    </a:cubicBezTo>
                    <a:cubicBezTo>
                      <a:pt x="124" y="44"/>
                      <a:pt x="124" y="44"/>
                      <a:pt x="125" y="45"/>
                    </a:cubicBezTo>
                    <a:cubicBezTo>
                      <a:pt x="129" y="48"/>
                      <a:pt x="133" y="51"/>
                      <a:pt x="136" y="55"/>
                    </a:cubicBezTo>
                    <a:cubicBezTo>
                      <a:pt x="138" y="56"/>
                      <a:pt x="140" y="57"/>
                      <a:pt x="141" y="59"/>
                    </a:cubicBezTo>
                    <a:cubicBezTo>
                      <a:pt x="142" y="60"/>
                      <a:pt x="143" y="59"/>
                      <a:pt x="144" y="58"/>
                    </a:cubicBezTo>
                    <a:cubicBezTo>
                      <a:pt x="148" y="54"/>
                      <a:pt x="152" y="49"/>
                      <a:pt x="157" y="45"/>
                    </a:cubicBezTo>
                    <a:cubicBezTo>
                      <a:pt x="157" y="44"/>
                      <a:pt x="158" y="43"/>
                      <a:pt x="159" y="42"/>
                    </a:cubicBezTo>
                    <a:cubicBezTo>
                      <a:pt x="161" y="41"/>
                      <a:pt x="162" y="41"/>
                      <a:pt x="164" y="42"/>
                    </a:cubicBezTo>
                    <a:cubicBezTo>
                      <a:pt x="165" y="44"/>
                      <a:pt x="166" y="46"/>
                      <a:pt x="164" y="47"/>
                    </a:cubicBezTo>
                    <a:cubicBezTo>
                      <a:pt x="161" y="51"/>
                      <a:pt x="158" y="54"/>
                      <a:pt x="155" y="57"/>
                    </a:cubicBezTo>
                    <a:cubicBezTo>
                      <a:pt x="153" y="59"/>
                      <a:pt x="151" y="62"/>
                      <a:pt x="149" y="64"/>
                    </a:cubicBezTo>
                    <a:cubicBezTo>
                      <a:pt x="148" y="64"/>
                      <a:pt x="148" y="65"/>
                      <a:pt x="149" y="65"/>
                    </a:cubicBezTo>
                    <a:cubicBezTo>
                      <a:pt x="154" y="70"/>
                      <a:pt x="159" y="75"/>
                      <a:pt x="165" y="80"/>
                    </a:cubicBezTo>
                    <a:cubicBezTo>
                      <a:pt x="165" y="81"/>
                      <a:pt x="166" y="81"/>
                      <a:pt x="167" y="80"/>
                    </a:cubicBezTo>
                    <a:cubicBezTo>
                      <a:pt x="172" y="76"/>
                      <a:pt x="177" y="71"/>
                      <a:pt x="182" y="67"/>
                    </a:cubicBezTo>
                    <a:cubicBezTo>
                      <a:pt x="182" y="66"/>
                      <a:pt x="183" y="65"/>
                      <a:pt x="185" y="64"/>
                    </a:cubicBezTo>
                    <a:cubicBezTo>
                      <a:pt x="186" y="64"/>
                      <a:pt x="188" y="65"/>
                      <a:pt x="189" y="66"/>
                    </a:cubicBezTo>
                    <a:cubicBezTo>
                      <a:pt x="189" y="68"/>
                      <a:pt x="189" y="69"/>
                      <a:pt x="188" y="71"/>
                    </a:cubicBezTo>
                    <a:cubicBezTo>
                      <a:pt x="185" y="74"/>
                      <a:pt x="181" y="77"/>
                      <a:pt x="178" y="80"/>
                    </a:cubicBezTo>
                    <a:cubicBezTo>
                      <a:pt x="176" y="82"/>
                      <a:pt x="174" y="84"/>
                      <a:pt x="172" y="86"/>
                    </a:cubicBezTo>
                    <a:cubicBezTo>
                      <a:pt x="171" y="87"/>
                      <a:pt x="171" y="87"/>
                      <a:pt x="171" y="88"/>
                    </a:cubicBezTo>
                    <a:cubicBezTo>
                      <a:pt x="176" y="93"/>
                      <a:pt x="181" y="98"/>
                      <a:pt x="186" y="104"/>
                    </a:cubicBezTo>
                    <a:cubicBezTo>
                      <a:pt x="187" y="105"/>
                      <a:pt x="187" y="105"/>
                      <a:pt x="188" y="104"/>
                    </a:cubicBezTo>
                    <a:cubicBezTo>
                      <a:pt x="192" y="101"/>
                      <a:pt x="195" y="98"/>
                      <a:pt x="199" y="95"/>
                    </a:cubicBezTo>
                    <a:cubicBezTo>
                      <a:pt x="201" y="93"/>
                      <a:pt x="203" y="91"/>
                      <a:pt x="206" y="89"/>
                    </a:cubicBezTo>
                    <a:cubicBezTo>
                      <a:pt x="207" y="89"/>
                      <a:pt x="208" y="89"/>
                      <a:pt x="210" y="90"/>
                    </a:cubicBezTo>
                    <a:cubicBezTo>
                      <a:pt x="211" y="90"/>
                      <a:pt x="211" y="92"/>
                      <a:pt x="211" y="93"/>
                    </a:cubicBezTo>
                    <a:cubicBezTo>
                      <a:pt x="211" y="94"/>
                      <a:pt x="210" y="95"/>
                      <a:pt x="209" y="96"/>
                    </a:cubicBezTo>
                    <a:cubicBezTo>
                      <a:pt x="204" y="100"/>
                      <a:pt x="199" y="105"/>
                      <a:pt x="193" y="109"/>
                    </a:cubicBezTo>
                    <a:cubicBezTo>
                      <a:pt x="192" y="110"/>
                      <a:pt x="192" y="111"/>
                      <a:pt x="193" y="112"/>
                    </a:cubicBezTo>
                    <a:cubicBezTo>
                      <a:pt x="197" y="118"/>
                      <a:pt x="201" y="123"/>
                      <a:pt x="206" y="129"/>
                    </a:cubicBezTo>
                    <a:cubicBezTo>
                      <a:pt x="206" y="130"/>
                      <a:pt x="207" y="129"/>
                      <a:pt x="208" y="129"/>
                    </a:cubicBezTo>
                    <a:cubicBezTo>
                      <a:pt x="211" y="127"/>
                      <a:pt x="214" y="125"/>
                      <a:pt x="216" y="123"/>
                    </a:cubicBezTo>
                    <a:cubicBezTo>
                      <a:pt x="220" y="120"/>
                      <a:pt x="223" y="118"/>
                      <a:pt x="226" y="116"/>
                    </a:cubicBezTo>
                    <a:cubicBezTo>
                      <a:pt x="227" y="115"/>
                      <a:pt x="230" y="115"/>
                      <a:pt x="231" y="117"/>
                    </a:cubicBezTo>
                    <a:cubicBezTo>
                      <a:pt x="232" y="118"/>
                      <a:pt x="232" y="120"/>
                      <a:pt x="230" y="122"/>
                    </a:cubicBezTo>
                    <a:cubicBezTo>
                      <a:pt x="226" y="125"/>
                      <a:pt x="221" y="128"/>
                      <a:pt x="216" y="131"/>
                    </a:cubicBezTo>
                    <a:cubicBezTo>
                      <a:pt x="215" y="133"/>
                      <a:pt x="213" y="134"/>
                      <a:pt x="212" y="135"/>
                    </a:cubicBezTo>
                    <a:cubicBezTo>
                      <a:pt x="211" y="135"/>
                      <a:pt x="211" y="136"/>
                      <a:pt x="212" y="137"/>
                    </a:cubicBezTo>
                    <a:cubicBezTo>
                      <a:pt x="215" y="142"/>
                      <a:pt x="218" y="147"/>
                      <a:pt x="221" y="152"/>
                    </a:cubicBezTo>
                    <a:cubicBezTo>
                      <a:pt x="222" y="153"/>
                      <a:pt x="223" y="154"/>
                      <a:pt x="223" y="155"/>
                    </a:cubicBezTo>
                    <a:cubicBezTo>
                      <a:pt x="224" y="156"/>
                      <a:pt x="225" y="156"/>
                      <a:pt x="226" y="155"/>
                    </a:cubicBezTo>
                    <a:cubicBezTo>
                      <a:pt x="232" y="151"/>
                      <a:pt x="238" y="148"/>
                      <a:pt x="244" y="144"/>
                    </a:cubicBezTo>
                    <a:cubicBezTo>
                      <a:pt x="246" y="142"/>
                      <a:pt x="248" y="143"/>
                      <a:pt x="249" y="144"/>
                    </a:cubicBezTo>
                    <a:cubicBezTo>
                      <a:pt x="250" y="146"/>
                      <a:pt x="249" y="148"/>
                      <a:pt x="247" y="150"/>
                    </a:cubicBezTo>
                    <a:cubicBezTo>
                      <a:pt x="241" y="154"/>
                      <a:pt x="235" y="158"/>
                      <a:pt x="229" y="161"/>
                    </a:cubicBezTo>
                    <a:cubicBezTo>
                      <a:pt x="228" y="162"/>
                      <a:pt x="228" y="162"/>
                      <a:pt x="228" y="164"/>
                    </a:cubicBezTo>
                    <a:cubicBezTo>
                      <a:pt x="232" y="170"/>
                      <a:pt x="236" y="176"/>
                      <a:pt x="239" y="182"/>
                    </a:cubicBezTo>
                    <a:cubicBezTo>
                      <a:pt x="240" y="183"/>
                      <a:pt x="240" y="183"/>
                      <a:pt x="241" y="183"/>
                    </a:cubicBezTo>
                    <a:cubicBezTo>
                      <a:pt x="247" y="180"/>
                      <a:pt x="252" y="177"/>
                      <a:pt x="258" y="174"/>
                    </a:cubicBezTo>
                    <a:cubicBezTo>
                      <a:pt x="260" y="173"/>
                      <a:pt x="261" y="171"/>
                      <a:pt x="264" y="172"/>
                    </a:cubicBezTo>
                    <a:cubicBezTo>
                      <a:pt x="266" y="174"/>
                      <a:pt x="266" y="177"/>
                      <a:pt x="264" y="178"/>
                    </a:cubicBezTo>
                    <a:cubicBezTo>
                      <a:pt x="259" y="181"/>
                      <a:pt x="254" y="184"/>
                      <a:pt x="249" y="187"/>
                    </a:cubicBezTo>
                    <a:cubicBezTo>
                      <a:pt x="247" y="188"/>
                      <a:pt x="246" y="189"/>
                      <a:pt x="244" y="190"/>
                    </a:cubicBezTo>
                    <a:cubicBezTo>
                      <a:pt x="243" y="190"/>
                      <a:pt x="243" y="191"/>
                      <a:pt x="244" y="192"/>
                    </a:cubicBezTo>
                    <a:cubicBezTo>
                      <a:pt x="247" y="198"/>
                      <a:pt x="250" y="205"/>
                      <a:pt x="253" y="211"/>
                    </a:cubicBezTo>
                    <a:cubicBezTo>
                      <a:pt x="253" y="212"/>
                      <a:pt x="254" y="212"/>
                      <a:pt x="255" y="212"/>
                    </a:cubicBezTo>
                    <a:cubicBezTo>
                      <a:pt x="260" y="209"/>
                      <a:pt x="266" y="207"/>
                      <a:pt x="272" y="204"/>
                    </a:cubicBezTo>
                    <a:cubicBezTo>
                      <a:pt x="273" y="203"/>
                      <a:pt x="275" y="202"/>
                      <a:pt x="277" y="202"/>
                    </a:cubicBezTo>
                    <a:cubicBezTo>
                      <a:pt x="279" y="203"/>
                      <a:pt x="279" y="204"/>
                      <a:pt x="279" y="206"/>
                    </a:cubicBezTo>
                    <a:cubicBezTo>
                      <a:pt x="280" y="207"/>
                      <a:pt x="279" y="208"/>
                      <a:pt x="278" y="209"/>
                    </a:cubicBezTo>
                    <a:cubicBezTo>
                      <a:pt x="271" y="212"/>
                      <a:pt x="265" y="215"/>
                      <a:pt x="258" y="218"/>
                    </a:cubicBezTo>
                    <a:cubicBezTo>
                      <a:pt x="256" y="219"/>
                      <a:pt x="256" y="219"/>
                      <a:pt x="257" y="221"/>
                    </a:cubicBezTo>
                    <a:cubicBezTo>
                      <a:pt x="259" y="228"/>
                      <a:pt x="262" y="234"/>
                      <a:pt x="264" y="240"/>
                    </a:cubicBezTo>
                    <a:cubicBezTo>
                      <a:pt x="265" y="243"/>
                      <a:pt x="265" y="243"/>
                      <a:pt x="267" y="242"/>
                    </a:cubicBezTo>
                    <a:cubicBezTo>
                      <a:pt x="273" y="239"/>
                      <a:pt x="279" y="237"/>
                      <a:pt x="285" y="235"/>
                    </a:cubicBezTo>
                    <a:cubicBezTo>
                      <a:pt x="285" y="234"/>
                      <a:pt x="286" y="234"/>
                      <a:pt x="287" y="234"/>
                    </a:cubicBezTo>
                    <a:cubicBezTo>
                      <a:pt x="289" y="234"/>
                      <a:pt x="290" y="234"/>
                      <a:pt x="291" y="236"/>
                    </a:cubicBezTo>
                    <a:cubicBezTo>
                      <a:pt x="292" y="238"/>
                      <a:pt x="291" y="240"/>
                      <a:pt x="289" y="241"/>
                    </a:cubicBezTo>
                    <a:cubicBezTo>
                      <a:pt x="285" y="242"/>
                      <a:pt x="281" y="244"/>
                      <a:pt x="277" y="246"/>
                    </a:cubicBezTo>
                    <a:cubicBezTo>
                      <a:pt x="274" y="247"/>
                      <a:pt x="271" y="248"/>
                      <a:pt x="268" y="249"/>
                    </a:cubicBezTo>
                    <a:cubicBezTo>
                      <a:pt x="267" y="250"/>
                      <a:pt x="267" y="250"/>
                      <a:pt x="267" y="251"/>
                    </a:cubicBezTo>
                    <a:cubicBezTo>
                      <a:pt x="268" y="259"/>
                      <a:pt x="269" y="266"/>
                      <a:pt x="268" y="274"/>
                    </a:cubicBezTo>
                    <a:cubicBezTo>
                      <a:pt x="267" y="287"/>
                      <a:pt x="262" y="299"/>
                      <a:pt x="254" y="309"/>
                    </a:cubicBezTo>
                    <a:cubicBezTo>
                      <a:pt x="247" y="319"/>
                      <a:pt x="238" y="325"/>
                      <a:pt x="226" y="327"/>
                    </a:cubicBezTo>
                    <a:cubicBezTo>
                      <a:pt x="216" y="329"/>
                      <a:pt x="206" y="328"/>
                      <a:pt x="196" y="324"/>
                    </a:cubicBezTo>
                    <a:cubicBezTo>
                      <a:pt x="186" y="321"/>
                      <a:pt x="178" y="314"/>
                      <a:pt x="170" y="305"/>
                    </a:cubicBezTo>
                    <a:cubicBezTo>
                      <a:pt x="167" y="302"/>
                      <a:pt x="165" y="297"/>
                      <a:pt x="162" y="293"/>
                    </a:cubicBezTo>
                    <a:cubicBezTo>
                      <a:pt x="162" y="292"/>
                      <a:pt x="161" y="292"/>
                      <a:pt x="160" y="292"/>
                    </a:cubicBezTo>
                    <a:cubicBezTo>
                      <a:pt x="155" y="294"/>
                      <a:pt x="150" y="296"/>
                      <a:pt x="145" y="298"/>
                    </a:cubicBezTo>
                    <a:cubicBezTo>
                      <a:pt x="144" y="299"/>
                      <a:pt x="143" y="299"/>
                      <a:pt x="142" y="299"/>
                    </a:cubicBezTo>
                    <a:cubicBezTo>
                      <a:pt x="140" y="300"/>
                      <a:pt x="138" y="299"/>
                      <a:pt x="138" y="297"/>
                    </a:cubicBezTo>
                    <a:cubicBezTo>
                      <a:pt x="137" y="295"/>
                      <a:pt x="138" y="293"/>
                      <a:pt x="140" y="293"/>
                    </a:cubicBezTo>
                    <a:cubicBezTo>
                      <a:pt x="146" y="290"/>
                      <a:pt x="151" y="288"/>
                      <a:pt x="157" y="286"/>
                    </a:cubicBezTo>
                    <a:cubicBezTo>
                      <a:pt x="158" y="285"/>
                      <a:pt x="159" y="285"/>
                      <a:pt x="158" y="283"/>
                    </a:cubicBezTo>
                    <a:cubicBezTo>
                      <a:pt x="157" y="279"/>
                      <a:pt x="155" y="274"/>
                      <a:pt x="154" y="270"/>
                    </a:cubicBezTo>
                    <a:cubicBezTo>
                      <a:pt x="153" y="268"/>
                      <a:pt x="152" y="268"/>
                      <a:pt x="151" y="269"/>
                    </a:cubicBezTo>
                    <a:cubicBezTo>
                      <a:pt x="145" y="272"/>
                      <a:pt x="140" y="274"/>
                      <a:pt x="134" y="277"/>
                    </a:cubicBezTo>
                    <a:cubicBezTo>
                      <a:pt x="132" y="278"/>
                      <a:pt x="130" y="277"/>
                      <a:pt x="129" y="274"/>
                    </a:cubicBezTo>
                    <a:cubicBezTo>
                      <a:pt x="129" y="273"/>
                      <a:pt x="130" y="271"/>
                      <a:pt x="132" y="270"/>
                    </a:cubicBezTo>
                    <a:cubicBezTo>
                      <a:pt x="137" y="268"/>
                      <a:pt x="143" y="265"/>
                      <a:pt x="148" y="262"/>
                    </a:cubicBezTo>
                    <a:cubicBezTo>
                      <a:pt x="150" y="262"/>
                      <a:pt x="150" y="261"/>
                      <a:pt x="149" y="260"/>
                    </a:cubicBezTo>
                    <a:cubicBezTo>
                      <a:pt x="147" y="256"/>
                      <a:pt x="145" y="251"/>
                      <a:pt x="143" y="247"/>
                    </a:cubicBezTo>
                    <a:cubicBezTo>
                      <a:pt x="143" y="246"/>
                      <a:pt x="142" y="246"/>
                      <a:pt x="141" y="246"/>
                    </a:cubicBezTo>
                    <a:cubicBezTo>
                      <a:pt x="136" y="249"/>
                      <a:pt x="131" y="252"/>
                      <a:pt x="125" y="255"/>
                    </a:cubicBezTo>
                    <a:cubicBezTo>
                      <a:pt x="123" y="256"/>
                      <a:pt x="121" y="256"/>
                      <a:pt x="120" y="254"/>
                    </a:cubicBezTo>
                    <a:cubicBezTo>
                      <a:pt x="119" y="252"/>
                      <a:pt x="120" y="250"/>
                      <a:pt x="122" y="249"/>
                    </a:cubicBezTo>
                    <a:cubicBezTo>
                      <a:pt x="127" y="246"/>
                      <a:pt x="132" y="243"/>
                      <a:pt x="137" y="241"/>
                    </a:cubicBezTo>
                    <a:cubicBezTo>
                      <a:pt x="137" y="240"/>
                      <a:pt x="138" y="240"/>
                      <a:pt x="138" y="240"/>
                    </a:cubicBezTo>
                    <a:cubicBezTo>
                      <a:pt x="139" y="240"/>
                      <a:pt x="140" y="239"/>
                      <a:pt x="139" y="239"/>
                    </a:cubicBezTo>
                    <a:cubicBezTo>
                      <a:pt x="139" y="238"/>
                      <a:pt x="139" y="237"/>
                      <a:pt x="138" y="236"/>
                    </a:cubicBezTo>
                    <a:close/>
                    <a:moveTo>
                      <a:pt x="261" y="265"/>
                    </a:moveTo>
                    <a:cubicBezTo>
                      <a:pt x="261" y="262"/>
                      <a:pt x="261" y="258"/>
                      <a:pt x="260" y="253"/>
                    </a:cubicBezTo>
                    <a:cubicBezTo>
                      <a:pt x="259" y="245"/>
                      <a:pt x="255" y="238"/>
                      <a:pt x="253" y="230"/>
                    </a:cubicBezTo>
                    <a:cubicBezTo>
                      <a:pt x="249" y="221"/>
                      <a:pt x="246" y="213"/>
                      <a:pt x="242" y="205"/>
                    </a:cubicBezTo>
                    <a:cubicBezTo>
                      <a:pt x="238" y="197"/>
                      <a:pt x="235" y="189"/>
                      <a:pt x="230" y="182"/>
                    </a:cubicBezTo>
                    <a:cubicBezTo>
                      <a:pt x="227" y="175"/>
                      <a:pt x="223" y="168"/>
                      <a:pt x="219" y="162"/>
                    </a:cubicBezTo>
                    <a:cubicBezTo>
                      <a:pt x="215" y="155"/>
                      <a:pt x="211" y="149"/>
                      <a:pt x="207" y="143"/>
                    </a:cubicBezTo>
                    <a:cubicBezTo>
                      <a:pt x="203" y="137"/>
                      <a:pt x="198" y="131"/>
                      <a:pt x="194" y="125"/>
                    </a:cubicBezTo>
                    <a:cubicBezTo>
                      <a:pt x="189" y="118"/>
                      <a:pt x="183" y="112"/>
                      <a:pt x="178" y="105"/>
                    </a:cubicBezTo>
                    <a:cubicBezTo>
                      <a:pt x="173" y="99"/>
                      <a:pt x="167" y="94"/>
                      <a:pt x="162" y="88"/>
                    </a:cubicBezTo>
                    <a:cubicBezTo>
                      <a:pt x="157" y="82"/>
                      <a:pt x="151" y="77"/>
                      <a:pt x="145" y="72"/>
                    </a:cubicBezTo>
                    <a:cubicBezTo>
                      <a:pt x="138" y="65"/>
                      <a:pt x="130" y="59"/>
                      <a:pt x="123" y="52"/>
                    </a:cubicBezTo>
                    <a:cubicBezTo>
                      <a:pt x="114" y="45"/>
                      <a:pt x="105" y="39"/>
                      <a:pt x="95" y="33"/>
                    </a:cubicBezTo>
                    <a:cubicBezTo>
                      <a:pt x="88" y="28"/>
                      <a:pt x="80" y="24"/>
                      <a:pt x="72" y="22"/>
                    </a:cubicBezTo>
                    <a:cubicBezTo>
                      <a:pt x="62" y="20"/>
                      <a:pt x="52" y="19"/>
                      <a:pt x="42" y="22"/>
                    </a:cubicBezTo>
                    <a:cubicBezTo>
                      <a:pt x="32" y="24"/>
                      <a:pt x="24" y="29"/>
                      <a:pt x="18" y="36"/>
                    </a:cubicBezTo>
                    <a:cubicBezTo>
                      <a:pt x="13" y="42"/>
                      <a:pt x="10" y="49"/>
                      <a:pt x="8" y="56"/>
                    </a:cubicBezTo>
                    <a:cubicBezTo>
                      <a:pt x="7" y="66"/>
                      <a:pt x="8" y="75"/>
                      <a:pt x="12" y="85"/>
                    </a:cubicBezTo>
                    <a:cubicBezTo>
                      <a:pt x="15" y="93"/>
                      <a:pt x="21" y="100"/>
                      <a:pt x="28" y="106"/>
                    </a:cubicBezTo>
                    <a:cubicBezTo>
                      <a:pt x="28" y="107"/>
                      <a:pt x="29" y="107"/>
                      <a:pt x="30" y="107"/>
                    </a:cubicBezTo>
                    <a:cubicBezTo>
                      <a:pt x="31" y="107"/>
                      <a:pt x="32" y="108"/>
                      <a:pt x="33" y="109"/>
                    </a:cubicBezTo>
                    <a:cubicBezTo>
                      <a:pt x="33" y="110"/>
                      <a:pt x="34" y="111"/>
                      <a:pt x="35" y="112"/>
                    </a:cubicBezTo>
                    <a:cubicBezTo>
                      <a:pt x="39" y="115"/>
                      <a:pt x="44" y="118"/>
                      <a:pt x="48" y="121"/>
                    </a:cubicBezTo>
                    <a:cubicBezTo>
                      <a:pt x="48" y="121"/>
                      <a:pt x="49" y="122"/>
                      <a:pt x="50" y="122"/>
                    </a:cubicBezTo>
                    <a:cubicBezTo>
                      <a:pt x="52" y="122"/>
                      <a:pt x="53" y="123"/>
                      <a:pt x="54" y="125"/>
                    </a:cubicBezTo>
                    <a:cubicBezTo>
                      <a:pt x="54" y="125"/>
                      <a:pt x="54" y="126"/>
                      <a:pt x="54" y="126"/>
                    </a:cubicBezTo>
                    <a:cubicBezTo>
                      <a:pt x="58" y="129"/>
                      <a:pt x="63" y="132"/>
                      <a:pt x="67" y="136"/>
                    </a:cubicBezTo>
                    <a:cubicBezTo>
                      <a:pt x="68" y="137"/>
                      <a:pt x="69" y="138"/>
                      <a:pt x="71" y="138"/>
                    </a:cubicBezTo>
                    <a:cubicBezTo>
                      <a:pt x="72" y="138"/>
                      <a:pt x="73" y="139"/>
                      <a:pt x="73" y="140"/>
                    </a:cubicBezTo>
                    <a:cubicBezTo>
                      <a:pt x="73" y="142"/>
                      <a:pt x="74" y="142"/>
                      <a:pt x="74" y="143"/>
                    </a:cubicBezTo>
                    <a:cubicBezTo>
                      <a:pt x="78" y="146"/>
                      <a:pt x="82" y="150"/>
                      <a:pt x="86" y="154"/>
                    </a:cubicBezTo>
                    <a:cubicBezTo>
                      <a:pt x="87" y="155"/>
                      <a:pt x="87" y="155"/>
                      <a:pt x="88" y="155"/>
                    </a:cubicBezTo>
                    <a:cubicBezTo>
                      <a:pt x="90" y="155"/>
                      <a:pt x="91" y="157"/>
                      <a:pt x="91" y="159"/>
                    </a:cubicBezTo>
                    <a:cubicBezTo>
                      <a:pt x="91" y="159"/>
                      <a:pt x="92" y="159"/>
                      <a:pt x="92" y="160"/>
                    </a:cubicBezTo>
                    <a:cubicBezTo>
                      <a:pt x="93" y="162"/>
                      <a:pt x="95" y="163"/>
                      <a:pt x="97" y="165"/>
                    </a:cubicBezTo>
                    <a:cubicBezTo>
                      <a:pt x="99" y="167"/>
                      <a:pt x="101" y="169"/>
                      <a:pt x="103" y="172"/>
                    </a:cubicBezTo>
                    <a:cubicBezTo>
                      <a:pt x="103" y="173"/>
                      <a:pt x="104" y="173"/>
                      <a:pt x="105" y="174"/>
                    </a:cubicBezTo>
                    <a:cubicBezTo>
                      <a:pt x="107" y="174"/>
                      <a:pt x="108" y="175"/>
                      <a:pt x="108" y="177"/>
                    </a:cubicBezTo>
                    <a:cubicBezTo>
                      <a:pt x="108" y="178"/>
                      <a:pt x="108" y="178"/>
                      <a:pt x="109" y="179"/>
                    </a:cubicBezTo>
                    <a:cubicBezTo>
                      <a:pt x="112" y="183"/>
                      <a:pt x="115" y="187"/>
                      <a:pt x="118" y="192"/>
                    </a:cubicBezTo>
                    <a:cubicBezTo>
                      <a:pt x="119" y="193"/>
                      <a:pt x="120" y="193"/>
                      <a:pt x="121" y="194"/>
                    </a:cubicBezTo>
                    <a:cubicBezTo>
                      <a:pt x="122" y="194"/>
                      <a:pt x="123" y="195"/>
                      <a:pt x="123" y="197"/>
                    </a:cubicBezTo>
                    <a:cubicBezTo>
                      <a:pt x="123" y="198"/>
                      <a:pt x="123" y="198"/>
                      <a:pt x="124" y="199"/>
                    </a:cubicBezTo>
                    <a:cubicBezTo>
                      <a:pt x="127" y="203"/>
                      <a:pt x="129" y="208"/>
                      <a:pt x="132" y="212"/>
                    </a:cubicBezTo>
                    <a:cubicBezTo>
                      <a:pt x="133" y="213"/>
                      <a:pt x="134" y="215"/>
                      <a:pt x="136" y="215"/>
                    </a:cubicBezTo>
                    <a:cubicBezTo>
                      <a:pt x="137" y="215"/>
                      <a:pt x="137" y="217"/>
                      <a:pt x="137" y="218"/>
                    </a:cubicBezTo>
                    <a:cubicBezTo>
                      <a:pt x="137" y="219"/>
                      <a:pt x="137" y="220"/>
                      <a:pt x="137" y="221"/>
                    </a:cubicBezTo>
                    <a:cubicBezTo>
                      <a:pt x="140" y="225"/>
                      <a:pt x="142" y="229"/>
                      <a:pt x="145" y="233"/>
                    </a:cubicBezTo>
                    <a:cubicBezTo>
                      <a:pt x="145" y="235"/>
                      <a:pt x="146" y="236"/>
                      <a:pt x="148" y="237"/>
                    </a:cubicBezTo>
                    <a:cubicBezTo>
                      <a:pt x="149" y="237"/>
                      <a:pt x="149" y="239"/>
                      <a:pt x="149" y="240"/>
                    </a:cubicBezTo>
                    <a:cubicBezTo>
                      <a:pt x="149" y="241"/>
                      <a:pt x="149" y="242"/>
                      <a:pt x="149" y="243"/>
                    </a:cubicBezTo>
                    <a:cubicBezTo>
                      <a:pt x="151" y="247"/>
                      <a:pt x="153" y="250"/>
                      <a:pt x="154" y="254"/>
                    </a:cubicBezTo>
                    <a:cubicBezTo>
                      <a:pt x="156" y="256"/>
                      <a:pt x="156" y="259"/>
                      <a:pt x="159" y="260"/>
                    </a:cubicBezTo>
                    <a:cubicBezTo>
                      <a:pt x="159" y="261"/>
                      <a:pt x="160" y="262"/>
                      <a:pt x="159" y="263"/>
                    </a:cubicBezTo>
                    <a:cubicBezTo>
                      <a:pt x="159" y="265"/>
                      <a:pt x="159" y="266"/>
                      <a:pt x="160" y="267"/>
                    </a:cubicBezTo>
                    <a:cubicBezTo>
                      <a:pt x="161" y="268"/>
                      <a:pt x="161" y="270"/>
                      <a:pt x="162" y="271"/>
                    </a:cubicBezTo>
                    <a:cubicBezTo>
                      <a:pt x="163" y="274"/>
                      <a:pt x="164" y="278"/>
                      <a:pt x="165" y="281"/>
                    </a:cubicBezTo>
                    <a:cubicBezTo>
                      <a:pt x="167" y="284"/>
                      <a:pt x="168" y="286"/>
                      <a:pt x="169" y="289"/>
                    </a:cubicBezTo>
                    <a:cubicBezTo>
                      <a:pt x="169" y="292"/>
                      <a:pt x="171" y="294"/>
                      <a:pt x="173" y="297"/>
                    </a:cubicBezTo>
                    <a:cubicBezTo>
                      <a:pt x="177" y="302"/>
                      <a:pt x="182" y="307"/>
                      <a:pt x="188" y="312"/>
                    </a:cubicBezTo>
                    <a:cubicBezTo>
                      <a:pt x="198" y="319"/>
                      <a:pt x="209" y="322"/>
                      <a:pt x="222" y="320"/>
                    </a:cubicBezTo>
                    <a:cubicBezTo>
                      <a:pt x="233" y="319"/>
                      <a:pt x="241" y="314"/>
                      <a:pt x="248" y="305"/>
                    </a:cubicBezTo>
                    <a:cubicBezTo>
                      <a:pt x="257" y="294"/>
                      <a:pt x="261" y="281"/>
                      <a:pt x="261" y="265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59" name="Freeform 243">
                <a:extLst>
                  <a:ext uri="{FF2B5EF4-FFF2-40B4-BE49-F238E27FC236}">
                    <a16:creationId xmlns:a16="http://schemas.microsoft.com/office/drawing/2014/main" id="{12B08D04-E432-4A48-8CBB-C5276D705A5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2728575" y="3548063"/>
                <a:ext cx="3175" cy="3175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0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B6DBD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60" name="Freeform 244">
                <a:extLst>
                  <a:ext uri="{FF2B5EF4-FFF2-40B4-BE49-F238E27FC236}">
                    <a16:creationId xmlns:a16="http://schemas.microsoft.com/office/drawing/2014/main" id="{66406BFA-8219-4E2C-A7C7-02B72556E87F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3077825" y="3713163"/>
                <a:ext cx="155575" cy="182563"/>
              </a:xfrm>
              <a:custGeom>
                <a:avLst/>
                <a:gdLst>
                  <a:gd name="T0" fmla="*/ 63 w 63"/>
                  <a:gd name="T1" fmla="*/ 39 h 74"/>
                  <a:gd name="T2" fmla="*/ 56 w 63"/>
                  <a:gd name="T3" fmla="*/ 61 h 74"/>
                  <a:gd name="T4" fmla="*/ 29 w 63"/>
                  <a:gd name="T5" fmla="*/ 72 h 74"/>
                  <a:gd name="T6" fmla="*/ 7 w 63"/>
                  <a:gd name="T7" fmla="*/ 56 h 74"/>
                  <a:gd name="T8" fmla="*/ 1 w 63"/>
                  <a:gd name="T9" fmla="*/ 29 h 74"/>
                  <a:gd name="T10" fmla="*/ 8 w 63"/>
                  <a:gd name="T11" fmla="*/ 12 h 74"/>
                  <a:gd name="T12" fmla="*/ 22 w 63"/>
                  <a:gd name="T13" fmla="*/ 2 h 74"/>
                  <a:gd name="T14" fmla="*/ 40 w 63"/>
                  <a:gd name="T15" fmla="*/ 3 h 74"/>
                  <a:gd name="T16" fmla="*/ 61 w 63"/>
                  <a:gd name="T17" fmla="*/ 27 h 74"/>
                  <a:gd name="T18" fmla="*/ 63 w 63"/>
                  <a:gd name="T19" fmla="*/ 39 h 74"/>
                  <a:gd name="T20" fmla="*/ 8 w 63"/>
                  <a:gd name="T21" fmla="*/ 35 h 74"/>
                  <a:gd name="T22" fmla="*/ 10 w 63"/>
                  <a:gd name="T23" fmla="*/ 44 h 74"/>
                  <a:gd name="T24" fmla="*/ 24 w 63"/>
                  <a:gd name="T25" fmla="*/ 62 h 74"/>
                  <a:gd name="T26" fmla="*/ 47 w 63"/>
                  <a:gd name="T27" fmla="*/ 61 h 74"/>
                  <a:gd name="T28" fmla="*/ 56 w 63"/>
                  <a:gd name="T29" fmla="*/ 41 h 74"/>
                  <a:gd name="T30" fmla="*/ 40 w 63"/>
                  <a:gd name="T31" fmla="*/ 11 h 74"/>
                  <a:gd name="T32" fmla="*/ 15 w 63"/>
                  <a:gd name="T33" fmla="*/ 15 h 74"/>
                  <a:gd name="T34" fmla="*/ 8 w 63"/>
                  <a:gd name="T35" fmla="*/ 35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3" h="74">
                    <a:moveTo>
                      <a:pt x="63" y="39"/>
                    </a:moveTo>
                    <a:cubicBezTo>
                      <a:pt x="63" y="48"/>
                      <a:pt x="61" y="55"/>
                      <a:pt x="56" y="61"/>
                    </a:cubicBezTo>
                    <a:cubicBezTo>
                      <a:pt x="50" y="70"/>
                      <a:pt x="39" y="74"/>
                      <a:pt x="29" y="72"/>
                    </a:cubicBezTo>
                    <a:cubicBezTo>
                      <a:pt x="19" y="69"/>
                      <a:pt x="12" y="64"/>
                      <a:pt x="7" y="56"/>
                    </a:cubicBezTo>
                    <a:cubicBezTo>
                      <a:pt x="2" y="47"/>
                      <a:pt x="0" y="38"/>
                      <a:pt x="1" y="29"/>
                    </a:cubicBezTo>
                    <a:cubicBezTo>
                      <a:pt x="2" y="23"/>
                      <a:pt x="4" y="17"/>
                      <a:pt x="8" y="12"/>
                    </a:cubicBezTo>
                    <a:cubicBezTo>
                      <a:pt x="11" y="7"/>
                      <a:pt x="16" y="4"/>
                      <a:pt x="22" y="2"/>
                    </a:cubicBezTo>
                    <a:cubicBezTo>
                      <a:pt x="28" y="0"/>
                      <a:pt x="34" y="0"/>
                      <a:pt x="40" y="3"/>
                    </a:cubicBezTo>
                    <a:cubicBezTo>
                      <a:pt x="51" y="8"/>
                      <a:pt x="57" y="16"/>
                      <a:pt x="61" y="27"/>
                    </a:cubicBezTo>
                    <a:cubicBezTo>
                      <a:pt x="62" y="31"/>
                      <a:pt x="63" y="35"/>
                      <a:pt x="63" y="39"/>
                    </a:cubicBezTo>
                    <a:close/>
                    <a:moveTo>
                      <a:pt x="8" y="35"/>
                    </a:moveTo>
                    <a:cubicBezTo>
                      <a:pt x="8" y="37"/>
                      <a:pt x="9" y="41"/>
                      <a:pt x="10" y="44"/>
                    </a:cubicBezTo>
                    <a:cubicBezTo>
                      <a:pt x="12" y="52"/>
                      <a:pt x="17" y="58"/>
                      <a:pt x="24" y="62"/>
                    </a:cubicBezTo>
                    <a:cubicBezTo>
                      <a:pt x="30" y="66"/>
                      <a:pt x="41" y="66"/>
                      <a:pt x="47" y="61"/>
                    </a:cubicBezTo>
                    <a:cubicBezTo>
                      <a:pt x="53" y="56"/>
                      <a:pt x="56" y="49"/>
                      <a:pt x="56" y="41"/>
                    </a:cubicBezTo>
                    <a:cubicBezTo>
                      <a:pt x="56" y="28"/>
                      <a:pt x="51" y="18"/>
                      <a:pt x="40" y="11"/>
                    </a:cubicBezTo>
                    <a:cubicBezTo>
                      <a:pt x="32" y="6"/>
                      <a:pt x="22" y="7"/>
                      <a:pt x="15" y="15"/>
                    </a:cubicBezTo>
                    <a:cubicBezTo>
                      <a:pt x="10" y="20"/>
                      <a:pt x="8" y="27"/>
                      <a:pt x="8" y="35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61" name="Freeform 245">
                <a:extLst>
                  <a:ext uri="{FF2B5EF4-FFF2-40B4-BE49-F238E27FC236}">
                    <a16:creationId xmlns:a16="http://schemas.microsoft.com/office/drawing/2014/main" id="{5B5ED019-D355-4E39-AC94-AEC9C5380E6E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2711113" y="3367088"/>
                <a:ext cx="136525" cy="130175"/>
              </a:xfrm>
              <a:custGeom>
                <a:avLst/>
                <a:gdLst>
                  <a:gd name="T0" fmla="*/ 0 w 55"/>
                  <a:gd name="T1" fmla="*/ 24 h 53"/>
                  <a:gd name="T2" fmla="*/ 19 w 55"/>
                  <a:gd name="T3" fmla="*/ 2 h 53"/>
                  <a:gd name="T4" fmla="*/ 47 w 55"/>
                  <a:gd name="T5" fmla="*/ 12 h 53"/>
                  <a:gd name="T6" fmla="*/ 50 w 55"/>
                  <a:gd name="T7" fmla="*/ 38 h 53"/>
                  <a:gd name="T8" fmla="*/ 39 w 55"/>
                  <a:gd name="T9" fmla="*/ 49 h 53"/>
                  <a:gd name="T10" fmla="*/ 11 w 55"/>
                  <a:gd name="T11" fmla="*/ 45 h 53"/>
                  <a:gd name="T12" fmla="*/ 0 w 55"/>
                  <a:gd name="T13" fmla="*/ 24 h 53"/>
                  <a:gd name="T14" fmla="*/ 29 w 55"/>
                  <a:gd name="T15" fmla="*/ 44 h 53"/>
                  <a:gd name="T16" fmla="*/ 34 w 55"/>
                  <a:gd name="T17" fmla="*/ 43 h 53"/>
                  <a:gd name="T18" fmla="*/ 43 w 55"/>
                  <a:gd name="T19" fmla="*/ 37 h 53"/>
                  <a:gd name="T20" fmla="*/ 43 w 55"/>
                  <a:gd name="T21" fmla="*/ 19 h 53"/>
                  <a:gd name="T22" fmla="*/ 22 w 55"/>
                  <a:gd name="T23" fmla="*/ 9 h 53"/>
                  <a:gd name="T24" fmla="*/ 8 w 55"/>
                  <a:gd name="T25" fmla="*/ 30 h 53"/>
                  <a:gd name="T26" fmla="*/ 29 w 55"/>
                  <a:gd name="T27" fmla="*/ 44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5" h="53">
                    <a:moveTo>
                      <a:pt x="0" y="24"/>
                    </a:moveTo>
                    <a:cubicBezTo>
                      <a:pt x="0" y="13"/>
                      <a:pt x="8" y="4"/>
                      <a:pt x="19" y="2"/>
                    </a:cubicBezTo>
                    <a:cubicBezTo>
                      <a:pt x="30" y="0"/>
                      <a:pt x="39" y="4"/>
                      <a:pt x="47" y="12"/>
                    </a:cubicBezTo>
                    <a:cubicBezTo>
                      <a:pt x="53" y="20"/>
                      <a:pt x="55" y="29"/>
                      <a:pt x="50" y="38"/>
                    </a:cubicBezTo>
                    <a:cubicBezTo>
                      <a:pt x="48" y="43"/>
                      <a:pt x="44" y="47"/>
                      <a:pt x="39" y="49"/>
                    </a:cubicBezTo>
                    <a:cubicBezTo>
                      <a:pt x="29" y="53"/>
                      <a:pt x="19" y="51"/>
                      <a:pt x="11" y="45"/>
                    </a:cubicBezTo>
                    <a:cubicBezTo>
                      <a:pt x="4" y="40"/>
                      <a:pt x="0" y="33"/>
                      <a:pt x="0" y="24"/>
                    </a:cubicBezTo>
                    <a:close/>
                    <a:moveTo>
                      <a:pt x="29" y="44"/>
                    </a:moveTo>
                    <a:cubicBezTo>
                      <a:pt x="30" y="44"/>
                      <a:pt x="32" y="43"/>
                      <a:pt x="34" y="43"/>
                    </a:cubicBezTo>
                    <a:cubicBezTo>
                      <a:pt x="38" y="42"/>
                      <a:pt x="41" y="40"/>
                      <a:pt x="43" y="37"/>
                    </a:cubicBezTo>
                    <a:cubicBezTo>
                      <a:pt x="47" y="31"/>
                      <a:pt x="46" y="25"/>
                      <a:pt x="43" y="19"/>
                    </a:cubicBezTo>
                    <a:cubicBezTo>
                      <a:pt x="38" y="12"/>
                      <a:pt x="31" y="9"/>
                      <a:pt x="22" y="9"/>
                    </a:cubicBezTo>
                    <a:cubicBezTo>
                      <a:pt x="11" y="10"/>
                      <a:pt x="5" y="20"/>
                      <a:pt x="8" y="30"/>
                    </a:cubicBezTo>
                    <a:cubicBezTo>
                      <a:pt x="11" y="38"/>
                      <a:pt x="19" y="44"/>
                      <a:pt x="29" y="44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62" name="Freeform 246">
                <a:extLst>
                  <a:ext uri="{FF2B5EF4-FFF2-40B4-BE49-F238E27FC236}">
                    <a16:creationId xmlns:a16="http://schemas.microsoft.com/office/drawing/2014/main" id="{4454C463-F769-4105-B2DF-11157755C103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2996863" y="3530600"/>
                <a:ext cx="107950" cy="115888"/>
              </a:xfrm>
              <a:custGeom>
                <a:avLst/>
                <a:gdLst>
                  <a:gd name="T0" fmla="*/ 0 w 44"/>
                  <a:gd name="T1" fmla="*/ 22 h 47"/>
                  <a:gd name="T2" fmla="*/ 7 w 44"/>
                  <a:gd name="T3" fmla="*/ 6 h 47"/>
                  <a:gd name="T4" fmla="*/ 27 w 44"/>
                  <a:gd name="T5" fmla="*/ 3 h 47"/>
                  <a:gd name="T6" fmla="*/ 42 w 44"/>
                  <a:gd name="T7" fmla="*/ 22 h 47"/>
                  <a:gd name="T8" fmla="*/ 35 w 44"/>
                  <a:gd name="T9" fmla="*/ 43 h 47"/>
                  <a:gd name="T10" fmla="*/ 20 w 44"/>
                  <a:gd name="T11" fmla="*/ 46 h 47"/>
                  <a:gd name="T12" fmla="*/ 3 w 44"/>
                  <a:gd name="T13" fmla="*/ 34 h 47"/>
                  <a:gd name="T14" fmla="*/ 0 w 44"/>
                  <a:gd name="T15" fmla="*/ 22 h 47"/>
                  <a:gd name="T16" fmla="*/ 31 w 44"/>
                  <a:gd name="T17" fmla="*/ 37 h 47"/>
                  <a:gd name="T18" fmla="*/ 31 w 44"/>
                  <a:gd name="T19" fmla="*/ 37 h 47"/>
                  <a:gd name="T20" fmla="*/ 34 w 44"/>
                  <a:gd name="T21" fmla="*/ 34 h 47"/>
                  <a:gd name="T22" fmla="*/ 34 w 44"/>
                  <a:gd name="T23" fmla="*/ 34 h 47"/>
                  <a:gd name="T24" fmla="*/ 35 w 44"/>
                  <a:gd name="T25" fmla="*/ 31 h 47"/>
                  <a:gd name="T26" fmla="*/ 36 w 44"/>
                  <a:gd name="T27" fmla="*/ 30 h 47"/>
                  <a:gd name="T28" fmla="*/ 35 w 44"/>
                  <a:gd name="T29" fmla="*/ 24 h 47"/>
                  <a:gd name="T30" fmla="*/ 35 w 44"/>
                  <a:gd name="T31" fmla="*/ 23 h 47"/>
                  <a:gd name="T32" fmla="*/ 35 w 44"/>
                  <a:gd name="T33" fmla="*/ 22 h 47"/>
                  <a:gd name="T34" fmla="*/ 35 w 44"/>
                  <a:gd name="T35" fmla="*/ 22 h 47"/>
                  <a:gd name="T36" fmla="*/ 34 w 44"/>
                  <a:gd name="T37" fmla="*/ 18 h 47"/>
                  <a:gd name="T38" fmla="*/ 34 w 44"/>
                  <a:gd name="T39" fmla="*/ 18 h 47"/>
                  <a:gd name="T40" fmla="*/ 30 w 44"/>
                  <a:gd name="T41" fmla="*/ 14 h 47"/>
                  <a:gd name="T42" fmla="*/ 30 w 44"/>
                  <a:gd name="T43" fmla="*/ 14 h 47"/>
                  <a:gd name="T44" fmla="*/ 29 w 44"/>
                  <a:gd name="T45" fmla="*/ 13 h 47"/>
                  <a:gd name="T46" fmla="*/ 29 w 44"/>
                  <a:gd name="T47" fmla="*/ 13 h 47"/>
                  <a:gd name="T48" fmla="*/ 23 w 44"/>
                  <a:gd name="T49" fmla="*/ 9 h 47"/>
                  <a:gd name="T50" fmla="*/ 23 w 44"/>
                  <a:gd name="T51" fmla="*/ 9 h 47"/>
                  <a:gd name="T52" fmla="*/ 23 w 44"/>
                  <a:gd name="T53" fmla="*/ 9 h 47"/>
                  <a:gd name="T54" fmla="*/ 22 w 44"/>
                  <a:gd name="T55" fmla="*/ 9 h 47"/>
                  <a:gd name="T56" fmla="*/ 19 w 44"/>
                  <a:gd name="T57" fmla="*/ 9 h 47"/>
                  <a:gd name="T58" fmla="*/ 17 w 44"/>
                  <a:gd name="T59" fmla="*/ 9 h 47"/>
                  <a:gd name="T60" fmla="*/ 8 w 44"/>
                  <a:gd name="T61" fmla="*/ 16 h 47"/>
                  <a:gd name="T62" fmla="*/ 8 w 44"/>
                  <a:gd name="T63" fmla="*/ 16 h 47"/>
                  <a:gd name="T64" fmla="*/ 7 w 44"/>
                  <a:gd name="T65" fmla="*/ 19 h 47"/>
                  <a:gd name="T66" fmla="*/ 7 w 44"/>
                  <a:gd name="T67" fmla="*/ 19 h 47"/>
                  <a:gd name="T68" fmla="*/ 7 w 44"/>
                  <a:gd name="T69" fmla="*/ 24 h 47"/>
                  <a:gd name="T70" fmla="*/ 7 w 44"/>
                  <a:gd name="T71" fmla="*/ 25 h 47"/>
                  <a:gd name="T72" fmla="*/ 7 w 44"/>
                  <a:gd name="T73" fmla="*/ 26 h 47"/>
                  <a:gd name="T74" fmla="*/ 8 w 44"/>
                  <a:gd name="T75" fmla="*/ 27 h 47"/>
                  <a:gd name="T76" fmla="*/ 8 w 44"/>
                  <a:gd name="T77" fmla="*/ 27 h 47"/>
                  <a:gd name="T78" fmla="*/ 8 w 44"/>
                  <a:gd name="T79" fmla="*/ 28 h 47"/>
                  <a:gd name="T80" fmla="*/ 8 w 44"/>
                  <a:gd name="T81" fmla="*/ 28 h 47"/>
                  <a:gd name="T82" fmla="*/ 8 w 44"/>
                  <a:gd name="T83" fmla="*/ 28 h 47"/>
                  <a:gd name="T84" fmla="*/ 12 w 44"/>
                  <a:gd name="T85" fmla="*/ 34 h 47"/>
                  <a:gd name="T86" fmla="*/ 12 w 44"/>
                  <a:gd name="T87" fmla="*/ 34 h 47"/>
                  <a:gd name="T88" fmla="*/ 14 w 44"/>
                  <a:gd name="T89" fmla="*/ 36 h 47"/>
                  <a:gd name="T90" fmla="*/ 15 w 44"/>
                  <a:gd name="T91" fmla="*/ 36 h 47"/>
                  <a:gd name="T92" fmla="*/ 18 w 44"/>
                  <a:gd name="T93" fmla="*/ 38 h 47"/>
                  <a:gd name="T94" fmla="*/ 28 w 44"/>
                  <a:gd name="T95" fmla="*/ 39 h 47"/>
                  <a:gd name="T96" fmla="*/ 30 w 44"/>
                  <a:gd name="T97" fmla="*/ 38 h 47"/>
                  <a:gd name="T98" fmla="*/ 31 w 44"/>
                  <a:gd name="T99" fmla="*/ 38 h 47"/>
                  <a:gd name="T100" fmla="*/ 31 w 44"/>
                  <a:gd name="T101" fmla="*/ 37 h 47"/>
                  <a:gd name="T102" fmla="*/ 31 w 44"/>
                  <a:gd name="T103" fmla="*/ 3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44" h="47">
                    <a:moveTo>
                      <a:pt x="0" y="22"/>
                    </a:moveTo>
                    <a:cubicBezTo>
                      <a:pt x="0" y="15"/>
                      <a:pt x="2" y="10"/>
                      <a:pt x="7" y="6"/>
                    </a:cubicBezTo>
                    <a:cubicBezTo>
                      <a:pt x="12" y="1"/>
                      <a:pt x="19" y="0"/>
                      <a:pt x="27" y="3"/>
                    </a:cubicBezTo>
                    <a:cubicBezTo>
                      <a:pt x="35" y="6"/>
                      <a:pt x="41" y="13"/>
                      <a:pt x="42" y="22"/>
                    </a:cubicBezTo>
                    <a:cubicBezTo>
                      <a:pt x="44" y="30"/>
                      <a:pt x="42" y="38"/>
                      <a:pt x="35" y="43"/>
                    </a:cubicBezTo>
                    <a:cubicBezTo>
                      <a:pt x="31" y="46"/>
                      <a:pt x="25" y="47"/>
                      <a:pt x="20" y="46"/>
                    </a:cubicBezTo>
                    <a:cubicBezTo>
                      <a:pt x="12" y="45"/>
                      <a:pt x="7" y="40"/>
                      <a:pt x="3" y="34"/>
                    </a:cubicBezTo>
                    <a:cubicBezTo>
                      <a:pt x="1" y="30"/>
                      <a:pt x="0" y="26"/>
                      <a:pt x="0" y="22"/>
                    </a:cubicBezTo>
                    <a:close/>
                    <a:moveTo>
                      <a:pt x="31" y="37"/>
                    </a:moveTo>
                    <a:cubicBezTo>
                      <a:pt x="31" y="37"/>
                      <a:pt x="31" y="37"/>
                      <a:pt x="31" y="37"/>
                    </a:cubicBezTo>
                    <a:cubicBezTo>
                      <a:pt x="33" y="36"/>
                      <a:pt x="33" y="35"/>
                      <a:pt x="34" y="34"/>
                    </a:cubicBezTo>
                    <a:cubicBezTo>
                      <a:pt x="34" y="34"/>
                      <a:pt x="34" y="34"/>
                      <a:pt x="34" y="34"/>
                    </a:cubicBezTo>
                    <a:cubicBezTo>
                      <a:pt x="35" y="33"/>
                      <a:pt x="35" y="32"/>
                      <a:pt x="35" y="31"/>
                    </a:cubicBezTo>
                    <a:cubicBezTo>
                      <a:pt x="35" y="30"/>
                      <a:pt x="35" y="30"/>
                      <a:pt x="36" y="30"/>
                    </a:cubicBezTo>
                    <a:cubicBezTo>
                      <a:pt x="36" y="28"/>
                      <a:pt x="36" y="26"/>
                      <a:pt x="35" y="24"/>
                    </a:cubicBezTo>
                    <a:cubicBezTo>
                      <a:pt x="35" y="23"/>
                      <a:pt x="35" y="23"/>
                      <a:pt x="35" y="23"/>
                    </a:cubicBezTo>
                    <a:cubicBezTo>
                      <a:pt x="36" y="22"/>
                      <a:pt x="35" y="22"/>
                      <a:pt x="35" y="22"/>
                    </a:cubicBezTo>
                    <a:cubicBezTo>
                      <a:pt x="35" y="22"/>
                      <a:pt x="35" y="22"/>
                      <a:pt x="35" y="22"/>
                    </a:cubicBezTo>
                    <a:cubicBezTo>
                      <a:pt x="35" y="20"/>
                      <a:pt x="35" y="19"/>
                      <a:pt x="34" y="18"/>
                    </a:cubicBezTo>
                    <a:cubicBezTo>
                      <a:pt x="34" y="18"/>
                      <a:pt x="34" y="18"/>
                      <a:pt x="34" y="18"/>
                    </a:cubicBezTo>
                    <a:cubicBezTo>
                      <a:pt x="33" y="16"/>
                      <a:pt x="32" y="15"/>
                      <a:pt x="30" y="14"/>
                    </a:cubicBezTo>
                    <a:cubicBezTo>
                      <a:pt x="30" y="14"/>
                      <a:pt x="30" y="14"/>
                      <a:pt x="30" y="14"/>
                    </a:cubicBezTo>
                    <a:cubicBezTo>
                      <a:pt x="30" y="13"/>
                      <a:pt x="30" y="13"/>
                      <a:pt x="29" y="13"/>
                    </a:cubicBezTo>
                    <a:cubicBezTo>
                      <a:pt x="29" y="13"/>
                      <a:pt x="29" y="13"/>
                      <a:pt x="29" y="13"/>
                    </a:cubicBezTo>
                    <a:cubicBezTo>
                      <a:pt x="27" y="11"/>
                      <a:pt x="26" y="10"/>
                      <a:pt x="23" y="9"/>
                    </a:cubicBezTo>
                    <a:cubicBezTo>
                      <a:pt x="23" y="9"/>
                      <a:pt x="23" y="9"/>
                      <a:pt x="23" y="9"/>
                    </a:cubicBezTo>
                    <a:cubicBezTo>
                      <a:pt x="23" y="9"/>
                      <a:pt x="23" y="9"/>
                      <a:pt x="23" y="9"/>
                    </a:cubicBezTo>
                    <a:cubicBezTo>
                      <a:pt x="23" y="9"/>
                      <a:pt x="22" y="9"/>
                      <a:pt x="22" y="9"/>
                    </a:cubicBezTo>
                    <a:cubicBezTo>
                      <a:pt x="21" y="9"/>
                      <a:pt x="20" y="8"/>
                      <a:pt x="19" y="9"/>
                    </a:cubicBezTo>
                    <a:cubicBezTo>
                      <a:pt x="18" y="9"/>
                      <a:pt x="18" y="9"/>
                      <a:pt x="17" y="9"/>
                    </a:cubicBezTo>
                    <a:cubicBezTo>
                      <a:pt x="13" y="9"/>
                      <a:pt x="10" y="12"/>
                      <a:pt x="8" y="16"/>
                    </a:cubicBezTo>
                    <a:cubicBezTo>
                      <a:pt x="8" y="16"/>
                      <a:pt x="8" y="16"/>
                      <a:pt x="8" y="16"/>
                    </a:cubicBezTo>
                    <a:cubicBezTo>
                      <a:pt x="7" y="16"/>
                      <a:pt x="7" y="18"/>
                      <a:pt x="7" y="19"/>
                    </a:cubicBezTo>
                    <a:cubicBezTo>
                      <a:pt x="7" y="19"/>
                      <a:pt x="7" y="19"/>
                      <a:pt x="7" y="19"/>
                    </a:cubicBezTo>
                    <a:cubicBezTo>
                      <a:pt x="6" y="21"/>
                      <a:pt x="6" y="22"/>
                      <a:pt x="7" y="24"/>
                    </a:cubicBezTo>
                    <a:cubicBezTo>
                      <a:pt x="7" y="24"/>
                      <a:pt x="7" y="24"/>
                      <a:pt x="7" y="25"/>
                    </a:cubicBezTo>
                    <a:cubicBezTo>
                      <a:pt x="7" y="25"/>
                      <a:pt x="7" y="25"/>
                      <a:pt x="7" y="26"/>
                    </a:cubicBezTo>
                    <a:cubicBezTo>
                      <a:pt x="7" y="26"/>
                      <a:pt x="7" y="26"/>
                      <a:pt x="8" y="27"/>
                    </a:cubicBezTo>
                    <a:cubicBezTo>
                      <a:pt x="8" y="27"/>
                      <a:pt x="8" y="27"/>
                      <a:pt x="8" y="27"/>
                    </a:cubicBezTo>
                    <a:cubicBezTo>
                      <a:pt x="8" y="27"/>
                      <a:pt x="8" y="27"/>
                      <a:pt x="8" y="28"/>
                    </a:cubicBezTo>
                    <a:cubicBezTo>
                      <a:pt x="8" y="28"/>
                      <a:pt x="8" y="28"/>
                      <a:pt x="8" y="28"/>
                    </a:cubicBezTo>
                    <a:cubicBezTo>
                      <a:pt x="8" y="28"/>
                      <a:pt x="8" y="28"/>
                      <a:pt x="8" y="28"/>
                    </a:cubicBezTo>
                    <a:cubicBezTo>
                      <a:pt x="9" y="30"/>
                      <a:pt x="10" y="32"/>
                      <a:pt x="12" y="34"/>
                    </a:cubicBezTo>
                    <a:cubicBezTo>
                      <a:pt x="12" y="34"/>
                      <a:pt x="12" y="34"/>
                      <a:pt x="12" y="34"/>
                    </a:cubicBezTo>
                    <a:cubicBezTo>
                      <a:pt x="12" y="35"/>
                      <a:pt x="13" y="36"/>
                      <a:pt x="14" y="36"/>
                    </a:cubicBezTo>
                    <a:cubicBezTo>
                      <a:pt x="14" y="36"/>
                      <a:pt x="14" y="36"/>
                      <a:pt x="15" y="36"/>
                    </a:cubicBezTo>
                    <a:cubicBezTo>
                      <a:pt x="15" y="37"/>
                      <a:pt x="17" y="38"/>
                      <a:pt x="18" y="38"/>
                    </a:cubicBezTo>
                    <a:cubicBezTo>
                      <a:pt x="21" y="40"/>
                      <a:pt x="24" y="40"/>
                      <a:pt x="28" y="39"/>
                    </a:cubicBezTo>
                    <a:cubicBezTo>
                      <a:pt x="29" y="38"/>
                      <a:pt x="29" y="38"/>
                      <a:pt x="30" y="38"/>
                    </a:cubicBezTo>
                    <a:cubicBezTo>
                      <a:pt x="30" y="38"/>
                      <a:pt x="30" y="38"/>
                      <a:pt x="31" y="38"/>
                    </a:cubicBezTo>
                    <a:cubicBezTo>
                      <a:pt x="31" y="37"/>
                      <a:pt x="31" y="37"/>
                      <a:pt x="31" y="37"/>
                    </a:cubicBezTo>
                    <a:cubicBezTo>
                      <a:pt x="31" y="37"/>
                      <a:pt x="31" y="37"/>
                      <a:pt x="31" y="37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63" name="Freeform 247">
                <a:extLst>
                  <a:ext uri="{FF2B5EF4-FFF2-40B4-BE49-F238E27FC236}">
                    <a16:creationId xmlns:a16="http://schemas.microsoft.com/office/drawing/2014/main" id="{1AF699E2-08CE-4D48-A299-3AADB59EADC7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2888913" y="3405188"/>
                <a:ext cx="79375" cy="80963"/>
              </a:xfrm>
              <a:custGeom>
                <a:avLst/>
                <a:gdLst>
                  <a:gd name="T0" fmla="*/ 0 w 32"/>
                  <a:gd name="T1" fmla="*/ 15 h 33"/>
                  <a:gd name="T2" fmla="*/ 16 w 32"/>
                  <a:gd name="T3" fmla="*/ 2 h 33"/>
                  <a:gd name="T4" fmla="*/ 32 w 32"/>
                  <a:gd name="T5" fmla="*/ 17 h 33"/>
                  <a:gd name="T6" fmla="*/ 20 w 32"/>
                  <a:gd name="T7" fmla="*/ 32 h 33"/>
                  <a:gd name="T8" fmla="*/ 0 w 32"/>
                  <a:gd name="T9" fmla="*/ 18 h 33"/>
                  <a:gd name="T10" fmla="*/ 0 w 32"/>
                  <a:gd name="T11" fmla="*/ 15 h 33"/>
                  <a:gd name="T12" fmla="*/ 18 w 32"/>
                  <a:gd name="T13" fmla="*/ 25 h 33"/>
                  <a:gd name="T14" fmla="*/ 24 w 32"/>
                  <a:gd name="T15" fmla="*/ 18 h 33"/>
                  <a:gd name="T16" fmla="*/ 11 w 32"/>
                  <a:gd name="T17" fmla="*/ 9 h 33"/>
                  <a:gd name="T18" fmla="*/ 7 w 32"/>
                  <a:gd name="T19" fmla="*/ 16 h 33"/>
                  <a:gd name="T20" fmla="*/ 18 w 32"/>
                  <a:gd name="T21" fmla="*/ 25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2" h="33">
                    <a:moveTo>
                      <a:pt x="0" y="15"/>
                    </a:moveTo>
                    <a:cubicBezTo>
                      <a:pt x="0" y="7"/>
                      <a:pt x="7" y="0"/>
                      <a:pt x="16" y="2"/>
                    </a:cubicBezTo>
                    <a:cubicBezTo>
                      <a:pt x="24" y="3"/>
                      <a:pt x="30" y="10"/>
                      <a:pt x="32" y="17"/>
                    </a:cubicBezTo>
                    <a:cubicBezTo>
                      <a:pt x="32" y="24"/>
                      <a:pt x="28" y="31"/>
                      <a:pt x="20" y="32"/>
                    </a:cubicBezTo>
                    <a:cubicBezTo>
                      <a:pt x="11" y="33"/>
                      <a:pt x="2" y="27"/>
                      <a:pt x="0" y="18"/>
                    </a:cubicBezTo>
                    <a:cubicBezTo>
                      <a:pt x="0" y="17"/>
                      <a:pt x="0" y="16"/>
                      <a:pt x="0" y="15"/>
                    </a:cubicBezTo>
                    <a:close/>
                    <a:moveTo>
                      <a:pt x="18" y="25"/>
                    </a:moveTo>
                    <a:cubicBezTo>
                      <a:pt x="22" y="25"/>
                      <a:pt x="25" y="22"/>
                      <a:pt x="24" y="18"/>
                    </a:cubicBezTo>
                    <a:cubicBezTo>
                      <a:pt x="24" y="12"/>
                      <a:pt x="17" y="7"/>
                      <a:pt x="11" y="9"/>
                    </a:cubicBezTo>
                    <a:cubicBezTo>
                      <a:pt x="9" y="10"/>
                      <a:pt x="7" y="13"/>
                      <a:pt x="7" y="16"/>
                    </a:cubicBezTo>
                    <a:cubicBezTo>
                      <a:pt x="8" y="21"/>
                      <a:pt x="13" y="25"/>
                      <a:pt x="18" y="25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64" name="Freeform 248">
                <a:extLst>
                  <a:ext uri="{FF2B5EF4-FFF2-40B4-BE49-F238E27FC236}">
                    <a16:creationId xmlns:a16="http://schemas.microsoft.com/office/drawing/2014/main" id="{1A8175A7-7A1B-4531-9577-2B420B9C9D19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2982575" y="3694113"/>
                <a:ext cx="68263" cy="71438"/>
              </a:xfrm>
              <a:custGeom>
                <a:avLst/>
                <a:gdLst>
                  <a:gd name="T0" fmla="*/ 14 w 28"/>
                  <a:gd name="T1" fmla="*/ 29 h 29"/>
                  <a:gd name="T2" fmla="*/ 0 w 28"/>
                  <a:gd name="T3" fmla="*/ 14 h 29"/>
                  <a:gd name="T4" fmla="*/ 14 w 28"/>
                  <a:gd name="T5" fmla="*/ 0 h 29"/>
                  <a:gd name="T6" fmla="*/ 27 w 28"/>
                  <a:gd name="T7" fmla="*/ 15 h 29"/>
                  <a:gd name="T8" fmla="*/ 14 w 28"/>
                  <a:gd name="T9" fmla="*/ 29 h 29"/>
                  <a:gd name="T10" fmla="*/ 20 w 28"/>
                  <a:gd name="T11" fmla="*/ 15 h 29"/>
                  <a:gd name="T12" fmla="*/ 13 w 28"/>
                  <a:gd name="T13" fmla="*/ 8 h 29"/>
                  <a:gd name="T14" fmla="*/ 7 w 28"/>
                  <a:gd name="T15" fmla="*/ 14 h 29"/>
                  <a:gd name="T16" fmla="*/ 14 w 28"/>
                  <a:gd name="T17" fmla="*/ 21 h 29"/>
                  <a:gd name="T18" fmla="*/ 20 w 28"/>
                  <a:gd name="T19" fmla="*/ 15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8" h="29">
                    <a:moveTo>
                      <a:pt x="14" y="29"/>
                    </a:moveTo>
                    <a:cubicBezTo>
                      <a:pt x="7" y="29"/>
                      <a:pt x="0" y="22"/>
                      <a:pt x="0" y="14"/>
                    </a:cubicBezTo>
                    <a:cubicBezTo>
                      <a:pt x="1" y="6"/>
                      <a:pt x="6" y="0"/>
                      <a:pt x="14" y="0"/>
                    </a:cubicBezTo>
                    <a:cubicBezTo>
                      <a:pt x="21" y="1"/>
                      <a:pt x="28" y="8"/>
                      <a:pt x="27" y="15"/>
                    </a:cubicBezTo>
                    <a:cubicBezTo>
                      <a:pt x="27" y="23"/>
                      <a:pt x="21" y="29"/>
                      <a:pt x="14" y="29"/>
                    </a:cubicBezTo>
                    <a:close/>
                    <a:moveTo>
                      <a:pt x="20" y="15"/>
                    </a:moveTo>
                    <a:cubicBezTo>
                      <a:pt x="20" y="11"/>
                      <a:pt x="17" y="8"/>
                      <a:pt x="13" y="8"/>
                    </a:cubicBezTo>
                    <a:cubicBezTo>
                      <a:pt x="10" y="8"/>
                      <a:pt x="7" y="11"/>
                      <a:pt x="7" y="14"/>
                    </a:cubicBezTo>
                    <a:cubicBezTo>
                      <a:pt x="7" y="18"/>
                      <a:pt x="11" y="21"/>
                      <a:pt x="14" y="21"/>
                    </a:cubicBezTo>
                    <a:cubicBezTo>
                      <a:pt x="18" y="21"/>
                      <a:pt x="20" y="19"/>
                      <a:pt x="20" y="15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65" name="Freeform 249">
                <a:extLst>
                  <a:ext uri="{FF2B5EF4-FFF2-40B4-BE49-F238E27FC236}">
                    <a16:creationId xmlns:a16="http://schemas.microsoft.com/office/drawing/2014/main" id="{45ED5E2C-B6EF-4FB0-99D4-A35784E71ED0}"/>
                  </a:ext>
                </a:extLst>
              </p:cNvPr>
              <p:cNvSpPr>
                <a:spLocks noEditPoints="1"/>
              </p:cNvSpPr>
              <p:nvPr userDrawn="1"/>
            </p:nvSpPr>
            <p:spPr bwMode="auto">
              <a:xfrm>
                <a:off x="12871450" y="3543300"/>
                <a:ext cx="66675" cy="66675"/>
              </a:xfrm>
              <a:custGeom>
                <a:avLst/>
                <a:gdLst>
                  <a:gd name="T0" fmla="*/ 14 w 27"/>
                  <a:gd name="T1" fmla="*/ 26 h 27"/>
                  <a:gd name="T2" fmla="*/ 0 w 27"/>
                  <a:gd name="T3" fmla="*/ 13 h 27"/>
                  <a:gd name="T4" fmla="*/ 12 w 27"/>
                  <a:gd name="T5" fmla="*/ 0 h 27"/>
                  <a:gd name="T6" fmla="*/ 27 w 27"/>
                  <a:gd name="T7" fmla="*/ 14 h 27"/>
                  <a:gd name="T8" fmla="*/ 14 w 27"/>
                  <a:gd name="T9" fmla="*/ 26 h 27"/>
                  <a:gd name="T10" fmla="*/ 14 w 27"/>
                  <a:gd name="T11" fmla="*/ 19 h 27"/>
                  <a:gd name="T12" fmla="*/ 19 w 27"/>
                  <a:gd name="T13" fmla="*/ 14 h 27"/>
                  <a:gd name="T14" fmla="*/ 13 w 27"/>
                  <a:gd name="T15" fmla="*/ 8 h 27"/>
                  <a:gd name="T16" fmla="*/ 8 w 27"/>
                  <a:gd name="T17" fmla="*/ 13 h 27"/>
                  <a:gd name="T18" fmla="*/ 14 w 27"/>
                  <a:gd name="T19" fmla="*/ 19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7" h="27">
                    <a:moveTo>
                      <a:pt x="14" y="26"/>
                    </a:moveTo>
                    <a:cubicBezTo>
                      <a:pt x="7" y="27"/>
                      <a:pt x="0" y="20"/>
                      <a:pt x="0" y="13"/>
                    </a:cubicBezTo>
                    <a:cubicBezTo>
                      <a:pt x="0" y="6"/>
                      <a:pt x="6" y="1"/>
                      <a:pt x="12" y="0"/>
                    </a:cubicBezTo>
                    <a:cubicBezTo>
                      <a:pt x="20" y="0"/>
                      <a:pt x="27" y="6"/>
                      <a:pt x="27" y="14"/>
                    </a:cubicBezTo>
                    <a:cubicBezTo>
                      <a:pt x="26" y="20"/>
                      <a:pt x="22" y="26"/>
                      <a:pt x="14" y="26"/>
                    </a:cubicBezTo>
                    <a:close/>
                    <a:moveTo>
                      <a:pt x="14" y="19"/>
                    </a:moveTo>
                    <a:cubicBezTo>
                      <a:pt x="17" y="19"/>
                      <a:pt x="19" y="17"/>
                      <a:pt x="19" y="14"/>
                    </a:cubicBezTo>
                    <a:cubicBezTo>
                      <a:pt x="19" y="10"/>
                      <a:pt x="17" y="8"/>
                      <a:pt x="13" y="8"/>
                    </a:cubicBezTo>
                    <a:cubicBezTo>
                      <a:pt x="10" y="7"/>
                      <a:pt x="8" y="9"/>
                      <a:pt x="8" y="13"/>
                    </a:cubicBezTo>
                    <a:cubicBezTo>
                      <a:pt x="8" y="16"/>
                      <a:pt x="10" y="19"/>
                      <a:pt x="14" y="19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66" name="Freeform 250">
                <a:extLst>
                  <a:ext uri="{FF2B5EF4-FFF2-40B4-BE49-F238E27FC236}">
                    <a16:creationId xmlns:a16="http://schemas.microsoft.com/office/drawing/2014/main" id="{86DE0D4A-928F-4F51-8DFE-DF59996355B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2596813" y="3784600"/>
                <a:ext cx="22225" cy="22225"/>
              </a:xfrm>
              <a:custGeom>
                <a:avLst/>
                <a:gdLst>
                  <a:gd name="T0" fmla="*/ 3 w 9"/>
                  <a:gd name="T1" fmla="*/ 8 h 9"/>
                  <a:gd name="T2" fmla="*/ 1 w 9"/>
                  <a:gd name="T3" fmla="*/ 4 h 9"/>
                  <a:gd name="T4" fmla="*/ 4 w 9"/>
                  <a:gd name="T5" fmla="*/ 0 h 9"/>
                  <a:gd name="T6" fmla="*/ 8 w 9"/>
                  <a:gd name="T7" fmla="*/ 4 h 9"/>
                  <a:gd name="T8" fmla="*/ 5 w 9"/>
                  <a:gd name="T9" fmla="*/ 9 h 9"/>
                  <a:gd name="T10" fmla="*/ 3 w 9"/>
                  <a:gd name="T11" fmla="*/ 8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" h="9">
                    <a:moveTo>
                      <a:pt x="3" y="8"/>
                    </a:moveTo>
                    <a:cubicBezTo>
                      <a:pt x="2" y="7"/>
                      <a:pt x="1" y="6"/>
                      <a:pt x="1" y="4"/>
                    </a:cubicBezTo>
                    <a:cubicBezTo>
                      <a:pt x="0" y="2"/>
                      <a:pt x="2" y="0"/>
                      <a:pt x="4" y="0"/>
                    </a:cubicBezTo>
                    <a:cubicBezTo>
                      <a:pt x="7" y="0"/>
                      <a:pt x="9" y="2"/>
                      <a:pt x="8" y="4"/>
                    </a:cubicBezTo>
                    <a:cubicBezTo>
                      <a:pt x="8" y="6"/>
                      <a:pt x="6" y="7"/>
                      <a:pt x="5" y="9"/>
                    </a:cubicBezTo>
                    <a:cubicBezTo>
                      <a:pt x="5" y="9"/>
                      <a:pt x="4" y="9"/>
                      <a:pt x="3" y="8"/>
                    </a:cubicBezTo>
                    <a:close/>
                  </a:path>
                </a:pathLst>
              </a:custGeom>
              <a:solidFill>
                <a:srgbClr val="27AC8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</p:grpSp>
      </p:grpSp>
      <p:sp>
        <p:nvSpPr>
          <p:cNvPr id="6" name="Lágrima 5"/>
          <p:cNvSpPr/>
          <p:nvPr/>
        </p:nvSpPr>
        <p:spPr>
          <a:xfrm rot="10800000">
            <a:off x="209484" y="1919520"/>
            <a:ext cx="2793074" cy="2793074"/>
          </a:xfrm>
          <a:prstGeom prst="teardrop">
            <a:avLst/>
          </a:prstGeom>
          <a:solidFill>
            <a:schemeClr val="bg1"/>
          </a:solidFill>
          <a:ln w="76200">
            <a:solidFill>
              <a:srgbClr val="28AB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pSp>
        <p:nvGrpSpPr>
          <p:cNvPr id="69" name="Group 3">
            <a:extLst>
              <a:ext uri="{FF2B5EF4-FFF2-40B4-BE49-F238E27FC236}">
                <a16:creationId xmlns:a16="http://schemas.microsoft.com/office/drawing/2014/main" id="{2630F1A1-9931-4772-8A80-B7EE1F0CBC41}"/>
              </a:ext>
            </a:extLst>
          </p:cNvPr>
          <p:cNvGrpSpPr/>
          <p:nvPr/>
        </p:nvGrpSpPr>
        <p:grpSpPr>
          <a:xfrm>
            <a:off x="6745637" y="1948950"/>
            <a:ext cx="2241281" cy="2091480"/>
            <a:chOff x="2055336" y="1749317"/>
            <a:chExt cx="2988374" cy="2788640"/>
          </a:xfrm>
          <a:solidFill>
            <a:schemeClr val="bg1"/>
          </a:solidFill>
        </p:grpSpPr>
        <p:sp>
          <p:nvSpPr>
            <p:cNvPr id="70" name="TextBox 4">
              <a:extLst>
                <a:ext uri="{FF2B5EF4-FFF2-40B4-BE49-F238E27FC236}">
                  <a16:creationId xmlns:a16="http://schemas.microsoft.com/office/drawing/2014/main" id="{E0D97E75-30B7-4BCD-86BC-309D1D7158A7}"/>
                </a:ext>
              </a:extLst>
            </p:cNvPr>
            <p:cNvSpPr txBox="1"/>
            <p:nvPr userDrawn="1"/>
          </p:nvSpPr>
          <p:spPr>
            <a:xfrm>
              <a:off x="2165347" y="1789752"/>
              <a:ext cx="2878363" cy="270843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2100" dirty="0">
                  <a:solidFill>
                    <a:srgbClr val="056768"/>
                  </a:solidFill>
                  <a:cs typeface="Arial" pitchFamily="34" charset="0"/>
                </a:rPr>
                <a:t>  You can simply impress your audience and add a unique zing and appeal to your Presentations.  </a:t>
              </a:r>
              <a:endParaRPr lang="ko-KR" altLang="en-US" sz="2100" dirty="0">
                <a:solidFill>
                  <a:srgbClr val="056768"/>
                </a:solidFill>
                <a:cs typeface="Arial" pitchFamily="34" charset="0"/>
              </a:endParaRPr>
            </a:p>
          </p:txBody>
        </p:sp>
        <p:sp>
          <p:nvSpPr>
            <p:cNvPr id="71" name="자유형: 도형 14">
              <a:extLst>
                <a:ext uri="{FF2B5EF4-FFF2-40B4-BE49-F238E27FC236}">
                  <a16:creationId xmlns:a16="http://schemas.microsoft.com/office/drawing/2014/main" id="{FA12DEFD-F4AC-4202-A57C-6CA82B71A5F7}"/>
                </a:ext>
              </a:extLst>
            </p:cNvPr>
            <p:cNvSpPr/>
            <p:nvPr userDrawn="1"/>
          </p:nvSpPr>
          <p:spPr>
            <a:xfrm rot="10800000">
              <a:off x="4627762" y="4256389"/>
              <a:ext cx="304444" cy="281568"/>
            </a:xfrm>
            <a:custGeom>
              <a:avLst/>
              <a:gdLst/>
              <a:ahLst/>
              <a:cxnLst/>
              <a:rect l="l" t="t" r="r" b="b"/>
              <a:pathLst>
                <a:path w="282415" h="261194">
                  <a:moveTo>
                    <a:pt x="258472" y="0"/>
                  </a:moveTo>
                  <a:lnTo>
                    <a:pt x="282415" y="38091"/>
                  </a:lnTo>
                  <a:cubicBezTo>
                    <a:pt x="262463" y="46435"/>
                    <a:pt x="247771" y="58859"/>
                    <a:pt x="238339" y="75365"/>
                  </a:cubicBezTo>
                  <a:cubicBezTo>
                    <a:pt x="228907" y="91871"/>
                    <a:pt x="223647" y="115905"/>
                    <a:pt x="222558" y="147466"/>
                  </a:cubicBezTo>
                  <a:lnTo>
                    <a:pt x="273709" y="147466"/>
                  </a:lnTo>
                  <a:lnTo>
                    <a:pt x="273709" y="261194"/>
                  </a:lnTo>
                  <a:lnTo>
                    <a:pt x="168687" y="261194"/>
                  </a:lnTo>
                  <a:lnTo>
                    <a:pt x="168687" y="171408"/>
                  </a:lnTo>
                  <a:cubicBezTo>
                    <a:pt x="168687" y="122797"/>
                    <a:pt x="174491" y="87609"/>
                    <a:pt x="186100" y="65843"/>
                  </a:cubicBezTo>
                  <a:cubicBezTo>
                    <a:pt x="201336" y="36821"/>
                    <a:pt x="225460" y="14874"/>
                    <a:pt x="258472" y="0"/>
                  </a:cubicBezTo>
                  <a:close/>
                  <a:moveTo>
                    <a:pt x="89785" y="0"/>
                  </a:moveTo>
                  <a:lnTo>
                    <a:pt x="113728" y="38091"/>
                  </a:lnTo>
                  <a:cubicBezTo>
                    <a:pt x="93775" y="46435"/>
                    <a:pt x="79083" y="58859"/>
                    <a:pt x="69651" y="75365"/>
                  </a:cubicBezTo>
                  <a:cubicBezTo>
                    <a:pt x="60219" y="91871"/>
                    <a:pt x="54959" y="115905"/>
                    <a:pt x="53871" y="147466"/>
                  </a:cubicBezTo>
                  <a:lnTo>
                    <a:pt x="105021" y="147466"/>
                  </a:lnTo>
                  <a:lnTo>
                    <a:pt x="105021" y="261194"/>
                  </a:lnTo>
                  <a:lnTo>
                    <a:pt x="0" y="261194"/>
                  </a:lnTo>
                  <a:lnTo>
                    <a:pt x="0" y="171408"/>
                  </a:lnTo>
                  <a:cubicBezTo>
                    <a:pt x="0" y="122797"/>
                    <a:pt x="5804" y="87609"/>
                    <a:pt x="17413" y="65843"/>
                  </a:cubicBezTo>
                  <a:cubicBezTo>
                    <a:pt x="32649" y="36821"/>
                    <a:pt x="56773" y="14874"/>
                    <a:pt x="8978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>
                <a:solidFill>
                  <a:srgbClr val="056768"/>
                </a:solidFill>
              </a:endParaRPr>
            </a:p>
          </p:txBody>
        </p:sp>
        <p:sp>
          <p:nvSpPr>
            <p:cNvPr id="72" name="Freeform: Shape 6">
              <a:extLst>
                <a:ext uri="{FF2B5EF4-FFF2-40B4-BE49-F238E27FC236}">
                  <a16:creationId xmlns:a16="http://schemas.microsoft.com/office/drawing/2014/main" id="{BFC25AD6-EFBE-4975-9B1B-CD507002F21D}"/>
                </a:ext>
              </a:extLst>
            </p:cNvPr>
            <p:cNvSpPr/>
            <p:nvPr userDrawn="1"/>
          </p:nvSpPr>
          <p:spPr>
            <a:xfrm>
              <a:off x="2055336" y="1749317"/>
              <a:ext cx="304444" cy="281568"/>
            </a:xfrm>
            <a:custGeom>
              <a:avLst/>
              <a:gdLst>
                <a:gd name="connsiteX0" fmla="*/ 278634 w 304444"/>
                <a:gd name="connsiteY0" fmla="*/ 0 h 281568"/>
                <a:gd name="connsiteX1" fmla="*/ 304444 w 304444"/>
                <a:gd name="connsiteY1" fmla="*/ 41062 h 281568"/>
                <a:gd name="connsiteX2" fmla="*/ 256930 w 304444"/>
                <a:gd name="connsiteY2" fmla="*/ 81244 h 281568"/>
                <a:gd name="connsiteX3" fmla="*/ 239918 w 304444"/>
                <a:gd name="connsiteY3" fmla="*/ 158969 h 281568"/>
                <a:gd name="connsiteX4" fmla="*/ 295059 w 304444"/>
                <a:gd name="connsiteY4" fmla="*/ 158969 h 281568"/>
                <a:gd name="connsiteX5" fmla="*/ 295059 w 304444"/>
                <a:gd name="connsiteY5" fmla="*/ 281568 h 281568"/>
                <a:gd name="connsiteX6" fmla="*/ 181845 w 304444"/>
                <a:gd name="connsiteY6" fmla="*/ 281568 h 281568"/>
                <a:gd name="connsiteX7" fmla="*/ 181845 w 304444"/>
                <a:gd name="connsiteY7" fmla="*/ 184778 h 281568"/>
                <a:gd name="connsiteX8" fmla="*/ 200616 w 304444"/>
                <a:gd name="connsiteY8" fmla="*/ 70979 h 281568"/>
                <a:gd name="connsiteX9" fmla="*/ 278634 w 304444"/>
                <a:gd name="connsiteY9" fmla="*/ 0 h 281568"/>
                <a:gd name="connsiteX10" fmla="*/ 96789 w 304444"/>
                <a:gd name="connsiteY10" fmla="*/ 0 h 281568"/>
                <a:gd name="connsiteX11" fmla="*/ 122599 w 304444"/>
                <a:gd name="connsiteY11" fmla="*/ 41062 h 281568"/>
                <a:gd name="connsiteX12" fmla="*/ 75084 w 304444"/>
                <a:gd name="connsiteY12" fmla="*/ 81244 h 281568"/>
                <a:gd name="connsiteX13" fmla="*/ 58073 w 304444"/>
                <a:gd name="connsiteY13" fmla="*/ 158969 h 281568"/>
                <a:gd name="connsiteX14" fmla="*/ 113213 w 304444"/>
                <a:gd name="connsiteY14" fmla="*/ 158969 h 281568"/>
                <a:gd name="connsiteX15" fmla="*/ 113213 w 304444"/>
                <a:gd name="connsiteY15" fmla="*/ 281568 h 281568"/>
                <a:gd name="connsiteX16" fmla="*/ 0 w 304444"/>
                <a:gd name="connsiteY16" fmla="*/ 281568 h 281568"/>
                <a:gd name="connsiteX17" fmla="*/ 0 w 304444"/>
                <a:gd name="connsiteY17" fmla="*/ 184778 h 281568"/>
                <a:gd name="connsiteX18" fmla="*/ 18772 w 304444"/>
                <a:gd name="connsiteY18" fmla="*/ 70979 h 281568"/>
                <a:gd name="connsiteX19" fmla="*/ 96789 w 304444"/>
                <a:gd name="connsiteY19" fmla="*/ 0 h 281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04444" h="281568">
                  <a:moveTo>
                    <a:pt x="278634" y="0"/>
                  </a:moveTo>
                  <a:lnTo>
                    <a:pt x="304444" y="41062"/>
                  </a:lnTo>
                  <a:cubicBezTo>
                    <a:pt x="282936" y="50057"/>
                    <a:pt x="267098" y="63450"/>
                    <a:pt x="256930" y="81244"/>
                  </a:cubicBezTo>
                  <a:cubicBezTo>
                    <a:pt x="246762" y="99037"/>
                    <a:pt x="241092" y="124946"/>
                    <a:pt x="239918" y="158969"/>
                  </a:cubicBezTo>
                  <a:lnTo>
                    <a:pt x="295059" y="158969"/>
                  </a:lnTo>
                  <a:lnTo>
                    <a:pt x="295059" y="281568"/>
                  </a:lnTo>
                  <a:lnTo>
                    <a:pt x="181845" y="281568"/>
                  </a:lnTo>
                  <a:lnTo>
                    <a:pt x="181845" y="184778"/>
                  </a:lnTo>
                  <a:cubicBezTo>
                    <a:pt x="181845" y="132376"/>
                    <a:pt x="188102" y="94443"/>
                    <a:pt x="200616" y="70979"/>
                  </a:cubicBezTo>
                  <a:cubicBezTo>
                    <a:pt x="217041" y="39693"/>
                    <a:pt x="243047" y="16034"/>
                    <a:pt x="278634" y="0"/>
                  </a:cubicBezTo>
                  <a:close/>
                  <a:moveTo>
                    <a:pt x="96789" y="0"/>
                  </a:moveTo>
                  <a:lnTo>
                    <a:pt x="122599" y="41062"/>
                  </a:lnTo>
                  <a:cubicBezTo>
                    <a:pt x="101090" y="50057"/>
                    <a:pt x="85252" y="63450"/>
                    <a:pt x="75084" y="81244"/>
                  </a:cubicBezTo>
                  <a:cubicBezTo>
                    <a:pt x="64916" y="99037"/>
                    <a:pt x="59246" y="124946"/>
                    <a:pt x="58073" y="158969"/>
                  </a:cubicBezTo>
                  <a:lnTo>
                    <a:pt x="113213" y="158969"/>
                  </a:lnTo>
                  <a:lnTo>
                    <a:pt x="113213" y="281568"/>
                  </a:lnTo>
                  <a:lnTo>
                    <a:pt x="0" y="281568"/>
                  </a:lnTo>
                  <a:lnTo>
                    <a:pt x="0" y="184778"/>
                  </a:lnTo>
                  <a:cubicBezTo>
                    <a:pt x="0" y="132376"/>
                    <a:pt x="6257" y="94443"/>
                    <a:pt x="18772" y="70979"/>
                  </a:cubicBezTo>
                  <a:cubicBezTo>
                    <a:pt x="35196" y="39693"/>
                    <a:pt x="61202" y="16034"/>
                    <a:pt x="9678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025">
                <a:solidFill>
                  <a:srgbClr val="056768"/>
                </a:solidFill>
              </a:endParaRPr>
            </a:p>
          </p:txBody>
        </p:sp>
      </p:grpSp>
      <p:sp>
        <p:nvSpPr>
          <p:cNvPr id="73" name="TextBox 7">
            <a:extLst>
              <a:ext uri="{FF2B5EF4-FFF2-40B4-BE49-F238E27FC236}">
                <a16:creationId xmlns:a16="http://schemas.microsoft.com/office/drawing/2014/main" id="{872E831D-00E5-48F8-B6CF-626DCE1BEF92}"/>
              </a:ext>
            </a:extLst>
          </p:cNvPr>
          <p:cNvSpPr txBox="1"/>
          <p:nvPr/>
        </p:nvSpPr>
        <p:spPr>
          <a:xfrm>
            <a:off x="6228184" y="578123"/>
            <a:ext cx="2675106" cy="6001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3300" b="1" dirty="0">
                <a:solidFill>
                  <a:srgbClr val="056768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74" name="TextBox 8">
            <a:extLst>
              <a:ext uri="{FF2B5EF4-FFF2-40B4-BE49-F238E27FC236}">
                <a16:creationId xmlns:a16="http://schemas.microsoft.com/office/drawing/2014/main" id="{4E28EFE8-3920-44E4-880A-71FE14934161}"/>
              </a:ext>
            </a:extLst>
          </p:cNvPr>
          <p:cNvSpPr txBox="1"/>
          <p:nvPr/>
        </p:nvSpPr>
        <p:spPr>
          <a:xfrm>
            <a:off x="6228184" y="1139695"/>
            <a:ext cx="267510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2400" b="1" dirty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400" b="1" dirty="0">
              <a:solidFill>
                <a:schemeClr val="accent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6914" y="-29087"/>
            <a:ext cx="4760307" cy="712936"/>
          </a:xfrm>
        </p:spPr>
        <p:txBody>
          <a:bodyPr/>
          <a:lstStyle/>
          <a:p>
            <a:endParaRPr lang="es-AR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2160126"/>
            <a:ext cx="2142240" cy="2385677"/>
          </a:xfrm>
          <a:prstGeom prst="rect">
            <a:avLst/>
          </a:prstGeom>
        </p:spPr>
      </p:pic>
      <p:sp>
        <p:nvSpPr>
          <p:cNvPr id="15" name="TextBox 4">
            <a:extLst>
              <a:ext uri="{FF2B5EF4-FFF2-40B4-BE49-F238E27FC236}">
                <a16:creationId xmlns:a16="http://schemas.microsoft.com/office/drawing/2014/main" id="{E0D97E75-30B7-4BCD-86BC-309D1D7158A7}"/>
              </a:ext>
            </a:extLst>
          </p:cNvPr>
          <p:cNvSpPr txBox="1"/>
          <p:nvPr/>
        </p:nvSpPr>
        <p:spPr>
          <a:xfrm>
            <a:off x="3777625" y="2054538"/>
            <a:ext cx="2158773" cy="203132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ko-KR" sz="2100" dirty="0">
                <a:solidFill>
                  <a:srgbClr val="056768"/>
                </a:solidFill>
                <a:cs typeface="Arial" pitchFamily="34" charset="0"/>
              </a:rPr>
              <a:t>  You can simply impress your audience and add a unique zing and appeal to your Presentations.  </a:t>
            </a:r>
            <a:endParaRPr lang="ko-KR" altLang="en-US" sz="2100" dirty="0">
              <a:solidFill>
                <a:srgbClr val="056768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6302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F4F918F-0B15-4438-831A-BA38FAE06EC3}"/>
              </a:ext>
            </a:extLst>
          </p:cNvPr>
          <p:cNvSpPr/>
          <p:nvPr/>
        </p:nvSpPr>
        <p:spPr>
          <a:xfrm>
            <a:off x="528700" y="2388117"/>
            <a:ext cx="1583828" cy="78182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8C6637A-CF34-4F1E-B7E2-59BD39442019}"/>
              </a:ext>
            </a:extLst>
          </p:cNvPr>
          <p:cNvGrpSpPr/>
          <p:nvPr/>
        </p:nvGrpSpPr>
        <p:grpSpPr>
          <a:xfrm>
            <a:off x="7090913" y="3616846"/>
            <a:ext cx="1810631" cy="670569"/>
            <a:chOff x="-475010" y="1093286"/>
            <a:chExt cx="3859356" cy="101547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558BADB-E49C-4D36-8DBE-83FECDA0E58E}"/>
                </a:ext>
              </a:extLst>
            </p:cNvPr>
            <p:cNvSpPr txBox="1"/>
            <p:nvPr/>
          </p:nvSpPr>
          <p:spPr>
            <a:xfrm>
              <a:off x="-475010" y="1093286"/>
              <a:ext cx="3859356" cy="34955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2F54830-C909-4CBF-84B1-4CC36700AE66}"/>
                </a:ext>
              </a:extLst>
            </p:cNvPr>
            <p:cNvSpPr txBox="1"/>
            <p:nvPr/>
          </p:nvSpPr>
          <p:spPr>
            <a:xfrm>
              <a:off x="-460976" y="1339727"/>
              <a:ext cx="3845322" cy="7690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5422D681-5AB0-436E-9D90-7139236B1B88}"/>
              </a:ext>
            </a:extLst>
          </p:cNvPr>
          <p:cNvGrpSpPr/>
          <p:nvPr/>
        </p:nvGrpSpPr>
        <p:grpSpPr>
          <a:xfrm>
            <a:off x="7090913" y="1333646"/>
            <a:ext cx="1810631" cy="670569"/>
            <a:chOff x="-475010" y="1093286"/>
            <a:chExt cx="3859356" cy="101547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8397495-F231-4DE0-9516-D61F4F56B2D1}"/>
                </a:ext>
              </a:extLst>
            </p:cNvPr>
            <p:cNvSpPr txBox="1"/>
            <p:nvPr/>
          </p:nvSpPr>
          <p:spPr>
            <a:xfrm>
              <a:off x="-475010" y="1093286"/>
              <a:ext cx="3859356" cy="34955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7B34895-ACFE-418D-84F8-BF1DA050B749}"/>
                </a:ext>
              </a:extLst>
            </p:cNvPr>
            <p:cNvSpPr txBox="1"/>
            <p:nvPr/>
          </p:nvSpPr>
          <p:spPr>
            <a:xfrm>
              <a:off x="-460976" y="1339727"/>
              <a:ext cx="3845322" cy="7690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9C18264C-DD34-4FED-A1B1-4170281B71F0}"/>
              </a:ext>
            </a:extLst>
          </p:cNvPr>
          <p:cNvGrpSpPr/>
          <p:nvPr/>
        </p:nvGrpSpPr>
        <p:grpSpPr>
          <a:xfrm>
            <a:off x="418591" y="3616846"/>
            <a:ext cx="1804047" cy="670569"/>
            <a:chOff x="-475010" y="1093286"/>
            <a:chExt cx="3859356" cy="101547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AAB3468-9908-4AE9-9A60-ED051EA3F8EA}"/>
                </a:ext>
              </a:extLst>
            </p:cNvPr>
            <p:cNvSpPr txBox="1"/>
            <p:nvPr/>
          </p:nvSpPr>
          <p:spPr>
            <a:xfrm>
              <a:off x="-475010" y="1093286"/>
              <a:ext cx="3859356" cy="34955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E71D948-4120-492A-B0D8-F15185067104}"/>
                </a:ext>
              </a:extLst>
            </p:cNvPr>
            <p:cNvSpPr txBox="1"/>
            <p:nvPr/>
          </p:nvSpPr>
          <p:spPr>
            <a:xfrm>
              <a:off x="-460976" y="1339727"/>
              <a:ext cx="3845322" cy="7690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27BD0C7-F08E-471D-B52C-02D7824C97C0}"/>
              </a:ext>
            </a:extLst>
          </p:cNvPr>
          <p:cNvGrpSpPr/>
          <p:nvPr/>
        </p:nvGrpSpPr>
        <p:grpSpPr>
          <a:xfrm>
            <a:off x="418591" y="1333646"/>
            <a:ext cx="1804047" cy="670569"/>
            <a:chOff x="-475010" y="1093286"/>
            <a:chExt cx="3859356" cy="101547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7F9E82F-CC12-4CB6-AE9A-4736EBD76204}"/>
                </a:ext>
              </a:extLst>
            </p:cNvPr>
            <p:cNvSpPr txBox="1"/>
            <p:nvPr/>
          </p:nvSpPr>
          <p:spPr>
            <a:xfrm>
              <a:off x="-475010" y="1093286"/>
              <a:ext cx="3859356" cy="34955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291E667-22CB-43E4-8EDE-B666141DBE4A}"/>
                </a:ext>
              </a:extLst>
            </p:cNvPr>
            <p:cNvSpPr txBox="1"/>
            <p:nvPr/>
          </p:nvSpPr>
          <p:spPr>
            <a:xfrm>
              <a:off x="-460976" y="1339727"/>
              <a:ext cx="3845322" cy="7690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B357943-A50E-4913-9EC7-CB97D6149E2E}"/>
              </a:ext>
            </a:extLst>
          </p:cNvPr>
          <p:cNvGrpSpPr/>
          <p:nvPr/>
        </p:nvGrpSpPr>
        <p:grpSpPr>
          <a:xfrm>
            <a:off x="811605" y="2554953"/>
            <a:ext cx="1018019" cy="651118"/>
            <a:chOff x="3233964" y="1954419"/>
            <a:chExt cx="1410044" cy="986013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49E86EB-D0A5-4C13-98D9-6D261F7D37C2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495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9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C9A38AE-13E3-42BB-BE43-5BAFD94906A3}"/>
                </a:ext>
              </a:extLst>
            </p:cNvPr>
            <p:cNvSpPr txBox="1"/>
            <p:nvPr/>
          </p:nvSpPr>
          <p:spPr>
            <a:xfrm>
              <a:off x="3243489" y="2171404"/>
              <a:ext cx="1400519" cy="7690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9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5B5AB416-1B94-413A-A84C-1B3EBB6F91EB}"/>
              </a:ext>
            </a:extLst>
          </p:cNvPr>
          <p:cNvSpPr/>
          <p:nvPr/>
        </p:nvSpPr>
        <p:spPr>
          <a:xfrm>
            <a:off x="7205069" y="2388117"/>
            <a:ext cx="1582317" cy="78182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6CC1000-7346-43E2-A148-AF638F499C8C}"/>
              </a:ext>
            </a:extLst>
          </p:cNvPr>
          <p:cNvGrpSpPr/>
          <p:nvPr/>
        </p:nvGrpSpPr>
        <p:grpSpPr>
          <a:xfrm>
            <a:off x="7487219" y="2554953"/>
            <a:ext cx="1018019" cy="651118"/>
            <a:chOff x="3233964" y="1954419"/>
            <a:chExt cx="1410044" cy="986013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EE73987-5F83-4227-B516-2288043510A4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495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9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A0EE38E-38FD-4F27-8584-F84956BB380F}"/>
                </a:ext>
              </a:extLst>
            </p:cNvPr>
            <p:cNvSpPr txBox="1"/>
            <p:nvPr/>
          </p:nvSpPr>
          <p:spPr>
            <a:xfrm>
              <a:off x="3243489" y="2171404"/>
              <a:ext cx="1400519" cy="7690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9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69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 txBox="1">
            <a:spLocks/>
          </p:cNvSpPr>
          <p:nvPr/>
        </p:nvSpPr>
        <p:spPr>
          <a:xfrm>
            <a:off x="221646" y="110300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accent2"/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4050" dirty="0">
                <a:solidFill>
                  <a:schemeClr val="bg1"/>
                </a:solidFill>
              </a:rPr>
              <a:t>Infographic Style</a:t>
            </a:r>
          </a:p>
        </p:txBody>
      </p:sp>
      <p:cxnSp>
        <p:nvCxnSpPr>
          <p:cNvPr id="25" name="Conector recto de flecha 24"/>
          <p:cNvCxnSpPr/>
          <p:nvPr/>
        </p:nvCxnSpPr>
        <p:spPr>
          <a:xfrm>
            <a:off x="2411760" y="1564478"/>
            <a:ext cx="792088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cto de flecha 26"/>
          <p:cNvCxnSpPr/>
          <p:nvPr/>
        </p:nvCxnSpPr>
        <p:spPr>
          <a:xfrm>
            <a:off x="2411760" y="3939902"/>
            <a:ext cx="108012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ector recto de flecha 43"/>
          <p:cNvCxnSpPr/>
          <p:nvPr/>
        </p:nvCxnSpPr>
        <p:spPr>
          <a:xfrm flipH="1">
            <a:off x="6039124" y="1564478"/>
            <a:ext cx="795199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cto de flecha 29"/>
          <p:cNvCxnSpPr/>
          <p:nvPr/>
        </p:nvCxnSpPr>
        <p:spPr>
          <a:xfrm flipH="1">
            <a:off x="5940152" y="4011910"/>
            <a:ext cx="89417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3810" y="1800181"/>
            <a:ext cx="2124194" cy="2250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288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ube 5"/>
          <p:cNvSpPr/>
          <p:nvPr/>
        </p:nvSpPr>
        <p:spPr>
          <a:xfrm>
            <a:off x="-3486" y="1308404"/>
            <a:ext cx="3711390" cy="2919530"/>
          </a:xfrm>
          <a:prstGeom prst="cloud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79512" y="7850"/>
            <a:ext cx="8680450" cy="544513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9CD91629-9AC9-4F00-B41C-5D63A2E135F9}"/>
              </a:ext>
            </a:extLst>
          </p:cNvPr>
          <p:cNvSpPr txBox="1"/>
          <p:nvPr/>
        </p:nvSpPr>
        <p:spPr>
          <a:xfrm>
            <a:off x="612406" y="1638603"/>
            <a:ext cx="212528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rgbClr val="056768"/>
                </a:solidFill>
                <a:cs typeface="Arial" pitchFamily="34" charset="0"/>
              </a:rPr>
              <a:t>Contents A</a:t>
            </a:r>
            <a:endParaRPr lang="ko-KR" altLang="en-US" sz="2400" b="1" dirty="0">
              <a:solidFill>
                <a:srgbClr val="056768"/>
              </a:solidFill>
              <a:cs typeface="Arial" pitchFamily="34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C4D96E1A-EF20-45AE-829A-E3DA360116A1}"/>
              </a:ext>
            </a:extLst>
          </p:cNvPr>
          <p:cNvSpPr txBox="1"/>
          <p:nvPr/>
        </p:nvSpPr>
        <p:spPr>
          <a:xfrm>
            <a:off x="6536749" y="3066321"/>
            <a:ext cx="205061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400" b="1" dirty="0">
                <a:solidFill>
                  <a:srgbClr val="056768"/>
                </a:solidFill>
                <a:cs typeface="Arial" pitchFamily="34" charset="0"/>
              </a:rPr>
              <a:t>Contents B</a:t>
            </a:r>
            <a:endParaRPr lang="ko-KR" altLang="en-US" sz="2400" b="1" dirty="0">
              <a:solidFill>
                <a:srgbClr val="056768"/>
              </a:solidFill>
              <a:cs typeface="Arial" pitchFamily="34" charset="0"/>
            </a:endParaRPr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id="{610D6D41-DCB6-4CC9-8EA2-B93E8E75ED08}"/>
              </a:ext>
            </a:extLst>
          </p:cNvPr>
          <p:cNvGrpSpPr/>
          <p:nvPr/>
        </p:nvGrpSpPr>
        <p:grpSpPr>
          <a:xfrm>
            <a:off x="5964298" y="1637661"/>
            <a:ext cx="2642111" cy="686145"/>
            <a:chOff x="60897" y="2082384"/>
            <a:chExt cx="3024336" cy="914860"/>
          </a:xfrm>
        </p:grpSpPr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9CF6AB07-C2C0-42F7-BABD-03ED10B04DF9}"/>
                </a:ext>
              </a:extLst>
            </p:cNvPr>
            <p:cNvSpPr txBox="1"/>
            <p:nvPr/>
          </p:nvSpPr>
          <p:spPr>
            <a:xfrm>
              <a:off x="60897" y="2082384"/>
              <a:ext cx="3024336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05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05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4AA83329-7C1F-415E-B782-A56511D5B467}"/>
                </a:ext>
              </a:extLst>
            </p:cNvPr>
            <p:cNvSpPr txBox="1"/>
            <p:nvPr/>
          </p:nvSpPr>
          <p:spPr>
            <a:xfrm>
              <a:off x="60897" y="2320136"/>
              <a:ext cx="3024336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40BCD574-F96B-4E3A-9841-3076B6313774}"/>
              </a:ext>
            </a:extLst>
          </p:cNvPr>
          <p:cNvGrpSpPr/>
          <p:nvPr/>
        </p:nvGrpSpPr>
        <p:grpSpPr>
          <a:xfrm>
            <a:off x="5964298" y="2375774"/>
            <a:ext cx="2642111" cy="686145"/>
            <a:chOff x="60897" y="3066534"/>
            <a:chExt cx="3024336" cy="914860"/>
          </a:xfrm>
        </p:grpSpPr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4BCEF8ED-052B-460B-94AC-2F931E963775}"/>
                </a:ext>
              </a:extLst>
            </p:cNvPr>
            <p:cNvSpPr txBox="1"/>
            <p:nvPr/>
          </p:nvSpPr>
          <p:spPr>
            <a:xfrm>
              <a:off x="60897" y="3066534"/>
              <a:ext cx="3024336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05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05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1996A68F-802D-47C1-A385-C1C274087CAE}"/>
                </a:ext>
              </a:extLst>
            </p:cNvPr>
            <p:cNvSpPr txBox="1"/>
            <p:nvPr/>
          </p:nvSpPr>
          <p:spPr>
            <a:xfrm>
              <a:off x="60897" y="3304286"/>
              <a:ext cx="3024336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7A13D101-5E10-4C4D-BC64-AC5F4827770C}"/>
              </a:ext>
            </a:extLst>
          </p:cNvPr>
          <p:cNvGrpSpPr/>
          <p:nvPr/>
        </p:nvGrpSpPr>
        <p:grpSpPr>
          <a:xfrm>
            <a:off x="631456" y="2122409"/>
            <a:ext cx="2590757" cy="686145"/>
            <a:chOff x="5940152" y="3708886"/>
            <a:chExt cx="3024336" cy="914860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7AC8FE3B-580C-47E8-9991-CA05E15BD26F}"/>
                </a:ext>
              </a:extLst>
            </p:cNvPr>
            <p:cNvSpPr txBox="1"/>
            <p:nvPr/>
          </p:nvSpPr>
          <p:spPr>
            <a:xfrm>
              <a:off x="5940152" y="3708886"/>
              <a:ext cx="3024336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05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05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F73C3934-F569-4AC4-B3E6-DC6B4E0D215C}"/>
                </a:ext>
              </a:extLst>
            </p:cNvPr>
            <p:cNvSpPr txBox="1"/>
            <p:nvPr/>
          </p:nvSpPr>
          <p:spPr>
            <a:xfrm>
              <a:off x="5940152" y="3946638"/>
              <a:ext cx="3024336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05A9354B-9202-49D0-A30D-3F60E0806D9E}"/>
              </a:ext>
            </a:extLst>
          </p:cNvPr>
          <p:cNvGrpSpPr/>
          <p:nvPr/>
        </p:nvGrpSpPr>
        <p:grpSpPr>
          <a:xfrm>
            <a:off x="631456" y="2860521"/>
            <a:ext cx="2590757" cy="686145"/>
            <a:chOff x="5940152" y="4693036"/>
            <a:chExt cx="3024336" cy="914860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59E50339-C4DD-4037-8D18-3C61D5251297}"/>
                </a:ext>
              </a:extLst>
            </p:cNvPr>
            <p:cNvSpPr txBox="1"/>
            <p:nvPr/>
          </p:nvSpPr>
          <p:spPr>
            <a:xfrm>
              <a:off x="5940152" y="4693036"/>
              <a:ext cx="3024336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05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05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190E45FA-88E0-43C9-A96D-A550C2C4B662}"/>
                </a:ext>
              </a:extLst>
            </p:cNvPr>
            <p:cNvSpPr txBox="1"/>
            <p:nvPr/>
          </p:nvSpPr>
          <p:spPr>
            <a:xfrm>
              <a:off x="5940152" y="4930788"/>
              <a:ext cx="3024336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Nube 20"/>
          <p:cNvSpPr/>
          <p:nvPr/>
        </p:nvSpPr>
        <p:spPr>
          <a:xfrm rot="11700000">
            <a:off x="5521266" y="1115028"/>
            <a:ext cx="3528175" cy="2775406"/>
          </a:xfrm>
          <a:prstGeom prst="cloud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9696323">
            <a:off x="2537087" y="1103299"/>
            <a:ext cx="4237741" cy="3052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346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6576" y="694263"/>
            <a:ext cx="3562350" cy="4139588"/>
          </a:xfrm>
          <a:prstGeom prst="rect">
            <a:avLst/>
          </a:prstGeom>
          <a:solidFill>
            <a:schemeClr val="accent4">
              <a:lumMod val="75000"/>
              <a:alpha val="4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05711EF0-BE91-4CA8-9BAB-82AC2547E63A}"/>
              </a:ext>
            </a:extLst>
          </p:cNvPr>
          <p:cNvGrpSpPr/>
          <p:nvPr/>
        </p:nvGrpSpPr>
        <p:grpSpPr>
          <a:xfrm>
            <a:off x="6630950" y="694263"/>
            <a:ext cx="2284839" cy="1281618"/>
            <a:chOff x="8070434" y="1530415"/>
            <a:chExt cx="2925465" cy="1708823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98BBE91-1B0B-490B-BE2A-CD3D2D2882E8}"/>
                </a:ext>
              </a:extLst>
            </p:cNvPr>
            <p:cNvSpPr txBox="1"/>
            <p:nvPr/>
          </p:nvSpPr>
          <p:spPr>
            <a:xfrm>
              <a:off x="8070434" y="2008132"/>
              <a:ext cx="2925465" cy="1231106"/>
            </a:xfrm>
            <a:prstGeom prst="rect">
              <a:avLst/>
            </a:prstGeom>
            <a:noFill/>
          </p:spPr>
          <p:txBody>
            <a:bodyPr wrap="square" lIns="81000" rIns="81000" rtlCol="0">
              <a:spAutoFit/>
            </a:bodyPr>
            <a:lstStyle/>
            <a:p>
              <a:r>
                <a:rPr lang="en-US" altLang="ko-KR" sz="900" dirty="0">
                  <a:solidFill>
                    <a:srgbClr val="056768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900" dirty="0">
                  <a:solidFill>
                    <a:srgbClr val="056768"/>
                  </a:solidFill>
                  <a:ea typeface="HY견명조" pitchFamily="18" charset="-127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en-US" altLang="ko-KR" sz="900" dirty="0">
                <a:solidFill>
                  <a:srgbClr val="056768"/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CC6EBD0-DF5B-4EE2-A230-D05A6519618A}"/>
                </a:ext>
              </a:extLst>
            </p:cNvPr>
            <p:cNvSpPr txBox="1"/>
            <p:nvPr/>
          </p:nvSpPr>
          <p:spPr>
            <a:xfrm>
              <a:off x="8070434" y="1530415"/>
              <a:ext cx="2925465" cy="538609"/>
            </a:xfrm>
            <a:prstGeom prst="rect">
              <a:avLst/>
            </a:prstGeom>
            <a:noFill/>
          </p:spPr>
          <p:txBody>
            <a:bodyPr wrap="square" lIns="81000" rIns="81000" rtlCol="0" anchor="ctr">
              <a:spAutoFit/>
            </a:bodyPr>
            <a:lstStyle/>
            <a:p>
              <a:r>
                <a:rPr lang="en-US" altLang="ko-KR" sz="2025" b="1" dirty="0">
                  <a:solidFill>
                    <a:srgbClr val="056768"/>
                  </a:solidFill>
                  <a:cs typeface="Arial" pitchFamily="34" charset="0"/>
                </a:rPr>
                <a:t>Contents Here</a:t>
              </a:r>
              <a:endParaRPr lang="ko-KR" altLang="en-US" sz="2025" b="1" dirty="0">
                <a:solidFill>
                  <a:srgbClr val="056768"/>
                </a:solidFill>
                <a:cs typeface="Arial" pitchFamily="34" charset="0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606460CB-E570-43FD-893F-C1FD2E7830B3}"/>
              </a:ext>
            </a:extLst>
          </p:cNvPr>
          <p:cNvSpPr txBox="1"/>
          <p:nvPr/>
        </p:nvSpPr>
        <p:spPr>
          <a:xfrm>
            <a:off x="6630950" y="3529405"/>
            <a:ext cx="2284839" cy="507831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r>
              <a:rPr lang="en-US" altLang="ko-KR" sz="900" dirty="0">
                <a:solidFill>
                  <a:srgbClr val="056768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900" dirty="0">
              <a:solidFill>
                <a:srgbClr val="056768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57DD274-6419-4E37-BFF2-9D9446896092}"/>
              </a:ext>
            </a:extLst>
          </p:cNvPr>
          <p:cNvSpPr txBox="1"/>
          <p:nvPr/>
        </p:nvSpPr>
        <p:spPr>
          <a:xfrm>
            <a:off x="6630950" y="4198990"/>
            <a:ext cx="2284839" cy="507831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r>
              <a:rPr lang="en-US" altLang="ko-KR" sz="900" dirty="0">
                <a:solidFill>
                  <a:srgbClr val="056768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900" dirty="0">
              <a:solidFill>
                <a:srgbClr val="056768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A689030-7A30-454E-88BE-A0D6E5C12432}"/>
              </a:ext>
            </a:extLst>
          </p:cNvPr>
          <p:cNvSpPr txBox="1">
            <a:spLocks/>
          </p:cNvSpPr>
          <p:nvPr/>
        </p:nvSpPr>
        <p:spPr>
          <a:xfrm>
            <a:off x="425197" y="3478066"/>
            <a:ext cx="2930610" cy="1441847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36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r>
              <a:rPr lang="en-US" altLang="ko-KR" sz="2700" b="1" dirty="0">
                <a:solidFill>
                  <a:schemeClr val="bg1"/>
                </a:solidFill>
              </a:rPr>
              <a:t>Simple Portfolio Presentation Designed</a:t>
            </a:r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606460CB-E570-43FD-893F-C1FD2E7830B3}"/>
              </a:ext>
            </a:extLst>
          </p:cNvPr>
          <p:cNvSpPr txBox="1"/>
          <p:nvPr/>
        </p:nvSpPr>
        <p:spPr>
          <a:xfrm>
            <a:off x="6630950" y="2859820"/>
            <a:ext cx="2284839" cy="507831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r>
              <a:rPr lang="en-US" altLang="ko-KR" sz="900" dirty="0">
                <a:solidFill>
                  <a:srgbClr val="056768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900" dirty="0">
              <a:solidFill>
                <a:srgbClr val="056768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4" name="TextBox 5">
            <a:extLst>
              <a:ext uri="{FF2B5EF4-FFF2-40B4-BE49-F238E27FC236}">
                <a16:creationId xmlns:a16="http://schemas.microsoft.com/office/drawing/2014/main" id="{606460CB-E570-43FD-893F-C1FD2E7830B3}"/>
              </a:ext>
            </a:extLst>
          </p:cNvPr>
          <p:cNvSpPr txBox="1"/>
          <p:nvPr/>
        </p:nvSpPr>
        <p:spPr>
          <a:xfrm>
            <a:off x="6630950" y="2269815"/>
            <a:ext cx="2284839" cy="507831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r>
              <a:rPr lang="en-US" altLang="ko-KR" sz="900" dirty="0">
                <a:solidFill>
                  <a:srgbClr val="056768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900" dirty="0">
              <a:solidFill>
                <a:srgbClr val="056768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3" name="TextBox 5">
            <a:extLst>
              <a:ext uri="{FF2B5EF4-FFF2-40B4-BE49-F238E27FC236}">
                <a16:creationId xmlns:a16="http://schemas.microsoft.com/office/drawing/2014/main" id="{606460CB-E570-43FD-893F-C1FD2E7830B3}"/>
              </a:ext>
            </a:extLst>
          </p:cNvPr>
          <p:cNvSpPr txBox="1"/>
          <p:nvPr/>
        </p:nvSpPr>
        <p:spPr>
          <a:xfrm>
            <a:off x="3850959" y="3656435"/>
            <a:ext cx="2284839" cy="507831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r>
              <a:rPr lang="en-US" altLang="ko-KR" sz="900" dirty="0">
                <a:solidFill>
                  <a:srgbClr val="056768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900" dirty="0">
              <a:solidFill>
                <a:srgbClr val="056768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6" name="TextBox 6">
            <a:extLst>
              <a:ext uri="{FF2B5EF4-FFF2-40B4-BE49-F238E27FC236}">
                <a16:creationId xmlns:a16="http://schemas.microsoft.com/office/drawing/2014/main" id="{357DD274-6419-4E37-BFF2-9D9446896092}"/>
              </a:ext>
            </a:extLst>
          </p:cNvPr>
          <p:cNvSpPr txBox="1"/>
          <p:nvPr/>
        </p:nvSpPr>
        <p:spPr>
          <a:xfrm>
            <a:off x="3850959" y="4326020"/>
            <a:ext cx="2284839" cy="507831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r>
              <a:rPr lang="en-US" altLang="ko-KR" sz="900" dirty="0">
                <a:solidFill>
                  <a:srgbClr val="056768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900" dirty="0">
              <a:solidFill>
                <a:srgbClr val="056768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5" name="TextBox 5">
            <a:extLst>
              <a:ext uri="{FF2B5EF4-FFF2-40B4-BE49-F238E27FC236}">
                <a16:creationId xmlns:a16="http://schemas.microsoft.com/office/drawing/2014/main" id="{606460CB-E570-43FD-893F-C1FD2E7830B3}"/>
              </a:ext>
            </a:extLst>
          </p:cNvPr>
          <p:cNvSpPr txBox="1"/>
          <p:nvPr/>
        </p:nvSpPr>
        <p:spPr>
          <a:xfrm>
            <a:off x="3850959" y="2269815"/>
            <a:ext cx="2284839" cy="507831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r>
              <a:rPr lang="en-US" altLang="ko-KR" sz="900" dirty="0">
                <a:solidFill>
                  <a:srgbClr val="056768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900" dirty="0">
              <a:solidFill>
                <a:srgbClr val="056768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7" name="TextBox 6">
            <a:extLst>
              <a:ext uri="{FF2B5EF4-FFF2-40B4-BE49-F238E27FC236}">
                <a16:creationId xmlns:a16="http://schemas.microsoft.com/office/drawing/2014/main" id="{357DD274-6419-4E37-BFF2-9D9446896092}"/>
              </a:ext>
            </a:extLst>
          </p:cNvPr>
          <p:cNvSpPr txBox="1"/>
          <p:nvPr/>
        </p:nvSpPr>
        <p:spPr>
          <a:xfrm>
            <a:off x="3850959" y="2939400"/>
            <a:ext cx="2284839" cy="507831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r>
              <a:rPr lang="en-US" altLang="ko-KR" sz="900" dirty="0">
                <a:solidFill>
                  <a:srgbClr val="056768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900" dirty="0">
              <a:solidFill>
                <a:srgbClr val="056768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8" name="TextBox 5">
            <a:extLst>
              <a:ext uri="{FF2B5EF4-FFF2-40B4-BE49-F238E27FC236}">
                <a16:creationId xmlns:a16="http://schemas.microsoft.com/office/drawing/2014/main" id="{606460CB-E570-43FD-893F-C1FD2E7830B3}"/>
              </a:ext>
            </a:extLst>
          </p:cNvPr>
          <p:cNvSpPr txBox="1"/>
          <p:nvPr/>
        </p:nvSpPr>
        <p:spPr>
          <a:xfrm>
            <a:off x="3850959" y="968404"/>
            <a:ext cx="2284839" cy="507831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r>
              <a:rPr lang="en-US" altLang="ko-KR" sz="900" dirty="0">
                <a:solidFill>
                  <a:srgbClr val="056768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900" dirty="0">
              <a:solidFill>
                <a:srgbClr val="056768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9" name="TextBox 6">
            <a:extLst>
              <a:ext uri="{FF2B5EF4-FFF2-40B4-BE49-F238E27FC236}">
                <a16:creationId xmlns:a16="http://schemas.microsoft.com/office/drawing/2014/main" id="{357DD274-6419-4E37-BFF2-9D9446896092}"/>
              </a:ext>
            </a:extLst>
          </p:cNvPr>
          <p:cNvSpPr txBox="1"/>
          <p:nvPr/>
        </p:nvSpPr>
        <p:spPr>
          <a:xfrm>
            <a:off x="3850959" y="1637989"/>
            <a:ext cx="2284839" cy="507831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r>
              <a:rPr lang="en-US" altLang="ko-KR" sz="900" dirty="0">
                <a:solidFill>
                  <a:srgbClr val="056768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900" dirty="0">
              <a:solidFill>
                <a:srgbClr val="056768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9" name="Título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595" y="885915"/>
            <a:ext cx="2511434" cy="2597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371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lipse 7"/>
          <p:cNvSpPr/>
          <p:nvPr/>
        </p:nvSpPr>
        <p:spPr>
          <a:xfrm>
            <a:off x="222422" y="3939902"/>
            <a:ext cx="6116595" cy="702137"/>
          </a:xfrm>
          <a:prstGeom prst="ellipse">
            <a:avLst/>
          </a:prstGeom>
          <a:solidFill>
            <a:srgbClr val="A8DB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05711EF0-BE91-4CA8-9BAB-82AC2547E63A}"/>
              </a:ext>
            </a:extLst>
          </p:cNvPr>
          <p:cNvGrpSpPr/>
          <p:nvPr/>
        </p:nvGrpSpPr>
        <p:grpSpPr>
          <a:xfrm>
            <a:off x="6630950" y="694263"/>
            <a:ext cx="2284839" cy="1281618"/>
            <a:chOff x="8070434" y="1530415"/>
            <a:chExt cx="2925465" cy="1708823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98BBE91-1B0B-490B-BE2A-CD3D2D2882E8}"/>
                </a:ext>
              </a:extLst>
            </p:cNvPr>
            <p:cNvSpPr txBox="1"/>
            <p:nvPr/>
          </p:nvSpPr>
          <p:spPr>
            <a:xfrm>
              <a:off x="8070434" y="2008132"/>
              <a:ext cx="2925465" cy="1231106"/>
            </a:xfrm>
            <a:prstGeom prst="rect">
              <a:avLst/>
            </a:prstGeom>
            <a:noFill/>
          </p:spPr>
          <p:txBody>
            <a:bodyPr wrap="square" lIns="81000" rIns="81000" rtlCol="0">
              <a:spAutoFit/>
            </a:bodyPr>
            <a:lstStyle/>
            <a:p>
              <a:r>
                <a:rPr lang="en-US" altLang="ko-KR" sz="900" dirty="0">
                  <a:solidFill>
                    <a:srgbClr val="056768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900" dirty="0">
                  <a:solidFill>
                    <a:srgbClr val="056768"/>
                  </a:solidFill>
                  <a:ea typeface="HY견명조" pitchFamily="18" charset="-127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en-US" altLang="ko-KR" sz="900" dirty="0">
                <a:solidFill>
                  <a:srgbClr val="056768"/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CC6EBD0-DF5B-4EE2-A230-D05A6519618A}"/>
                </a:ext>
              </a:extLst>
            </p:cNvPr>
            <p:cNvSpPr txBox="1"/>
            <p:nvPr/>
          </p:nvSpPr>
          <p:spPr>
            <a:xfrm>
              <a:off x="8070434" y="1530415"/>
              <a:ext cx="2925465" cy="538609"/>
            </a:xfrm>
            <a:prstGeom prst="rect">
              <a:avLst/>
            </a:prstGeom>
            <a:noFill/>
          </p:spPr>
          <p:txBody>
            <a:bodyPr wrap="square" lIns="81000" rIns="81000" rtlCol="0" anchor="ctr">
              <a:spAutoFit/>
            </a:bodyPr>
            <a:lstStyle/>
            <a:p>
              <a:r>
                <a:rPr lang="en-US" altLang="ko-KR" sz="2025" b="1" dirty="0">
                  <a:solidFill>
                    <a:srgbClr val="056768"/>
                  </a:solidFill>
                  <a:cs typeface="Arial" pitchFamily="34" charset="0"/>
                </a:rPr>
                <a:t>Contents Here</a:t>
              </a:r>
              <a:endParaRPr lang="ko-KR" altLang="en-US" sz="2025" b="1" dirty="0">
                <a:solidFill>
                  <a:srgbClr val="056768"/>
                </a:solidFill>
                <a:cs typeface="Arial" pitchFamily="34" charset="0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606460CB-E570-43FD-893F-C1FD2E7830B3}"/>
              </a:ext>
            </a:extLst>
          </p:cNvPr>
          <p:cNvSpPr txBox="1"/>
          <p:nvPr/>
        </p:nvSpPr>
        <p:spPr>
          <a:xfrm>
            <a:off x="6630950" y="3529405"/>
            <a:ext cx="2284839" cy="507831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r>
              <a:rPr lang="en-US" altLang="ko-KR" sz="900" dirty="0">
                <a:solidFill>
                  <a:srgbClr val="056768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900" dirty="0">
              <a:solidFill>
                <a:srgbClr val="056768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57DD274-6419-4E37-BFF2-9D9446896092}"/>
              </a:ext>
            </a:extLst>
          </p:cNvPr>
          <p:cNvSpPr txBox="1"/>
          <p:nvPr/>
        </p:nvSpPr>
        <p:spPr>
          <a:xfrm>
            <a:off x="6630950" y="4198990"/>
            <a:ext cx="2284839" cy="507831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r>
              <a:rPr lang="en-US" altLang="ko-KR" sz="900" dirty="0">
                <a:solidFill>
                  <a:srgbClr val="056768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900" dirty="0">
              <a:solidFill>
                <a:srgbClr val="056768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A689030-7A30-454E-88BE-A0D6E5C12432}"/>
              </a:ext>
            </a:extLst>
          </p:cNvPr>
          <p:cNvSpPr txBox="1">
            <a:spLocks/>
          </p:cNvSpPr>
          <p:nvPr/>
        </p:nvSpPr>
        <p:spPr>
          <a:xfrm>
            <a:off x="222422" y="694263"/>
            <a:ext cx="2930610" cy="1441847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36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r>
              <a:rPr lang="en-US" altLang="ko-KR" sz="2700" b="1" dirty="0">
                <a:solidFill>
                  <a:srgbClr val="056768"/>
                </a:solidFill>
              </a:rPr>
              <a:t>Simple Portfolio Presentation Designed</a:t>
            </a:r>
            <a:endParaRPr lang="ko-KR" altLang="en-US" sz="2700" dirty="0">
              <a:solidFill>
                <a:srgbClr val="056768"/>
              </a:solidFill>
            </a:endParaRPr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606460CB-E570-43FD-893F-C1FD2E7830B3}"/>
              </a:ext>
            </a:extLst>
          </p:cNvPr>
          <p:cNvSpPr txBox="1"/>
          <p:nvPr/>
        </p:nvSpPr>
        <p:spPr>
          <a:xfrm>
            <a:off x="6630950" y="2859820"/>
            <a:ext cx="2284839" cy="507831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r>
              <a:rPr lang="en-US" altLang="ko-KR" sz="900" dirty="0">
                <a:solidFill>
                  <a:srgbClr val="056768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900" dirty="0">
              <a:solidFill>
                <a:srgbClr val="056768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4" name="TextBox 5">
            <a:extLst>
              <a:ext uri="{FF2B5EF4-FFF2-40B4-BE49-F238E27FC236}">
                <a16:creationId xmlns:a16="http://schemas.microsoft.com/office/drawing/2014/main" id="{606460CB-E570-43FD-893F-C1FD2E7830B3}"/>
              </a:ext>
            </a:extLst>
          </p:cNvPr>
          <p:cNvSpPr txBox="1"/>
          <p:nvPr/>
        </p:nvSpPr>
        <p:spPr>
          <a:xfrm>
            <a:off x="6630950" y="2269815"/>
            <a:ext cx="2284839" cy="507831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r>
              <a:rPr lang="en-US" altLang="ko-KR" sz="900" dirty="0">
                <a:solidFill>
                  <a:srgbClr val="056768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900" dirty="0">
              <a:solidFill>
                <a:srgbClr val="056768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107504" y="0"/>
            <a:ext cx="5455518" cy="712936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s-AR" dirty="0"/>
              <a:t>Free Template</a:t>
            </a:r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3710" y="1225375"/>
            <a:ext cx="2732588" cy="3268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0428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28765A1A-E430-484C-9685-50871E6809BA}"/>
              </a:ext>
            </a:extLst>
          </p:cNvPr>
          <p:cNvSpPr txBox="1"/>
          <p:nvPr/>
        </p:nvSpPr>
        <p:spPr>
          <a:xfrm>
            <a:off x="4775556" y="3075806"/>
            <a:ext cx="41362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126FB7"/>
                </a:solidFill>
                <a:latin typeface="Arial Rounded MT Bold" panose="020F0704030504030204" pitchFamily="34" charset="0"/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5" name="AutoShape 3"/>
          <p:cNvSpPr>
            <a:spLocks noChangeAspect="1" noChangeArrowheads="1" noTextEdit="1"/>
          </p:cNvSpPr>
          <p:nvPr/>
        </p:nvSpPr>
        <p:spPr bwMode="auto">
          <a:xfrm>
            <a:off x="-47625" y="2709862"/>
            <a:ext cx="4532710" cy="2433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9BF6604-FAB0-4259-8E3A-A8B3F7568A24}"/>
              </a:ext>
            </a:extLst>
          </p:cNvPr>
          <p:cNvSpPr txBox="1"/>
          <p:nvPr/>
        </p:nvSpPr>
        <p:spPr>
          <a:xfrm>
            <a:off x="224103" y="712936"/>
            <a:ext cx="3989253" cy="830997"/>
          </a:xfrm>
          <a:prstGeom prst="rect">
            <a:avLst/>
          </a:prstGeom>
          <a:noFill/>
        </p:spPr>
        <p:txBody>
          <a:bodyPr wrap="square" lIns="36000" tIns="0" rIns="18000" bIns="0" rtlCol="0">
            <a:spAutoFit/>
          </a:bodyPr>
          <a:lstStyle/>
          <a:p>
            <a:r>
              <a:rPr lang="en-US" altLang="ko-KR" sz="2700" dirty="0">
                <a:solidFill>
                  <a:srgbClr val="8F7362"/>
                </a:solidFill>
                <a:latin typeface="+mj-lt"/>
                <a:cs typeface="Arial" pitchFamily="34" charset="0"/>
              </a:rPr>
              <a:t>We Create Professional Presentation Designed</a:t>
            </a:r>
            <a:endParaRPr lang="ko-KR" altLang="en-US" sz="2700" dirty="0">
              <a:solidFill>
                <a:srgbClr val="8F7362"/>
              </a:solidFill>
              <a:latin typeface="+mj-lt"/>
              <a:cs typeface="Arial" pitchFamily="34" charset="0"/>
            </a:endParaRPr>
          </a:p>
        </p:txBody>
      </p:sp>
      <p:sp>
        <p:nvSpPr>
          <p:cNvPr id="10" name="TextBox 11">
            <a:extLst>
              <a:ext uri="{FF2B5EF4-FFF2-40B4-BE49-F238E27FC236}">
                <a16:creationId xmlns:a16="http://schemas.microsoft.com/office/drawing/2014/main" id="{28765A1A-E430-484C-9685-50871E6809BA}"/>
              </a:ext>
            </a:extLst>
          </p:cNvPr>
          <p:cNvSpPr txBox="1"/>
          <p:nvPr/>
        </p:nvSpPr>
        <p:spPr>
          <a:xfrm>
            <a:off x="4794168" y="1616238"/>
            <a:ext cx="41362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126FB7"/>
                </a:solidFill>
                <a:latin typeface="Arial Rounded MT Bold" panose="020F0704030504030204" pitchFamily="34" charset="0"/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432" y="1738810"/>
            <a:ext cx="2829586" cy="276938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2000" y="996375"/>
            <a:ext cx="561127" cy="561127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2600000">
            <a:off x="8416497" y="3995571"/>
            <a:ext cx="561127" cy="561127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6300000">
            <a:off x="8306245" y="847871"/>
            <a:ext cx="561127" cy="561127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0902" y="3947066"/>
            <a:ext cx="561127" cy="561127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7156520">
            <a:off x="3154999" y="1950742"/>
            <a:ext cx="835230" cy="767048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9987743">
            <a:off x="3443286" y="2869523"/>
            <a:ext cx="835230" cy="767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40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grpSp>
        <p:nvGrpSpPr>
          <p:cNvPr id="31" name="Grupo 30">
            <a:extLst>
              <a:ext uri="{FF2B5EF4-FFF2-40B4-BE49-F238E27FC236}">
                <a16:creationId xmlns:a16="http://schemas.microsoft.com/office/drawing/2014/main" id="{CAC94489-988A-4294-A92F-59035EF311D4}"/>
              </a:ext>
            </a:extLst>
          </p:cNvPr>
          <p:cNvGrpSpPr/>
          <p:nvPr/>
        </p:nvGrpSpPr>
        <p:grpSpPr>
          <a:xfrm>
            <a:off x="1300771" y="1110161"/>
            <a:ext cx="6542457" cy="3466001"/>
            <a:chOff x="1507030" y="1270087"/>
            <a:chExt cx="6129939" cy="3247461"/>
          </a:xfrm>
        </p:grpSpPr>
        <p:sp>
          <p:nvSpPr>
            <p:cNvPr id="8" name="ïşḻïďê-文本框 26">
              <a:extLst>
                <a:ext uri="{FF2B5EF4-FFF2-40B4-BE49-F238E27FC236}">
                  <a16:creationId xmlns:a16="http://schemas.microsoft.com/office/drawing/2014/main" id="{54703D34-AE17-4498-919A-80167355CFF5}"/>
                </a:ext>
              </a:extLst>
            </p:cNvPr>
            <p:cNvSpPr txBox="1"/>
            <p:nvPr/>
          </p:nvSpPr>
          <p:spPr>
            <a:xfrm>
              <a:off x="2652119" y="1270087"/>
              <a:ext cx="3839761" cy="388266"/>
            </a:xfrm>
            <a:prstGeom prst="rect">
              <a:avLst/>
            </a:prstGeom>
            <a:noFill/>
          </p:spPr>
          <p:txBody>
            <a:bodyPr wrap="square" lIns="0" tIns="0" rIns="0" bIns="0" anchor="ctr">
              <a:noAutofit/>
            </a:bodyPr>
            <a:lstStyle/>
            <a:p>
              <a:pPr algn="ctr">
                <a:lnSpc>
                  <a:spcPct val="140000"/>
                </a:lnSpc>
              </a:pPr>
              <a:r>
                <a:rPr lang="en-US" altLang="zh-CN" sz="1100" dirty="0"/>
                <a:t>Perhaps the layout of the different sizes of text can make the boring paragraphs change! The primary and secondary layout layout helps PPT better communicate and express information</a:t>
              </a:r>
              <a:endParaRPr lang="zh-CN" altLang="en-US" sz="1100" dirty="0"/>
            </a:p>
          </p:txBody>
        </p:sp>
        <p:sp>
          <p:nvSpPr>
            <p:cNvPr id="9" name="ïşḻïďê-PA_矩形 12">
              <a:extLst>
                <a:ext uri="{FF2B5EF4-FFF2-40B4-BE49-F238E27FC236}">
                  <a16:creationId xmlns:a16="http://schemas.microsoft.com/office/drawing/2014/main" id="{4C2DE19D-3D16-4757-A37D-1BB1171F55D1}"/>
                </a:ext>
              </a:extLst>
            </p:cNvPr>
            <p:cNvSpPr/>
            <p:nvPr/>
          </p:nvSpPr>
          <p:spPr>
            <a:xfrm>
              <a:off x="1507030" y="3262752"/>
              <a:ext cx="6129939" cy="287110"/>
            </a:xfrm>
            <a:prstGeom prst="rect">
              <a:avLst/>
            </a:prstGeom>
            <a:solidFill>
              <a:schemeClr val="tx1">
                <a:lumMod val="75000"/>
                <a:alpha val="6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0" name="PA_组合 45">
              <a:extLst>
                <a:ext uri="{FF2B5EF4-FFF2-40B4-BE49-F238E27FC236}">
                  <a16:creationId xmlns:a16="http://schemas.microsoft.com/office/drawing/2014/main" id="{DE16E436-8388-4118-B595-F409FDDA1CBD}"/>
                </a:ext>
              </a:extLst>
            </p:cNvPr>
            <p:cNvGrpSpPr/>
            <p:nvPr/>
          </p:nvGrpSpPr>
          <p:grpSpPr>
            <a:xfrm>
              <a:off x="6370840" y="3300286"/>
              <a:ext cx="486054" cy="486054"/>
              <a:chOff x="8509796" y="4355240"/>
              <a:chExt cx="648072" cy="648072"/>
            </a:xfrm>
          </p:grpSpPr>
          <p:sp>
            <p:nvSpPr>
              <p:cNvPr id="11" name="ïşḻïďê-Oval 26">
                <a:extLst>
                  <a:ext uri="{FF2B5EF4-FFF2-40B4-BE49-F238E27FC236}">
                    <a16:creationId xmlns:a16="http://schemas.microsoft.com/office/drawing/2014/main" id="{A86E2199-B097-4AE0-A989-52C85F0658A1}"/>
                  </a:ext>
                </a:extLst>
              </p:cNvPr>
              <p:cNvSpPr/>
              <p:nvPr/>
            </p:nvSpPr>
            <p:spPr>
              <a:xfrm>
                <a:off x="8509796" y="4355240"/>
                <a:ext cx="648072" cy="648072"/>
              </a:xfrm>
              <a:prstGeom prst="ellipse">
                <a:avLst/>
              </a:prstGeom>
              <a:solidFill>
                <a:schemeClr val="accent4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189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377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566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754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5943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131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320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509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12" name="ïşḻïďê-Freeform 428">
                <a:extLst>
                  <a:ext uri="{FF2B5EF4-FFF2-40B4-BE49-F238E27FC236}">
                    <a16:creationId xmlns:a16="http://schemas.microsoft.com/office/drawing/2014/main" id="{C1636624-16BB-4E8C-9F49-D3FD0BCDC0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43686" y="4496131"/>
                <a:ext cx="380293" cy="366291"/>
              </a:xfrm>
              <a:custGeom>
                <a:avLst/>
                <a:gdLst>
                  <a:gd name="connsiteX0" fmla="*/ 297615 w 597921"/>
                  <a:gd name="connsiteY0" fmla="*/ 96957 h 598324"/>
                  <a:gd name="connsiteX1" fmla="*/ 323434 w 597921"/>
                  <a:gd name="connsiteY1" fmla="*/ 122740 h 598324"/>
                  <a:gd name="connsiteX2" fmla="*/ 323434 w 597921"/>
                  <a:gd name="connsiteY2" fmla="*/ 289852 h 598324"/>
                  <a:gd name="connsiteX3" fmla="*/ 462572 w 597921"/>
                  <a:gd name="connsiteY3" fmla="*/ 289852 h 598324"/>
                  <a:gd name="connsiteX4" fmla="*/ 487913 w 597921"/>
                  <a:gd name="connsiteY4" fmla="*/ 315157 h 598324"/>
                  <a:gd name="connsiteX5" fmla="*/ 462572 w 597921"/>
                  <a:gd name="connsiteY5" fmla="*/ 340463 h 598324"/>
                  <a:gd name="connsiteX6" fmla="*/ 297615 w 597921"/>
                  <a:gd name="connsiteY6" fmla="*/ 340463 h 598324"/>
                  <a:gd name="connsiteX7" fmla="*/ 272274 w 597921"/>
                  <a:gd name="connsiteY7" fmla="*/ 315157 h 598324"/>
                  <a:gd name="connsiteX8" fmla="*/ 272274 w 597921"/>
                  <a:gd name="connsiteY8" fmla="*/ 122740 h 598324"/>
                  <a:gd name="connsiteX9" fmla="*/ 297615 w 597921"/>
                  <a:gd name="connsiteY9" fmla="*/ 96957 h 598324"/>
                  <a:gd name="connsiteX10" fmla="*/ 298127 w 597921"/>
                  <a:gd name="connsiteY10" fmla="*/ 0 h 598324"/>
                  <a:gd name="connsiteX11" fmla="*/ 597921 w 597921"/>
                  <a:gd name="connsiteY11" fmla="*/ 299401 h 598324"/>
                  <a:gd name="connsiteX12" fmla="*/ 298127 w 597921"/>
                  <a:gd name="connsiteY12" fmla="*/ 598324 h 598324"/>
                  <a:gd name="connsiteX13" fmla="*/ 35150 w 597921"/>
                  <a:gd name="connsiteY13" fmla="*/ 442177 h 598324"/>
                  <a:gd name="connsiteX14" fmla="*/ 34194 w 597921"/>
                  <a:gd name="connsiteY14" fmla="*/ 432149 h 598324"/>
                  <a:gd name="connsiteX15" fmla="*/ 40410 w 597921"/>
                  <a:gd name="connsiteY15" fmla="*/ 424509 h 598324"/>
                  <a:gd name="connsiteX16" fmla="*/ 74836 w 597921"/>
                  <a:gd name="connsiteY16" fmla="*/ 407796 h 598324"/>
                  <a:gd name="connsiteX17" fmla="*/ 91571 w 597921"/>
                  <a:gd name="connsiteY17" fmla="*/ 413049 h 598324"/>
                  <a:gd name="connsiteX18" fmla="*/ 298127 w 597921"/>
                  <a:gd name="connsiteY18" fmla="*/ 534815 h 598324"/>
                  <a:gd name="connsiteX19" fmla="*/ 534328 w 597921"/>
                  <a:gd name="connsiteY19" fmla="*/ 299401 h 598324"/>
                  <a:gd name="connsiteX20" fmla="*/ 298127 w 597921"/>
                  <a:gd name="connsiteY20" fmla="*/ 63509 h 598324"/>
                  <a:gd name="connsiteX21" fmla="*/ 145123 w 597921"/>
                  <a:gd name="connsiteY21" fmla="*/ 120333 h 598324"/>
                  <a:gd name="connsiteX22" fmla="*/ 200587 w 597921"/>
                  <a:gd name="connsiteY22" fmla="*/ 142299 h 598324"/>
                  <a:gd name="connsiteX23" fmla="*/ 208237 w 597921"/>
                  <a:gd name="connsiteY23" fmla="*/ 152327 h 598324"/>
                  <a:gd name="connsiteX24" fmla="*/ 203456 w 597921"/>
                  <a:gd name="connsiteY24" fmla="*/ 164265 h 598324"/>
                  <a:gd name="connsiteX25" fmla="*/ 48060 w 597921"/>
                  <a:gd name="connsiteY25" fmla="*/ 285553 h 598324"/>
                  <a:gd name="connsiteX26" fmla="*/ 35150 w 597921"/>
                  <a:gd name="connsiteY26" fmla="*/ 287463 h 598324"/>
                  <a:gd name="connsiteX27" fmla="*/ 27500 w 597921"/>
                  <a:gd name="connsiteY27" fmla="*/ 277435 h 598324"/>
                  <a:gd name="connsiteX28" fmla="*/ 246 w 597921"/>
                  <a:gd name="connsiteY28" fmla="*/ 82132 h 598324"/>
                  <a:gd name="connsiteX29" fmla="*/ 4550 w 597921"/>
                  <a:gd name="connsiteY29" fmla="*/ 70194 h 598324"/>
                  <a:gd name="connsiteX30" fmla="*/ 17459 w 597921"/>
                  <a:gd name="connsiteY30" fmla="*/ 68762 h 598324"/>
                  <a:gd name="connsiteX31" fmla="*/ 80574 w 597921"/>
                  <a:gd name="connsiteY31" fmla="*/ 94070 h 598324"/>
                  <a:gd name="connsiteX32" fmla="*/ 298127 w 597921"/>
                  <a:gd name="connsiteY32" fmla="*/ 0 h 5983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597921" h="598324">
                    <a:moveTo>
                      <a:pt x="297615" y="96957"/>
                    </a:moveTo>
                    <a:cubicBezTo>
                      <a:pt x="311959" y="96957"/>
                      <a:pt x="323434" y="108416"/>
                      <a:pt x="323434" y="122740"/>
                    </a:cubicBezTo>
                    <a:lnTo>
                      <a:pt x="323434" y="289852"/>
                    </a:lnTo>
                    <a:lnTo>
                      <a:pt x="462572" y="289852"/>
                    </a:lnTo>
                    <a:cubicBezTo>
                      <a:pt x="476438" y="289852"/>
                      <a:pt x="487913" y="301311"/>
                      <a:pt x="487913" y="315157"/>
                    </a:cubicBezTo>
                    <a:cubicBezTo>
                      <a:pt x="487913" y="329004"/>
                      <a:pt x="476438" y="340463"/>
                      <a:pt x="462572" y="340463"/>
                    </a:cubicBezTo>
                    <a:lnTo>
                      <a:pt x="297615" y="340463"/>
                    </a:lnTo>
                    <a:cubicBezTo>
                      <a:pt x="283749" y="340463"/>
                      <a:pt x="272274" y="329004"/>
                      <a:pt x="272274" y="315157"/>
                    </a:cubicBezTo>
                    <a:lnTo>
                      <a:pt x="272274" y="122740"/>
                    </a:lnTo>
                    <a:cubicBezTo>
                      <a:pt x="272274" y="108416"/>
                      <a:pt x="283749" y="96957"/>
                      <a:pt x="297615" y="96957"/>
                    </a:cubicBezTo>
                    <a:close/>
                    <a:moveTo>
                      <a:pt x="298127" y="0"/>
                    </a:moveTo>
                    <a:cubicBezTo>
                      <a:pt x="463564" y="0"/>
                      <a:pt x="597921" y="134181"/>
                      <a:pt x="597921" y="299401"/>
                    </a:cubicBezTo>
                    <a:cubicBezTo>
                      <a:pt x="597921" y="464143"/>
                      <a:pt x="463564" y="598324"/>
                      <a:pt x="298127" y="598324"/>
                    </a:cubicBezTo>
                    <a:cubicBezTo>
                      <a:pt x="188155" y="598324"/>
                      <a:pt x="87268" y="538635"/>
                      <a:pt x="35150" y="442177"/>
                    </a:cubicBezTo>
                    <a:cubicBezTo>
                      <a:pt x="33238" y="438835"/>
                      <a:pt x="32760" y="435492"/>
                      <a:pt x="34194" y="432149"/>
                    </a:cubicBezTo>
                    <a:cubicBezTo>
                      <a:pt x="35150" y="428807"/>
                      <a:pt x="37541" y="425942"/>
                      <a:pt x="40410" y="424509"/>
                    </a:cubicBezTo>
                    <a:lnTo>
                      <a:pt x="74836" y="407796"/>
                    </a:lnTo>
                    <a:cubicBezTo>
                      <a:pt x="81052" y="404931"/>
                      <a:pt x="88702" y="407319"/>
                      <a:pt x="91571" y="413049"/>
                    </a:cubicBezTo>
                    <a:cubicBezTo>
                      <a:pt x="133169" y="488018"/>
                      <a:pt x="212540" y="534815"/>
                      <a:pt x="298127" y="534815"/>
                    </a:cubicBezTo>
                    <a:cubicBezTo>
                      <a:pt x="428181" y="534815"/>
                      <a:pt x="534328" y="429284"/>
                      <a:pt x="534328" y="299401"/>
                    </a:cubicBezTo>
                    <a:cubicBezTo>
                      <a:pt x="534328" y="169517"/>
                      <a:pt x="428181" y="63509"/>
                      <a:pt x="298127" y="63509"/>
                    </a:cubicBezTo>
                    <a:cubicBezTo>
                      <a:pt x="242185" y="63509"/>
                      <a:pt x="187677" y="83565"/>
                      <a:pt x="145123" y="120333"/>
                    </a:cubicBezTo>
                    <a:lnTo>
                      <a:pt x="200587" y="142299"/>
                    </a:lnTo>
                    <a:cubicBezTo>
                      <a:pt x="204890" y="144209"/>
                      <a:pt x="207759" y="148029"/>
                      <a:pt x="208237" y="152327"/>
                    </a:cubicBezTo>
                    <a:cubicBezTo>
                      <a:pt x="208715" y="157102"/>
                      <a:pt x="207281" y="161399"/>
                      <a:pt x="203456" y="164265"/>
                    </a:cubicBezTo>
                    <a:lnTo>
                      <a:pt x="48060" y="285553"/>
                    </a:lnTo>
                    <a:cubicBezTo>
                      <a:pt x="44235" y="288418"/>
                      <a:pt x="39454" y="289373"/>
                      <a:pt x="35150" y="287463"/>
                    </a:cubicBezTo>
                    <a:cubicBezTo>
                      <a:pt x="31325" y="285553"/>
                      <a:pt x="27978" y="281733"/>
                      <a:pt x="27500" y="277435"/>
                    </a:cubicBezTo>
                    <a:lnTo>
                      <a:pt x="246" y="82132"/>
                    </a:lnTo>
                    <a:cubicBezTo>
                      <a:pt x="-710" y="77835"/>
                      <a:pt x="1203" y="73060"/>
                      <a:pt x="4550" y="70194"/>
                    </a:cubicBezTo>
                    <a:cubicBezTo>
                      <a:pt x="8375" y="67807"/>
                      <a:pt x="13156" y="66852"/>
                      <a:pt x="17459" y="68762"/>
                    </a:cubicBezTo>
                    <a:lnTo>
                      <a:pt x="80574" y="94070"/>
                    </a:lnTo>
                    <a:cubicBezTo>
                      <a:pt x="137472" y="33426"/>
                      <a:pt x="214931" y="0"/>
                      <a:pt x="298127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182832" tIns="91416" rIns="182832" bIns="91416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zh-CN"/>
                </a:defPPr>
                <a:lvl1pPr marL="0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89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377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566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754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943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131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320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509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7198"/>
              </a:p>
            </p:txBody>
          </p:sp>
        </p:grpSp>
        <p:grpSp>
          <p:nvGrpSpPr>
            <p:cNvPr id="13" name="PA_组合 43">
              <a:extLst>
                <a:ext uri="{FF2B5EF4-FFF2-40B4-BE49-F238E27FC236}">
                  <a16:creationId xmlns:a16="http://schemas.microsoft.com/office/drawing/2014/main" id="{F66A096A-3B32-4845-91DF-D1E13E6EA886}"/>
                </a:ext>
              </a:extLst>
            </p:cNvPr>
            <p:cNvGrpSpPr/>
            <p:nvPr/>
          </p:nvGrpSpPr>
          <p:grpSpPr>
            <a:xfrm>
              <a:off x="4328973" y="3300286"/>
              <a:ext cx="486054" cy="486054"/>
              <a:chOff x="5735960" y="4355240"/>
              <a:chExt cx="648072" cy="648072"/>
            </a:xfrm>
          </p:grpSpPr>
          <p:sp>
            <p:nvSpPr>
              <p:cNvPr id="14" name="ïşḻïďê-Oval 24">
                <a:extLst>
                  <a:ext uri="{FF2B5EF4-FFF2-40B4-BE49-F238E27FC236}">
                    <a16:creationId xmlns:a16="http://schemas.microsoft.com/office/drawing/2014/main" id="{39A8CC82-9D8E-4222-A39E-0A05FDE48987}"/>
                  </a:ext>
                </a:extLst>
              </p:cNvPr>
              <p:cNvSpPr/>
              <p:nvPr/>
            </p:nvSpPr>
            <p:spPr>
              <a:xfrm>
                <a:off x="5735960" y="4355240"/>
                <a:ext cx="648072" cy="648072"/>
              </a:xfrm>
              <a:prstGeom prst="ellipse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189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377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566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754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5943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131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320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509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15" name="ïşḻïďê-Freeform 70">
                <a:extLst>
                  <a:ext uri="{FF2B5EF4-FFF2-40B4-BE49-F238E27FC236}">
                    <a16:creationId xmlns:a16="http://schemas.microsoft.com/office/drawing/2014/main" id="{2EF7193C-2D5E-42A2-94F5-78D191AADBB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869850" y="4496131"/>
                <a:ext cx="380293" cy="366291"/>
              </a:xfrm>
              <a:custGeom>
                <a:avLst/>
                <a:gdLst>
                  <a:gd name="T0" fmla="*/ 4096 w 6827"/>
                  <a:gd name="T1" fmla="*/ 4551 h 6827"/>
                  <a:gd name="T2" fmla="*/ 6258 w 6827"/>
                  <a:gd name="T3" fmla="*/ 4096 h 6827"/>
                  <a:gd name="T4" fmla="*/ 2348 w 6827"/>
                  <a:gd name="T5" fmla="*/ 4911 h 6827"/>
                  <a:gd name="T6" fmla="*/ 569 w 6827"/>
                  <a:gd name="T7" fmla="*/ 4551 h 6827"/>
                  <a:gd name="T8" fmla="*/ 569 w 6827"/>
                  <a:gd name="T9" fmla="*/ 3982 h 6827"/>
                  <a:gd name="T10" fmla="*/ 1707 w 6827"/>
                  <a:gd name="T11" fmla="*/ 2503 h 6827"/>
                  <a:gd name="T12" fmla="*/ 3868 w 6827"/>
                  <a:gd name="T13" fmla="*/ 2731 h 6827"/>
                  <a:gd name="T14" fmla="*/ 5827 w 6827"/>
                  <a:gd name="T15" fmla="*/ 2004 h 6827"/>
                  <a:gd name="T16" fmla="*/ 6258 w 6827"/>
                  <a:gd name="T17" fmla="*/ 1820 h 6827"/>
                  <a:gd name="T18" fmla="*/ 4779 w 6827"/>
                  <a:gd name="T19" fmla="*/ 0 h 6827"/>
                  <a:gd name="T20" fmla="*/ 2854 w 6827"/>
                  <a:gd name="T21" fmla="*/ 2381 h 6827"/>
                  <a:gd name="T22" fmla="*/ 1239 w 6827"/>
                  <a:gd name="T23" fmla="*/ 2257 h 6827"/>
                  <a:gd name="T24" fmla="*/ 569 w 6827"/>
                  <a:gd name="T25" fmla="*/ 2844 h 6827"/>
                  <a:gd name="T26" fmla="*/ 569 w 6827"/>
                  <a:gd name="T27" fmla="*/ 2276 h 6827"/>
                  <a:gd name="T28" fmla="*/ 569 w 6827"/>
                  <a:gd name="T29" fmla="*/ 1707 h 6827"/>
                  <a:gd name="T30" fmla="*/ 569 w 6827"/>
                  <a:gd name="T31" fmla="*/ 1138 h 6827"/>
                  <a:gd name="T32" fmla="*/ 569 w 6827"/>
                  <a:gd name="T33" fmla="*/ 569 h 6827"/>
                  <a:gd name="T34" fmla="*/ 341 w 6827"/>
                  <a:gd name="T35" fmla="*/ 0 h 6827"/>
                  <a:gd name="T36" fmla="*/ 114 w 6827"/>
                  <a:gd name="T37" fmla="*/ 569 h 6827"/>
                  <a:gd name="T38" fmla="*/ 114 w 6827"/>
                  <a:gd name="T39" fmla="*/ 1138 h 6827"/>
                  <a:gd name="T40" fmla="*/ 114 w 6827"/>
                  <a:gd name="T41" fmla="*/ 1707 h 6827"/>
                  <a:gd name="T42" fmla="*/ 114 w 6827"/>
                  <a:gd name="T43" fmla="*/ 2276 h 6827"/>
                  <a:gd name="T44" fmla="*/ 114 w 6827"/>
                  <a:gd name="T45" fmla="*/ 2844 h 6827"/>
                  <a:gd name="T46" fmla="*/ 114 w 6827"/>
                  <a:gd name="T47" fmla="*/ 3413 h 6827"/>
                  <a:gd name="T48" fmla="*/ 114 w 6827"/>
                  <a:gd name="T49" fmla="*/ 3982 h 6827"/>
                  <a:gd name="T50" fmla="*/ 114 w 6827"/>
                  <a:gd name="T51" fmla="*/ 4551 h 6827"/>
                  <a:gd name="T52" fmla="*/ 114 w 6827"/>
                  <a:gd name="T53" fmla="*/ 5120 h 6827"/>
                  <a:gd name="T54" fmla="*/ 114 w 6827"/>
                  <a:gd name="T55" fmla="*/ 5689 h 6827"/>
                  <a:gd name="T56" fmla="*/ 114 w 6827"/>
                  <a:gd name="T57" fmla="*/ 6258 h 6827"/>
                  <a:gd name="T58" fmla="*/ 683 w 6827"/>
                  <a:gd name="T59" fmla="*/ 6713 h 6827"/>
                  <a:gd name="T60" fmla="*/ 1252 w 6827"/>
                  <a:gd name="T61" fmla="*/ 6713 h 6827"/>
                  <a:gd name="T62" fmla="*/ 1820 w 6827"/>
                  <a:gd name="T63" fmla="*/ 6713 h 6827"/>
                  <a:gd name="T64" fmla="*/ 2389 w 6827"/>
                  <a:gd name="T65" fmla="*/ 6713 h 6827"/>
                  <a:gd name="T66" fmla="*/ 2958 w 6827"/>
                  <a:gd name="T67" fmla="*/ 6713 h 6827"/>
                  <a:gd name="T68" fmla="*/ 3527 w 6827"/>
                  <a:gd name="T69" fmla="*/ 6713 h 6827"/>
                  <a:gd name="T70" fmla="*/ 4096 w 6827"/>
                  <a:gd name="T71" fmla="*/ 6713 h 6827"/>
                  <a:gd name="T72" fmla="*/ 4665 w 6827"/>
                  <a:gd name="T73" fmla="*/ 6713 h 6827"/>
                  <a:gd name="T74" fmla="*/ 5234 w 6827"/>
                  <a:gd name="T75" fmla="*/ 6713 h 6827"/>
                  <a:gd name="T76" fmla="*/ 5803 w 6827"/>
                  <a:gd name="T77" fmla="*/ 6713 h 6827"/>
                  <a:gd name="T78" fmla="*/ 6371 w 6827"/>
                  <a:gd name="T79" fmla="*/ 6713 h 6827"/>
                  <a:gd name="T80" fmla="*/ 6827 w 6827"/>
                  <a:gd name="T81" fmla="*/ 6485 h 6827"/>
                  <a:gd name="T82" fmla="*/ 6371 w 6827"/>
                  <a:gd name="T83" fmla="*/ 6258 h 6827"/>
                  <a:gd name="T84" fmla="*/ 5803 w 6827"/>
                  <a:gd name="T85" fmla="*/ 6258 h 6827"/>
                  <a:gd name="T86" fmla="*/ 5234 w 6827"/>
                  <a:gd name="T87" fmla="*/ 6258 h 6827"/>
                  <a:gd name="T88" fmla="*/ 4665 w 6827"/>
                  <a:gd name="T89" fmla="*/ 6258 h 6827"/>
                  <a:gd name="T90" fmla="*/ 4096 w 6827"/>
                  <a:gd name="T91" fmla="*/ 6258 h 6827"/>
                  <a:gd name="T92" fmla="*/ 3527 w 6827"/>
                  <a:gd name="T93" fmla="*/ 6258 h 6827"/>
                  <a:gd name="T94" fmla="*/ 2958 w 6827"/>
                  <a:gd name="T95" fmla="*/ 6258 h 6827"/>
                  <a:gd name="T96" fmla="*/ 2389 w 6827"/>
                  <a:gd name="T97" fmla="*/ 6258 h 6827"/>
                  <a:gd name="T98" fmla="*/ 1820 w 6827"/>
                  <a:gd name="T99" fmla="*/ 6258 h 6827"/>
                  <a:gd name="T100" fmla="*/ 1252 w 6827"/>
                  <a:gd name="T101" fmla="*/ 6258 h 6827"/>
                  <a:gd name="T102" fmla="*/ 683 w 6827"/>
                  <a:gd name="T103" fmla="*/ 6258 h 68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6827" h="6827">
                    <a:moveTo>
                      <a:pt x="1263" y="5234"/>
                    </a:moveTo>
                    <a:cubicBezTo>
                      <a:pt x="1316" y="5493"/>
                      <a:pt x="1546" y="5689"/>
                      <a:pt x="1820" y="5689"/>
                    </a:cubicBezTo>
                    <a:cubicBezTo>
                      <a:pt x="2114" y="5689"/>
                      <a:pt x="2354" y="5464"/>
                      <a:pt x="2383" y="5178"/>
                    </a:cubicBezTo>
                    <a:lnTo>
                      <a:pt x="3568" y="4191"/>
                    </a:lnTo>
                    <a:cubicBezTo>
                      <a:pt x="3652" y="4401"/>
                      <a:pt x="3856" y="4551"/>
                      <a:pt x="4096" y="4551"/>
                    </a:cubicBezTo>
                    <a:cubicBezTo>
                      <a:pt x="4348" y="4551"/>
                      <a:pt x="4560" y="4385"/>
                      <a:pt x="4635" y="4157"/>
                    </a:cubicBezTo>
                    <a:lnTo>
                      <a:pt x="5696" y="4736"/>
                    </a:lnTo>
                    <a:cubicBezTo>
                      <a:pt x="5732" y="5016"/>
                      <a:pt x="5969" y="5234"/>
                      <a:pt x="6258" y="5234"/>
                    </a:cubicBezTo>
                    <a:cubicBezTo>
                      <a:pt x="6571" y="5234"/>
                      <a:pt x="6827" y="4979"/>
                      <a:pt x="6827" y="4665"/>
                    </a:cubicBezTo>
                    <a:cubicBezTo>
                      <a:pt x="6827" y="4351"/>
                      <a:pt x="6571" y="4096"/>
                      <a:pt x="6258" y="4096"/>
                    </a:cubicBezTo>
                    <a:cubicBezTo>
                      <a:pt x="6006" y="4096"/>
                      <a:pt x="5794" y="4262"/>
                      <a:pt x="5719" y="4490"/>
                    </a:cubicBezTo>
                    <a:lnTo>
                      <a:pt x="4658" y="3911"/>
                    </a:lnTo>
                    <a:cubicBezTo>
                      <a:pt x="4622" y="3631"/>
                      <a:pt x="4385" y="3413"/>
                      <a:pt x="4096" y="3413"/>
                    </a:cubicBezTo>
                    <a:cubicBezTo>
                      <a:pt x="3802" y="3413"/>
                      <a:pt x="3563" y="3638"/>
                      <a:pt x="3533" y="3924"/>
                    </a:cubicBezTo>
                    <a:lnTo>
                      <a:pt x="2348" y="4911"/>
                    </a:lnTo>
                    <a:cubicBezTo>
                      <a:pt x="2265" y="4701"/>
                      <a:pt x="2060" y="4551"/>
                      <a:pt x="1820" y="4551"/>
                    </a:cubicBezTo>
                    <a:cubicBezTo>
                      <a:pt x="1546" y="4551"/>
                      <a:pt x="1316" y="4747"/>
                      <a:pt x="1263" y="5006"/>
                    </a:cubicBezTo>
                    <a:lnTo>
                      <a:pt x="455" y="5006"/>
                    </a:lnTo>
                    <a:lnTo>
                      <a:pt x="455" y="4551"/>
                    </a:lnTo>
                    <a:lnTo>
                      <a:pt x="569" y="4551"/>
                    </a:lnTo>
                    <a:cubicBezTo>
                      <a:pt x="632" y="4551"/>
                      <a:pt x="683" y="4500"/>
                      <a:pt x="683" y="4437"/>
                    </a:cubicBezTo>
                    <a:cubicBezTo>
                      <a:pt x="683" y="4374"/>
                      <a:pt x="632" y="4324"/>
                      <a:pt x="569" y="4324"/>
                    </a:cubicBezTo>
                    <a:lnTo>
                      <a:pt x="455" y="4324"/>
                    </a:lnTo>
                    <a:lnTo>
                      <a:pt x="455" y="3982"/>
                    </a:lnTo>
                    <a:lnTo>
                      <a:pt x="569" y="3982"/>
                    </a:lnTo>
                    <a:cubicBezTo>
                      <a:pt x="632" y="3982"/>
                      <a:pt x="683" y="3931"/>
                      <a:pt x="683" y="3868"/>
                    </a:cubicBezTo>
                    <a:cubicBezTo>
                      <a:pt x="683" y="3806"/>
                      <a:pt x="632" y="3755"/>
                      <a:pt x="569" y="3755"/>
                    </a:cubicBezTo>
                    <a:lnTo>
                      <a:pt x="480" y="3755"/>
                    </a:lnTo>
                    <a:lnTo>
                      <a:pt x="1407" y="2416"/>
                    </a:lnTo>
                    <a:cubicBezTo>
                      <a:pt x="1494" y="2470"/>
                      <a:pt x="1596" y="2503"/>
                      <a:pt x="1707" y="2503"/>
                    </a:cubicBezTo>
                    <a:cubicBezTo>
                      <a:pt x="1888" y="2503"/>
                      <a:pt x="2048" y="2416"/>
                      <a:pt x="2152" y="2284"/>
                    </a:cubicBezTo>
                    <a:lnTo>
                      <a:pt x="2752" y="2584"/>
                    </a:lnTo>
                    <a:cubicBezTo>
                      <a:pt x="2740" y="2631"/>
                      <a:pt x="2731" y="2680"/>
                      <a:pt x="2731" y="2731"/>
                    </a:cubicBezTo>
                    <a:cubicBezTo>
                      <a:pt x="2731" y="3044"/>
                      <a:pt x="2986" y="3300"/>
                      <a:pt x="3300" y="3300"/>
                    </a:cubicBezTo>
                    <a:cubicBezTo>
                      <a:pt x="3613" y="3300"/>
                      <a:pt x="3868" y="3044"/>
                      <a:pt x="3868" y="2731"/>
                    </a:cubicBezTo>
                    <a:cubicBezTo>
                      <a:pt x="3868" y="2608"/>
                      <a:pt x="3829" y="2496"/>
                      <a:pt x="3763" y="2403"/>
                    </a:cubicBezTo>
                    <a:lnTo>
                      <a:pt x="4488" y="1055"/>
                    </a:lnTo>
                    <a:cubicBezTo>
                      <a:pt x="4574" y="1107"/>
                      <a:pt x="4672" y="1138"/>
                      <a:pt x="4779" y="1138"/>
                    </a:cubicBezTo>
                    <a:cubicBezTo>
                      <a:pt x="4891" y="1138"/>
                      <a:pt x="4995" y="1104"/>
                      <a:pt x="5083" y="1048"/>
                    </a:cubicBezTo>
                    <a:lnTo>
                      <a:pt x="5827" y="2004"/>
                    </a:lnTo>
                    <a:cubicBezTo>
                      <a:pt x="5829" y="2007"/>
                      <a:pt x="5833" y="2009"/>
                      <a:pt x="5836" y="2011"/>
                    </a:cubicBezTo>
                    <a:cubicBezTo>
                      <a:pt x="5745" y="2112"/>
                      <a:pt x="5689" y="2244"/>
                      <a:pt x="5689" y="2389"/>
                    </a:cubicBezTo>
                    <a:cubicBezTo>
                      <a:pt x="5689" y="2703"/>
                      <a:pt x="5944" y="2958"/>
                      <a:pt x="6258" y="2958"/>
                    </a:cubicBezTo>
                    <a:cubicBezTo>
                      <a:pt x="6571" y="2958"/>
                      <a:pt x="6827" y="2703"/>
                      <a:pt x="6827" y="2389"/>
                    </a:cubicBezTo>
                    <a:cubicBezTo>
                      <a:pt x="6827" y="2076"/>
                      <a:pt x="6571" y="1820"/>
                      <a:pt x="6258" y="1820"/>
                    </a:cubicBezTo>
                    <a:cubicBezTo>
                      <a:pt x="6170" y="1820"/>
                      <a:pt x="6087" y="1842"/>
                      <a:pt x="6013" y="1878"/>
                    </a:cubicBezTo>
                    <a:cubicBezTo>
                      <a:pt x="6010" y="1874"/>
                      <a:pt x="6010" y="1869"/>
                      <a:pt x="6006" y="1864"/>
                    </a:cubicBezTo>
                    <a:lnTo>
                      <a:pt x="5248" y="890"/>
                    </a:lnTo>
                    <a:cubicBezTo>
                      <a:pt x="5311" y="798"/>
                      <a:pt x="5348" y="688"/>
                      <a:pt x="5348" y="569"/>
                    </a:cubicBezTo>
                    <a:cubicBezTo>
                      <a:pt x="5348" y="255"/>
                      <a:pt x="5092" y="0"/>
                      <a:pt x="4779" y="0"/>
                    </a:cubicBezTo>
                    <a:cubicBezTo>
                      <a:pt x="4465" y="0"/>
                      <a:pt x="4210" y="255"/>
                      <a:pt x="4210" y="569"/>
                    </a:cubicBezTo>
                    <a:cubicBezTo>
                      <a:pt x="4210" y="691"/>
                      <a:pt x="4249" y="804"/>
                      <a:pt x="4315" y="897"/>
                    </a:cubicBezTo>
                    <a:lnTo>
                      <a:pt x="3590" y="2244"/>
                    </a:lnTo>
                    <a:cubicBezTo>
                      <a:pt x="3505" y="2193"/>
                      <a:pt x="3406" y="2162"/>
                      <a:pt x="3300" y="2162"/>
                    </a:cubicBezTo>
                    <a:cubicBezTo>
                      <a:pt x="3118" y="2162"/>
                      <a:pt x="2959" y="2248"/>
                      <a:pt x="2854" y="2381"/>
                    </a:cubicBezTo>
                    <a:lnTo>
                      <a:pt x="2254" y="2081"/>
                    </a:lnTo>
                    <a:cubicBezTo>
                      <a:pt x="2267" y="2034"/>
                      <a:pt x="2276" y="1985"/>
                      <a:pt x="2276" y="1934"/>
                    </a:cubicBezTo>
                    <a:cubicBezTo>
                      <a:pt x="2276" y="1621"/>
                      <a:pt x="2020" y="1365"/>
                      <a:pt x="1707" y="1365"/>
                    </a:cubicBezTo>
                    <a:cubicBezTo>
                      <a:pt x="1393" y="1365"/>
                      <a:pt x="1138" y="1621"/>
                      <a:pt x="1138" y="1934"/>
                    </a:cubicBezTo>
                    <a:cubicBezTo>
                      <a:pt x="1138" y="2054"/>
                      <a:pt x="1176" y="2166"/>
                      <a:pt x="1239" y="2257"/>
                    </a:cubicBezTo>
                    <a:lnTo>
                      <a:pt x="593" y="3191"/>
                    </a:lnTo>
                    <a:cubicBezTo>
                      <a:pt x="585" y="3189"/>
                      <a:pt x="578" y="3186"/>
                      <a:pt x="569" y="3186"/>
                    </a:cubicBezTo>
                    <a:lnTo>
                      <a:pt x="455" y="3186"/>
                    </a:lnTo>
                    <a:lnTo>
                      <a:pt x="455" y="2844"/>
                    </a:lnTo>
                    <a:lnTo>
                      <a:pt x="569" y="2844"/>
                    </a:lnTo>
                    <a:cubicBezTo>
                      <a:pt x="632" y="2844"/>
                      <a:pt x="683" y="2794"/>
                      <a:pt x="683" y="2731"/>
                    </a:cubicBezTo>
                    <a:cubicBezTo>
                      <a:pt x="683" y="2668"/>
                      <a:pt x="632" y="2617"/>
                      <a:pt x="569" y="2617"/>
                    </a:cubicBezTo>
                    <a:lnTo>
                      <a:pt x="455" y="2617"/>
                    </a:lnTo>
                    <a:lnTo>
                      <a:pt x="455" y="2276"/>
                    </a:lnTo>
                    <a:lnTo>
                      <a:pt x="569" y="2276"/>
                    </a:lnTo>
                    <a:cubicBezTo>
                      <a:pt x="632" y="2276"/>
                      <a:pt x="683" y="2225"/>
                      <a:pt x="683" y="2162"/>
                    </a:cubicBezTo>
                    <a:cubicBezTo>
                      <a:pt x="683" y="2099"/>
                      <a:pt x="632" y="2048"/>
                      <a:pt x="569" y="2048"/>
                    </a:cubicBezTo>
                    <a:lnTo>
                      <a:pt x="455" y="2048"/>
                    </a:lnTo>
                    <a:lnTo>
                      <a:pt x="455" y="1707"/>
                    </a:lnTo>
                    <a:lnTo>
                      <a:pt x="569" y="1707"/>
                    </a:lnTo>
                    <a:cubicBezTo>
                      <a:pt x="632" y="1707"/>
                      <a:pt x="683" y="1656"/>
                      <a:pt x="683" y="1593"/>
                    </a:cubicBezTo>
                    <a:cubicBezTo>
                      <a:pt x="683" y="1530"/>
                      <a:pt x="632" y="1479"/>
                      <a:pt x="569" y="1479"/>
                    </a:cubicBezTo>
                    <a:lnTo>
                      <a:pt x="455" y="1479"/>
                    </a:lnTo>
                    <a:lnTo>
                      <a:pt x="455" y="1138"/>
                    </a:lnTo>
                    <a:lnTo>
                      <a:pt x="569" y="1138"/>
                    </a:lnTo>
                    <a:cubicBezTo>
                      <a:pt x="632" y="1138"/>
                      <a:pt x="683" y="1087"/>
                      <a:pt x="683" y="1024"/>
                    </a:cubicBezTo>
                    <a:cubicBezTo>
                      <a:pt x="683" y="961"/>
                      <a:pt x="632" y="910"/>
                      <a:pt x="569" y="910"/>
                    </a:cubicBezTo>
                    <a:lnTo>
                      <a:pt x="455" y="910"/>
                    </a:lnTo>
                    <a:lnTo>
                      <a:pt x="455" y="569"/>
                    </a:lnTo>
                    <a:lnTo>
                      <a:pt x="569" y="569"/>
                    </a:lnTo>
                    <a:cubicBezTo>
                      <a:pt x="632" y="569"/>
                      <a:pt x="683" y="518"/>
                      <a:pt x="683" y="455"/>
                    </a:cubicBezTo>
                    <a:cubicBezTo>
                      <a:pt x="683" y="392"/>
                      <a:pt x="632" y="341"/>
                      <a:pt x="569" y="341"/>
                    </a:cubicBezTo>
                    <a:lnTo>
                      <a:pt x="455" y="341"/>
                    </a:lnTo>
                    <a:lnTo>
                      <a:pt x="455" y="114"/>
                    </a:lnTo>
                    <a:cubicBezTo>
                      <a:pt x="455" y="51"/>
                      <a:pt x="404" y="0"/>
                      <a:pt x="341" y="0"/>
                    </a:cubicBezTo>
                    <a:cubicBezTo>
                      <a:pt x="278" y="0"/>
                      <a:pt x="228" y="51"/>
                      <a:pt x="228" y="114"/>
                    </a:cubicBezTo>
                    <a:lnTo>
                      <a:pt x="228" y="341"/>
                    </a:lnTo>
                    <a:lnTo>
                      <a:pt x="114" y="341"/>
                    </a:lnTo>
                    <a:cubicBezTo>
                      <a:pt x="51" y="341"/>
                      <a:pt x="0" y="392"/>
                      <a:pt x="0" y="455"/>
                    </a:cubicBezTo>
                    <a:cubicBezTo>
                      <a:pt x="0" y="518"/>
                      <a:pt x="51" y="569"/>
                      <a:pt x="114" y="569"/>
                    </a:cubicBezTo>
                    <a:lnTo>
                      <a:pt x="228" y="569"/>
                    </a:lnTo>
                    <a:lnTo>
                      <a:pt x="228" y="910"/>
                    </a:lnTo>
                    <a:lnTo>
                      <a:pt x="114" y="910"/>
                    </a:lnTo>
                    <a:cubicBezTo>
                      <a:pt x="51" y="910"/>
                      <a:pt x="0" y="961"/>
                      <a:pt x="0" y="1024"/>
                    </a:cubicBezTo>
                    <a:cubicBezTo>
                      <a:pt x="0" y="1087"/>
                      <a:pt x="51" y="1138"/>
                      <a:pt x="114" y="1138"/>
                    </a:cubicBezTo>
                    <a:lnTo>
                      <a:pt x="228" y="1138"/>
                    </a:lnTo>
                    <a:lnTo>
                      <a:pt x="228" y="1479"/>
                    </a:lnTo>
                    <a:lnTo>
                      <a:pt x="114" y="1479"/>
                    </a:lnTo>
                    <a:cubicBezTo>
                      <a:pt x="51" y="1479"/>
                      <a:pt x="0" y="1530"/>
                      <a:pt x="0" y="1593"/>
                    </a:cubicBezTo>
                    <a:cubicBezTo>
                      <a:pt x="0" y="1656"/>
                      <a:pt x="51" y="1707"/>
                      <a:pt x="114" y="1707"/>
                    </a:cubicBezTo>
                    <a:lnTo>
                      <a:pt x="228" y="1707"/>
                    </a:lnTo>
                    <a:lnTo>
                      <a:pt x="228" y="2048"/>
                    </a:lnTo>
                    <a:lnTo>
                      <a:pt x="114" y="2048"/>
                    </a:lnTo>
                    <a:cubicBezTo>
                      <a:pt x="51" y="2048"/>
                      <a:pt x="0" y="2099"/>
                      <a:pt x="0" y="2162"/>
                    </a:cubicBezTo>
                    <a:cubicBezTo>
                      <a:pt x="0" y="2225"/>
                      <a:pt x="51" y="2276"/>
                      <a:pt x="114" y="2276"/>
                    </a:cubicBezTo>
                    <a:lnTo>
                      <a:pt x="228" y="2276"/>
                    </a:lnTo>
                    <a:lnTo>
                      <a:pt x="228" y="2617"/>
                    </a:lnTo>
                    <a:lnTo>
                      <a:pt x="114" y="2617"/>
                    </a:lnTo>
                    <a:cubicBezTo>
                      <a:pt x="51" y="2617"/>
                      <a:pt x="0" y="2668"/>
                      <a:pt x="0" y="2731"/>
                    </a:cubicBezTo>
                    <a:cubicBezTo>
                      <a:pt x="0" y="2794"/>
                      <a:pt x="51" y="2844"/>
                      <a:pt x="114" y="2844"/>
                    </a:cubicBezTo>
                    <a:lnTo>
                      <a:pt x="228" y="2844"/>
                    </a:lnTo>
                    <a:lnTo>
                      <a:pt x="228" y="3186"/>
                    </a:lnTo>
                    <a:lnTo>
                      <a:pt x="114" y="3186"/>
                    </a:lnTo>
                    <a:cubicBezTo>
                      <a:pt x="51" y="3186"/>
                      <a:pt x="0" y="3237"/>
                      <a:pt x="0" y="3300"/>
                    </a:cubicBezTo>
                    <a:cubicBezTo>
                      <a:pt x="0" y="3362"/>
                      <a:pt x="51" y="3413"/>
                      <a:pt x="114" y="3413"/>
                    </a:cubicBezTo>
                    <a:lnTo>
                      <a:pt x="228" y="3413"/>
                    </a:lnTo>
                    <a:lnTo>
                      <a:pt x="228" y="3755"/>
                    </a:lnTo>
                    <a:lnTo>
                      <a:pt x="114" y="3755"/>
                    </a:lnTo>
                    <a:cubicBezTo>
                      <a:pt x="51" y="3755"/>
                      <a:pt x="0" y="3806"/>
                      <a:pt x="0" y="3868"/>
                    </a:cubicBezTo>
                    <a:cubicBezTo>
                      <a:pt x="0" y="3931"/>
                      <a:pt x="51" y="3982"/>
                      <a:pt x="114" y="3982"/>
                    </a:cubicBezTo>
                    <a:lnTo>
                      <a:pt x="228" y="3982"/>
                    </a:lnTo>
                    <a:lnTo>
                      <a:pt x="228" y="4324"/>
                    </a:lnTo>
                    <a:lnTo>
                      <a:pt x="114" y="4324"/>
                    </a:lnTo>
                    <a:cubicBezTo>
                      <a:pt x="51" y="4324"/>
                      <a:pt x="0" y="4374"/>
                      <a:pt x="0" y="4437"/>
                    </a:cubicBezTo>
                    <a:cubicBezTo>
                      <a:pt x="0" y="4500"/>
                      <a:pt x="51" y="4551"/>
                      <a:pt x="114" y="4551"/>
                    </a:cubicBezTo>
                    <a:lnTo>
                      <a:pt x="228" y="4551"/>
                    </a:lnTo>
                    <a:lnTo>
                      <a:pt x="228" y="4892"/>
                    </a:lnTo>
                    <a:lnTo>
                      <a:pt x="114" y="4892"/>
                    </a:lnTo>
                    <a:cubicBezTo>
                      <a:pt x="51" y="4892"/>
                      <a:pt x="0" y="4943"/>
                      <a:pt x="0" y="5006"/>
                    </a:cubicBezTo>
                    <a:cubicBezTo>
                      <a:pt x="0" y="5069"/>
                      <a:pt x="51" y="5120"/>
                      <a:pt x="114" y="5120"/>
                    </a:cubicBezTo>
                    <a:lnTo>
                      <a:pt x="228" y="5120"/>
                    </a:lnTo>
                    <a:lnTo>
                      <a:pt x="228" y="5461"/>
                    </a:lnTo>
                    <a:lnTo>
                      <a:pt x="114" y="5461"/>
                    </a:lnTo>
                    <a:cubicBezTo>
                      <a:pt x="51" y="5461"/>
                      <a:pt x="0" y="5512"/>
                      <a:pt x="0" y="5575"/>
                    </a:cubicBezTo>
                    <a:cubicBezTo>
                      <a:pt x="0" y="5638"/>
                      <a:pt x="51" y="5689"/>
                      <a:pt x="114" y="5689"/>
                    </a:cubicBezTo>
                    <a:lnTo>
                      <a:pt x="228" y="5689"/>
                    </a:lnTo>
                    <a:lnTo>
                      <a:pt x="228" y="6030"/>
                    </a:lnTo>
                    <a:lnTo>
                      <a:pt x="114" y="6030"/>
                    </a:lnTo>
                    <a:cubicBezTo>
                      <a:pt x="51" y="6030"/>
                      <a:pt x="0" y="6081"/>
                      <a:pt x="0" y="6144"/>
                    </a:cubicBezTo>
                    <a:cubicBezTo>
                      <a:pt x="0" y="6207"/>
                      <a:pt x="51" y="6258"/>
                      <a:pt x="114" y="6258"/>
                    </a:cubicBezTo>
                    <a:lnTo>
                      <a:pt x="228" y="6258"/>
                    </a:lnTo>
                    <a:lnTo>
                      <a:pt x="228" y="6485"/>
                    </a:lnTo>
                    <a:cubicBezTo>
                      <a:pt x="228" y="6548"/>
                      <a:pt x="278" y="6599"/>
                      <a:pt x="341" y="6599"/>
                    </a:cubicBezTo>
                    <a:lnTo>
                      <a:pt x="683" y="6599"/>
                    </a:lnTo>
                    <a:lnTo>
                      <a:pt x="683" y="6713"/>
                    </a:lnTo>
                    <a:cubicBezTo>
                      <a:pt x="683" y="6776"/>
                      <a:pt x="734" y="6827"/>
                      <a:pt x="796" y="6827"/>
                    </a:cubicBezTo>
                    <a:cubicBezTo>
                      <a:pt x="859" y="6827"/>
                      <a:pt x="910" y="6776"/>
                      <a:pt x="910" y="6713"/>
                    </a:cubicBezTo>
                    <a:lnTo>
                      <a:pt x="910" y="6599"/>
                    </a:lnTo>
                    <a:lnTo>
                      <a:pt x="1252" y="6599"/>
                    </a:lnTo>
                    <a:lnTo>
                      <a:pt x="1252" y="6713"/>
                    </a:lnTo>
                    <a:cubicBezTo>
                      <a:pt x="1252" y="6776"/>
                      <a:pt x="1302" y="6827"/>
                      <a:pt x="1365" y="6827"/>
                    </a:cubicBezTo>
                    <a:cubicBezTo>
                      <a:pt x="1428" y="6827"/>
                      <a:pt x="1479" y="6776"/>
                      <a:pt x="1479" y="6713"/>
                    </a:cubicBezTo>
                    <a:lnTo>
                      <a:pt x="1479" y="6599"/>
                    </a:lnTo>
                    <a:lnTo>
                      <a:pt x="1820" y="6599"/>
                    </a:lnTo>
                    <a:lnTo>
                      <a:pt x="1820" y="6713"/>
                    </a:lnTo>
                    <a:cubicBezTo>
                      <a:pt x="1820" y="6776"/>
                      <a:pt x="1871" y="6827"/>
                      <a:pt x="1934" y="6827"/>
                    </a:cubicBezTo>
                    <a:cubicBezTo>
                      <a:pt x="1997" y="6827"/>
                      <a:pt x="2048" y="6776"/>
                      <a:pt x="2048" y="6713"/>
                    </a:cubicBezTo>
                    <a:lnTo>
                      <a:pt x="2048" y="6599"/>
                    </a:lnTo>
                    <a:lnTo>
                      <a:pt x="2389" y="6599"/>
                    </a:lnTo>
                    <a:lnTo>
                      <a:pt x="2389" y="6713"/>
                    </a:lnTo>
                    <a:cubicBezTo>
                      <a:pt x="2389" y="6776"/>
                      <a:pt x="2440" y="6827"/>
                      <a:pt x="2503" y="6827"/>
                    </a:cubicBezTo>
                    <a:cubicBezTo>
                      <a:pt x="2566" y="6827"/>
                      <a:pt x="2617" y="6776"/>
                      <a:pt x="2617" y="6713"/>
                    </a:cubicBezTo>
                    <a:lnTo>
                      <a:pt x="2617" y="6599"/>
                    </a:lnTo>
                    <a:lnTo>
                      <a:pt x="2958" y="6599"/>
                    </a:lnTo>
                    <a:lnTo>
                      <a:pt x="2958" y="6713"/>
                    </a:lnTo>
                    <a:cubicBezTo>
                      <a:pt x="2958" y="6776"/>
                      <a:pt x="3009" y="6827"/>
                      <a:pt x="3072" y="6827"/>
                    </a:cubicBezTo>
                    <a:cubicBezTo>
                      <a:pt x="3135" y="6827"/>
                      <a:pt x="3186" y="6776"/>
                      <a:pt x="3186" y="6713"/>
                    </a:cubicBezTo>
                    <a:lnTo>
                      <a:pt x="3186" y="6599"/>
                    </a:lnTo>
                    <a:lnTo>
                      <a:pt x="3527" y="6599"/>
                    </a:lnTo>
                    <a:lnTo>
                      <a:pt x="3527" y="6713"/>
                    </a:lnTo>
                    <a:cubicBezTo>
                      <a:pt x="3527" y="6776"/>
                      <a:pt x="3578" y="6827"/>
                      <a:pt x="3641" y="6827"/>
                    </a:cubicBezTo>
                    <a:cubicBezTo>
                      <a:pt x="3704" y="6827"/>
                      <a:pt x="3755" y="6776"/>
                      <a:pt x="3755" y="6713"/>
                    </a:cubicBezTo>
                    <a:lnTo>
                      <a:pt x="3755" y="6599"/>
                    </a:lnTo>
                    <a:lnTo>
                      <a:pt x="4096" y="6599"/>
                    </a:lnTo>
                    <a:lnTo>
                      <a:pt x="4096" y="6713"/>
                    </a:lnTo>
                    <a:cubicBezTo>
                      <a:pt x="4096" y="6776"/>
                      <a:pt x="4147" y="6827"/>
                      <a:pt x="4210" y="6827"/>
                    </a:cubicBezTo>
                    <a:cubicBezTo>
                      <a:pt x="4273" y="6827"/>
                      <a:pt x="4323" y="6776"/>
                      <a:pt x="4323" y="6713"/>
                    </a:cubicBezTo>
                    <a:lnTo>
                      <a:pt x="4323" y="6599"/>
                    </a:lnTo>
                    <a:lnTo>
                      <a:pt x="4665" y="6599"/>
                    </a:lnTo>
                    <a:lnTo>
                      <a:pt x="4665" y="6713"/>
                    </a:lnTo>
                    <a:cubicBezTo>
                      <a:pt x="4665" y="6776"/>
                      <a:pt x="4716" y="6827"/>
                      <a:pt x="4779" y="6827"/>
                    </a:cubicBezTo>
                    <a:cubicBezTo>
                      <a:pt x="4842" y="6827"/>
                      <a:pt x="4892" y="6776"/>
                      <a:pt x="4892" y="6713"/>
                    </a:cubicBezTo>
                    <a:lnTo>
                      <a:pt x="4892" y="6599"/>
                    </a:lnTo>
                    <a:lnTo>
                      <a:pt x="5234" y="6599"/>
                    </a:lnTo>
                    <a:lnTo>
                      <a:pt x="5234" y="6713"/>
                    </a:lnTo>
                    <a:cubicBezTo>
                      <a:pt x="5234" y="6776"/>
                      <a:pt x="5285" y="6827"/>
                      <a:pt x="5347" y="6827"/>
                    </a:cubicBezTo>
                    <a:cubicBezTo>
                      <a:pt x="5410" y="6827"/>
                      <a:pt x="5461" y="6776"/>
                      <a:pt x="5461" y="6713"/>
                    </a:cubicBezTo>
                    <a:lnTo>
                      <a:pt x="5461" y="6599"/>
                    </a:lnTo>
                    <a:lnTo>
                      <a:pt x="5803" y="6599"/>
                    </a:lnTo>
                    <a:lnTo>
                      <a:pt x="5803" y="6713"/>
                    </a:lnTo>
                    <a:cubicBezTo>
                      <a:pt x="5803" y="6776"/>
                      <a:pt x="5853" y="6827"/>
                      <a:pt x="5916" y="6827"/>
                    </a:cubicBezTo>
                    <a:cubicBezTo>
                      <a:pt x="5979" y="6827"/>
                      <a:pt x="6030" y="6776"/>
                      <a:pt x="6030" y="6713"/>
                    </a:cubicBezTo>
                    <a:lnTo>
                      <a:pt x="6030" y="6599"/>
                    </a:lnTo>
                    <a:lnTo>
                      <a:pt x="6371" y="6599"/>
                    </a:lnTo>
                    <a:lnTo>
                      <a:pt x="6371" y="6713"/>
                    </a:lnTo>
                    <a:cubicBezTo>
                      <a:pt x="6371" y="6776"/>
                      <a:pt x="6422" y="6827"/>
                      <a:pt x="6485" y="6827"/>
                    </a:cubicBezTo>
                    <a:cubicBezTo>
                      <a:pt x="6548" y="6827"/>
                      <a:pt x="6599" y="6776"/>
                      <a:pt x="6599" y="6713"/>
                    </a:cubicBezTo>
                    <a:lnTo>
                      <a:pt x="6599" y="6599"/>
                    </a:lnTo>
                    <a:lnTo>
                      <a:pt x="6713" y="6599"/>
                    </a:lnTo>
                    <a:cubicBezTo>
                      <a:pt x="6776" y="6599"/>
                      <a:pt x="6827" y="6548"/>
                      <a:pt x="6827" y="6485"/>
                    </a:cubicBezTo>
                    <a:cubicBezTo>
                      <a:pt x="6827" y="6422"/>
                      <a:pt x="6776" y="6372"/>
                      <a:pt x="6713" y="6372"/>
                    </a:cubicBezTo>
                    <a:lnTo>
                      <a:pt x="6599" y="6372"/>
                    </a:lnTo>
                    <a:lnTo>
                      <a:pt x="6599" y="6258"/>
                    </a:lnTo>
                    <a:cubicBezTo>
                      <a:pt x="6599" y="6195"/>
                      <a:pt x="6548" y="6144"/>
                      <a:pt x="6485" y="6144"/>
                    </a:cubicBezTo>
                    <a:cubicBezTo>
                      <a:pt x="6422" y="6144"/>
                      <a:pt x="6371" y="6195"/>
                      <a:pt x="6371" y="6258"/>
                    </a:cubicBezTo>
                    <a:lnTo>
                      <a:pt x="6371" y="6372"/>
                    </a:lnTo>
                    <a:lnTo>
                      <a:pt x="6030" y="6372"/>
                    </a:lnTo>
                    <a:lnTo>
                      <a:pt x="6030" y="6258"/>
                    </a:lnTo>
                    <a:cubicBezTo>
                      <a:pt x="6030" y="6195"/>
                      <a:pt x="5979" y="6144"/>
                      <a:pt x="5916" y="6144"/>
                    </a:cubicBezTo>
                    <a:cubicBezTo>
                      <a:pt x="5853" y="6144"/>
                      <a:pt x="5803" y="6195"/>
                      <a:pt x="5803" y="6258"/>
                    </a:cubicBezTo>
                    <a:lnTo>
                      <a:pt x="5803" y="6372"/>
                    </a:lnTo>
                    <a:lnTo>
                      <a:pt x="5461" y="6372"/>
                    </a:lnTo>
                    <a:lnTo>
                      <a:pt x="5461" y="6258"/>
                    </a:lnTo>
                    <a:cubicBezTo>
                      <a:pt x="5461" y="6195"/>
                      <a:pt x="5410" y="6144"/>
                      <a:pt x="5347" y="6144"/>
                    </a:cubicBezTo>
                    <a:cubicBezTo>
                      <a:pt x="5285" y="6144"/>
                      <a:pt x="5234" y="6195"/>
                      <a:pt x="5234" y="6258"/>
                    </a:cubicBezTo>
                    <a:lnTo>
                      <a:pt x="5234" y="6372"/>
                    </a:lnTo>
                    <a:lnTo>
                      <a:pt x="4892" y="6372"/>
                    </a:lnTo>
                    <a:lnTo>
                      <a:pt x="4892" y="6258"/>
                    </a:lnTo>
                    <a:cubicBezTo>
                      <a:pt x="4892" y="6195"/>
                      <a:pt x="4842" y="6144"/>
                      <a:pt x="4779" y="6144"/>
                    </a:cubicBezTo>
                    <a:cubicBezTo>
                      <a:pt x="4716" y="6144"/>
                      <a:pt x="4665" y="6195"/>
                      <a:pt x="4665" y="6258"/>
                    </a:cubicBezTo>
                    <a:lnTo>
                      <a:pt x="4665" y="6372"/>
                    </a:lnTo>
                    <a:lnTo>
                      <a:pt x="4323" y="6372"/>
                    </a:lnTo>
                    <a:lnTo>
                      <a:pt x="4323" y="6258"/>
                    </a:lnTo>
                    <a:cubicBezTo>
                      <a:pt x="4323" y="6195"/>
                      <a:pt x="4273" y="6144"/>
                      <a:pt x="4210" y="6144"/>
                    </a:cubicBezTo>
                    <a:cubicBezTo>
                      <a:pt x="4147" y="6144"/>
                      <a:pt x="4096" y="6195"/>
                      <a:pt x="4096" y="6258"/>
                    </a:cubicBezTo>
                    <a:lnTo>
                      <a:pt x="4096" y="6372"/>
                    </a:lnTo>
                    <a:lnTo>
                      <a:pt x="3755" y="6372"/>
                    </a:lnTo>
                    <a:lnTo>
                      <a:pt x="3755" y="6258"/>
                    </a:lnTo>
                    <a:cubicBezTo>
                      <a:pt x="3755" y="6195"/>
                      <a:pt x="3704" y="6144"/>
                      <a:pt x="3641" y="6144"/>
                    </a:cubicBezTo>
                    <a:cubicBezTo>
                      <a:pt x="3578" y="6144"/>
                      <a:pt x="3527" y="6195"/>
                      <a:pt x="3527" y="6258"/>
                    </a:cubicBezTo>
                    <a:lnTo>
                      <a:pt x="3527" y="6372"/>
                    </a:lnTo>
                    <a:lnTo>
                      <a:pt x="3186" y="6372"/>
                    </a:lnTo>
                    <a:lnTo>
                      <a:pt x="3186" y="6258"/>
                    </a:lnTo>
                    <a:cubicBezTo>
                      <a:pt x="3186" y="6195"/>
                      <a:pt x="3135" y="6144"/>
                      <a:pt x="3072" y="6144"/>
                    </a:cubicBezTo>
                    <a:cubicBezTo>
                      <a:pt x="3009" y="6144"/>
                      <a:pt x="2958" y="6195"/>
                      <a:pt x="2958" y="6258"/>
                    </a:cubicBezTo>
                    <a:lnTo>
                      <a:pt x="2958" y="6372"/>
                    </a:lnTo>
                    <a:lnTo>
                      <a:pt x="2617" y="6372"/>
                    </a:lnTo>
                    <a:lnTo>
                      <a:pt x="2617" y="6258"/>
                    </a:lnTo>
                    <a:cubicBezTo>
                      <a:pt x="2617" y="6195"/>
                      <a:pt x="2566" y="6144"/>
                      <a:pt x="2503" y="6144"/>
                    </a:cubicBezTo>
                    <a:cubicBezTo>
                      <a:pt x="2440" y="6144"/>
                      <a:pt x="2389" y="6195"/>
                      <a:pt x="2389" y="6258"/>
                    </a:cubicBezTo>
                    <a:lnTo>
                      <a:pt x="2389" y="6372"/>
                    </a:lnTo>
                    <a:lnTo>
                      <a:pt x="2048" y="6372"/>
                    </a:lnTo>
                    <a:lnTo>
                      <a:pt x="2048" y="6258"/>
                    </a:lnTo>
                    <a:cubicBezTo>
                      <a:pt x="2048" y="6195"/>
                      <a:pt x="1997" y="6144"/>
                      <a:pt x="1934" y="6144"/>
                    </a:cubicBezTo>
                    <a:cubicBezTo>
                      <a:pt x="1871" y="6144"/>
                      <a:pt x="1820" y="6195"/>
                      <a:pt x="1820" y="6258"/>
                    </a:cubicBezTo>
                    <a:lnTo>
                      <a:pt x="1820" y="6372"/>
                    </a:lnTo>
                    <a:lnTo>
                      <a:pt x="1479" y="6372"/>
                    </a:lnTo>
                    <a:lnTo>
                      <a:pt x="1479" y="6258"/>
                    </a:lnTo>
                    <a:cubicBezTo>
                      <a:pt x="1479" y="6195"/>
                      <a:pt x="1428" y="6144"/>
                      <a:pt x="1365" y="6144"/>
                    </a:cubicBezTo>
                    <a:cubicBezTo>
                      <a:pt x="1302" y="6144"/>
                      <a:pt x="1252" y="6195"/>
                      <a:pt x="1252" y="6258"/>
                    </a:cubicBezTo>
                    <a:lnTo>
                      <a:pt x="1252" y="6372"/>
                    </a:lnTo>
                    <a:lnTo>
                      <a:pt x="910" y="6372"/>
                    </a:lnTo>
                    <a:lnTo>
                      <a:pt x="910" y="6258"/>
                    </a:lnTo>
                    <a:cubicBezTo>
                      <a:pt x="910" y="6195"/>
                      <a:pt x="859" y="6144"/>
                      <a:pt x="796" y="6144"/>
                    </a:cubicBezTo>
                    <a:cubicBezTo>
                      <a:pt x="734" y="6144"/>
                      <a:pt x="683" y="6195"/>
                      <a:pt x="683" y="6258"/>
                    </a:cubicBezTo>
                    <a:lnTo>
                      <a:pt x="683" y="6372"/>
                    </a:lnTo>
                    <a:lnTo>
                      <a:pt x="455" y="6372"/>
                    </a:lnTo>
                    <a:lnTo>
                      <a:pt x="455" y="5234"/>
                    </a:lnTo>
                    <a:lnTo>
                      <a:pt x="1263" y="5234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288000" tIns="91416" rIns="182832" bIns="91416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zh-CN"/>
                </a:defPPr>
                <a:lvl1pPr marL="0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89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377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566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754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943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131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320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509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1828343">
                  <a:lnSpc>
                    <a:spcPct val="150000"/>
                  </a:lnSpc>
                </a:pPr>
                <a:endParaRPr lang="en-GB" sz="3599" kern="0" dirty="0">
                  <a:solidFill>
                    <a:sysClr val="windowText" lastClr="000000"/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16" name="PA_组合 44">
              <a:extLst>
                <a:ext uri="{FF2B5EF4-FFF2-40B4-BE49-F238E27FC236}">
                  <a16:creationId xmlns:a16="http://schemas.microsoft.com/office/drawing/2014/main" id="{3FD3C192-824D-4721-8D89-4D4216BF2C6A}"/>
                </a:ext>
              </a:extLst>
            </p:cNvPr>
            <p:cNvGrpSpPr/>
            <p:nvPr/>
          </p:nvGrpSpPr>
          <p:grpSpPr>
            <a:xfrm>
              <a:off x="2287106" y="3300286"/>
              <a:ext cx="486054" cy="486054"/>
              <a:chOff x="3023394" y="4355240"/>
              <a:chExt cx="648072" cy="648072"/>
            </a:xfrm>
          </p:grpSpPr>
          <p:sp>
            <p:nvSpPr>
              <p:cNvPr id="17" name="ïşḻïďê-Oval 22">
                <a:extLst>
                  <a:ext uri="{FF2B5EF4-FFF2-40B4-BE49-F238E27FC236}">
                    <a16:creationId xmlns:a16="http://schemas.microsoft.com/office/drawing/2014/main" id="{0C367F07-910D-40CE-9EFA-4B858ACC5C9D}"/>
                  </a:ext>
                </a:extLst>
              </p:cNvPr>
              <p:cNvSpPr/>
              <p:nvPr/>
            </p:nvSpPr>
            <p:spPr>
              <a:xfrm>
                <a:off x="3023394" y="4355240"/>
                <a:ext cx="648072" cy="648072"/>
              </a:xfrm>
              <a:prstGeom prst="ellipse">
                <a:avLst/>
              </a:prstGeom>
              <a:solidFill>
                <a:schemeClr val="accent2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189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377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566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754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5943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131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320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509" algn="l" defTabSz="914377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18" name="ïşḻïďê-university7">
                <a:extLst>
                  <a:ext uri="{FF2B5EF4-FFF2-40B4-BE49-F238E27FC236}">
                    <a16:creationId xmlns:a16="http://schemas.microsoft.com/office/drawing/2014/main" id="{0AA4E944-E81D-4C34-98E5-2F6A43A77A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57284" y="4496131"/>
                <a:ext cx="380293" cy="366291"/>
              </a:xfrm>
              <a:custGeom>
                <a:avLst/>
                <a:gdLst>
                  <a:gd name="T0" fmla="*/ 3413 w 6827"/>
                  <a:gd name="T1" fmla="*/ 0 h 5912"/>
                  <a:gd name="T2" fmla="*/ 0 w 6827"/>
                  <a:gd name="T3" fmla="*/ 5912 h 5912"/>
                  <a:gd name="T4" fmla="*/ 6827 w 6827"/>
                  <a:gd name="T5" fmla="*/ 5912 h 5912"/>
                  <a:gd name="T6" fmla="*/ 3413 w 6827"/>
                  <a:gd name="T7" fmla="*/ 0 h 5912"/>
                  <a:gd name="T8" fmla="*/ 3413 w 6827"/>
                  <a:gd name="T9" fmla="*/ 972 h 5912"/>
                  <a:gd name="T10" fmla="*/ 4489 w 6827"/>
                  <a:gd name="T11" fmla="*/ 2835 h 5912"/>
                  <a:gd name="T12" fmla="*/ 2338 w 6827"/>
                  <a:gd name="T13" fmla="*/ 2835 h 5912"/>
                  <a:gd name="T14" fmla="*/ 3413 w 6827"/>
                  <a:gd name="T15" fmla="*/ 972 h 5912"/>
                  <a:gd name="T16" fmla="*/ 842 w 6827"/>
                  <a:gd name="T17" fmla="*/ 5426 h 5912"/>
                  <a:gd name="T18" fmla="*/ 1917 w 6827"/>
                  <a:gd name="T19" fmla="*/ 3564 h 5912"/>
                  <a:gd name="T20" fmla="*/ 2993 w 6827"/>
                  <a:gd name="T21" fmla="*/ 5426 h 5912"/>
                  <a:gd name="T22" fmla="*/ 842 w 6827"/>
                  <a:gd name="T23" fmla="*/ 5426 h 5912"/>
                  <a:gd name="T24" fmla="*/ 2338 w 6827"/>
                  <a:gd name="T25" fmla="*/ 3321 h 5912"/>
                  <a:gd name="T26" fmla="*/ 4489 w 6827"/>
                  <a:gd name="T27" fmla="*/ 3321 h 5912"/>
                  <a:gd name="T28" fmla="*/ 3413 w 6827"/>
                  <a:gd name="T29" fmla="*/ 5183 h 5912"/>
                  <a:gd name="T30" fmla="*/ 2338 w 6827"/>
                  <a:gd name="T31" fmla="*/ 3321 h 5912"/>
                  <a:gd name="T32" fmla="*/ 4910 w 6827"/>
                  <a:gd name="T33" fmla="*/ 3564 h 5912"/>
                  <a:gd name="T34" fmla="*/ 5985 w 6827"/>
                  <a:gd name="T35" fmla="*/ 5426 h 5912"/>
                  <a:gd name="T36" fmla="*/ 3834 w 6827"/>
                  <a:gd name="T37" fmla="*/ 5426 h 5912"/>
                  <a:gd name="T38" fmla="*/ 4910 w 6827"/>
                  <a:gd name="T39" fmla="*/ 3564 h 59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6827" h="5912">
                    <a:moveTo>
                      <a:pt x="3413" y="0"/>
                    </a:moveTo>
                    <a:lnTo>
                      <a:pt x="0" y="5912"/>
                    </a:lnTo>
                    <a:lnTo>
                      <a:pt x="6827" y="5912"/>
                    </a:lnTo>
                    <a:lnTo>
                      <a:pt x="3413" y="0"/>
                    </a:lnTo>
                    <a:close/>
                    <a:moveTo>
                      <a:pt x="3413" y="972"/>
                    </a:moveTo>
                    <a:lnTo>
                      <a:pt x="4489" y="2835"/>
                    </a:lnTo>
                    <a:lnTo>
                      <a:pt x="2338" y="2835"/>
                    </a:lnTo>
                    <a:lnTo>
                      <a:pt x="3413" y="972"/>
                    </a:lnTo>
                    <a:close/>
                    <a:moveTo>
                      <a:pt x="842" y="5426"/>
                    </a:moveTo>
                    <a:lnTo>
                      <a:pt x="1917" y="3564"/>
                    </a:lnTo>
                    <a:lnTo>
                      <a:pt x="2993" y="5426"/>
                    </a:lnTo>
                    <a:lnTo>
                      <a:pt x="842" y="5426"/>
                    </a:lnTo>
                    <a:close/>
                    <a:moveTo>
                      <a:pt x="2338" y="3321"/>
                    </a:moveTo>
                    <a:lnTo>
                      <a:pt x="4489" y="3321"/>
                    </a:lnTo>
                    <a:lnTo>
                      <a:pt x="3413" y="5183"/>
                    </a:lnTo>
                    <a:lnTo>
                      <a:pt x="2338" y="3321"/>
                    </a:lnTo>
                    <a:close/>
                    <a:moveTo>
                      <a:pt x="4910" y="3564"/>
                    </a:moveTo>
                    <a:lnTo>
                      <a:pt x="5985" y="5426"/>
                    </a:lnTo>
                    <a:lnTo>
                      <a:pt x="3834" y="5426"/>
                    </a:lnTo>
                    <a:lnTo>
                      <a:pt x="4910" y="3564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>
                <a:defPPr>
                  <a:defRPr lang="zh-CN"/>
                </a:defPPr>
                <a:lvl1pPr marL="0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89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377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566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754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943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131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320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509" algn="l" defTabSz="914377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zh-CN" altLang="en-US" dirty="0"/>
              </a:p>
            </p:txBody>
          </p:sp>
        </p:grpSp>
        <p:grpSp>
          <p:nvGrpSpPr>
            <p:cNvPr id="19" name="PA_组合 27">
              <a:extLst>
                <a:ext uri="{FF2B5EF4-FFF2-40B4-BE49-F238E27FC236}">
                  <a16:creationId xmlns:a16="http://schemas.microsoft.com/office/drawing/2014/main" id="{5A6B4828-7981-43AD-9AE6-DAF94FB04414}"/>
                </a:ext>
              </a:extLst>
            </p:cNvPr>
            <p:cNvGrpSpPr/>
            <p:nvPr/>
          </p:nvGrpSpPr>
          <p:grpSpPr>
            <a:xfrm>
              <a:off x="1563166" y="3929543"/>
              <a:ext cx="1933522" cy="588005"/>
              <a:chOff x="251866" y="1988839"/>
              <a:chExt cx="3288629" cy="784007"/>
            </a:xfrm>
          </p:grpSpPr>
          <p:sp>
            <p:nvSpPr>
              <p:cNvPr id="20" name="ïşḻïďê-TextBox 5">
                <a:extLst>
                  <a:ext uri="{FF2B5EF4-FFF2-40B4-BE49-F238E27FC236}">
                    <a16:creationId xmlns:a16="http://schemas.microsoft.com/office/drawing/2014/main" id="{7428141C-4502-4EDC-B4DD-63CB3A9FC95A}"/>
                  </a:ext>
                </a:extLst>
              </p:cNvPr>
              <p:cNvSpPr txBox="1"/>
              <p:nvPr/>
            </p:nvSpPr>
            <p:spPr>
              <a:xfrm>
                <a:off x="251866" y="2295215"/>
                <a:ext cx="3288629" cy="477631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noAutofit/>
              </a:bodyPr>
              <a:lstStyle/>
              <a:p>
                <a:pPr algn="ctr" defTabSz="914378">
                  <a:lnSpc>
                    <a:spcPct val="120000"/>
                  </a:lnSpc>
                  <a:spcBef>
                    <a:spcPct val="0"/>
                  </a:spcBef>
                  <a:defRPr/>
                </a:pPr>
                <a:r>
                  <a:rPr lang="en-US" altLang="zh-CN" sz="1100" dirty="0">
                    <a:cs typeface="+mn-ea"/>
                    <a:sym typeface="+mn-lt"/>
                  </a:rPr>
                  <a:t>This part of the content is displayed as a text layout placeholder (recommended to)</a:t>
                </a:r>
              </a:p>
            </p:txBody>
          </p:sp>
          <p:sp>
            <p:nvSpPr>
              <p:cNvPr id="21" name="ïşḻïďê-Rectangle 21">
                <a:extLst>
                  <a:ext uri="{FF2B5EF4-FFF2-40B4-BE49-F238E27FC236}">
                    <a16:creationId xmlns:a16="http://schemas.microsoft.com/office/drawing/2014/main" id="{F5E805D7-AF3B-4617-B779-C63A9A26033B}"/>
                  </a:ext>
                </a:extLst>
              </p:cNvPr>
              <p:cNvSpPr/>
              <p:nvPr/>
            </p:nvSpPr>
            <p:spPr>
              <a:xfrm>
                <a:off x="251866" y="1988839"/>
                <a:ext cx="3288629" cy="306375"/>
              </a:xfrm>
              <a:prstGeom prst="rect">
                <a:avLst/>
              </a:prstGeom>
            </p:spPr>
            <p:txBody>
              <a:bodyPr wrap="none" lIns="0" tIns="0" rIns="0" bIns="0" anchor="ctr">
                <a:normAutofit/>
              </a:bodyPr>
              <a:lstStyle/>
              <a:p>
                <a:pPr lvl="0" algn="ctr" defTabSz="914378">
                  <a:spcBef>
                    <a:spcPct val="0"/>
                  </a:spcBef>
                  <a:defRPr/>
                </a:pPr>
                <a:r>
                  <a:rPr lang="en-US" altLang="zh-CN" sz="1600" b="1" dirty="0">
                    <a:solidFill>
                      <a:schemeClr val="accent2"/>
                    </a:solidFill>
                    <a:cs typeface="+mn-ea"/>
                    <a:sym typeface="+mn-lt"/>
                  </a:rPr>
                  <a:t>Title text preset</a:t>
                </a:r>
              </a:p>
            </p:txBody>
          </p:sp>
        </p:grpSp>
        <p:grpSp>
          <p:nvGrpSpPr>
            <p:cNvPr id="22" name="PA_组合 30">
              <a:extLst>
                <a:ext uri="{FF2B5EF4-FFF2-40B4-BE49-F238E27FC236}">
                  <a16:creationId xmlns:a16="http://schemas.microsoft.com/office/drawing/2014/main" id="{B57659B9-429C-4C70-87FE-938472D6C583}"/>
                </a:ext>
              </a:extLst>
            </p:cNvPr>
            <p:cNvGrpSpPr/>
            <p:nvPr/>
          </p:nvGrpSpPr>
          <p:grpSpPr>
            <a:xfrm>
              <a:off x="5647311" y="3929543"/>
              <a:ext cx="1933522" cy="588005"/>
              <a:chOff x="128816" y="2217083"/>
              <a:chExt cx="3288629" cy="784007"/>
            </a:xfrm>
          </p:grpSpPr>
          <p:sp>
            <p:nvSpPr>
              <p:cNvPr id="23" name="ïşḻïďê-TextBox 5">
                <a:extLst>
                  <a:ext uri="{FF2B5EF4-FFF2-40B4-BE49-F238E27FC236}">
                    <a16:creationId xmlns:a16="http://schemas.microsoft.com/office/drawing/2014/main" id="{AED9D0B0-EB54-428E-9F9D-58E3524A8B04}"/>
                  </a:ext>
                </a:extLst>
              </p:cNvPr>
              <p:cNvSpPr txBox="1"/>
              <p:nvPr/>
            </p:nvSpPr>
            <p:spPr>
              <a:xfrm>
                <a:off x="128816" y="2523459"/>
                <a:ext cx="3288629" cy="477631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noAutofit/>
              </a:bodyPr>
              <a:lstStyle/>
              <a:p>
                <a:pPr algn="ctr" defTabSz="914378">
                  <a:lnSpc>
                    <a:spcPct val="120000"/>
                  </a:lnSpc>
                  <a:spcBef>
                    <a:spcPct val="0"/>
                  </a:spcBef>
                  <a:defRPr/>
                </a:pPr>
                <a:r>
                  <a:rPr lang="en-US" altLang="zh-CN" sz="1100" dirty="0">
                    <a:cs typeface="+mn-ea"/>
                    <a:sym typeface="+mn-lt"/>
                  </a:rPr>
                  <a:t>This part of the content is displayed as a text layout placeholder (recommended)</a:t>
                </a:r>
              </a:p>
            </p:txBody>
          </p:sp>
          <p:sp>
            <p:nvSpPr>
              <p:cNvPr id="24" name="ïşḻïďê-Rectangle 19">
                <a:extLst>
                  <a:ext uri="{FF2B5EF4-FFF2-40B4-BE49-F238E27FC236}">
                    <a16:creationId xmlns:a16="http://schemas.microsoft.com/office/drawing/2014/main" id="{5FDE2D75-786E-4124-8591-BB1001E57176}"/>
                  </a:ext>
                </a:extLst>
              </p:cNvPr>
              <p:cNvSpPr/>
              <p:nvPr/>
            </p:nvSpPr>
            <p:spPr>
              <a:xfrm>
                <a:off x="128816" y="2217083"/>
                <a:ext cx="3288629" cy="306375"/>
              </a:xfrm>
              <a:prstGeom prst="rect">
                <a:avLst/>
              </a:prstGeom>
            </p:spPr>
            <p:txBody>
              <a:bodyPr wrap="none" lIns="0" tIns="0" rIns="0" bIns="0" anchor="ctr">
                <a:normAutofit/>
              </a:bodyPr>
              <a:lstStyle/>
              <a:p>
                <a:pPr lvl="0" algn="ctr" defTabSz="914378">
                  <a:spcBef>
                    <a:spcPct val="0"/>
                  </a:spcBef>
                  <a:defRPr/>
                </a:pPr>
                <a:r>
                  <a:rPr lang="en-US" altLang="zh-CN" sz="1600" b="1" dirty="0">
                    <a:solidFill>
                      <a:schemeClr val="accent4"/>
                    </a:solidFill>
                    <a:cs typeface="+mn-ea"/>
                    <a:sym typeface="+mn-lt"/>
                  </a:rPr>
                  <a:t>Title text preset</a:t>
                </a:r>
              </a:p>
            </p:txBody>
          </p:sp>
        </p:grpSp>
        <p:grpSp>
          <p:nvGrpSpPr>
            <p:cNvPr id="25" name="PA_组合 36">
              <a:extLst>
                <a:ext uri="{FF2B5EF4-FFF2-40B4-BE49-F238E27FC236}">
                  <a16:creationId xmlns:a16="http://schemas.microsoft.com/office/drawing/2014/main" id="{BFDDF223-ECD8-426C-BF53-1B4634F0717F}"/>
                </a:ext>
              </a:extLst>
            </p:cNvPr>
            <p:cNvGrpSpPr/>
            <p:nvPr/>
          </p:nvGrpSpPr>
          <p:grpSpPr>
            <a:xfrm>
              <a:off x="3605239" y="3929543"/>
              <a:ext cx="1933522" cy="588005"/>
              <a:chOff x="251866" y="1988839"/>
              <a:chExt cx="3288629" cy="784007"/>
            </a:xfrm>
          </p:grpSpPr>
          <p:sp>
            <p:nvSpPr>
              <p:cNvPr id="26" name="ïşḻïďê-TextBox 5">
                <a:extLst>
                  <a:ext uri="{FF2B5EF4-FFF2-40B4-BE49-F238E27FC236}">
                    <a16:creationId xmlns:a16="http://schemas.microsoft.com/office/drawing/2014/main" id="{51E0047F-F4E8-4052-B42A-EF5BA6272302}"/>
                  </a:ext>
                </a:extLst>
              </p:cNvPr>
              <p:cNvSpPr txBox="1"/>
              <p:nvPr/>
            </p:nvSpPr>
            <p:spPr>
              <a:xfrm>
                <a:off x="251866" y="2295215"/>
                <a:ext cx="3288629" cy="477631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noAutofit/>
              </a:bodyPr>
              <a:lstStyle/>
              <a:p>
                <a:pPr algn="ctr" defTabSz="914378">
                  <a:lnSpc>
                    <a:spcPct val="120000"/>
                  </a:lnSpc>
                  <a:spcBef>
                    <a:spcPct val="0"/>
                  </a:spcBef>
                  <a:defRPr/>
                </a:pPr>
                <a:r>
                  <a:rPr lang="en-US" altLang="zh-CN" sz="1100" dirty="0">
                    <a:cs typeface="+mn-ea"/>
                    <a:sym typeface="+mn-lt"/>
                  </a:rPr>
                  <a:t>This part of the content is displayed as a text layout placeholder (recommended to)</a:t>
                </a:r>
              </a:p>
            </p:txBody>
          </p:sp>
          <p:sp>
            <p:nvSpPr>
              <p:cNvPr id="27" name="ïşḻïďê-Rectangle 17">
                <a:extLst>
                  <a:ext uri="{FF2B5EF4-FFF2-40B4-BE49-F238E27FC236}">
                    <a16:creationId xmlns:a16="http://schemas.microsoft.com/office/drawing/2014/main" id="{54490695-22E8-492F-A0DF-A1FE6B16D27E}"/>
                  </a:ext>
                </a:extLst>
              </p:cNvPr>
              <p:cNvSpPr/>
              <p:nvPr/>
            </p:nvSpPr>
            <p:spPr>
              <a:xfrm>
                <a:off x="251866" y="1988839"/>
                <a:ext cx="3288629" cy="306375"/>
              </a:xfrm>
              <a:prstGeom prst="rect">
                <a:avLst/>
              </a:prstGeom>
            </p:spPr>
            <p:txBody>
              <a:bodyPr wrap="none" lIns="0" tIns="0" rIns="0" bIns="0" anchor="ctr">
                <a:normAutofit/>
              </a:bodyPr>
              <a:lstStyle/>
              <a:p>
                <a:pPr lvl="0" algn="ctr" defTabSz="914378">
                  <a:spcBef>
                    <a:spcPct val="0"/>
                  </a:spcBef>
                  <a:defRPr/>
                </a:pPr>
                <a:r>
                  <a:rPr lang="en-US" altLang="zh-CN" sz="1600" b="1" dirty="0">
                    <a:solidFill>
                      <a:schemeClr val="accent1"/>
                    </a:solidFill>
                    <a:cs typeface="+mn-ea"/>
                    <a:sym typeface="+mn-lt"/>
                  </a:rPr>
                  <a:t>Title text preset</a:t>
                </a:r>
              </a:p>
            </p:txBody>
          </p:sp>
        </p:grpSp>
        <p:sp>
          <p:nvSpPr>
            <p:cNvPr id="28" name="ïşḻïďê-PA_圆角矩形 39">
              <a:extLst>
                <a:ext uri="{FF2B5EF4-FFF2-40B4-BE49-F238E27FC236}">
                  <a16:creationId xmlns:a16="http://schemas.microsoft.com/office/drawing/2014/main" id="{837A100C-B8A6-4A95-8A46-19C3CDD8678F}"/>
                </a:ext>
              </a:extLst>
            </p:cNvPr>
            <p:cNvSpPr/>
            <p:nvPr/>
          </p:nvSpPr>
          <p:spPr>
            <a:xfrm>
              <a:off x="2125088" y="1823617"/>
              <a:ext cx="810090" cy="317149"/>
            </a:xfrm>
            <a:prstGeom prst="roundRect">
              <a:avLst>
                <a:gd name="adj" fmla="val 1369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rmAutofit/>
            </a:bodyPr>
            <a:lstStyle/>
            <a:p>
              <a:pPr algn="ctr"/>
              <a:r>
                <a:rPr lang="en-US" altLang="zh-CN" sz="1400" dirty="0"/>
                <a:t>Key words</a:t>
              </a:r>
              <a:endParaRPr lang="zh-CN" altLang="en-US" sz="1400" dirty="0"/>
            </a:p>
          </p:txBody>
        </p:sp>
        <p:sp>
          <p:nvSpPr>
            <p:cNvPr id="29" name="ïşḻïďê-PA_圆角矩形 40">
              <a:extLst>
                <a:ext uri="{FF2B5EF4-FFF2-40B4-BE49-F238E27FC236}">
                  <a16:creationId xmlns:a16="http://schemas.microsoft.com/office/drawing/2014/main" id="{E7BBBEDD-02D4-41B7-9409-63B9DB1F2917}"/>
                </a:ext>
              </a:extLst>
            </p:cNvPr>
            <p:cNvSpPr/>
            <p:nvPr/>
          </p:nvSpPr>
          <p:spPr>
            <a:xfrm>
              <a:off x="4166955" y="1823617"/>
              <a:ext cx="810090" cy="317149"/>
            </a:xfrm>
            <a:prstGeom prst="roundRect">
              <a:avLst>
                <a:gd name="adj" fmla="val 13693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rmAutofit/>
            </a:bodyPr>
            <a:lstStyle/>
            <a:p>
              <a:pPr algn="ctr"/>
              <a:r>
                <a:rPr lang="en-US" altLang="zh-CN" sz="1400" dirty="0"/>
                <a:t>Key words</a:t>
              </a:r>
              <a:endParaRPr lang="zh-CN" altLang="en-US" sz="1400" dirty="0"/>
            </a:p>
          </p:txBody>
        </p:sp>
        <p:sp>
          <p:nvSpPr>
            <p:cNvPr id="30" name="ïşḻïďê-PA_圆角矩形 41">
              <a:extLst>
                <a:ext uri="{FF2B5EF4-FFF2-40B4-BE49-F238E27FC236}">
                  <a16:creationId xmlns:a16="http://schemas.microsoft.com/office/drawing/2014/main" id="{435D5787-67E9-4E9F-BADA-311CA01470B7}"/>
                </a:ext>
              </a:extLst>
            </p:cNvPr>
            <p:cNvSpPr/>
            <p:nvPr/>
          </p:nvSpPr>
          <p:spPr>
            <a:xfrm>
              <a:off x="6208822" y="1823617"/>
              <a:ext cx="810090" cy="317149"/>
            </a:xfrm>
            <a:prstGeom prst="roundRect">
              <a:avLst>
                <a:gd name="adj" fmla="val 13693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rmAutofit/>
            </a:bodyPr>
            <a:lstStyle/>
            <a:p>
              <a:pPr algn="ctr"/>
              <a:r>
                <a:rPr lang="en-US" altLang="zh-CN" sz="1400" dirty="0"/>
                <a:t>Key words</a:t>
              </a:r>
              <a:endParaRPr lang="zh-CN" altLang="en-US" sz="1400" dirty="0"/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1989" y="2144770"/>
            <a:ext cx="903039" cy="929598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9697" y="2425304"/>
            <a:ext cx="877500" cy="45000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9628" y="2368669"/>
            <a:ext cx="683293" cy="491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948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upo 29">
            <a:extLst>
              <a:ext uri="{FF2B5EF4-FFF2-40B4-BE49-F238E27FC236}">
                <a16:creationId xmlns:a16="http://schemas.microsoft.com/office/drawing/2014/main" id="{0499C86E-005C-425C-B438-7469E591991A}"/>
              </a:ext>
            </a:extLst>
          </p:cNvPr>
          <p:cNvGrpSpPr/>
          <p:nvPr/>
        </p:nvGrpSpPr>
        <p:grpSpPr>
          <a:xfrm>
            <a:off x="755576" y="1131590"/>
            <a:ext cx="6501820" cy="3053021"/>
            <a:chOff x="2589042" y="1563638"/>
            <a:chExt cx="5207081" cy="2445058"/>
          </a:xfrm>
        </p:grpSpPr>
        <p:grpSp>
          <p:nvGrpSpPr>
            <p:cNvPr id="10" name="组合 50">
              <a:extLst>
                <a:ext uri="{FF2B5EF4-FFF2-40B4-BE49-F238E27FC236}">
                  <a16:creationId xmlns:a16="http://schemas.microsoft.com/office/drawing/2014/main" id="{352F2E49-D720-46C7-A28C-BFADD05D4B1E}"/>
                </a:ext>
              </a:extLst>
            </p:cNvPr>
            <p:cNvGrpSpPr/>
            <p:nvPr/>
          </p:nvGrpSpPr>
          <p:grpSpPr>
            <a:xfrm>
              <a:off x="2589042" y="3540434"/>
              <a:ext cx="3322574" cy="468262"/>
              <a:chOff x="4711094" y="3112958"/>
              <a:chExt cx="3322574" cy="468262"/>
            </a:xfrm>
          </p:grpSpPr>
          <p:sp>
            <p:nvSpPr>
              <p:cNvPr id="11" name="Diamond 26">
                <a:extLst>
                  <a:ext uri="{FF2B5EF4-FFF2-40B4-BE49-F238E27FC236}">
                    <a16:creationId xmlns:a16="http://schemas.microsoft.com/office/drawing/2014/main" id="{EA725C2E-3D2F-4ED0-B86F-E48B28B32719}"/>
                  </a:ext>
                </a:extLst>
              </p:cNvPr>
              <p:cNvSpPr/>
              <p:nvPr/>
            </p:nvSpPr>
            <p:spPr>
              <a:xfrm>
                <a:off x="4711094" y="3112958"/>
                <a:ext cx="468262" cy="468262"/>
              </a:xfrm>
              <a:prstGeom prst="diamond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anchor="ctr">
                <a:noAutofit/>
              </a:bodyPr>
              <a:lstStyle/>
              <a:p>
                <a:pPr algn="ctr"/>
                <a:r>
                  <a:rPr lang="en-US" altLang="zh-CN" sz="2000" dirty="0">
                    <a:solidFill>
                      <a:schemeClr val="bg1"/>
                    </a:solidFill>
                    <a:cs typeface="+mn-ea"/>
                    <a:sym typeface="+mn-lt"/>
                  </a:rPr>
                  <a:t>04</a:t>
                </a:r>
              </a:p>
            </p:txBody>
          </p:sp>
          <p:grpSp>
            <p:nvGrpSpPr>
              <p:cNvPr id="12" name="Group 27">
                <a:extLst>
                  <a:ext uri="{FF2B5EF4-FFF2-40B4-BE49-F238E27FC236}">
                    <a16:creationId xmlns:a16="http://schemas.microsoft.com/office/drawing/2014/main" id="{DAE6159A-3A4A-4F32-A06F-3016295377CB}"/>
                  </a:ext>
                </a:extLst>
              </p:cNvPr>
              <p:cNvGrpSpPr/>
              <p:nvPr/>
            </p:nvGrpSpPr>
            <p:grpSpPr>
              <a:xfrm>
                <a:off x="5061738" y="3135877"/>
                <a:ext cx="2971930" cy="422424"/>
                <a:chOff x="6444107" y="1469392"/>
                <a:chExt cx="4232109" cy="563232"/>
              </a:xfrm>
            </p:grpSpPr>
            <p:sp>
              <p:nvSpPr>
                <p:cNvPr id="13" name="TextBox 48">
                  <a:extLst>
                    <a:ext uri="{FF2B5EF4-FFF2-40B4-BE49-F238E27FC236}">
                      <a16:creationId xmlns:a16="http://schemas.microsoft.com/office/drawing/2014/main" id="{4CDCC590-7054-41C9-B651-5B76CDB7032A}"/>
                    </a:ext>
                  </a:extLst>
                </p:cNvPr>
                <p:cNvSpPr txBox="1"/>
                <p:nvPr/>
              </p:nvSpPr>
              <p:spPr>
                <a:xfrm>
                  <a:off x="6444107" y="1469392"/>
                  <a:ext cx="4232109" cy="242864"/>
                </a:xfrm>
                <a:prstGeom prst="rect">
                  <a:avLst/>
                </a:prstGeom>
                <a:noFill/>
              </p:spPr>
              <p:txBody>
                <a:bodyPr wrap="none" lIns="360000" tIns="0" rIns="0" bIns="0" anchor="b" anchorCtr="0">
                  <a:noAutofit/>
                </a:bodyPr>
                <a:lstStyle/>
                <a:p>
                  <a:r>
                    <a:rPr lang="en-US" altLang="zh-CN" sz="1600" b="1" dirty="0">
                      <a:solidFill>
                        <a:srgbClr val="33AAB9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+mn-ea"/>
                      <a:sym typeface="+mn-lt"/>
                    </a:rPr>
                    <a:t>Title text preset</a:t>
                  </a:r>
                  <a:endParaRPr lang="zh-CN" altLang="en-US" sz="1600" b="1" dirty="0">
                    <a:solidFill>
                      <a:srgbClr val="33AAB9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+mn-lt"/>
                  </a:endParaRPr>
                </a:p>
              </p:txBody>
            </p:sp>
            <p:sp>
              <p:nvSpPr>
                <p:cNvPr id="14" name="TextBox 49">
                  <a:extLst>
                    <a:ext uri="{FF2B5EF4-FFF2-40B4-BE49-F238E27FC236}">
                      <a16:creationId xmlns:a16="http://schemas.microsoft.com/office/drawing/2014/main" id="{60F5E1CD-B57D-4424-9A3A-FC2F83EF33A8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6444107" y="1712256"/>
                  <a:ext cx="4232109" cy="320368"/>
                </a:xfrm>
                <a:prstGeom prst="rect">
                  <a:avLst/>
                </a:prstGeom>
              </p:spPr>
              <p:txBody>
                <a:bodyPr vert="horz" wrap="square" lIns="360000" tIns="0" rIns="0" bIns="0" anchor="ctr" anchorCtr="0">
                  <a:noAutofit/>
                </a:bodyPr>
                <a:lstStyle/>
                <a:p>
                  <a:pPr algn="l">
                    <a:lnSpc>
                      <a:spcPct val="120000"/>
                    </a:lnSpc>
                  </a:pPr>
                  <a:r>
                    <a:rPr lang="en-US" altLang="zh-CN" sz="1200" dirty="0">
                      <a:solidFill>
                        <a:schemeClr val="dk1">
                          <a:lumMod val="100000"/>
                        </a:schemeClr>
                      </a:solidFill>
                      <a:latin typeface="+mn-lt"/>
                      <a:ea typeface="+mn-ea"/>
                      <a:cs typeface="+mn-ea"/>
                      <a:sym typeface="+mn-lt"/>
                    </a:rPr>
                    <a:t>This part of the content is displayed as a text typesetting (recommended to use the theme font)</a:t>
                  </a:r>
                  <a:endParaRPr lang="zh-CN" altLang="en-US" sz="1200" dirty="0">
                    <a:solidFill>
                      <a:schemeClr val="dk1">
                        <a:lumMod val="100000"/>
                      </a:schemeClr>
                    </a:solidFill>
                    <a:latin typeface="+mn-lt"/>
                    <a:ea typeface="+mn-ea"/>
                    <a:cs typeface="+mn-ea"/>
                    <a:sym typeface="+mn-lt"/>
                  </a:endParaRPr>
                </a:p>
              </p:txBody>
            </p:sp>
          </p:grpSp>
        </p:grpSp>
        <p:grpSp>
          <p:nvGrpSpPr>
            <p:cNvPr id="15" name="组合 55">
              <a:extLst>
                <a:ext uri="{FF2B5EF4-FFF2-40B4-BE49-F238E27FC236}">
                  <a16:creationId xmlns:a16="http://schemas.microsoft.com/office/drawing/2014/main" id="{23937D5C-4204-44A0-BE45-709ABD4FAF16}"/>
                </a:ext>
              </a:extLst>
            </p:cNvPr>
            <p:cNvGrpSpPr/>
            <p:nvPr/>
          </p:nvGrpSpPr>
          <p:grpSpPr>
            <a:xfrm>
              <a:off x="3225380" y="2881502"/>
              <a:ext cx="3322574" cy="468262"/>
              <a:chOff x="4711094" y="2454026"/>
              <a:chExt cx="3322574" cy="468262"/>
            </a:xfrm>
          </p:grpSpPr>
          <p:sp>
            <p:nvSpPr>
              <p:cNvPr id="16" name="Diamond 28">
                <a:extLst>
                  <a:ext uri="{FF2B5EF4-FFF2-40B4-BE49-F238E27FC236}">
                    <a16:creationId xmlns:a16="http://schemas.microsoft.com/office/drawing/2014/main" id="{313E9B3A-701D-4AC0-A3CA-9024EB350954}"/>
                  </a:ext>
                </a:extLst>
              </p:cNvPr>
              <p:cNvSpPr/>
              <p:nvPr/>
            </p:nvSpPr>
            <p:spPr>
              <a:xfrm>
                <a:off x="4711094" y="2454026"/>
                <a:ext cx="468262" cy="468262"/>
              </a:xfrm>
              <a:prstGeom prst="diamond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anchor="ctr">
                <a:noAutofit/>
              </a:bodyPr>
              <a:lstStyle/>
              <a:p>
                <a:pPr algn="ctr"/>
                <a:r>
                  <a:rPr lang="en-US" altLang="zh-CN" sz="2000" dirty="0">
                    <a:solidFill>
                      <a:schemeClr val="bg1"/>
                    </a:solidFill>
                    <a:cs typeface="+mn-ea"/>
                    <a:sym typeface="+mn-lt"/>
                  </a:rPr>
                  <a:t>03</a:t>
                </a:r>
              </a:p>
            </p:txBody>
          </p:sp>
          <p:grpSp>
            <p:nvGrpSpPr>
              <p:cNvPr id="17" name="Group 29">
                <a:extLst>
                  <a:ext uri="{FF2B5EF4-FFF2-40B4-BE49-F238E27FC236}">
                    <a16:creationId xmlns:a16="http://schemas.microsoft.com/office/drawing/2014/main" id="{94174F51-5885-41BE-85AD-A8B30299FCE8}"/>
                  </a:ext>
                </a:extLst>
              </p:cNvPr>
              <p:cNvGrpSpPr/>
              <p:nvPr/>
            </p:nvGrpSpPr>
            <p:grpSpPr>
              <a:xfrm>
                <a:off x="5061738" y="2476945"/>
                <a:ext cx="2971930" cy="422424"/>
                <a:chOff x="6444107" y="1469392"/>
                <a:chExt cx="4232109" cy="563232"/>
              </a:xfrm>
            </p:grpSpPr>
            <p:sp>
              <p:nvSpPr>
                <p:cNvPr id="18" name="TextBox 39">
                  <a:extLst>
                    <a:ext uri="{FF2B5EF4-FFF2-40B4-BE49-F238E27FC236}">
                      <a16:creationId xmlns:a16="http://schemas.microsoft.com/office/drawing/2014/main" id="{8A9CF465-669C-4DBD-9E2B-C4ABC68C0B73}"/>
                    </a:ext>
                  </a:extLst>
                </p:cNvPr>
                <p:cNvSpPr txBox="1"/>
                <p:nvPr/>
              </p:nvSpPr>
              <p:spPr>
                <a:xfrm>
                  <a:off x="6444107" y="1469392"/>
                  <a:ext cx="4232109" cy="242864"/>
                </a:xfrm>
                <a:prstGeom prst="rect">
                  <a:avLst/>
                </a:prstGeom>
                <a:noFill/>
              </p:spPr>
              <p:txBody>
                <a:bodyPr wrap="none" lIns="360000" tIns="0" rIns="0" bIns="0" anchor="b" anchorCtr="0">
                  <a:noAutofit/>
                </a:bodyPr>
                <a:lstStyle/>
                <a:p>
                  <a:r>
                    <a:rPr lang="en-US" altLang="zh-CN" sz="1600" b="1" dirty="0">
                      <a:solidFill>
                        <a:srgbClr val="336987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+mn-ea"/>
                      <a:sym typeface="+mn-lt"/>
                    </a:rPr>
                    <a:t>Title text preset</a:t>
                  </a:r>
                  <a:endParaRPr lang="zh-CN" altLang="en-US" sz="1600" b="1" dirty="0">
                    <a:solidFill>
                      <a:srgbClr val="336987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+mn-lt"/>
                  </a:endParaRPr>
                </a:p>
              </p:txBody>
            </p:sp>
            <p:sp>
              <p:nvSpPr>
                <p:cNvPr id="19" name="TextBox 40">
                  <a:extLst>
                    <a:ext uri="{FF2B5EF4-FFF2-40B4-BE49-F238E27FC236}">
                      <a16:creationId xmlns:a16="http://schemas.microsoft.com/office/drawing/2014/main" id="{543445B8-4029-4A6E-B03E-549488F2B8BF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6444107" y="1712256"/>
                  <a:ext cx="4232109" cy="320368"/>
                </a:xfrm>
                <a:prstGeom prst="rect">
                  <a:avLst/>
                </a:prstGeom>
              </p:spPr>
              <p:txBody>
                <a:bodyPr vert="horz" wrap="square" lIns="360000" tIns="0" rIns="0" bIns="0" anchor="ctr" anchorCtr="0">
                  <a:noAutofit/>
                </a:bodyPr>
                <a:lstStyle/>
                <a:p>
                  <a:pPr algn="l">
                    <a:lnSpc>
                      <a:spcPct val="120000"/>
                    </a:lnSpc>
                  </a:pPr>
                  <a:r>
                    <a:rPr lang="en-US" altLang="zh-CN" sz="1200" dirty="0">
                      <a:solidFill>
                        <a:schemeClr val="dk1">
                          <a:lumMod val="100000"/>
                        </a:schemeClr>
                      </a:solidFill>
                      <a:latin typeface="+mn-lt"/>
                      <a:ea typeface="+mn-ea"/>
                      <a:cs typeface="+mn-ea"/>
                      <a:sym typeface="+mn-lt"/>
                    </a:rPr>
                    <a:t>This part of the content is displayed as a text typesetting (recommended to use the theme font)</a:t>
                  </a:r>
                  <a:endParaRPr lang="zh-CN" altLang="en-US" sz="1200" dirty="0">
                    <a:solidFill>
                      <a:schemeClr val="dk1">
                        <a:lumMod val="100000"/>
                      </a:schemeClr>
                    </a:solidFill>
                    <a:latin typeface="+mn-lt"/>
                    <a:ea typeface="+mn-ea"/>
                    <a:cs typeface="+mn-ea"/>
                    <a:sym typeface="+mn-lt"/>
                  </a:endParaRPr>
                </a:p>
              </p:txBody>
            </p:sp>
          </p:grpSp>
        </p:grpSp>
        <p:grpSp>
          <p:nvGrpSpPr>
            <p:cNvPr id="20" name="组合 60">
              <a:extLst>
                <a:ext uri="{FF2B5EF4-FFF2-40B4-BE49-F238E27FC236}">
                  <a16:creationId xmlns:a16="http://schemas.microsoft.com/office/drawing/2014/main" id="{BA4E07F5-9C3C-4F8E-AE60-7DF2D14C371F}"/>
                </a:ext>
              </a:extLst>
            </p:cNvPr>
            <p:cNvGrpSpPr/>
            <p:nvPr/>
          </p:nvGrpSpPr>
          <p:grpSpPr>
            <a:xfrm>
              <a:off x="3841740" y="2222570"/>
              <a:ext cx="3322574" cy="468262"/>
              <a:chOff x="4711094" y="1795094"/>
              <a:chExt cx="3322574" cy="468262"/>
            </a:xfrm>
          </p:grpSpPr>
          <p:sp>
            <p:nvSpPr>
              <p:cNvPr id="21" name="Diamond 30">
                <a:extLst>
                  <a:ext uri="{FF2B5EF4-FFF2-40B4-BE49-F238E27FC236}">
                    <a16:creationId xmlns:a16="http://schemas.microsoft.com/office/drawing/2014/main" id="{C73C840F-C4B4-4768-BEC3-CB95E101FDCC}"/>
                  </a:ext>
                </a:extLst>
              </p:cNvPr>
              <p:cNvSpPr/>
              <p:nvPr/>
            </p:nvSpPr>
            <p:spPr>
              <a:xfrm>
                <a:off x="4711094" y="1795094"/>
                <a:ext cx="468262" cy="468262"/>
              </a:xfrm>
              <a:prstGeom prst="diamond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anchor="ctr">
                <a:noAutofit/>
              </a:bodyPr>
              <a:lstStyle/>
              <a:p>
                <a:pPr algn="ctr"/>
                <a:r>
                  <a:rPr lang="en-US" altLang="zh-CN" sz="2000" dirty="0">
                    <a:solidFill>
                      <a:schemeClr val="bg1"/>
                    </a:solidFill>
                    <a:cs typeface="+mn-ea"/>
                    <a:sym typeface="+mn-lt"/>
                  </a:rPr>
                  <a:t>02</a:t>
                </a:r>
              </a:p>
            </p:txBody>
          </p:sp>
          <p:grpSp>
            <p:nvGrpSpPr>
              <p:cNvPr id="22" name="Group 31">
                <a:extLst>
                  <a:ext uri="{FF2B5EF4-FFF2-40B4-BE49-F238E27FC236}">
                    <a16:creationId xmlns:a16="http://schemas.microsoft.com/office/drawing/2014/main" id="{82078BE7-0E97-49C0-93A5-4C2CFB9355F1}"/>
                  </a:ext>
                </a:extLst>
              </p:cNvPr>
              <p:cNvGrpSpPr/>
              <p:nvPr/>
            </p:nvGrpSpPr>
            <p:grpSpPr>
              <a:xfrm>
                <a:off x="5061738" y="1818013"/>
                <a:ext cx="2971930" cy="422424"/>
                <a:chOff x="6444107" y="1469392"/>
                <a:chExt cx="4232109" cy="563232"/>
              </a:xfrm>
            </p:grpSpPr>
            <p:sp>
              <p:nvSpPr>
                <p:cNvPr id="23" name="TextBox 37">
                  <a:extLst>
                    <a:ext uri="{FF2B5EF4-FFF2-40B4-BE49-F238E27FC236}">
                      <a16:creationId xmlns:a16="http://schemas.microsoft.com/office/drawing/2014/main" id="{2DF57098-B6A5-4474-9B68-D8997BBB8F9A}"/>
                    </a:ext>
                  </a:extLst>
                </p:cNvPr>
                <p:cNvSpPr txBox="1"/>
                <p:nvPr/>
              </p:nvSpPr>
              <p:spPr>
                <a:xfrm>
                  <a:off x="6444107" y="1469392"/>
                  <a:ext cx="4232109" cy="242864"/>
                </a:xfrm>
                <a:prstGeom prst="rect">
                  <a:avLst/>
                </a:prstGeom>
                <a:noFill/>
              </p:spPr>
              <p:txBody>
                <a:bodyPr wrap="none" lIns="360000" tIns="0" rIns="0" bIns="0" anchor="b" anchorCtr="0">
                  <a:noAutofit/>
                </a:bodyPr>
                <a:lstStyle/>
                <a:p>
                  <a:r>
                    <a:rPr lang="en-US" altLang="zh-CN" sz="1600" b="1" dirty="0">
                      <a:solidFill>
                        <a:srgbClr val="33AAB9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+mn-ea"/>
                      <a:sym typeface="+mn-lt"/>
                    </a:rPr>
                    <a:t>Title text preset</a:t>
                  </a:r>
                  <a:endParaRPr lang="zh-CN" altLang="en-US" sz="1600" b="1" dirty="0">
                    <a:solidFill>
                      <a:srgbClr val="33AAB9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+mn-lt"/>
                  </a:endParaRPr>
                </a:p>
              </p:txBody>
            </p:sp>
            <p:sp>
              <p:nvSpPr>
                <p:cNvPr id="24" name="TextBox 38">
                  <a:extLst>
                    <a:ext uri="{FF2B5EF4-FFF2-40B4-BE49-F238E27FC236}">
                      <a16:creationId xmlns:a16="http://schemas.microsoft.com/office/drawing/2014/main" id="{59938E3E-D0ED-46D4-B7B4-AD049BBE30AE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6444107" y="1712256"/>
                  <a:ext cx="4232109" cy="320368"/>
                </a:xfrm>
                <a:prstGeom prst="rect">
                  <a:avLst/>
                </a:prstGeom>
              </p:spPr>
              <p:txBody>
                <a:bodyPr vert="horz" wrap="square" lIns="360000" tIns="0" rIns="0" bIns="0" anchor="ctr" anchorCtr="0">
                  <a:noAutofit/>
                </a:bodyPr>
                <a:lstStyle/>
                <a:p>
                  <a:pPr algn="l">
                    <a:lnSpc>
                      <a:spcPct val="120000"/>
                    </a:lnSpc>
                  </a:pPr>
                  <a:r>
                    <a:rPr lang="en-US" altLang="zh-CN" sz="1200" dirty="0">
                      <a:solidFill>
                        <a:schemeClr val="dk1">
                          <a:lumMod val="100000"/>
                        </a:schemeClr>
                      </a:solidFill>
                      <a:latin typeface="+mn-lt"/>
                      <a:ea typeface="+mn-ea"/>
                      <a:cs typeface="+mn-ea"/>
                      <a:sym typeface="+mn-lt"/>
                    </a:rPr>
                    <a:t>This part of the content is displayed as a text typesetting (recommended to use the theme font)</a:t>
                  </a:r>
                  <a:endParaRPr lang="zh-CN" altLang="en-US" sz="1200" dirty="0">
                    <a:solidFill>
                      <a:schemeClr val="dk1">
                        <a:lumMod val="100000"/>
                      </a:schemeClr>
                    </a:solidFill>
                    <a:latin typeface="+mn-lt"/>
                    <a:ea typeface="+mn-ea"/>
                    <a:cs typeface="+mn-ea"/>
                    <a:sym typeface="+mn-lt"/>
                  </a:endParaRPr>
                </a:p>
              </p:txBody>
            </p:sp>
          </p:grpSp>
        </p:grpSp>
        <p:grpSp>
          <p:nvGrpSpPr>
            <p:cNvPr id="25" name="组合 65">
              <a:extLst>
                <a:ext uri="{FF2B5EF4-FFF2-40B4-BE49-F238E27FC236}">
                  <a16:creationId xmlns:a16="http://schemas.microsoft.com/office/drawing/2014/main" id="{7E371ADB-E8EA-4F89-95F1-C675AB70F415}"/>
                </a:ext>
              </a:extLst>
            </p:cNvPr>
            <p:cNvGrpSpPr/>
            <p:nvPr/>
          </p:nvGrpSpPr>
          <p:grpSpPr>
            <a:xfrm>
              <a:off x="4473551" y="1563638"/>
              <a:ext cx="3322572" cy="468262"/>
              <a:chOff x="4711096" y="1136162"/>
              <a:chExt cx="3322572" cy="468262"/>
            </a:xfrm>
          </p:grpSpPr>
          <p:sp>
            <p:nvSpPr>
              <p:cNvPr id="26" name="Diamond 32">
                <a:extLst>
                  <a:ext uri="{FF2B5EF4-FFF2-40B4-BE49-F238E27FC236}">
                    <a16:creationId xmlns:a16="http://schemas.microsoft.com/office/drawing/2014/main" id="{B2B98455-4A26-4A02-A6A3-F0DDE362B31D}"/>
                  </a:ext>
                </a:extLst>
              </p:cNvPr>
              <p:cNvSpPr/>
              <p:nvPr/>
            </p:nvSpPr>
            <p:spPr>
              <a:xfrm>
                <a:off x="4711096" y="1136162"/>
                <a:ext cx="468262" cy="468262"/>
              </a:xfrm>
              <a:prstGeom prst="diamond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anchor="ctr">
                <a:noAutofit/>
              </a:bodyPr>
              <a:lstStyle/>
              <a:p>
                <a:pPr algn="ctr"/>
                <a:r>
                  <a:rPr lang="en-US" altLang="zh-CN" sz="2000" dirty="0">
                    <a:solidFill>
                      <a:schemeClr val="bg1"/>
                    </a:solidFill>
                    <a:cs typeface="+mn-ea"/>
                    <a:sym typeface="+mn-lt"/>
                  </a:rPr>
                  <a:t>01</a:t>
                </a:r>
              </a:p>
            </p:txBody>
          </p:sp>
          <p:grpSp>
            <p:nvGrpSpPr>
              <p:cNvPr id="27" name="Group 33">
                <a:extLst>
                  <a:ext uri="{FF2B5EF4-FFF2-40B4-BE49-F238E27FC236}">
                    <a16:creationId xmlns:a16="http://schemas.microsoft.com/office/drawing/2014/main" id="{DB02469D-609A-4189-9832-2EFEB781800A}"/>
                  </a:ext>
                </a:extLst>
              </p:cNvPr>
              <p:cNvGrpSpPr/>
              <p:nvPr/>
            </p:nvGrpSpPr>
            <p:grpSpPr>
              <a:xfrm>
                <a:off x="5061738" y="1159081"/>
                <a:ext cx="2971930" cy="422424"/>
                <a:chOff x="6444107" y="1469392"/>
                <a:chExt cx="4232109" cy="563232"/>
              </a:xfrm>
            </p:grpSpPr>
            <p:sp>
              <p:nvSpPr>
                <p:cNvPr id="28" name="TextBox 34">
                  <a:extLst>
                    <a:ext uri="{FF2B5EF4-FFF2-40B4-BE49-F238E27FC236}">
                      <a16:creationId xmlns:a16="http://schemas.microsoft.com/office/drawing/2014/main" id="{8F7D5EF1-D8F5-44B2-B89E-FA3A3F7F9D05}"/>
                    </a:ext>
                  </a:extLst>
                </p:cNvPr>
                <p:cNvSpPr txBox="1"/>
                <p:nvPr/>
              </p:nvSpPr>
              <p:spPr>
                <a:xfrm>
                  <a:off x="6444107" y="1469392"/>
                  <a:ext cx="4232109" cy="242864"/>
                </a:xfrm>
                <a:prstGeom prst="rect">
                  <a:avLst/>
                </a:prstGeom>
                <a:noFill/>
              </p:spPr>
              <p:txBody>
                <a:bodyPr wrap="none" lIns="360000" tIns="0" rIns="0" bIns="0" anchor="b" anchorCtr="0">
                  <a:noAutofit/>
                </a:bodyPr>
                <a:lstStyle/>
                <a:p>
                  <a:r>
                    <a:rPr lang="en-US" altLang="zh-CN" sz="1600" b="1" dirty="0">
                      <a:solidFill>
                        <a:srgbClr val="336987"/>
                      </a:solidFill>
                      <a:latin typeface="微软雅黑" panose="020B0503020204020204" pitchFamily="34" charset="-122"/>
                      <a:ea typeface="微软雅黑" panose="020B0503020204020204" pitchFamily="34" charset="-122"/>
                      <a:cs typeface="+mn-ea"/>
                      <a:sym typeface="+mn-lt"/>
                    </a:rPr>
                    <a:t>Title text preset</a:t>
                  </a:r>
                  <a:endParaRPr lang="zh-CN" altLang="en-US" sz="1600" b="1" dirty="0">
                    <a:solidFill>
                      <a:srgbClr val="336987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+mn-ea"/>
                    <a:sym typeface="+mn-lt"/>
                  </a:endParaRPr>
                </a:p>
              </p:txBody>
            </p:sp>
            <p:sp>
              <p:nvSpPr>
                <p:cNvPr id="29" name="TextBox 36">
                  <a:extLst>
                    <a:ext uri="{FF2B5EF4-FFF2-40B4-BE49-F238E27FC236}">
                      <a16:creationId xmlns:a16="http://schemas.microsoft.com/office/drawing/2014/main" id="{822DBFAF-6FFF-4530-9364-F16D4901F3E4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6444107" y="1712256"/>
                  <a:ext cx="4232109" cy="320368"/>
                </a:xfrm>
                <a:prstGeom prst="rect">
                  <a:avLst/>
                </a:prstGeom>
              </p:spPr>
              <p:txBody>
                <a:bodyPr vert="horz" wrap="square" lIns="360000" tIns="0" rIns="0" bIns="0" anchor="ctr" anchorCtr="0">
                  <a:noAutofit/>
                </a:bodyPr>
                <a:lstStyle/>
                <a:p>
                  <a:pPr algn="l">
                    <a:lnSpc>
                      <a:spcPct val="120000"/>
                    </a:lnSpc>
                  </a:pPr>
                  <a:r>
                    <a:rPr lang="en-US" altLang="zh-CN" sz="1200" dirty="0">
                      <a:solidFill>
                        <a:schemeClr val="dk1">
                          <a:lumMod val="100000"/>
                        </a:schemeClr>
                      </a:solidFill>
                      <a:latin typeface="+mn-lt"/>
                      <a:ea typeface="+mn-ea"/>
                      <a:cs typeface="+mn-ea"/>
                      <a:sym typeface="+mn-lt"/>
                    </a:rPr>
                    <a:t>This part of the content is displayed as a text typesetting (recommended to use the theme font)</a:t>
                  </a:r>
                  <a:endParaRPr lang="zh-CN" altLang="en-US" sz="1200" dirty="0">
                    <a:solidFill>
                      <a:schemeClr val="dk1">
                        <a:lumMod val="100000"/>
                      </a:schemeClr>
                    </a:solidFill>
                    <a:latin typeface="+mn-lt"/>
                    <a:ea typeface="+mn-ea"/>
                    <a:cs typeface="+mn-ea"/>
                    <a:sym typeface="+mn-lt"/>
                  </a:endParaRPr>
                </a:p>
              </p:txBody>
            </p:sp>
          </p:grpSp>
        </p:grpSp>
      </p:grpSp>
      <p:sp>
        <p:nvSpPr>
          <p:cNvPr id="31" name="Title 1">
            <a:extLst>
              <a:ext uri="{FF2B5EF4-FFF2-40B4-BE49-F238E27FC236}">
                <a16:creationId xmlns:a16="http://schemas.microsoft.com/office/drawing/2014/main" id="{963F5A37-EE96-4E3D-BA04-623690CE093B}"/>
              </a:ext>
            </a:extLst>
          </p:cNvPr>
          <p:cNvSpPr txBox="1">
            <a:spLocks/>
          </p:cNvSpPr>
          <p:nvPr/>
        </p:nvSpPr>
        <p:spPr>
          <a:xfrm>
            <a:off x="417329" y="51470"/>
            <a:ext cx="4680520" cy="404464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Click to enter the title content</a:t>
            </a:r>
            <a:endParaRPr lang="en-GB" altLang="zh-CN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2240" y="2419913"/>
            <a:ext cx="2032908" cy="2087851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892" y="804312"/>
            <a:ext cx="1709949" cy="182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109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" name="组合 12">
            <a:extLst>
              <a:ext uri="{FF2B5EF4-FFF2-40B4-BE49-F238E27FC236}">
                <a16:creationId xmlns:a16="http://schemas.microsoft.com/office/drawing/2014/main" id="{AE2760F9-5D80-4A5B-80F7-888EC945CE41}"/>
              </a:ext>
            </a:extLst>
          </p:cNvPr>
          <p:cNvGrpSpPr>
            <a:grpSpLocks/>
          </p:cNvGrpSpPr>
          <p:nvPr/>
        </p:nvGrpSpPr>
        <p:grpSpPr bwMode="auto">
          <a:xfrm>
            <a:off x="395536" y="1347614"/>
            <a:ext cx="3017062" cy="438642"/>
            <a:chOff x="0" y="0"/>
            <a:chExt cx="4145815" cy="602814"/>
          </a:xfrm>
        </p:grpSpPr>
        <p:sp>
          <p:nvSpPr>
            <p:cNvPr id="102" name="TextBox 1">
              <a:extLst>
                <a:ext uri="{FF2B5EF4-FFF2-40B4-BE49-F238E27FC236}">
                  <a16:creationId xmlns:a16="http://schemas.microsoft.com/office/drawing/2014/main" id="{31DDDADB-31AA-4B06-B0C2-5710FACF07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438782" cy="507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rgbClr val="C00000"/>
                  </a:solidFill>
                  <a:latin typeface="微软雅黑" pitchFamily="34" charset="-122"/>
                  <a:ea typeface="微软雅黑" pitchFamily="34" charset="-122"/>
                  <a:sym typeface="Impact" pitchFamily="34" charset="0"/>
                </a:rPr>
                <a:t>1</a:t>
              </a:r>
              <a:endParaRPr lang="zh-CN" altLang="en-US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  <a:sym typeface="Impact" pitchFamily="34" charset="0"/>
              </a:endParaRPr>
            </a:p>
          </p:txBody>
        </p:sp>
        <p:sp>
          <p:nvSpPr>
            <p:cNvPr id="103" name="直接连接符 15">
              <a:extLst>
                <a:ext uri="{FF2B5EF4-FFF2-40B4-BE49-F238E27FC236}">
                  <a16:creationId xmlns:a16="http://schemas.microsoft.com/office/drawing/2014/main" id="{BD5224CC-E5E4-4718-A321-C9DAB2280E8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0" y="0"/>
              <a:ext cx="590550" cy="590550"/>
            </a:xfrm>
            <a:prstGeom prst="line">
              <a:avLst/>
            </a:prstGeom>
            <a:noFill/>
            <a:ln w="9525" cap="flat" cmpd="sng">
              <a:solidFill>
                <a:srgbClr val="C00000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04" name="矩形 7">
              <a:extLst>
                <a:ext uri="{FF2B5EF4-FFF2-40B4-BE49-F238E27FC236}">
                  <a16:creationId xmlns:a16="http://schemas.microsoft.com/office/drawing/2014/main" id="{9BFC4C1D-C581-4818-AFB5-D5D285168B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2436" y="95251"/>
              <a:ext cx="3693379" cy="507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altLang="zh-CN" b="1" dirty="0">
                  <a:latin typeface="微软雅黑" pitchFamily="34" charset="-122"/>
                  <a:ea typeface="微软雅黑" pitchFamily="34" charset="-122"/>
                </a:rPr>
                <a:t>Experience sharing</a:t>
              </a:r>
              <a:endParaRPr lang="zh-CN" altLang="en-US" b="1" dirty="0"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105" name="矩形 8">
            <a:extLst>
              <a:ext uri="{FF2B5EF4-FFF2-40B4-BE49-F238E27FC236}">
                <a16:creationId xmlns:a16="http://schemas.microsoft.com/office/drawing/2014/main" id="{D453CA9E-EB5F-4DCB-A42E-BA4751059A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4755" y="1768090"/>
            <a:ext cx="3161656" cy="613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mpd="sng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lIns="91428" tIns="45714" rIns="91428" bIns="45714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200" dirty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Enter the content here, enter the content here, enter the text here.</a:t>
            </a:r>
            <a:endParaRPr lang="zh-CN" altLang="en-US" sz="1200" dirty="0">
              <a:solidFill>
                <a:srgbClr val="595959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grpSp>
        <p:nvGrpSpPr>
          <p:cNvPr id="106" name="组合 18">
            <a:extLst>
              <a:ext uri="{FF2B5EF4-FFF2-40B4-BE49-F238E27FC236}">
                <a16:creationId xmlns:a16="http://schemas.microsoft.com/office/drawing/2014/main" id="{E796900E-8123-429D-9320-F85CD4D997E9}"/>
              </a:ext>
            </a:extLst>
          </p:cNvPr>
          <p:cNvGrpSpPr>
            <a:grpSpLocks/>
          </p:cNvGrpSpPr>
          <p:nvPr/>
        </p:nvGrpSpPr>
        <p:grpSpPr bwMode="auto">
          <a:xfrm>
            <a:off x="399000" y="2849315"/>
            <a:ext cx="2704884" cy="438642"/>
            <a:chOff x="0" y="0"/>
            <a:chExt cx="3717066" cy="602814"/>
          </a:xfrm>
        </p:grpSpPr>
        <p:sp>
          <p:nvSpPr>
            <p:cNvPr id="107" name="TextBox 10">
              <a:extLst>
                <a:ext uri="{FF2B5EF4-FFF2-40B4-BE49-F238E27FC236}">
                  <a16:creationId xmlns:a16="http://schemas.microsoft.com/office/drawing/2014/main" id="{B3CCE2EC-9BE8-44E9-A81F-32B5F97C49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438809" cy="507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rgbClr val="C00000"/>
                  </a:solidFill>
                  <a:latin typeface="微软雅黑" pitchFamily="34" charset="-122"/>
                  <a:ea typeface="微软雅黑" pitchFamily="34" charset="-122"/>
                  <a:sym typeface="Impact" pitchFamily="34" charset="0"/>
                </a:rPr>
                <a:t>2</a:t>
              </a:r>
              <a:endParaRPr lang="zh-CN" altLang="en-US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  <a:sym typeface="Impact" pitchFamily="34" charset="0"/>
              </a:endParaRPr>
            </a:p>
          </p:txBody>
        </p:sp>
        <p:sp>
          <p:nvSpPr>
            <p:cNvPr id="108" name="直接连接符 20">
              <a:extLst>
                <a:ext uri="{FF2B5EF4-FFF2-40B4-BE49-F238E27FC236}">
                  <a16:creationId xmlns:a16="http://schemas.microsoft.com/office/drawing/2014/main" id="{3E2EEDCB-81AE-4A50-9C48-E08D8A73445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0" y="0"/>
              <a:ext cx="590550" cy="590550"/>
            </a:xfrm>
            <a:prstGeom prst="line">
              <a:avLst/>
            </a:prstGeom>
            <a:noFill/>
            <a:ln w="9525" cap="flat" cmpd="sng">
              <a:solidFill>
                <a:srgbClr val="C00000"/>
              </a:solidFill>
              <a:bevel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09" name="矩形 12">
              <a:extLst>
                <a:ext uri="{FF2B5EF4-FFF2-40B4-BE49-F238E27FC236}">
                  <a16:creationId xmlns:a16="http://schemas.microsoft.com/office/drawing/2014/main" id="{C649024B-9CB6-44DC-8094-9C517F786C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7676" y="95251"/>
              <a:ext cx="3269390" cy="507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b="1" dirty="0">
                  <a:latin typeface="微软雅黑" pitchFamily="34" charset="-122"/>
                  <a:ea typeface="微软雅黑" pitchFamily="34" charset="-122"/>
                </a:rPr>
                <a:t>Experience sharing</a:t>
              </a:r>
              <a:endParaRPr lang="zh-CN" altLang="en-US" b="1" dirty="0"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110" name="矩形 9">
            <a:extLst>
              <a:ext uri="{FF2B5EF4-FFF2-40B4-BE49-F238E27FC236}">
                <a16:creationId xmlns:a16="http://schemas.microsoft.com/office/drawing/2014/main" id="{C4996E97-0979-49D9-B3EC-D3DF26CDB6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4755" y="3230515"/>
            <a:ext cx="3161656" cy="613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mpd="sng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lIns="91428" tIns="45714" rIns="91428" bIns="45714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200" dirty="0">
                <a:solidFill>
                  <a:srgbClr val="595959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Enter the content here, enter the content here, enter the text here.</a:t>
            </a:r>
            <a:endParaRPr lang="zh-CN" altLang="en-US" sz="1200" dirty="0">
              <a:solidFill>
                <a:srgbClr val="595959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6863939-F645-4960-9EB8-20CF9D93AEC0}"/>
              </a:ext>
            </a:extLst>
          </p:cNvPr>
          <p:cNvSpPr txBox="1">
            <a:spLocks/>
          </p:cNvSpPr>
          <p:nvPr/>
        </p:nvSpPr>
        <p:spPr>
          <a:xfrm>
            <a:off x="181459" y="106392"/>
            <a:ext cx="4680520" cy="404464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Click to enter the title content</a:t>
            </a:r>
            <a:endParaRPr lang="en-GB" altLang="zh-CN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6056" y="998330"/>
            <a:ext cx="3582552" cy="3701970"/>
          </a:xfrm>
          <a:prstGeom prst="rect">
            <a:avLst/>
          </a:prstGeom>
        </p:spPr>
      </p:pic>
      <p:sp>
        <p:nvSpPr>
          <p:cNvPr id="3" name="Elipse 2"/>
          <p:cNvSpPr/>
          <p:nvPr/>
        </p:nvSpPr>
        <p:spPr>
          <a:xfrm>
            <a:off x="5880985" y="1786256"/>
            <a:ext cx="1778930" cy="177893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28282" y="1964476"/>
            <a:ext cx="1484336" cy="1422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824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30BBE0BC-4D2B-4DFD-A4A8-4D95E9056ED2}"/>
              </a:ext>
            </a:extLst>
          </p:cNvPr>
          <p:cNvSpPr txBox="1">
            <a:spLocks/>
          </p:cNvSpPr>
          <p:nvPr/>
        </p:nvSpPr>
        <p:spPr>
          <a:xfrm>
            <a:off x="-882024" y="44506"/>
            <a:ext cx="6827865" cy="538065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微软雅黑" pitchFamily="34" charset="-122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r>
              <a:rPr lang="en-US" altLang="zh-CN" sz="2800" dirty="0">
                <a:solidFill>
                  <a:schemeClr val="bg1"/>
                </a:solidFill>
              </a:rPr>
              <a:t>Company development timeline</a:t>
            </a:r>
            <a:endParaRPr lang="en-US" sz="2800" dirty="0">
              <a:solidFill>
                <a:schemeClr val="bg1"/>
              </a:solidFill>
            </a:endParaRPr>
          </a:p>
        </p:txBody>
      </p:sp>
      <p:grpSp>
        <p:nvGrpSpPr>
          <p:cNvPr id="15" name="Group 16">
            <a:extLst>
              <a:ext uri="{FF2B5EF4-FFF2-40B4-BE49-F238E27FC236}">
                <a16:creationId xmlns:a16="http://schemas.microsoft.com/office/drawing/2014/main" id="{FA4F05C5-48D9-4F8D-8E50-6AB8E4000003}"/>
              </a:ext>
            </a:extLst>
          </p:cNvPr>
          <p:cNvGrpSpPr/>
          <p:nvPr/>
        </p:nvGrpSpPr>
        <p:grpSpPr>
          <a:xfrm>
            <a:off x="6310381" y="3147814"/>
            <a:ext cx="2829569" cy="788947"/>
            <a:chOff x="6995978" y="4997649"/>
            <a:chExt cx="4357822" cy="1215058"/>
          </a:xfrm>
        </p:grpSpPr>
        <p:sp>
          <p:nvSpPr>
            <p:cNvPr id="16" name="Rectangle 17">
              <a:extLst>
                <a:ext uri="{FF2B5EF4-FFF2-40B4-BE49-F238E27FC236}">
                  <a16:creationId xmlns:a16="http://schemas.microsoft.com/office/drawing/2014/main" id="{80A6473E-8884-403A-9229-B454B46D9161}"/>
                </a:ext>
              </a:extLst>
            </p:cNvPr>
            <p:cNvSpPr/>
            <p:nvPr/>
          </p:nvSpPr>
          <p:spPr>
            <a:xfrm>
              <a:off x="6995978" y="4997649"/>
              <a:ext cx="2298933" cy="40290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defRPr/>
              </a:pPr>
              <a:r>
                <a:rPr lang="en-US" altLang="zh-CN" sz="1100" dirty="0">
                  <a:solidFill>
                    <a:srgbClr val="F79A00"/>
                  </a:solidFill>
                  <a:latin typeface="Source Sans Pro"/>
                </a:rPr>
                <a:t>Add a corporate event</a:t>
              </a:r>
            </a:p>
          </p:txBody>
        </p:sp>
        <p:sp>
          <p:nvSpPr>
            <p:cNvPr id="17" name="TextBox 18">
              <a:extLst>
                <a:ext uri="{FF2B5EF4-FFF2-40B4-BE49-F238E27FC236}">
                  <a16:creationId xmlns:a16="http://schemas.microsoft.com/office/drawing/2014/main" id="{5906AB8F-1F3C-464A-8423-29A8BF39278B}"/>
                </a:ext>
              </a:extLst>
            </p:cNvPr>
            <p:cNvSpPr txBox="1"/>
            <p:nvPr/>
          </p:nvSpPr>
          <p:spPr>
            <a:xfrm>
              <a:off x="7002235" y="5288394"/>
              <a:ext cx="4351565" cy="9243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21221F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Lorem ipsum dolor sit amet</a:t>
              </a:r>
              <a:r>
                <a:rPr kumimoji="0" lang="vi-VN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21221F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21221F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adipiscing elit. Vestibulum dignissim nunc nisi ac scelerisque nulla malesuada id. </a:t>
              </a:r>
            </a:p>
          </p:txBody>
        </p:sp>
      </p:grpSp>
      <p:grpSp>
        <p:nvGrpSpPr>
          <p:cNvPr id="18" name="Group 19">
            <a:extLst>
              <a:ext uri="{FF2B5EF4-FFF2-40B4-BE49-F238E27FC236}">
                <a16:creationId xmlns:a16="http://schemas.microsoft.com/office/drawing/2014/main" id="{0BCC9FA0-C67A-46BD-A18A-6BBD6C36C627}"/>
              </a:ext>
            </a:extLst>
          </p:cNvPr>
          <p:cNvGrpSpPr/>
          <p:nvPr/>
        </p:nvGrpSpPr>
        <p:grpSpPr>
          <a:xfrm>
            <a:off x="6629566" y="2195051"/>
            <a:ext cx="2187137" cy="788947"/>
            <a:chOff x="6995978" y="4997649"/>
            <a:chExt cx="3368412" cy="1215058"/>
          </a:xfrm>
        </p:grpSpPr>
        <p:sp>
          <p:nvSpPr>
            <p:cNvPr id="19" name="Rectangle 20">
              <a:extLst>
                <a:ext uri="{FF2B5EF4-FFF2-40B4-BE49-F238E27FC236}">
                  <a16:creationId xmlns:a16="http://schemas.microsoft.com/office/drawing/2014/main" id="{7C8D417B-B171-4D00-933F-005A01D0F6C2}"/>
                </a:ext>
              </a:extLst>
            </p:cNvPr>
            <p:cNvSpPr/>
            <p:nvPr/>
          </p:nvSpPr>
          <p:spPr>
            <a:xfrm>
              <a:off x="6995978" y="4997649"/>
              <a:ext cx="2298933" cy="40290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defRPr/>
              </a:pPr>
              <a:r>
                <a:rPr lang="en-US" altLang="zh-CN" sz="1100" dirty="0">
                  <a:solidFill>
                    <a:srgbClr val="F79A00"/>
                  </a:solidFill>
                  <a:latin typeface="Source Sans Pro"/>
                </a:rPr>
                <a:t>Add a corporate event</a:t>
              </a:r>
            </a:p>
          </p:txBody>
        </p:sp>
        <p:sp>
          <p:nvSpPr>
            <p:cNvPr id="20" name="TextBox 21">
              <a:extLst>
                <a:ext uri="{FF2B5EF4-FFF2-40B4-BE49-F238E27FC236}">
                  <a16:creationId xmlns:a16="http://schemas.microsoft.com/office/drawing/2014/main" id="{5E70CE4A-069E-41B8-B245-32AD394933F1}"/>
                </a:ext>
              </a:extLst>
            </p:cNvPr>
            <p:cNvSpPr txBox="1"/>
            <p:nvPr/>
          </p:nvSpPr>
          <p:spPr>
            <a:xfrm>
              <a:off x="7002235" y="5288394"/>
              <a:ext cx="3362155" cy="9243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21221F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Lorem ipsum dolor sit amet</a:t>
              </a:r>
              <a:r>
                <a:rPr kumimoji="0" lang="vi-VN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21221F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21221F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adipiscing elit. Vestibulum dignissim nunc nisi ac scelerisque</a:t>
              </a:r>
            </a:p>
          </p:txBody>
        </p:sp>
      </p:grpSp>
      <p:grpSp>
        <p:nvGrpSpPr>
          <p:cNvPr id="21" name="Group 22">
            <a:extLst>
              <a:ext uri="{FF2B5EF4-FFF2-40B4-BE49-F238E27FC236}">
                <a16:creationId xmlns:a16="http://schemas.microsoft.com/office/drawing/2014/main" id="{D2858A83-AB1A-4FC0-8647-EEFCE0CE1BAA}"/>
              </a:ext>
            </a:extLst>
          </p:cNvPr>
          <p:cNvGrpSpPr/>
          <p:nvPr/>
        </p:nvGrpSpPr>
        <p:grpSpPr>
          <a:xfrm>
            <a:off x="6164034" y="1316036"/>
            <a:ext cx="2854556" cy="619670"/>
            <a:chOff x="6995978" y="4997649"/>
            <a:chExt cx="4396304" cy="954355"/>
          </a:xfrm>
        </p:grpSpPr>
        <p:sp>
          <p:nvSpPr>
            <p:cNvPr id="22" name="Rectangle 23">
              <a:extLst>
                <a:ext uri="{FF2B5EF4-FFF2-40B4-BE49-F238E27FC236}">
                  <a16:creationId xmlns:a16="http://schemas.microsoft.com/office/drawing/2014/main" id="{745CBAFF-B94F-415E-A47C-FC19DC1DBE76}"/>
                </a:ext>
              </a:extLst>
            </p:cNvPr>
            <p:cNvSpPr/>
            <p:nvPr/>
          </p:nvSpPr>
          <p:spPr>
            <a:xfrm>
              <a:off x="6995978" y="4997649"/>
              <a:ext cx="2298933" cy="40290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defRPr/>
              </a:pPr>
              <a:r>
                <a:rPr lang="en-US" altLang="zh-CN" sz="1100" dirty="0">
                  <a:solidFill>
                    <a:srgbClr val="F79A00"/>
                  </a:solidFill>
                  <a:latin typeface="Source Sans Pro"/>
                </a:rPr>
                <a:t>Add a corporate event</a:t>
              </a:r>
            </a:p>
          </p:txBody>
        </p:sp>
        <p:sp>
          <p:nvSpPr>
            <p:cNvPr id="23" name="TextBox 24">
              <a:extLst>
                <a:ext uri="{FF2B5EF4-FFF2-40B4-BE49-F238E27FC236}">
                  <a16:creationId xmlns:a16="http://schemas.microsoft.com/office/drawing/2014/main" id="{5A1D22E9-1F3F-4CC8-AD51-461FB7632EDF}"/>
                </a:ext>
              </a:extLst>
            </p:cNvPr>
            <p:cNvSpPr txBox="1"/>
            <p:nvPr/>
          </p:nvSpPr>
          <p:spPr>
            <a:xfrm>
              <a:off x="7002235" y="5288394"/>
              <a:ext cx="4390047" cy="663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21221F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Lorem ipsum dolor sit amet</a:t>
              </a:r>
              <a:r>
                <a:rPr kumimoji="0" lang="vi-VN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21221F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21221F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adipiscing elit. Vestibulum dignissim nunc nisi ac scelerisque</a:t>
              </a:r>
            </a:p>
          </p:txBody>
        </p:sp>
      </p:grpSp>
      <p:grpSp>
        <p:nvGrpSpPr>
          <p:cNvPr id="24" name="Group 25">
            <a:extLst>
              <a:ext uri="{FF2B5EF4-FFF2-40B4-BE49-F238E27FC236}">
                <a16:creationId xmlns:a16="http://schemas.microsoft.com/office/drawing/2014/main" id="{0B667600-A8AF-41F4-BC87-A587CF4C4F01}"/>
              </a:ext>
            </a:extLst>
          </p:cNvPr>
          <p:cNvGrpSpPr/>
          <p:nvPr/>
        </p:nvGrpSpPr>
        <p:grpSpPr>
          <a:xfrm>
            <a:off x="5306661" y="773719"/>
            <a:ext cx="2187137" cy="619670"/>
            <a:chOff x="6995978" y="4997649"/>
            <a:chExt cx="3368412" cy="954355"/>
          </a:xfrm>
        </p:grpSpPr>
        <p:sp>
          <p:nvSpPr>
            <p:cNvPr id="25" name="Rectangle 26">
              <a:extLst>
                <a:ext uri="{FF2B5EF4-FFF2-40B4-BE49-F238E27FC236}">
                  <a16:creationId xmlns:a16="http://schemas.microsoft.com/office/drawing/2014/main" id="{73E509B3-98CB-4FA9-A478-EC6E4BEAEBB8}"/>
                </a:ext>
              </a:extLst>
            </p:cNvPr>
            <p:cNvSpPr/>
            <p:nvPr/>
          </p:nvSpPr>
          <p:spPr>
            <a:xfrm>
              <a:off x="6995978" y="4997649"/>
              <a:ext cx="2298933" cy="40290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defRPr/>
              </a:pPr>
              <a:r>
                <a:rPr lang="en-US" altLang="zh-CN" sz="1100" dirty="0">
                  <a:solidFill>
                    <a:srgbClr val="F79A00"/>
                  </a:solidFill>
                  <a:latin typeface="Source Sans Pro"/>
                </a:rPr>
                <a:t>Add a corporate event</a:t>
              </a:r>
            </a:p>
          </p:txBody>
        </p:sp>
        <p:sp>
          <p:nvSpPr>
            <p:cNvPr id="26" name="TextBox 27">
              <a:extLst>
                <a:ext uri="{FF2B5EF4-FFF2-40B4-BE49-F238E27FC236}">
                  <a16:creationId xmlns:a16="http://schemas.microsoft.com/office/drawing/2014/main" id="{A310D374-49BC-4FF7-9471-2C899CAC8A80}"/>
                </a:ext>
              </a:extLst>
            </p:cNvPr>
            <p:cNvSpPr txBox="1"/>
            <p:nvPr/>
          </p:nvSpPr>
          <p:spPr>
            <a:xfrm>
              <a:off x="7002235" y="5288394"/>
              <a:ext cx="3362155" cy="663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21221F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Lorem ipsum dolor sit amet</a:t>
              </a:r>
              <a:r>
                <a:rPr kumimoji="0" lang="vi-VN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21221F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21221F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adipiscing elit. </a:t>
              </a:r>
            </a:p>
          </p:txBody>
        </p:sp>
      </p:grpSp>
      <p:grpSp>
        <p:nvGrpSpPr>
          <p:cNvPr id="27" name="Group 28">
            <a:extLst>
              <a:ext uri="{FF2B5EF4-FFF2-40B4-BE49-F238E27FC236}">
                <a16:creationId xmlns:a16="http://schemas.microsoft.com/office/drawing/2014/main" id="{17C169D8-FC19-4712-A189-229B797B7C6D}"/>
              </a:ext>
            </a:extLst>
          </p:cNvPr>
          <p:cNvGrpSpPr/>
          <p:nvPr/>
        </p:nvGrpSpPr>
        <p:grpSpPr>
          <a:xfrm>
            <a:off x="5302854" y="3947861"/>
            <a:ext cx="2854556" cy="619670"/>
            <a:chOff x="6995978" y="4997649"/>
            <a:chExt cx="4396304" cy="954355"/>
          </a:xfrm>
        </p:grpSpPr>
        <p:sp>
          <p:nvSpPr>
            <p:cNvPr id="28" name="Rectangle 29">
              <a:extLst>
                <a:ext uri="{FF2B5EF4-FFF2-40B4-BE49-F238E27FC236}">
                  <a16:creationId xmlns:a16="http://schemas.microsoft.com/office/drawing/2014/main" id="{9D4D1B01-880D-4A63-8E61-EC9A49A08ED2}"/>
                </a:ext>
              </a:extLst>
            </p:cNvPr>
            <p:cNvSpPr/>
            <p:nvPr/>
          </p:nvSpPr>
          <p:spPr>
            <a:xfrm>
              <a:off x="6995978" y="4997649"/>
              <a:ext cx="2298933" cy="40290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defRPr/>
              </a:pPr>
              <a:r>
                <a:rPr lang="en-US" altLang="zh-CN" sz="1100" dirty="0">
                  <a:solidFill>
                    <a:srgbClr val="F79A00"/>
                  </a:solidFill>
                  <a:latin typeface="Source Sans Pro"/>
                </a:rPr>
                <a:t>Add a corporate event</a:t>
              </a:r>
            </a:p>
          </p:txBody>
        </p:sp>
        <p:sp>
          <p:nvSpPr>
            <p:cNvPr id="29" name="TextBox 30">
              <a:extLst>
                <a:ext uri="{FF2B5EF4-FFF2-40B4-BE49-F238E27FC236}">
                  <a16:creationId xmlns:a16="http://schemas.microsoft.com/office/drawing/2014/main" id="{D434240A-90E7-42EF-8BAC-EA913D3910A6}"/>
                </a:ext>
              </a:extLst>
            </p:cNvPr>
            <p:cNvSpPr txBox="1"/>
            <p:nvPr/>
          </p:nvSpPr>
          <p:spPr>
            <a:xfrm>
              <a:off x="7002235" y="5288394"/>
              <a:ext cx="4390047" cy="663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21221F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Lorem ipsum dolor sit amet</a:t>
              </a:r>
              <a:r>
                <a:rPr kumimoji="0" lang="vi-VN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21221F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21221F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adipiscing elit. Vestibulum</a:t>
              </a:r>
            </a:p>
          </p:txBody>
        </p:sp>
      </p:grpSp>
      <p:grpSp>
        <p:nvGrpSpPr>
          <p:cNvPr id="30" name="组合 44">
            <a:extLst>
              <a:ext uri="{FF2B5EF4-FFF2-40B4-BE49-F238E27FC236}">
                <a16:creationId xmlns:a16="http://schemas.microsoft.com/office/drawing/2014/main" id="{D10D36E4-BC32-45C5-A22B-0069B5F462CD}"/>
              </a:ext>
            </a:extLst>
          </p:cNvPr>
          <p:cNvGrpSpPr/>
          <p:nvPr/>
        </p:nvGrpSpPr>
        <p:grpSpPr>
          <a:xfrm>
            <a:off x="1643600" y="1085840"/>
            <a:ext cx="2272237" cy="906238"/>
            <a:chOff x="838200" y="2250920"/>
            <a:chExt cx="3499473" cy="1395696"/>
          </a:xfrm>
        </p:grpSpPr>
        <p:sp>
          <p:nvSpPr>
            <p:cNvPr id="31" name="Rectangle 31">
              <a:extLst>
                <a:ext uri="{FF2B5EF4-FFF2-40B4-BE49-F238E27FC236}">
                  <a16:creationId xmlns:a16="http://schemas.microsoft.com/office/drawing/2014/main" id="{19095FC0-10B6-46FD-B481-055101207CB0}"/>
                </a:ext>
              </a:extLst>
            </p:cNvPr>
            <p:cNvSpPr/>
            <p:nvPr/>
          </p:nvSpPr>
          <p:spPr>
            <a:xfrm>
              <a:off x="2256195" y="2250920"/>
              <a:ext cx="2081478" cy="6636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defRPr/>
              </a:pPr>
              <a:r>
                <a:rPr lang="en-US" altLang="zh-CN" sz="1100" dirty="0">
                  <a:solidFill>
                    <a:srgbClr val="F79A00"/>
                  </a:solidFill>
                  <a:latin typeface="Source Sans Pro"/>
                </a:rPr>
                <a:t>Add a corporate event</a:t>
              </a:r>
            </a:p>
          </p:txBody>
        </p:sp>
        <p:sp>
          <p:nvSpPr>
            <p:cNvPr id="32" name="TextBox 32">
              <a:extLst>
                <a:ext uri="{FF2B5EF4-FFF2-40B4-BE49-F238E27FC236}">
                  <a16:creationId xmlns:a16="http://schemas.microsoft.com/office/drawing/2014/main" id="{D3F04B57-50FD-437D-ACA9-CEBEF4214443}"/>
                </a:ext>
              </a:extLst>
            </p:cNvPr>
            <p:cNvSpPr txBox="1"/>
            <p:nvPr/>
          </p:nvSpPr>
          <p:spPr>
            <a:xfrm>
              <a:off x="838200" y="2722304"/>
              <a:ext cx="3250733" cy="9243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21221F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Lorem ipsum dolor sit amet, consectetur adipiscing elit. Vestibulum dignissim nunc</a:t>
              </a:r>
            </a:p>
          </p:txBody>
        </p:sp>
      </p:grpSp>
      <p:grpSp>
        <p:nvGrpSpPr>
          <p:cNvPr id="33" name="Group 34">
            <a:extLst>
              <a:ext uri="{FF2B5EF4-FFF2-40B4-BE49-F238E27FC236}">
                <a16:creationId xmlns:a16="http://schemas.microsoft.com/office/drawing/2014/main" id="{49566AEE-6043-455D-9F02-04A29AA2A811}"/>
              </a:ext>
            </a:extLst>
          </p:cNvPr>
          <p:cNvGrpSpPr/>
          <p:nvPr/>
        </p:nvGrpSpPr>
        <p:grpSpPr>
          <a:xfrm>
            <a:off x="2477960" y="3748903"/>
            <a:ext cx="1881641" cy="860936"/>
            <a:chOff x="1592101" y="1323688"/>
            <a:chExt cx="2897917" cy="1325928"/>
          </a:xfrm>
        </p:grpSpPr>
        <p:sp>
          <p:nvSpPr>
            <p:cNvPr id="34" name="Rectangle 35">
              <a:extLst>
                <a:ext uri="{FF2B5EF4-FFF2-40B4-BE49-F238E27FC236}">
                  <a16:creationId xmlns:a16="http://schemas.microsoft.com/office/drawing/2014/main" id="{A42977E5-4FEC-46C5-9E06-3C1CB554E9EA}"/>
                </a:ext>
              </a:extLst>
            </p:cNvPr>
            <p:cNvSpPr/>
            <p:nvPr/>
          </p:nvSpPr>
          <p:spPr>
            <a:xfrm>
              <a:off x="2625640" y="1323688"/>
              <a:ext cx="1834873" cy="66360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defRPr/>
              </a:pPr>
              <a:r>
                <a:rPr lang="en-US" altLang="zh-CN" sz="1100" dirty="0">
                  <a:solidFill>
                    <a:srgbClr val="F79A00"/>
                  </a:solidFill>
                  <a:latin typeface="Source Sans Pro"/>
                </a:rPr>
                <a:t>Add a corporate event</a:t>
              </a:r>
            </a:p>
          </p:txBody>
        </p:sp>
        <p:sp>
          <p:nvSpPr>
            <p:cNvPr id="35" name="TextBox 36">
              <a:extLst>
                <a:ext uri="{FF2B5EF4-FFF2-40B4-BE49-F238E27FC236}">
                  <a16:creationId xmlns:a16="http://schemas.microsoft.com/office/drawing/2014/main" id="{B72DC696-0C65-4EFD-9577-744A7882E3AD}"/>
                </a:ext>
              </a:extLst>
            </p:cNvPr>
            <p:cNvSpPr txBox="1"/>
            <p:nvPr/>
          </p:nvSpPr>
          <p:spPr>
            <a:xfrm>
              <a:off x="1592101" y="1725303"/>
              <a:ext cx="2897917" cy="9243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21221F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dolor sit amet, consectetur adipiscing elit</a:t>
              </a:r>
              <a:r>
                <a:rPr kumimoji="0" lang="vi-VN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21221F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21221F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Vestibulum dignissim nunc nisi ac</a:t>
              </a:r>
            </a:p>
          </p:txBody>
        </p:sp>
      </p:grpSp>
      <p:grpSp>
        <p:nvGrpSpPr>
          <p:cNvPr id="36" name="组合 48">
            <a:extLst>
              <a:ext uri="{FF2B5EF4-FFF2-40B4-BE49-F238E27FC236}">
                <a16:creationId xmlns:a16="http://schemas.microsoft.com/office/drawing/2014/main" id="{37878DC2-F169-45C4-95E6-2D47868C0959}"/>
              </a:ext>
            </a:extLst>
          </p:cNvPr>
          <p:cNvGrpSpPr/>
          <p:nvPr/>
        </p:nvGrpSpPr>
        <p:grpSpPr>
          <a:xfrm>
            <a:off x="3822301" y="966295"/>
            <a:ext cx="2657542" cy="3113188"/>
            <a:chOff x="3261436" y="976868"/>
            <a:chExt cx="4092882" cy="4794623"/>
          </a:xfrm>
        </p:grpSpPr>
        <p:grpSp>
          <p:nvGrpSpPr>
            <p:cNvPr id="37" name="组合 45">
              <a:extLst>
                <a:ext uri="{FF2B5EF4-FFF2-40B4-BE49-F238E27FC236}">
                  <a16:creationId xmlns:a16="http://schemas.microsoft.com/office/drawing/2014/main" id="{64B415BE-55BC-432C-89FF-1D52A1AEA37B}"/>
                </a:ext>
              </a:extLst>
            </p:cNvPr>
            <p:cNvGrpSpPr/>
            <p:nvPr/>
          </p:nvGrpSpPr>
          <p:grpSpPr>
            <a:xfrm>
              <a:off x="3261436" y="1217662"/>
              <a:ext cx="4092882" cy="4553829"/>
              <a:chOff x="3256962" y="1177162"/>
              <a:chExt cx="4092882" cy="4553829"/>
            </a:xfrm>
          </p:grpSpPr>
          <p:sp>
            <p:nvSpPr>
              <p:cNvPr id="41" name="Freeform 3">
                <a:extLst>
                  <a:ext uri="{FF2B5EF4-FFF2-40B4-BE49-F238E27FC236}">
                    <a16:creationId xmlns:a16="http://schemas.microsoft.com/office/drawing/2014/main" id="{6FE0C76F-4566-4DDC-8921-AEA649DEAA3D}"/>
                  </a:ext>
                </a:extLst>
              </p:cNvPr>
              <p:cNvSpPr/>
              <p:nvPr/>
            </p:nvSpPr>
            <p:spPr>
              <a:xfrm>
                <a:off x="3629665" y="1177162"/>
                <a:ext cx="1339403" cy="812561"/>
              </a:xfrm>
              <a:custGeom>
                <a:avLst/>
                <a:gdLst>
                  <a:gd name="connsiteX0" fmla="*/ 1339403 w 1339403"/>
                  <a:gd name="connsiteY0" fmla="*/ 0 h 812561"/>
                  <a:gd name="connsiteX1" fmla="*/ 1339403 w 1339403"/>
                  <a:gd name="connsiteY1" fmla="*/ 264650 h 812561"/>
                  <a:gd name="connsiteX2" fmla="*/ 121989 w 1339403"/>
                  <a:gd name="connsiteY2" fmla="*/ 701690 h 812561"/>
                  <a:gd name="connsiteX3" fmla="*/ 0 w 1339403"/>
                  <a:gd name="connsiteY3" fmla="*/ 812561 h 812561"/>
                  <a:gd name="connsiteX4" fmla="*/ 0 w 1339403"/>
                  <a:gd name="connsiteY4" fmla="*/ 462812 h 812561"/>
                  <a:gd name="connsiteX5" fmla="*/ 121360 w 1339403"/>
                  <a:gd name="connsiteY5" fmla="*/ 372061 h 812561"/>
                  <a:gd name="connsiteX6" fmla="*/ 1116661 w 1339403"/>
                  <a:gd name="connsiteY6" fmla="*/ 11248 h 812561"/>
                  <a:gd name="connsiteX7" fmla="*/ 1339403 w 1339403"/>
                  <a:gd name="connsiteY7" fmla="*/ 0 h 8125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39403" h="812561">
                    <a:moveTo>
                      <a:pt x="1339403" y="0"/>
                    </a:moveTo>
                    <a:lnTo>
                      <a:pt x="1339403" y="264650"/>
                    </a:lnTo>
                    <a:cubicBezTo>
                      <a:pt x="876960" y="264650"/>
                      <a:pt x="452823" y="428662"/>
                      <a:pt x="121989" y="701690"/>
                    </a:cubicBezTo>
                    <a:lnTo>
                      <a:pt x="0" y="812561"/>
                    </a:lnTo>
                    <a:lnTo>
                      <a:pt x="0" y="462812"/>
                    </a:lnTo>
                    <a:lnTo>
                      <a:pt x="121360" y="372061"/>
                    </a:lnTo>
                    <a:cubicBezTo>
                      <a:pt x="411108" y="176311"/>
                      <a:pt x="750480" y="48435"/>
                      <a:pt x="1116661" y="11248"/>
                    </a:cubicBezTo>
                    <a:lnTo>
                      <a:pt x="1339403" y="0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2" name="Freeform 4">
                <a:extLst>
                  <a:ext uri="{FF2B5EF4-FFF2-40B4-BE49-F238E27FC236}">
                    <a16:creationId xmlns:a16="http://schemas.microsoft.com/office/drawing/2014/main" id="{359A5ECC-FE2A-4A11-8A81-B9CD2DA920EE}"/>
                  </a:ext>
                </a:extLst>
              </p:cNvPr>
              <p:cNvSpPr/>
              <p:nvPr/>
            </p:nvSpPr>
            <p:spPr>
              <a:xfrm>
                <a:off x="5046341" y="1181064"/>
                <a:ext cx="1323035" cy="873006"/>
              </a:xfrm>
              <a:custGeom>
                <a:avLst/>
                <a:gdLst>
                  <a:gd name="connsiteX0" fmla="*/ 0 w 1323035"/>
                  <a:gd name="connsiteY0" fmla="*/ 0 h 873006"/>
                  <a:gd name="connsiteX1" fmla="*/ 145471 w 1323035"/>
                  <a:gd name="connsiteY1" fmla="*/ 7346 h 873006"/>
                  <a:gd name="connsiteX2" fmla="*/ 1308484 w 1323035"/>
                  <a:gd name="connsiteY2" fmla="*/ 493571 h 873006"/>
                  <a:gd name="connsiteX3" fmla="*/ 1323035 w 1323035"/>
                  <a:gd name="connsiteY3" fmla="*/ 506796 h 873006"/>
                  <a:gd name="connsiteX4" fmla="*/ 1323035 w 1323035"/>
                  <a:gd name="connsiteY4" fmla="*/ 873006 h 873006"/>
                  <a:gd name="connsiteX5" fmla="*/ 1276054 w 1323035"/>
                  <a:gd name="connsiteY5" fmla="*/ 821314 h 873006"/>
                  <a:gd name="connsiteX6" fmla="*/ 118411 w 1323035"/>
                  <a:gd name="connsiteY6" fmla="*/ 270629 h 873006"/>
                  <a:gd name="connsiteX7" fmla="*/ 0 w 1323035"/>
                  <a:gd name="connsiteY7" fmla="*/ 264650 h 873006"/>
                  <a:gd name="connsiteX8" fmla="*/ 0 w 1323035"/>
                  <a:gd name="connsiteY8" fmla="*/ 0 h 8730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23035" h="873006">
                    <a:moveTo>
                      <a:pt x="0" y="0"/>
                    </a:moveTo>
                    <a:lnTo>
                      <a:pt x="145471" y="7346"/>
                    </a:lnTo>
                    <a:cubicBezTo>
                      <a:pt x="584889" y="51971"/>
                      <a:pt x="985700" y="227187"/>
                      <a:pt x="1308484" y="493571"/>
                    </a:cubicBezTo>
                    <a:lnTo>
                      <a:pt x="1323035" y="506796"/>
                    </a:lnTo>
                    <a:lnTo>
                      <a:pt x="1323035" y="873006"/>
                    </a:lnTo>
                    <a:lnTo>
                      <a:pt x="1276054" y="821314"/>
                    </a:lnTo>
                    <a:cubicBezTo>
                      <a:pt x="973001" y="518261"/>
                      <a:pt x="568788" y="316367"/>
                      <a:pt x="118411" y="270629"/>
                    </a:cubicBezTo>
                    <a:lnTo>
                      <a:pt x="0" y="264650"/>
                    </a:lnTo>
                    <a:lnTo>
                      <a:pt x="0" y="0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3" name="Freeform 5">
                <a:extLst>
                  <a:ext uri="{FF2B5EF4-FFF2-40B4-BE49-F238E27FC236}">
                    <a16:creationId xmlns:a16="http://schemas.microsoft.com/office/drawing/2014/main" id="{2B093B0D-F308-4B9E-BD6A-2104EA2DF37B}"/>
                  </a:ext>
                </a:extLst>
              </p:cNvPr>
              <p:cNvSpPr/>
              <p:nvPr/>
            </p:nvSpPr>
            <p:spPr>
              <a:xfrm>
                <a:off x="6446648" y="1758090"/>
                <a:ext cx="699012" cy="1558976"/>
              </a:xfrm>
              <a:custGeom>
                <a:avLst/>
                <a:gdLst>
                  <a:gd name="connsiteX0" fmla="*/ 0 w 699012"/>
                  <a:gd name="connsiteY0" fmla="*/ 0 h 1558976"/>
                  <a:gd name="connsiteX1" fmla="*/ 62882 w 699012"/>
                  <a:gd name="connsiteY1" fmla="*/ 57152 h 1558976"/>
                  <a:gd name="connsiteX2" fmla="*/ 689715 w 699012"/>
                  <a:gd name="connsiteY2" fmla="*/ 1374871 h 1558976"/>
                  <a:gd name="connsiteX3" fmla="*/ 699012 w 699012"/>
                  <a:gd name="connsiteY3" fmla="*/ 1558976 h 1558976"/>
                  <a:gd name="connsiteX4" fmla="*/ 434361 w 699012"/>
                  <a:gd name="connsiteY4" fmla="*/ 1558976 h 1558976"/>
                  <a:gd name="connsiteX5" fmla="*/ 426431 w 699012"/>
                  <a:gd name="connsiteY5" fmla="*/ 1401930 h 1558976"/>
                  <a:gd name="connsiteX6" fmla="*/ 109449 w 699012"/>
                  <a:gd name="connsiteY6" fmla="*/ 527538 h 1558976"/>
                  <a:gd name="connsiteX7" fmla="*/ 0 w 699012"/>
                  <a:gd name="connsiteY7" fmla="*/ 381173 h 1558976"/>
                  <a:gd name="connsiteX8" fmla="*/ 0 w 699012"/>
                  <a:gd name="connsiteY8" fmla="*/ 0 h 15589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99012" h="1558976">
                    <a:moveTo>
                      <a:pt x="0" y="0"/>
                    </a:moveTo>
                    <a:lnTo>
                      <a:pt x="62882" y="57152"/>
                    </a:lnTo>
                    <a:cubicBezTo>
                      <a:pt x="407842" y="402110"/>
                      <a:pt x="637653" y="862217"/>
                      <a:pt x="689715" y="1374871"/>
                    </a:cubicBezTo>
                    <a:lnTo>
                      <a:pt x="699012" y="1558976"/>
                    </a:lnTo>
                    <a:lnTo>
                      <a:pt x="434361" y="1558976"/>
                    </a:lnTo>
                    <a:lnTo>
                      <a:pt x="426431" y="1401930"/>
                    </a:lnTo>
                    <a:cubicBezTo>
                      <a:pt x="393761" y="1080232"/>
                      <a:pt x="281420" y="782087"/>
                      <a:pt x="109449" y="527538"/>
                    </a:cubicBezTo>
                    <a:lnTo>
                      <a:pt x="0" y="3811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4" name="Freeform 6">
                <a:extLst>
                  <a:ext uri="{FF2B5EF4-FFF2-40B4-BE49-F238E27FC236}">
                    <a16:creationId xmlns:a16="http://schemas.microsoft.com/office/drawing/2014/main" id="{695FA605-44C5-4C30-B3BA-18C67A3E0091}"/>
                  </a:ext>
                </a:extLst>
              </p:cNvPr>
              <p:cNvSpPr/>
              <p:nvPr/>
            </p:nvSpPr>
            <p:spPr>
              <a:xfrm>
                <a:off x="6346756" y="3394340"/>
                <a:ext cx="798904" cy="1287887"/>
              </a:xfrm>
              <a:custGeom>
                <a:avLst/>
                <a:gdLst>
                  <a:gd name="connsiteX0" fmla="*/ 534253 w 798904"/>
                  <a:gd name="connsiteY0" fmla="*/ 0 h 1287887"/>
                  <a:gd name="connsiteX1" fmla="*/ 798904 w 798904"/>
                  <a:gd name="connsiteY1" fmla="*/ 0 h 1287887"/>
                  <a:gd name="connsiteX2" fmla="*/ 789607 w 798904"/>
                  <a:gd name="connsiteY2" fmla="*/ 184108 h 1287887"/>
                  <a:gd name="connsiteX3" fmla="*/ 428794 w 798904"/>
                  <a:gd name="connsiteY3" fmla="*/ 1179409 h 1287887"/>
                  <a:gd name="connsiteX4" fmla="*/ 347676 w 798904"/>
                  <a:gd name="connsiteY4" fmla="*/ 1287887 h 1287887"/>
                  <a:gd name="connsiteX5" fmla="*/ 0 w 798904"/>
                  <a:gd name="connsiteY5" fmla="*/ 1287887 h 1287887"/>
                  <a:gd name="connsiteX6" fmla="*/ 99164 w 798904"/>
                  <a:gd name="connsiteY6" fmla="*/ 1178779 h 1287887"/>
                  <a:gd name="connsiteX7" fmla="*/ 526323 w 798904"/>
                  <a:gd name="connsiteY7" fmla="*/ 157049 h 1287887"/>
                  <a:gd name="connsiteX8" fmla="*/ 534253 w 798904"/>
                  <a:gd name="connsiteY8" fmla="*/ 0 h 12878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98904" h="1287887">
                    <a:moveTo>
                      <a:pt x="534253" y="0"/>
                    </a:moveTo>
                    <a:lnTo>
                      <a:pt x="798904" y="0"/>
                    </a:lnTo>
                    <a:lnTo>
                      <a:pt x="789607" y="184108"/>
                    </a:lnTo>
                    <a:cubicBezTo>
                      <a:pt x="752420" y="550289"/>
                      <a:pt x="624544" y="889661"/>
                      <a:pt x="428794" y="1179409"/>
                    </a:cubicBezTo>
                    <a:lnTo>
                      <a:pt x="347676" y="1287887"/>
                    </a:lnTo>
                    <a:lnTo>
                      <a:pt x="0" y="1287887"/>
                    </a:lnTo>
                    <a:lnTo>
                      <a:pt x="99164" y="1178779"/>
                    </a:lnTo>
                    <a:cubicBezTo>
                      <a:pt x="333188" y="895207"/>
                      <a:pt x="487119" y="543086"/>
                      <a:pt x="526323" y="157049"/>
                    </a:cubicBezTo>
                    <a:lnTo>
                      <a:pt x="534253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5" name="Freeform 7">
                <a:extLst>
                  <a:ext uri="{FF2B5EF4-FFF2-40B4-BE49-F238E27FC236}">
                    <a16:creationId xmlns:a16="http://schemas.microsoft.com/office/drawing/2014/main" id="{969D5397-4AAE-4699-B2D5-D591538C0C5C}"/>
                  </a:ext>
                </a:extLst>
              </p:cNvPr>
              <p:cNvSpPr/>
              <p:nvPr/>
            </p:nvSpPr>
            <p:spPr>
              <a:xfrm>
                <a:off x="3617722" y="4710834"/>
                <a:ext cx="1368650" cy="823414"/>
              </a:xfrm>
              <a:custGeom>
                <a:avLst/>
                <a:gdLst>
                  <a:gd name="connsiteX0" fmla="*/ 0 w 1368650"/>
                  <a:gd name="connsiteY0" fmla="*/ 0 h 823414"/>
                  <a:gd name="connsiteX1" fmla="*/ 133931 w 1368650"/>
                  <a:gd name="connsiteY1" fmla="*/ 121724 h 823414"/>
                  <a:gd name="connsiteX2" fmla="*/ 1351345 w 1368650"/>
                  <a:gd name="connsiteY2" fmla="*/ 558764 h 823414"/>
                  <a:gd name="connsiteX3" fmla="*/ 1368650 w 1368650"/>
                  <a:gd name="connsiteY3" fmla="*/ 557890 h 823414"/>
                  <a:gd name="connsiteX4" fmla="*/ 1368650 w 1368650"/>
                  <a:gd name="connsiteY4" fmla="*/ 822540 h 823414"/>
                  <a:gd name="connsiteX5" fmla="*/ 1351346 w 1368650"/>
                  <a:gd name="connsiteY5" fmla="*/ 823414 h 823414"/>
                  <a:gd name="connsiteX6" fmla="*/ 133302 w 1368650"/>
                  <a:gd name="connsiteY6" fmla="*/ 451353 h 823414"/>
                  <a:gd name="connsiteX7" fmla="*/ 0 w 1368650"/>
                  <a:gd name="connsiteY7" fmla="*/ 351672 h 823414"/>
                  <a:gd name="connsiteX8" fmla="*/ 0 w 1368650"/>
                  <a:gd name="connsiteY8" fmla="*/ 0 h 8234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68650" h="823414">
                    <a:moveTo>
                      <a:pt x="0" y="0"/>
                    </a:moveTo>
                    <a:lnTo>
                      <a:pt x="133931" y="121724"/>
                    </a:lnTo>
                    <a:cubicBezTo>
                      <a:pt x="464765" y="394752"/>
                      <a:pt x="888902" y="558764"/>
                      <a:pt x="1351345" y="558764"/>
                    </a:cubicBezTo>
                    <a:lnTo>
                      <a:pt x="1368650" y="557890"/>
                    </a:lnTo>
                    <a:lnTo>
                      <a:pt x="1368650" y="822540"/>
                    </a:lnTo>
                    <a:lnTo>
                      <a:pt x="1351346" y="823414"/>
                    </a:lnTo>
                    <a:cubicBezTo>
                      <a:pt x="900155" y="823414"/>
                      <a:pt x="481000" y="686253"/>
                      <a:pt x="133302" y="451353"/>
                    </a:cubicBezTo>
                    <a:lnTo>
                      <a:pt x="0" y="35167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6" name="Freeform 8">
                <a:extLst>
                  <a:ext uri="{FF2B5EF4-FFF2-40B4-BE49-F238E27FC236}">
                    <a16:creationId xmlns:a16="http://schemas.microsoft.com/office/drawing/2014/main" id="{9CC91BAD-61D3-47AB-9DD3-F0BBFAC86BC1}"/>
                  </a:ext>
                </a:extLst>
              </p:cNvPr>
              <p:cNvSpPr/>
              <p:nvPr/>
            </p:nvSpPr>
            <p:spPr>
              <a:xfrm>
                <a:off x="5063645" y="4759500"/>
                <a:ext cx="1570098" cy="769972"/>
              </a:xfrm>
              <a:custGeom>
                <a:avLst/>
                <a:gdLst>
                  <a:gd name="connsiteX0" fmla="*/ 1203220 w 1570098"/>
                  <a:gd name="connsiteY0" fmla="*/ 0 h 769972"/>
                  <a:gd name="connsiteX1" fmla="*/ 1570098 w 1570098"/>
                  <a:gd name="connsiteY1" fmla="*/ 0 h 769972"/>
                  <a:gd name="connsiteX2" fmla="*/ 1445885 w 1570098"/>
                  <a:gd name="connsiteY2" fmla="*/ 136667 h 769972"/>
                  <a:gd name="connsiteX3" fmla="*/ 128166 w 1570098"/>
                  <a:gd name="connsiteY3" fmla="*/ 763500 h 769972"/>
                  <a:gd name="connsiteX4" fmla="*/ 0 w 1570098"/>
                  <a:gd name="connsiteY4" fmla="*/ 769972 h 769972"/>
                  <a:gd name="connsiteX5" fmla="*/ 0 w 1570098"/>
                  <a:gd name="connsiteY5" fmla="*/ 505323 h 769972"/>
                  <a:gd name="connsiteX6" fmla="*/ 101106 w 1570098"/>
                  <a:gd name="connsiteY6" fmla="*/ 500217 h 769972"/>
                  <a:gd name="connsiteX7" fmla="*/ 1122836 w 1570098"/>
                  <a:gd name="connsiteY7" fmla="*/ 73058 h 769972"/>
                  <a:gd name="connsiteX8" fmla="*/ 1203220 w 1570098"/>
                  <a:gd name="connsiteY8" fmla="*/ 0 h 7699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70098" h="769972">
                    <a:moveTo>
                      <a:pt x="1203220" y="0"/>
                    </a:moveTo>
                    <a:lnTo>
                      <a:pt x="1570098" y="0"/>
                    </a:lnTo>
                    <a:lnTo>
                      <a:pt x="1445885" y="136667"/>
                    </a:lnTo>
                    <a:cubicBezTo>
                      <a:pt x="1100927" y="481627"/>
                      <a:pt x="640820" y="711438"/>
                      <a:pt x="128166" y="763500"/>
                    </a:cubicBezTo>
                    <a:lnTo>
                      <a:pt x="0" y="769972"/>
                    </a:lnTo>
                    <a:lnTo>
                      <a:pt x="0" y="505323"/>
                    </a:lnTo>
                    <a:lnTo>
                      <a:pt x="101106" y="500217"/>
                    </a:lnTo>
                    <a:cubicBezTo>
                      <a:pt x="487144" y="461013"/>
                      <a:pt x="839264" y="307082"/>
                      <a:pt x="1122836" y="73058"/>
                    </a:cubicBezTo>
                    <a:lnTo>
                      <a:pt x="1203220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7" name="Oval 9">
                <a:extLst>
                  <a:ext uri="{FF2B5EF4-FFF2-40B4-BE49-F238E27FC236}">
                    <a16:creationId xmlns:a16="http://schemas.microsoft.com/office/drawing/2014/main" id="{234DDA41-DC9F-4997-8AD0-0F4E1C152BB4}"/>
                  </a:ext>
                </a:extLst>
              </p:cNvPr>
              <p:cNvSpPr/>
              <p:nvPr/>
            </p:nvSpPr>
            <p:spPr>
              <a:xfrm>
                <a:off x="3256962" y="1583442"/>
                <a:ext cx="668134" cy="668134"/>
              </a:xfrm>
              <a:prstGeom prst="ellipse">
                <a:avLst/>
              </a:prstGeom>
              <a:solidFill>
                <a:schemeClr val="bg2"/>
              </a:solidFill>
              <a:ln w="76200">
                <a:solidFill>
                  <a:schemeClr val="accent1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8" name="Oval 11">
                <a:extLst>
                  <a:ext uri="{FF2B5EF4-FFF2-40B4-BE49-F238E27FC236}">
                    <a16:creationId xmlns:a16="http://schemas.microsoft.com/office/drawing/2014/main" id="{53EEBF05-ABF1-4BDB-A745-EF531029BBEE}"/>
                  </a:ext>
                </a:extLst>
              </p:cNvPr>
              <p:cNvSpPr/>
              <p:nvPr/>
            </p:nvSpPr>
            <p:spPr>
              <a:xfrm>
                <a:off x="6081858" y="1583442"/>
                <a:ext cx="668134" cy="668134"/>
              </a:xfrm>
              <a:prstGeom prst="ellipse">
                <a:avLst/>
              </a:prstGeom>
              <a:solidFill>
                <a:schemeClr val="bg2"/>
              </a:solidFill>
              <a:ln w="76200">
                <a:solidFill>
                  <a:schemeClr val="accent2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9" name="Oval 12">
                <a:extLst>
                  <a:ext uri="{FF2B5EF4-FFF2-40B4-BE49-F238E27FC236}">
                    <a16:creationId xmlns:a16="http://schemas.microsoft.com/office/drawing/2014/main" id="{73990D1A-1EDF-4CF8-AAF9-4C08B2CFDBAC}"/>
                  </a:ext>
                </a:extLst>
              </p:cNvPr>
              <p:cNvSpPr/>
              <p:nvPr/>
            </p:nvSpPr>
            <p:spPr>
              <a:xfrm>
                <a:off x="6681710" y="3015110"/>
                <a:ext cx="668134" cy="668134"/>
              </a:xfrm>
              <a:prstGeom prst="ellipse">
                <a:avLst/>
              </a:prstGeom>
              <a:solidFill>
                <a:schemeClr val="bg2"/>
              </a:solidFill>
              <a:ln w="76200">
                <a:solidFill>
                  <a:schemeClr val="accent3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0" name="Oval 13">
                <a:extLst>
                  <a:ext uri="{FF2B5EF4-FFF2-40B4-BE49-F238E27FC236}">
                    <a16:creationId xmlns:a16="http://schemas.microsoft.com/office/drawing/2014/main" id="{7B4C60AF-CB27-42D3-8B53-A29768A9B63C}"/>
                  </a:ext>
                </a:extLst>
              </p:cNvPr>
              <p:cNvSpPr/>
              <p:nvPr/>
            </p:nvSpPr>
            <p:spPr>
              <a:xfrm>
                <a:off x="6136172" y="4436375"/>
                <a:ext cx="668134" cy="668134"/>
              </a:xfrm>
              <a:prstGeom prst="ellipse">
                <a:avLst/>
              </a:prstGeom>
              <a:solidFill>
                <a:schemeClr val="bg2"/>
              </a:solidFill>
              <a:ln w="76200">
                <a:solidFill>
                  <a:schemeClr val="accent4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2" name="Oval 14">
                <a:extLst>
                  <a:ext uri="{FF2B5EF4-FFF2-40B4-BE49-F238E27FC236}">
                    <a16:creationId xmlns:a16="http://schemas.microsoft.com/office/drawing/2014/main" id="{E99CB9D3-5A7B-4908-98F5-76DD3924DAEC}"/>
                  </a:ext>
                </a:extLst>
              </p:cNvPr>
              <p:cNvSpPr/>
              <p:nvPr/>
            </p:nvSpPr>
            <p:spPr>
              <a:xfrm>
                <a:off x="4686516" y="5062857"/>
                <a:ext cx="668134" cy="668134"/>
              </a:xfrm>
              <a:prstGeom prst="ellipse">
                <a:avLst/>
              </a:prstGeom>
              <a:solidFill>
                <a:schemeClr val="bg2"/>
              </a:solidFill>
              <a:ln w="76200">
                <a:solidFill>
                  <a:schemeClr val="accent5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3" name="Oval 15">
                <a:extLst>
                  <a:ext uri="{FF2B5EF4-FFF2-40B4-BE49-F238E27FC236}">
                    <a16:creationId xmlns:a16="http://schemas.microsoft.com/office/drawing/2014/main" id="{FCE216D9-D39C-4EDD-B09A-CDF826CE6E27}"/>
                  </a:ext>
                </a:extLst>
              </p:cNvPr>
              <p:cNvSpPr/>
              <p:nvPr/>
            </p:nvSpPr>
            <p:spPr>
              <a:xfrm>
                <a:off x="3257022" y="4487618"/>
                <a:ext cx="668134" cy="668134"/>
              </a:xfrm>
              <a:prstGeom prst="ellipse">
                <a:avLst/>
              </a:prstGeom>
              <a:solidFill>
                <a:schemeClr val="bg2"/>
              </a:solidFill>
              <a:ln w="76200">
                <a:solidFill>
                  <a:schemeClr val="accent6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5" name="Freeform 33">
                <a:extLst>
                  <a:ext uri="{FF2B5EF4-FFF2-40B4-BE49-F238E27FC236}">
                    <a16:creationId xmlns:a16="http://schemas.microsoft.com/office/drawing/2014/main" id="{D9DC1F17-4767-4E3A-818A-89BC27B83D2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88898" y="1818328"/>
                <a:ext cx="204262" cy="240405"/>
              </a:xfrm>
              <a:custGeom>
                <a:avLst/>
                <a:gdLst>
                  <a:gd name="T0" fmla="*/ 17 w 158"/>
                  <a:gd name="T1" fmla="*/ 186 h 186"/>
                  <a:gd name="T2" fmla="*/ 10 w 158"/>
                  <a:gd name="T3" fmla="*/ 185 h 186"/>
                  <a:gd name="T4" fmla="*/ 0 w 158"/>
                  <a:gd name="T5" fmla="*/ 169 h 186"/>
                  <a:gd name="T6" fmla="*/ 0 w 158"/>
                  <a:gd name="T7" fmla="*/ 17 h 186"/>
                  <a:gd name="T8" fmla="*/ 11 w 158"/>
                  <a:gd name="T9" fmla="*/ 1 h 186"/>
                  <a:gd name="T10" fmla="*/ 17 w 158"/>
                  <a:gd name="T11" fmla="*/ 0 h 186"/>
                  <a:gd name="T12" fmla="*/ 141 w 158"/>
                  <a:gd name="T13" fmla="*/ 0 h 186"/>
                  <a:gd name="T14" fmla="*/ 147 w 158"/>
                  <a:gd name="T15" fmla="*/ 2 h 186"/>
                  <a:gd name="T16" fmla="*/ 158 w 158"/>
                  <a:gd name="T17" fmla="*/ 17 h 186"/>
                  <a:gd name="T18" fmla="*/ 158 w 158"/>
                  <a:gd name="T19" fmla="*/ 169 h 186"/>
                  <a:gd name="T20" fmla="*/ 147 w 158"/>
                  <a:gd name="T21" fmla="*/ 185 h 186"/>
                  <a:gd name="T22" fmla="*/ 141 w 158"/>
                  <a:gd name="T23" fmla="*/ 186 h 186"/>
                  <a:gd name="T24" fmla="*/ 128 w 158"/>
                  <a:gd name="T25" fmla="*/ 181 h 186"/>
                  <a:gd name="T26" fmla="*/ 79 w 158"/>
                  <a:gd name="T27" fmla="*/ 134 h 186"/>
                  <a:gd name="T28" fmla="*/ 30 w 158"/>
                  <a:gd name="T29" fmla="*/ 181 h 186"/>
                  <a:gd name="T30" fmla="*/ 17 w 158"/>
                  <a:gd name="T31" fmla="*/ 186 h 186"/>
                  <a:gd name="T32" fmla="*/ 17 w 158"/>
                  <a:gd name="T33" fmla="*/ 8 h 186"/>
                  <a:gd name="T34" fmla="*/ 14 w 158"/>
                  <a:gd name="T35" fmla="*/ 9 h 186"/>
                  <a:gd name="T36" fmla="*/ 8 w 158"/>
                  <a:gd name="T37" fmla="*/ 17 h 186"/>
                  <a:gd name="T38" fmla="*/ 8 w 158"/>
                  <a:gd name="T39" fmla="*/ 169 h 186"/>
                  <a:gd name="T40" fmla="*/ 13 w 158"/>
                  <a:gd name="T41" fmla="*/ 177 h 186"/>
                  <a:gd name="T42" fmla="*/ 24 w 158"/>
                  <a:gd name="T43" fmla="*/ 175 h 186"/>
                  <a:gd name="T44" fmla="*/ 79 w 158"/>
                  <a:gd name="T45" fmla="*/ 123 h 186"/>
                  <a:gd name="T46" fmla="*/ 134 w 158"/>
                  <a:gd name="T47" fmla="*/ 175 h 186"/>
                  <a:gd name="T48" fmla="*/ 141 w 158"/>
                  <a:gd name="T49" fmla="*/ 178 h 186"/>
                  <a:gd name="T50" fmla="*/ 144 w 158"/>
                  <a:gd name="T51" fmla="*/ 177 h 186"/>
                  <a:gd name="T52" fmla="*/ 150 w 158"/>
                  <a:gd name="T53" fmla="*/ 169 h 186"/>
                  <a:gd name="T54" fmla="*/ 150 w 158"/>
                  <a:gd name="T55" fmla="*/ 17 h 186"/>
                  <a:gd name="T56" fmla="*/ 144 w 158"/>
                  <a:gd name="T57" fmla="*/ 9 h 186"/>
                  <a:gd name="T58" fmla="*/ 141 w 158"/>
                  <a:gd name="T59" fmla="*/ 8 h 186"/>
                  <a:gd name="T60" fmla="*/ 17 w 158"/>
                  <a:gd name="T61" fmla="*/ 8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58" h="186">
                    <a:moveTo>
                      <a:pt x="17" y="186"/>
                    </a:moveTo>
                    <a:cubicBezTo>
                      <a:pt x="15" y="186"/>
                      <a:pt x="13" y="186"/>
                      <a:pt x="10" y="185"/>
                    </a:cubicBezTo>
                    <a:cubicBezTo>
                      <a:pt x="4" y="182"/>
                      <a:pt x="0" y="176"/>
                      <a:pt x="0" y="169"/>
                    </a:cubicBezTo>
                    <a:cubicBezTo>
                      <a:pt x="0" y="17"/>
                      <a:pt x="0" y="17"/>
                      <a:pt x="0" y="17"/>
                    </a:cubicBezTo>
                    <a:cubicBezTo>
                      <a:pt x="0" y="10"/>
                      <a:pt x="4" y="4"/>
                      <a:pt x="11" y="1"/>
                    </a:cubicBezTo>
                    <a:cubicBezTo>
                      <a:pt x="13" y="1"/>
                      <a:pt x="15" y="0"/>
                      <a:pt x="17" y="0"/>
                    </a:cubicBezTo>
                    <a:cubicBezTo>
                      <a:pt x="141" y="0"/>
                      <a:pt x="141" y="0"/>
                      <a:pt x="141" y="0"/>
                    </a:cubicBezTo>
                    <a:cubicBezTo>
                      <a:pt x="143" y="0"/>
                      <a:pt x="145" y="1"/>
                      <a:pt x="147" y="2"/>
                    </a:cubicBezTo>
                    <a:cubicBezTo>
                      <a:pt x="154" y="4"/>
                      <a:pt x="158" y="10"/>
                      <a:pt x="158" y="17"/>
                    </a:cubicBezTo>
                    <a:cubicBezTo>
                      <a:pt x="158" y="169"/>
                      <a:pt x="158" y="169"/>
                      <a:pt x="158" y="169"/>
                    </a:cubicBezTo>
                    <a:cubicBezTo>
                      <a:pt x="158" y="176"/>
                      <a:pt x="154" y="182"/>
                      <a:pt x="147" y="185"/>
                    </a:cubicBezTo>
                    <a:cubicBezTo>
                      <a:pt x="145" y="186"/>
                      <a:pt x="143" y="186"/>
                      <a:pt x="141" y="186"/>
                    </a:cubicBezTo>
                    <a:cubicBezTo>
                      <a:pt x="136" y="186"/>
                      <a:pt x="131" y="184"/>
                      <a:pt x="128" y="181"/>
                    </a:cubicBezTo>
                    <a:cubicBezTo>
                      <a:pt x="79" y="134"/>
                      <a:pt x="79" y="134"/>
                      <a:pt x="79" y="134"/>
                    </a:cubicBezTo>
                    <a:cubicBezTo>
                      <a:pt x="30" y="181"/>
                      <a:pt x="30" y="181"/>
                      <a:pt x="30" y="181"/>
                    </a:cubicBezTo>
                    <a:cubicBezTo>
                      <a:pt x="26" y="184"/>
                      <a:pt x="22" y="186"/>
                      <a:pt x="17" y="186"/>
                    </a:cubicBezTo>
                    <a:close/>
                    <a:moveTo>
                      <a:pt x="17" y="8"/>
                    </a:moveTo>
                    <a:cubicBezTo>
                      <a:pt x="16" y="8"/>
                      <a:pt x="15" y="8"/>
                      <a:pt x="14" y="9"/>
                    </a:cubicBezTo>
                    <a:cubicBezTo>
                      <a:pt x="10" y="10"/>
                      <a:pt x="8" y="14"/>
                      <a:pt x="8" y="17"/>
                    </a:cubicBezTo>
                    <a:cubicBezTo>
                      <a:pt x="8" y="169"/>
                      <a:pt x="8" y="169"/>
                      <a:pt x="8" y="169"/>
                    </a:cubicBezTo>
                    <a:cubicBezTo>
                      <a:pt x="8" y="173"/>
                      <a:pt x="10" y="176"/>
                      <a:pt x="13" y="177"/>
                    </a:cubicBezTo>
                    <a:cubicBezTo>
                      <a:pt x="17" y="179"/>
                      <a:pt x="21" y="178"/>
                      <a:pt x="24" y="175"/>
                    </a:cubicBezTo>
                    <a:cubicBezTo>
                      <a:pt x="79" y="123"/>
                      <a:pt x="79" y="123"/>
                      <a:pt x="79" y="123"/>
                    </a:cubicBezTo>
                    <a:cubicBezTo>
                      <a:pt x="134" y="175"/>
                      <a:pt x="134" y="175"/>
                      <a:pt x="134" y="175"/>
                    </a:cubicBezTo>
                    <a:cubicBezTo>
                      <a:pt x="135" y="177"/>
                      <a:pt x="138" y="178"/>
                      <a:pt x="141" y="178"/>
                    </a:cubicBezTo>
                    <a:cubicBezTo>
                      <a:pt x="142" y="178"/>
                      <a:pt x="143" y="178"/>
                      <a:pt x="144" y="177"/>
                    </a:cubicBezTo>
                    <a:cubicBezTo>
                      <a:pt x="148" y="176"/>
                      <a:pt x="150" y="173"/>
                      <a:pt x="150" y="169"/>
                    </a:cubicBezTo>
                    <a:cubicBezTo>
                      <a:pt x="150" y="17"/>
                      <a:pt x="150" y="17"/>
                      <a:pt x="150" y="17"/>
                    </a:cubicBezTo>
                    <a:cubicBezTo>
                      <a:pt x="150" y="14"/>
                      <a:pt x="148" y="10"/>
                      <a:pt x="144" y="9"/>
                    </a:cubicBezTo>
                    <a:cubicBezTo>
                      <a:pt x="143" y="8"/>
                      <a:pt x="142" y="8"/>
                      <a:pt x="141" y="8"/>
                    </a:cubicBezTo>
                    <a:lnTo>
                      <a:pt x="17" y="8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6" name="Freeform 34">
                <a:extLst>
                  <a:ext uri="{FF2B5EF4-FFF2-40B4-BE49-F238E27FC236}">
                    <a16:creationId xmlns:a16="http://schemas.microsoft.com/office/drawing/2014/main" id="{A9064291-826B-4773-997A-9804FF602EC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303120" y="1777306"/>
                <a:ext cx="287055" cy="288375"/>
              </a:xfrm>
              <a:custGeom>
                <a:avLst/>
                <a:gdLst>
                  <a:gd name="T0" fmla="*/ 108 w 184"/>
                  <a:gd name="T1" fmla="*/ 185 h 185"/>
                  <a:gd name="T2" fmla="*/ 95 w 184"/>
                  <a:gd name="T3" fmla="*/ 179 h 185"/>
                  <a:gd name="T4" fmla="*/ 11 w 184"/>
                  <a:gd name="T5" fmla="*/ 96 h 185"/>
                  <a:gd name="T6" fmla="*/ 0 w 184"/>
                  <a:gd name="T7" fmla="*/ 67 h 185"/>
                  <a:gd name="T8" fmla="*/ 0 w 184"/>
                  <a:gd name="T9" fmla="*/ 19 h 185"/>
                  <a:gd name="T10" fmla="*/ 19 w 184"/>
                  <a:gd name="T11" fmla="*/ 0 h 185"/>
                  <a:gd name="T12" fmla="*/ 67 w 184"/>
                  <a:gd name="T13" fmla="*/ 0 h 185"/>
                  <a:gd name="T14" fmla="*/ 96 w 184"/>
                  <a:gd name="T15" fmla="*/ 12 h 185"/>
                  <a:gd name="T16" fmla="*/ 179 w 184"/>
                  <a:gd name="T17" fmla="*/ 95 h 185"/>
                  <a:gd name="T18" fmla="*/ 184 w 184"/>
                  <a:gd name="T19" fmla="*/ 108 h 185"/>
                  <a:gd name="T20" fmla="*/ 179 w 184"/>
                  <a:gd name="T21" fmla="*/ 122 h 185"/>
                  <a:gd name="T22" fmla="*/ 122 w 184"/>
                  <a:gd name="T23" fmla="*/ 179 h 185"/>
                  <a:gd name="T24" fmla="*/ 108 w 184"/>
                  <a:gd name="T25" fmla="*/ 185 h 185"/>
                  <a:gd name="T26" fmla="*/ 19 w 184"/>
                  <a:gd name="T27" fmla="*/ 8 h 185"/>
                  <a:gd name="T28" fmla="*/ 8 w 184"/>
                  <a:gd name="T29" fmla="*/ 19 h 185"/>
                  <a:gd name="T30" fmla="*/ 8 w 184"/>
                  <a:gd name="T31" fmla="*/ 67 h 185"/>
                  <a:gd name="T32" fmla="*/ 17 w 184"/>
                  <a:gd name="T33" fmla="*/ 90 h 185"/>
                  <a:gd name="T34" fmla="*/ 101 w 184"/>
                  <a:gd name="T35" fmla="*/ 173 h 185"/>
                  <a:gd name="T36" fmla="*/ 116 w 184"/>
                  <a:gd name="T37" fmla="*/ 173 h 185"/>
                  <a:gd name="T38" fmla="*/ 173 w 184"/>
                  <a:gd name="T39" fmla="*/ 116 h 185"/>
                  <a:gd name="T40" fmla="*/ 176 w 184"/>
                  <a:gd name="T41" fmla="*/ 108 h 185"/>
                  <a:gd name="T42" fmla="*/ 173 w 184"/>
                  <a:gd name="T43" fmla="*/ 101 h 185"/>
                  <a:gd name="T44" fmla="*/ 90 w 184"/>
                  <a:gd name="T45" fmla="*/ 17 h 185"/>
                  <a:gd name="T46" fmla="*/ 67 w 184"/>
                  <a:gd name="T47" fmla="*/ 8 h 185"/>
                  <a:gd name="T48" fmla="*/ 19 w 184"/>
                  <a:gd name="T49" fmla="*/ 8 h 185"/>
                  <a:gd name="T50" fmla="*/ 41 w 184"/>
                  <a:gd name="T51" fmla="*/ 60 h 185"/>
                  <a:gd name="T52" fmla="*/ 22 w 184"/>
                  <a:gd name="T53" fmla="*/ 41 h 185"/>
                  <a:gd name="T54" fmla="*/ 41 w 184"/>
                  <a:gd name="T55" fmla="*/ 22 h 185"/>
                  <a:gd name="T56" fmla="*/ 60 w 184"/>
                  <a:gd name="T57" fmla="*/ 41 h 185"/>
                  <a:gd name="T58" fmla="*/ 41 w 184"/>
                  <a:gd name="T59" fmla="*/ 60 h 185"/>
                  <a:gd name="T60" fmla="*/ 41 w 184"/>
                  <a:gd name="T61" fmla="*/ 30 h 185"/>
                  <a:gd name="T62" fmla="*/ 30 w 184"/>
                  <a:gd name="T63" fmla="*/ 41 h 185"/>
                  <a:gd name="T64" fmla="*/ 41 w 184"/>
                  <a:gd name="T65" fmla="*/ 52 h 185"/>
                  <a:gd name="T66" fmla="*/ 52 w 184"/>
                  <a:gd name="T67" fmla="*/ 41 h 185"/>
                  <a:gd name="T68" fmla="*/ 41 w 184"/>
                  <a:gd name="T69" fmla="*/ 30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84" h="185">
                    <a:moveTo>
                      <a:pt x="108" y="185"/>
                    </a:moveTo>
                    <a:cubicBezTo>
                      <a:pt x="103" y="185"/>
                      <a:pt x="98" y="183"/>
                      <a:pt x="95" y="179"/>
                    </a:cubicBezTo>
                    <a:cubicBezTo>
                      <a:pt x="11" y="96"/>
                      <a:pt x="11" y="96"/>
                      <a:pt x="11" y="96"/>
                    </a:cubicBezTo>
                    <a:cubicBezTo>
                      <a:pt x="5" y="89"/>
                      <a:pt x="0" y="77"/>
                      <a:pt x="0" y="67"/>
                    </a:cubicBezTo>
                    <a:cubicBezTo>
                      <a:pt x="0" y="19"/>
                      <a:pt x="0" y="19"/>
                      <a:pt x="0" y="19"/>
                    </a:cubicBezTo>
                    <a:cubicBezTo>
                      <a:pt x="0" y="8"/>
                      <a:pt x="8" y="0"/>
                      <a:pt x="19" y="0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77" y="0"/>
                      <a:pt x="89" y="5"/>
                      <a:pt x="96" y="12"/>
                    </a:cubicBezTo>
                    <a:cubicBezTo>
                      <a:pt x="179" y="95"/>
                      <a:pt x="179" y="95"/>
                      <a:pt x="179" y="95"/>
                    </a:cubicBezTo>
                    <a:cubicBezTo>
                      <a:pt x="182" y="99"/>
                      <a:pt x="184" y="103"/>
                      <a:pt x="184" y="108"/>
                    </a:cubicBezTo>
                    <a:cubicBezTo>
                      <a:pt x="184" y="113"/>
                      <a:pt x="182" y="118"/>
                      <a:pt x="179" y="122"/>
                    </a:cubicBezTo>
                    <a:cubicBezTo>
                      <a:pt x="122" y="179"/>
                      <a:pt x="122" y="179"/>
                      <a:pt x="122" y="179"/>
                    </a:cubicBezTo>
                    <a:cubicBezTo>
                      <a:pt x="118" y="183"/>
                      <a:pt x="113" y="185"/>
                      <a:pt x="108" y="185"/>
                    </a:cubicBezTo>
                    <a:close/>
                    <a:moveTo>
                      <a:pt x="19" y="8"/>
                    </a:moveTo>
                    <a:cubicBezTo>
                      <a:pt x="13" y="8"/>
                      <a:pt x="8" y="13"/>
                      <a:pt x="8" y="19"/>
                    </a:cubicBezTo>
                    <a:cubicBezTo>
                      <a:pt x="8" y="67"/>
                      <a:pt x="8" y="67"/>
                      <a:pt x="8" y="67"/>
                    </a:cubicBezTo>
                    <a:cubicBezTo>
                      <a:pt x="8" y="75"/>
                      <a:pt x="12" y="85"/>
                      <a:pt x="17" y="90"/>
                    </a:cubicBezTo>
                    <a:cubicBezTo>
                      <a:pt x="101" y="173"/>
                      <a:pt x="101" y="173"/>
                      <a:pt x="101" y="173"/>
                    </a:cubicBezTo>
                    <a:cubicBezTo>
                      <a:pt x="104" y="177"/>
                      <a:pt x="112" y="177"/>
                      <a:pt x="116" y="173"/>
                    </a:cubicBezTo>
                    <a:cubicBezTo>
                      <a:pt x="173" y="116"/>
                      <a:pt x="173" y="116"/>
                      <a:pt x="173" y="116"/>
                    </a:cubicBezTo>
                    <a:cubicBezTo>
                      <a:pt x="175" y="114"/>
                      <a:pt x="176" y="111"/>
                      <a:pt x="176" y="108"/>
                    </a:cubicBezTo>
                    <a:cubicBezTo>
                      <a:pt x="176" y="105"/>
                      <a:pt x="175" y="103"/>
                      <a:pt x="173" y="101"/>
                    </a:cubicBezTo>
                    <a:cubicBezTo>
                      <a:pt x="90" y="17"/>
                      <a:pt x="90" y="17"/>
                      <a:pt x="90" y="17"/>
                    </a:cubicBezTo>
                    <a:cubicBezTo>
                      <a:pt x="85" y="12"/>
                      <a:pt x="74" y="8"/>
                      <a:pt x="67" y="8"/>
                    </a:cubicBezTo>
                    <a:lnTo>
                      <a:pt x="19" y="8"/>
                    </a:lnTo>
                    <a:close/>
                    <a:moveTo>
                      <a:pt x="41" y="60"/>
                    </a:moveTo>
                    <a:cubicBezTo>
                      <a:pt x="31" y="60"/>
                      <a:pt x="22" y="52"/>
                      <a:pt x="22" y="41"/>
                    </a:cubicBezTo>
                    <a:cubicBezTo>
                      <a:pt x="22" y="31"/>
                      <a:pt x="31" y="22"/>
                      <a:pt x="41" y="22"/>
                    </a:cubicBezTo>
                    <a:cubicBezTo>
                      <a:pt x="51" y="22"/>
                      <a:pt x="60" y="31"/>
                      <a:pt x="60" y="41"/>
                    </a:cubicBezTo>
                    <a:cubicBezTo>
                      <a:pt x="60" y="52"/>
                      <a:pt x="51" y="60"/>
                      <a:pt x="41" y="60"/>
                    </a:cubicBezTo>
                    <a:close/>
                    <a:moveTo>
                      <a:pt x="41" y="30"/>
                    </a:moveTo>
                    <a:cubicBezTo>
                      <a:pt x="35" y="30"/>
                      <a:pt x="30" y="35"/>
                      <a:pt x="30" y="41"/>
                    </a:cubicBezTo>
                    <a:cubicBezTo>
                      <a:pt x="30" y="47"/>
                      <a:pt x="35" y="52"/>
                      <a:pt x="41" y="52"/>
                    </a:cubicBezTo>
                    <a:cubicBezTo>
                      <a:pt x="47" y="52"/>
                      <a:pt x="52" y="47"/>
                      <a:pt x="52" y="41"/>
                    </a:cubicBezTo>
                    <a:cubicBezTo>
                      <a:pt x="52" y="35"/>
                      <a:pt x="47" y="30"/>
                      <a:pt x="41" y="3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7" name="Freeform 38">
                <a:extLst>
                  <a:ext uri="{FF2B5EF4-FFF2-40B4-BE49-F238E27FC236}">
                    <a16:creationId xmlns:a16="http://schemas.microsoft.com/office/drawing/2014/main" id="{977565B3-DFFB-4429-8C2D-FD9317D9D9F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886015" y="3202733"/>
                <a:ext cx="277866" cy="275690"/>
              </a:xfrm>
              <a:custGeom>
                <a:avLst/>
                <a:gdLst>
                  <a:gd name="T0" fmla="*/ 56 w 162"/>
                  <a:gd name="T1" fmla="*/ 161 h 161"/>
                  <a:gd name="T2" fmla="*/ 56 w 162"/>
                  <a:gd name="T3" fmla="*/ 161 h 161"/>
                  <a:gd name="T4" fmla="*/ 50 w 162"/>
                  <a:gd name="T5" fmla="*/ 158 h 161"/>
                  <a:gd name="T6" fmla="*/ 30 w 162"/>
                  <a:gd name="T7" fmla="*/ 131 h 161"/>
                  <a:gd name="T8" fmla="*/ 3 w 162"/>
                  <a:gd name="T9" fmla="*/ 111 h 161"/>
                  <a:gd name="T10" fmla="*/ 0 w 162"/>
                  <a:gd name="T11" fmla="*/ 105 h 161"/>
                  <a:gd name="T12" fmla="*/ 2 w 162"/>
                  <a:gd name="T13" fmla="*/ 100 h 161"/>
                  <a:gd name="T14" fmla="*/ 13 w 162"/>
                  <a:gd name="T15" fmla="*/ 89 h 161"/>
                  <a:gd name="T16" fmla="*/ 18 w 162"/>
                  <a:gd name="T17" fmla="*/ 87 h 161"/>
                  <a:gd name="T18" fmla="*/ 20 w 162"/>
                  <a:gd name="T19" fmla="*/ 87 h 161"/>
                  <a:gd name="T20" fmla="*/ 39 w 162"/>
                  <a:gd name="T21" fmla="*/ 92 h 161"/>
                  <a:gd name="T22" fmla="*/ 62 w 162"/>
                  <a:gd name="T23" fmla="*/ 69 h 161"/>
                  <a:gd name="T24" fmla="*/ 11 w 162"/>
                  <a:gd name="T25" fmla="*/ 41 h 161"/>
                  <a:gd name="T26" fmla="*/ 7 w 162"/>
                  <a:gd name="T27" fmla="*/ 36 h 161"/>
                  <a:gd name="T28" fmla="*/ 9 w 162"/>
                  <a:gd name="T29" fmla="*/ 29 h 161"/>
                  <a:gd name="T30" fmla="*/ 23 w 162"/>
                  <a:gd name="T31" fmla="*/ 15 h 161"/>
                  <a:gd name="T32" fmla="*/ 30 w 162"/>
                  <a:gd name="T33" fmla="*/ 13 h 161"/>
                  <a:gd name="T34" fmla="*/ 101 w 162"/>
                  <a:gd name="T35" fmla="*/ 30 h 161"/>
                  <a:gd name="T36" fmla="*/ 116 w 162"/>
                  <a:gd name="T37" fmla="*/ 14 h 161"/>
                  <a:gd name="T38" fmla="*/ 146 w 162"/>
                  <a:gd name="T39" fmla="*/ 0 h 161"/>
                  <a:gd name="T40" fmla="*/ 157 w 162"/>
                  <a:gd name="T41" fmla="*/ 4 h 161"/>
                  <a:gd name="T42" fmla="*/ 159 w 162"/>
                  <a:gd name="T43" fmla="*/ 24 h 161"/>
                  <a:gd name="T44" fmla="*/ 147 w 162"/>
                  <a:gd name="T45" fmla="*/ 44 h 161"/>
                  <a:gd name="T46" fmla="*/ 131 w 162"/>
                  <a:gd name="T47" fmla="*/ 61 h 161"/>
                  <a:gd name="T48" fmla="*/ 148 w 162"/>
                  <a:gd name="T49" fmla="*/ 134 h 161"/>
                  <a:gd name="T50" fmla="*/ 145 w 162"/>
                  <a:gd name="T51" fmla="*/ 142 h 161"/>
                  <a:gd name="T52" fmla="*/ 131 w 162"/>
                  <a:gd name="T53" fmla="*/ 153 h 161"/>
                  <a:gd name="T54" fmla="*/ 126 w 162"/>
                  <a:gd name="T55" fmla="*/ 154 h 161"/>
                  <a:gd name="T56" fmla="*/ 124 w 162"/>
                  <a:gd name="T57" fmla="*/ 154 h 161"/>
                  <a:gd name="T58" fmla="*/ 120 w 162"/>
                  <a:gd name="T59" fmla="*/ 150 h 161"/>
                  <a:gd name="T60" fmla="*/ 92 w 162"/>
                  <a:gd name="T61" fmla="*/ 99 h 161"/>
                  <a:gd name="T62" fmla="*/ 69 w 162"/>
                  <a:gd name="T63" fmla="*/ 122 h 161"/>
                  <a:gd name="T64" fmla="*/ 74 w 162"/>
                  <a:gd name="T65" fmla="*/ 141 h 161"/>
                  <a:gd name="T66" fmla="*/ 72 w 162"/>
                  <a:gd name="T67" fmla="*/ 148 h 161"/>
                  <a:gd name="T68" fmla="*/ 62 w 162"/>
                  <a:gd name="T69" fmla="*/ 159 h 161"/>
                  <a:gd name="T70" fmla="*/ 56 w 162"/>
                  <a:gd name="T71" fmla="*/ 161 h 161"/>
                  <a:gd name="T72" fmla="*/ 8 w 162"/>
                  <a:gd name="T73" fmla="*/ 105 h 161"/>
                  <a:gd name="T74" fmla="*/ 36 w 162"/>
                  <a:gd name="T75" fmla="*/ 126 h 161"/>
                  <a:gd name="T76" fmla="*/ 56 w 162"/>
                  <a:gd name="T77" fmla="*/ 153 h 161"/>
                  <a:gd name="T78" fmla="*/ 66 w 162"/>
                  <a:gd name="T79" fmla="*/ 143 h 161"/>
                  <a:gd name="T80" fmla="*/ 60 w 162"/>
                  <a:gd name="T81" fmla="*/ 120 h 161"/>
                  <a:gd name="T82" fmla="*/ 94 w 162"/>
                  <a:gd name="T83" fmla="*/ 86 h 161"/>
                  <a:gd name="T84" fmla="*/ 126 w 162"/>
                  <a:gd name="T85" fmla="*/ 146 h 161"/>
                  <a:gd name="T86" fmla="*/ 140 w 162"/>
                  <a:gd name="T87" fmla="*/ 136 h 161"/>
                  <a:gd name="T88" fmla="*/ 122 w 162"/>
                  <a:gd name="T89" fmla="*/ 58 h 161"/>
                  <a:gd name="T90" fmla="*/ 141 w 162"/>
                  <a:gd name="T91" fmla="*/ 39 h 161"/>
                  <a:gd name="T92" fmla="*/ 152 w 162"/>
                  <a:gd name="T93" fmla="*/ 22 h 161"/>
                  <a:gd name="T94" fmla="*/ 151 w 162"/>
                  <a:gd name="T95" fmla="*/ 10 h 161"/>
                  <a:gd name="T96" fmla="*/ 146 w 162"/>
                  <a:gd name="T97" fmla="*/ 8 h 161"/>
                  <a:gd name="T98" fmla="*/ 122 w 162"/>
                  <a:gd name="T99" fmla="*/ 20 h 161"/>
                  <a:gd name="T100" fmla="*/ 103 w 162"/>
                  <a:gd name="T101" fmla="*/ 39 h 161"/>
                  <a:gd name="T102" fmla="*/ 28 w 162"/>
                  <a:gd name="T103" fmla="*/ 21 h 161"/>
                  <a:gd name="T104" fmla="*/ 15 w 162"/>
                  <a:gd name="T105" fmla="*/ 35 h 161"/>
                  <a:gd name="T106" fmla="*/ 75 w 162"/>
                  <a:gd name="T107" fmla="*/ 67 h 161"/>
                  <a:gd name="T108" fmla="*/ 41 w 162"/>
                  <a:gd name="T109" fmla="*/ 101 h 161"/>
                  <a:gd name="T110" fmla="*/ 18 w 162"/>
                  <a:gd name="T111" fmla="*/ 95 h 161"/>
                  <a:gd name="T112" fmla="*/ 8 w 162"/>
                  <a:gd name="T113" fmla="*/ 105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62" h="161">
                    <a:moveTo>
                      <a:pt x="56" y="161"/>
                    </a:moveTo>
                    <a:cubicBezTo>
                      <a:pt x="56" y="161"/>
                      <a:pt x="56" y="161"/>
                      <a:pt x="56" y="161"/>
                    </a:cubicBezTo>
                    <a:cubicBezTo>
                      <a:pt x="53" y="161"/>
                      <a:pt x="52" y="160"/>
                      <a:pt x="50" y="158"/>
                    </a:cubicBezTo>
                    <a:cubicBezTo>
                      <a:pt x="30" y="131"/>
                      <a:pt x="30" y="131"/>
                      <a:pt x="30" y="131"/>
                    </a:cubicBezTo>
                    <a:cubicBezTo>
                      <a:pt x="3" y="111"/>
                      <a:pt x="3" y="111"/>
                      <a:pt x="3" y="111"/>
                    </a:cubicBezTo>
                    <a:cubicBezTo>
                      <a:pt x="1" y="110"/>
                      <a:pt x="0" y="108"/>
                      <a:pt x="0" y="105"/>
                    </a:cubicBezTo>
                    <a:cubicBezTo>
                      <a:pt x="0" y="103"/>
                      <a:pt x="0" y="101"/>
                      <a:pt x="2" y="100"/>
                    </a:cubicBezTo>
                    <a:cubicBezTo>
                      <a:pt x="13" y="89"/>
                      <a:pt x="13" y="89"/>
                      <a:pt x="13" y="89"/>
                    </a:cubicBezTo>
                    <a:cubicBezTo>
                      <a:pt x="14" y="87"/>
                      <a:pt x="16" y="87"/>
                      <a:pt x="18" y="87"/>
                    </a:cubicBezTo>
                    <a:cubicBezTo>
                      <a:pt x="18" y="87"/>
                      <a:pt x="19" y="87"/>
                      <a:pt x="20" y="87"/>
                    </a:cubicBezTo>
                    <a:cubicBezTo>
                      <a:pt x="39" y="92"/>
                      <a:pt x="39" y="92"/>
                      <a:pt x="39" y="92"/>
                    </a:cubicBezTo>
                    <a:cubicBezTo>
                      <a:pt x="62" y="69"/>
                      <a:pt x="62" y="69"/>
                      <a:pt x="62" y="69"/>
                    </a:cubicBezTo>
                    <a:cubicBezTo>
                      <a:pt x="11" y="41"/>
                      <a:pt x="11" y="41"/>
                      <a:pt x="11" y="41"/>
                    </a:cubicBezTo>
                    <a:cubicBezTo>
                      <a:pt x="9" y="40"/>
                      <a:pt x="7" y="38"/>
                      <a:pt x="7" y="36"/>
                    </a:cubicBezTo>
                    <a:cubicBezTo>
                      <a:pt x="7" y="33"/>
                      <a:pt x="7" y="31"/>
                      <a:pt x="9" y="29"/>
                    </a:cubicBezTo>
                    <a:cubicBezTo>
                      <a:pt x="23" y="15"/>
                      <a:pt x="23" y="15"/>
                      <a:pt x="23" y="15"/>
                    </a:cubicBezTo>
                    <a:cubicBezTo>
                      <a:pt x="25" y="13"/>
                      <a:pt x="28" y="13"/>
                      <a:pt x="30" y="13"/>
                    </a:cubicBezTo>
                    <a:cubicBezTo>
                      <a:pt x="101" y="30"/>
                      <a:pt x="101" y="30"/>
                      <a:pt x="101" y="30"/>
                    </a:cubicBezTo>
                    <a:cubicBezTo>
                      <a:pt x="116" y="14"/>
                      <a:pt x="116" y="14"/>
                      <a:pt x="116" y="14"/>
                    </a:cubicBezTo>
                    <a:cubicBezTo>
                      <a:pt x="125" y="6"/>
                      <a:pt x="137" y="0"/>
                      <a:pt x="146" y="0"/>
                    </a:cubicBezTo>
                    <a:cubicBezTo>
                      <a:pt x="151" y="0"/>
                      <a:pt x="154" y="1"/>
                      <a:pt x="157" y="4"/>
                    </a:cubicBezTo>
                    <a:cubicBezTo>
                      <a:pt x="161" y="8"/>
                      <a:pt x="162" y="15"/>
                      <a:pt x="159" y="24"/>
                    </a:cubicBezTo>
                    <a:cubicBezTo>
                      <a:pt x="157" y="31"/>
                      <a:pt x="152" y="39"/>
                      <a:pt x="147" y="44"/>
                    </a:cubicBezTo>
                    <a:cubicBezTo>
                      <a:pt x="131" y="61"/>
                      <a:pt x="131" y="61"/>
                      <a:pt x="131" y="61"/>
                    </a:cubicBezTo>
                    <a:cubicBezTo>
                      <a:pt x="148" y="134"/>
                      <a:pt x="148" y="134"/>
                      <a:pt x="148" y="134"/>
                    </a:cubicBezTo>
                    <a:cubicBezTo>
                      <a:pt x="148" y="137"/>
                      <a:pt x="147" y="140"/>
                      <a:pt x="145" y="142"/>
                    </a:cubicBezTo>
                    <a:cubicBezTo>
                      <a:pt x="131" y="153"/>
                      <a:pt x="131" y="153"/>
                      <a:pt x="131" y="153"/>
                    </a:cubicBezTo>
                    <a:cubicBezTo>
                      <a:pt x="130" y="154"/>
                      <a:pt x="128" y="154"/>
                      <a:pt x="126" y="154"/>
                    </a:cubicBezTo>
                    <a:cubicBezTo>
                      <a:pt x="126" y="154"/>
                      <a:pt x="125" y="154"/>
                      <a:pt x="124" y="154"/>
                    </a:cubicBezTo>
                    <a:cubicBezTo>
                      <a:pt x="122" y="153"/>
                      <a:pt x="120" y="152"/>
                      <a:pt x="120" y="150"/>
                    </a:cubicBezTo>
                    <a:cubicBezTo>
                      <a:pt x="92" y="99"/>
                      <a:pt x="92" y="99"/>
                      <a:pt x="92" y="99"/>
                    </a:cubicBezTo>
                    <a:cubicBezTo>
                      <a:pt x="69" y="122"/>
                      <a:pt x="69" y="122"/>
                      <a:pt x="69" y="122"/>
                    </a:cubicBezTo>
                    <a:cubicBezTo>
                      <a:pt x="74" y="141"/>
                      <a:pt x="74" y="141"/>
                      <a:pt x="74" y="141"/>
                    </a:cubicBezTo>
                    <a:cubicBezTo>
                      <a:pt x="75" y="144"/>
                      <a:pt x="74" y="146"/>
                      <a:pt x="72" y="148"/>
                    </a:cubicBezTo>
                    <a:cubicBezTo>
                      <a:pt x="62" y="159"/>
                      <a:pt x="62" y="159"/>
                      <a:pt x="62" y="159"/>
                    </a:cubicBezTo>
                    <a:cubicBezTo>
                      <a:pt x="60" y="160"/>
                      <a:pt x="58" y="161"/>
                      <a:pt x="56" y="161"/>
                    </a:cubicBezTo>
                    <a:close/>
                    <a:moveTo>
                      <a:pt x="8" y="105"/>
                    </a:moveTo>
                    <a:cubicBezTo>
                      <a:pt x="36" y="126"/>
                      <a:pt x="36" y="126"/>
                      <a:pt x="36" y="126"/>
                    </a:cubicBezTo>
                    <a:cubicBezTo>
                      <a:pt x="56" y="153"/>
                      <a:pt x="56" y="153"/>
                      <a:pt x="56" y="153"/>
                    </a:cubicBezTo>
                    <a:cubicBezTo>
                      <a:pt x="66" y="143"/>
                      <a:pt x="66" y="143"/>
                      <a:pt x="66" y="143"/>
                    </a:cubicBezTo>
                    <a:cubicBezTo>
                      <a:pt x="60" y="120"/>
                      <a:pt x="60" y="120"/>
                      <a:pt x="60" y="120"/>
                    </a:cubicBezTo>
                    <a:cubicBezTo>
                      <a:pt x="94" y="86"/>
                      <a:pt x="94" y="86"/>
                      <a:pt x="94" y="86"/>
                    </a:cubicBezTo>
                    <a:cubicBezTo>
                      <a:pt x="126" y="146"/>
                      <a:pt x="126" y="146"/>
                      <a:pt x="126" y="146"/>
                    </a:cubicBezTo>
                    <a:cubicBezTo>
                      <a:pt x="140" y="136"/>
                      <a:pt x="140" y="136"/>
                      <a:pt x="140" y="136"/>
                    </a:cubicBezTo>
                    <a:cubicBezTo>
                      <a:pt x="122" y="58"/>
                      <a:pt x="122" y="58"/>
                      <a:pt x="122" y="58"/>
                    </a:cubicBezTo>
                    <a:cubicBezTo>
                      <a:pt x="141" y="39"/>
                      <a:pt x="141" y="39"/>
                      <a:pt x="141" y="39"/>
                    </a:cubicBezTo>
                    <a:cubicBezTo>
                      <a:pt x="146" y="34"/>
                      <a:pt x="150" y="28"/>
                      <a:pt x="152" y="22"/>
                    </a:cubicBezTo>
                    <a:cubicBezTo>
                      <a:pt x="154" y="16"/>
                      <a:pt x="153" y="12"/>
                      <a:pt x="151" y="10"/>
                    </a:cubicBezTo>
                    <a:cubicBezTo>
                      <a:pt x="150" y="8"/>
                      <a:pt x="149" y="8"/>
                      <a:pt x="146" y="8"/>
                    </a:cubicBezTo>
                    <a:cubicBezTo>
                      <a:pt x="139" y="8"/>
                      <a:pt x="129" y="13"/>
                      <a:pt x="122" y="20"/>
                    </a:cubicBezTo>
                    <a:cubicBezTo>
                      <a:pt x="103" y="39"/>
                      <a:pt x="103" y="39"/>
                      <a:pt x="103" y="39"/>
                    </a:cubicBezTo>
                    <a:cubicBezTo>
                      <a:pt x="28" y="21"/>
                      <a:pt x="28" y="21"/>
                      <a:pt x="28" y="21"/>
                    </a:cubicBezTo>
                    <a:cubicBezTo>
                      <a:pt x="15" y="35"/>
                      <a:pt x="15" y="35"/>
                      <a:pt x="15" y="35"/>
                    </a:cubicBezTo>
                    <a:cubicBezTo>
                      <a:pt x="75" y="67"/>
                      <a:pt x="75" y="67"/>
                      <a:pt x="75" y="67"/>
                    </a:cubicBezTo>
                    <a:cubicBezTo>
                      <a:pt x="41" y="101"/>
                      <a:pt x="41" y="101"/>
                      <a:pt x="41" y="101"/>
                    </a:cubicBezTo>
                    <a:cubicBezTo>
                      <a:pt x="18" y="95"/>
                      <a:pt x="18" y="95"/>
                      <a:pt x="18" y="95"/>
                    </a:cubicBezTo>
                    <a:lnTo>
                      <a:pt x="8" y="105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8" name="Freeform 164">
                <a:extLst>
                  <a:ext uri="{FF2B5EF4-FFF2-40B4-BE49-F238E27FC236}">
                    <a16:creationId xmlns:a16="http://schemas.microsoft.com/office/drawing/2014/main" id="{885A8E85-B56B-4942-B563-BDE8C76E83C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461560" y="4691412"/>
                <a:ext cx="258937" cy="260545"/>
              </a:xfrm>
              <a:custGeom>
                <a:avLst/>
                <a:gdLst>
                  <a:gd name="T0" fmla="*/ 284 w 322"/>
                  <a:gd name="T1" fmla="*/ 324 h 324"/>
                  <a:gd name="T2" fmla="*/ 170 w 322"/>
                  <a:gd name="T3" fmla="*/ 324 h 324"/>
                  <a:gd name="T4" fmla="*/ 170 w 322"/>
                  <a:gd name="T5" fmla="*/ 258 h 324"/>
                  <a:gd name="T6" fmla="*/ 152 w 322"/>
                  <a:gd name="T7" fmla="*/ 258 h 324"/>
                  <a:gd name="T8" fmla="*/ 152 w 322"/>
                  <a:gd name="T9" fmla="*/ 324 h 324"/>
                  <a:gd name="T10" fmla="*/ 38 w 322"/>
                  <a:gd name="T11" fmla="*/ 324 h 324"/>
                  <a:gd name="T12" fmla="*/ 38 w 322"/>
                  <a:gd name="T13" fmla="*/ 213 h 324"/>
                  <a:gd name="T14" fmla="*/ 0 w 322"/>
                  <a:gd name="T15" fmla="*/ 213 h 324"/>
                  <a:gd name="T16" fmla="*/ 0 w 322"/>
                  <a:gd name="T17" fmla="*/ 189 h 324"/>
                  <a:gd name="T18" fmla="*/ 161 w 322"/>
                  <a:gd name="T19" fmla="*/ 0 h 324"/>
                  <a:gd name="T20" fmla="*/ 208 w 322"/>
                  <a:gd name="T21" fmla="*/ 57 h 324"/>
                  <a:gd name="T22" fmla="*/ 208 w 322"/>
                  <a:gd name="T23" fmla="*/ 17 h 324"/>
                  <a:gd name="T24" fmla="*/ 265 w 322"/>
                  <a:gd name="T25" fmla="*/ 17 h 324"/>
                  <a:gd name="T26" fmla="*/ 265 w 322"/>
                  <a:gd name="T27" fmla="*/ 123 h 324"/>
                  <a:gd name="T28" fmla="*/ 322 w 322"/>
                  <a:gd name="T29" fmla="*/ 189 h 324"/>
                  <a:gd name="T30" fmla="*/ 322 w 322"/>
                  <a:gd name="T31" fmla="*/ 213 h 324"/>
                  <a:gd name="T32" fmla="*/ 284 w 322"/>
                  <a:gd name="T33" fmla="*/ 213 h 324"/>
                  <a:gd name="T34" fmla="*/ 284 w 322"/>
                  <a:gd name="T35" fmla="*/ 324 h 324"/>
                  <a:gd name="T36" fmla="*/ 189 w 322"/>
                  <a:gd name="T37" fmla="*/ 305 h 324"/>
                  <a:gd name="T38" fmla="*/ 265 w 322"/>
                  <a:gd name="T39" fmla="*/ 305 h 324"/>
                  <a:gd name="T40" fmla="*/ 265 w 322"/>
                  <a:gd name="T41" fmla="*/ 194 h 324"/>
                  <a:gd name="T42" fmla="*/ 300 w 322"/>
                  <a:gd name="T43" fmla="*/ 194 h 324"/>
                  <a:gd name="T44" fmla="*/ 246 w 322"/>
                  <a:gd name="T45" fmla="*/ 130 h 324"/>
                  <a:gd name="T46" fmla="*/ 246 w 322"/>
                  <a:gd name="T47" fmla="*/ 36 h 324"/>
                  <a:gd name="T48" fmla="*/ 227 w 322"/>
                  <a:gd name="T49" fmla="*/ 36 h 324"/>
                  <a:gd name="T50" fmla="*/ 227 w 322"/>
                  <a:gd name="T51" fmla="*/ 107 h 324"/>
                  <a:gd name="T52" fmla="*/ 161 w 322"/>
                  <a:gd name="T53" fmla="*/ 31 h 324"/>
                  <a:gd name="T54" fmla="*/ 22 w 322"/>
                  <a:gd name="T55" fmla="*/ 194 h 324"/>
                  <a:gd name="T56" fmla="*/ 57 w 322"/>
                  <a:gd name="T57" fmla="*/ 194 h 324"/>
                  <a:gd name="T58" fmla="*/ 57 w 322"/>
                  <a:gd name="T59" fmla="*/ 305 h 324"/>
                  <a:gd name="T60" fmla="*/ 133 w 322"/>
                  <a:gd name="T61" fmla="*/ 305 h 324"/>
                  <a:gd name="T62" fmla="*/ 133 w 322"/>
                  <a:gd name="T63" fmla="*/ 239 h 324"/>
                  <a:gd name="T64" fmla="*/ 189 w 322"/>
                  <a:gd name="T65" fmla="*/ 239 h 324"/>
                  <a:gd name="T66" fmla="*/ 189 w 322"/>
                  <a:gd name="T67" fmla="*/ 305 h 3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322" h="324">
                    <a:moveTo>
                      <a:pt x="284" y="324"/>
                    </a:moveTo>
                    <a:lnTo>
                      <a:pt x="170" y="324"/>
                    </a:lnTo>
                    <a:lnTo>
                      <a:pt x="170" y="258"/>
                    </a:lnTo>
                    <a:lnTo>
                      <a:pt x="152" y="258"/>
                    </a:lnTo>
                    <a:lnTo>
                      <a:pt x="152" y="324"/>
                    </a:lnTo>
                    <a:lnTo>
                      <a:pt x="38" y="324"/>
                    </a:lnTo>
                    <a:lnTo>
                      <a:pt x="38" y="213"/>
                    </a:lnTo>
                    <a:lnTo>
                      <a:pt x="0" y="213"/>
                    </a:lnTo>
                    <a:lnTo>
                      <a:pt x="0" y="189"/>
                    </a:lnTo>
                    <a:lnTo>
                      <a:pt x="161" y="0"/>
                    </a:lnTo>
                    <a:lnTo>
                      <a:pt x="208" y="57"/>
                    </a:lnTo>
                    <a:lnTo>
                      <a:pt x="208" y="17"/>
                    </a:lnTo>
                    <a:lnTo>
                      <a:pt x="265" y="17"/>
                    </a:lnTo>
                    <a:lnTo>
                      <a:pt x="265" y="123"/>
                    </a:lnTo>
                    <a:lnTo>
                      <a:pt x="322" y="189"/>
                    </a:lnTo>
                    <a:lnTo>
                      <a:pt x="322" y="213"/>
                    </a:lnTo>
                    <a:lnTo>
                      <a:pt x="284" y="213"/>
                    </a:lnTo>
                    <a:lnTo>
                      <a:pt x="284" y="324"/>
                    </a:lnTo>
                    <a:close/>
                    <a:moveTo>
                      <a:pt x="189" y="305"/>
                    </a:moveTo>
                    <a:lnTo>
                      <a:pt x="265" y="305"/>
                    </a:lnTo>
                    <a:lnTo>
                      <a:pt x="265" y="194"/>
                    </a:lnTo>
                    <a:lnTo>
                      <a:pt x="300" y="194"/>
                    </a:lnTo>
                    <a:lnTo>
                      <a:pt x="246" y="130"/>
                    </a:lnTo>
                    <a:lnTo>
                      <a:pt x="246" y="36"/>
                    </a:lnTo>
                    <a:lnTo>
                      <a:pt x="227" y="36"/>
                    </a:lnTo>
                    <a:lnTo>
                      <a:pt x="227" y="107"/>
                    </a:lnTo>
                    <a:lnTo>
                      <a:pt x="161" y="31"/>
                    </a:lnTo>
                    <a:lnTo>
                      <a:pt x="22" y="194"/>
                    </a:lnTo>
                    <a:lnTo>
                      <a:pt x="57" y="194"/>
                    </a:lnTo>
                    <a:lnTo>
                      <a:pt x="57" y="305"/>
                    </a:lnTo>
                    <a:lnTo>
                      <a:pt x="133" y="305"/>
                    </a:lnTo>
                    <a:lnTo>
                      <a:pt x="133" y="239"/>
                    </a:lnTo>
                    <a:lnTo>
                      <a:pt x="189" y="239"/>
                    </a:lnTo>
                    <a:lnTo>
                      <a:pt x="189" y="305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9" name="Freeform 45">
                <a:extLst>
                  <a:ext uri="{FF2B5EF4-FFF2-40B4-BE49-F238E27FC236}">
                    <a16:creationId xmlns:a16="http://schemas.microsoft.com/office/drawing/2014/main" id="{D2B0A20B-B38D-4BA6-B82C-36472B31C26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904362" y="5275822"/>
                <a:ext cx="276444" cy="234333"/>
              </a:xfrm>
              <a:custGeom>
                <a:avLst/>
                <a:gdLst>
                  <a:gd name="T0" fmla="*/ 146 w 172"/>
                  <a:gd name="T1" fmla="*/ 146 h 146"/>
                  <a:gd name="T2" fmla="*/ 26 w 172"/>
                  <a:gd name="T3" fmla="*/ 146 h 146"/>
                  <a:gd name="T4" fmla="*/ 0 w 172"/>
                  <a:gd name="T5" fmla="*/ 120 h 146"/>
                  <a:gd name="T6" fmla="*/ 0 w 172"/>
                  <a:gd name="T7" fmla="*/ 26 h 146"/>
                  <a:gd name="T8" fmla="*/ 26 w 172"/>
                  <a:gd name="T9" fmla="*/ 0 h 146"/>
                  <a:gd name="T10" fmla="*/ 58 w 172"/>
                  <a:gd name="T11" fmla="*/ 0 h 146"/>
                  <a:gd name="T12" fmla="*/ 84 w 172"/>
                  <a:gd name="T13" fmla="*/ 25 h 146"/>
                  <a:gd name="T14" fmla="*/ 146 w 172"/>
                  <a:gd name="T15" fmla="*/ 25 h 146"/>
                  <a:gd name="T16" fmla="*/ 172 w 172"/>
                  <a:gd name="T17" fmla="*/ 51 h 146"/>
                  <a:gd name="T18" fmla="*/ 172 w 172"/>
                  <a:gd name="T19" fmla="*/ 120 h 146"/>
                  <a:gd name="T20" fmla="*/ 146 w 172"/>
                  <a:gd name="T21" fmla="*/ 146 h 146"/>
                  <a:gd name="T22" fmla="*/ 26 w 172"/>
                  <a:gd name="T23" fmla="*/ 8 h 146"/>
                  <a:gd name="T24" fmla="*/ 8 w 172"/>
                  <a:gd name="T25" fmla="*/ 26 h 146"/>
                  <a:gd name="T26" fmla="*/ 8 w 172"/>
                  <a:gd name="T27" fmla="*/ 120 h 146"/>
                  <a:gd name="T28" fmla="*/ 26 w 172"/>
                  <a:gd name="T29" fmla="*/ 138 h 146"/>
                  <a:gd name="T30" fmla="*/ 146 w 172"/>
                  <a:gd name="T31" fmla="*/ 138 h 146"/>
                  <a:gd name="T32" fmla="*/ 164 w 172"/>
                  <a:gd name="T33" fmla="*/ 120 h 146"/>
                  <a:gd name="T34" fmla="*/ 164 w 172"/>
                  <a:gd name="T35" fmla="*/ 51 h 146"/>
                  <a:gd name="T36" fmla="*/ 146 w 172"/>
                  <a:gd name="T37" fmla="*/ 33 h 146"/>
                  <a:gd name="T38" fmla="*/ 76 w 172"/>
                  <a:gd name="T39" fmla="*/ 33 h 146"/>
                  <a:gd name="T40" fmla="*/ 76 w 172"/>
                  <a:gd name="T41" fmla="*/ 26 h 146"/>
                  <a:gd name="T42" fmla="*/ 58 w 172"/>
                  <a:gd name="T43" fmla="*/ 8 h 146"/>
                  <a:gd name="T44" fmla="*/ 26 w 172"/>
                  <a:gd name="T45" fmla="*/ 8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72" h="146">
                    <a:moveTo>
                      <a:pt x="146" y="146"/>
                    </a:moveTo>
                    <a:cubicBezTo>
                      <a:pt x="26" y="146"/>
                      <a:pt x="26" y="146"/>
                      <a:pt x="26" y="146"/>
                    </a:cubicBezTo>
                    <a:cubicBezTo>
                      <a:pt x="12" y="146"/>
                      <a:pt x="0" y="135"/>
                      <a:pt x="0" y="120"/>
                    </a:cubicBezTo>
                    <a:cubicBezTo>
                      <a:pt x="0" y="26"/>
                      <a:pt x="0" y="26"/>
                      <a:pt x="0" y="26"/>
                    </a:cubicBezTo>
                    <a:cubicBezTo>
                      <a:pt x="0" y="12"/>
                      <a:pt x="12" y="0"/>
                      <a:pt x="26" y="0"/>
                    </a:cubicBezTo>
                    <a:cubicBezTo>
                      <a:pt x="58" y="0"/>
                      <a:pt x="58" y="0"/>
                      <a:pt x="58" y="0"/>
                    </a:cubicBezTo>
                    <a:cubicBezTo>
                      <a:pt x="72" y="0"/>
                      <a:pt x="83" y="11"/>
                      <a:pt x="84" y="25"/>
                    </a:cubicBezTo>
                    <a:cubicBezTo>
                      <a:pt x="146" y="25"/>
                      <a:pt x="146" y="25"/>
                      <a:pt x="146" y="25"/>
                    </a:cubicBezTo>
                    <a:cubicBezTo>
                      <a:pt x="160" y="25"/>
                      <a:pt x="172" y="37"/>
                      <a:pt x="172" y="51"/>
                    </a:cubicBezTo>
                    <a:cubicBezTo>
                      <a:pt x="172" y="120"/>
                      <a:pt x="172" y="120"/>
                      <a:pt x="172" y="120"/>
                    </a:cubicBezTo>
                    <a:cubicBezTo>
                      <a:pt x="172" y="135"/>
                      <a:pt x="160" y="146"/>
                      <a:pt x="146" y="146"/>
                    </a:cubicBezTo>
                    <a:close/>
                    <a:moveTo>
                      <a:pt x="26" y="8"/>
                    </a:moveTo>
                    <a:cubicBezTo>
                      <a:pt x="16" y="8"/>
                      <a:pt x="8" y="16"/>
                      <a:pt x="8" y="26"/>
                    </a:cubicBezTo>
                    <a:cubicBezTo>
                      <a:pt x="8" y="120"/>
                      <a:pt x="8" y="120"/>
                      <a:pt x="8" y="120"/>
                    </a:cubicBezTo>
                    <a:cubicBezTo>
                      <a:pt x="8" y="130"/>
                      <a:pt x="16" y="138"/>
                      <a:pt x="26" y="138"/>
                    </a:cubicBezTo>
                    <a:cubicBezTo>
                      <a:pt x="146" y="138"/>
                      <a:pt x="146" y="138"/>
                      <a:pt x="146" y="138"/>
                    </a:cubicBezTo>
                    <a:cubicBezTo>
                      <a:pt x="156" y="138"/>
                      <a:pt x="164" y="130"/>
                      <a:pt x="164" y="120"/>
                    </a:cubicBezTo>
                    <a:cubicBezTo>
                      <a:pt x="164" y="51"/>
                      <a:pt x="164" y="51"/>
                      <a:pt x="164" y="51"/>
                    </a:cubicBezTo>
                    <a:cubicBezTo>
                      <a:pt x="164" y="41"/>
                      <a:pt x="156" y="33"/>
                      <a:pt x="146" y="33"/>
                    </a:cubicBezTo>
                    <a:cubicBezTo>
                      <a:pt x="76" y="33"/>
                      <a:pt x="76" y="33"/>
                      <a:pt x="76" y="33"/>
                    </a:cubicBezTo>
                    <a:cubicBezTo>
                      <a:pt x="76" y="26"/>
                      <a:pt x="76" y="26"/>
                      <a:pt x="76" y="26"/>
                    </a:cubicBezTo>
                    <a:cubicBezTo>
                      <a:pt x="76" y="16"/>
                      <a:pt x="68" y="8"/>
                      <a:pt x="58" y="8"/>
                    </a:cubicBezTo>
                    <a:lnTo>
                      <a:pt x="26" y="8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0" name="Freeform 23">
                <a:extLst>
                  <a:ext uri="{FF2B5EF4-FFF2-40B4-BE49-F238E27FC236}">
                    <a16:creationId xmlns:a16="http://schemas.microsoft.com/office/drawing/2014/main" id="{5B72220A-2959-420C-9FFB-BE2171481A3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330674" y="4627373"/>
                <a:ext cx="259501" cy="280609"/>
              </a:xfrm>
              <a:custGeom>
                <a:avLst/>
                <a:gdLst>
                  <a:gd name="T0" fmla="*/ 39 w 177"/>
                  <a:gd name="T1" fmla="*/ 191 h 191"/>
                  <a:gd name="T2" fmla="*/ 0 w 177"/>
                  <a:gd name="T3" fmla="*/ 166 h 191"/>
                  <a:gd name="T4" fmla="*/ 39 w 177"/>
                  <a:gd name="T5" fmla="*/ 141 h 191"/>
                  <a:gd name="T6" fmla="*/ 56 w 177"/>
                  <a:gd name="T7" fmla="*/ 143 h 191"/>
                  <a:gd name="T8" fmla="*/ 56 w 177"/>
                  <a:gd name="T9" fmla="*/ 43 h 191"/>
                  <a:gd name="T10" fmla="*/ 67 w 177"/>
                  <a:gd name="T11" fmla="*/ 29 h 191"/>
                  <a:gd name="T12" fmla="*/ 158 w 177"/>
                  <a:gd name="T13" fmla="*/ 1 h 191"/>
                  <a:gd name="T14" fmla="*/ 162 w 177"/>
                  <a:gd name="T15" fmla="*/ 0 h 191"/>
                  <a:gd name="T16" fmla="*/ 177 w 177"/>
                  <a:gd name="T17" fmla="*/ 15 h 191"/>
                  <a:gd name="T18" fmla="*/ 177 w 177"/>
                  <a:gd name="T19" fmla="*/ 138 h 191"/>
                  <a:gd name="T20" fmla="*/ 138 w 177"/>
                  <a:gd name="T21" fmla="*/ 163 h 191"/>
                  <a:gd name="T22" fmla="*/ 98 w 177"/>
                  <a:gd name="T23" fmla="*/ 138 h 191"/>
                  <a:gd name="T24" fmla="*/ 138 w 177"/>
                  <a:gd name="T25" fmla="*/ 113 h 191"/>
                  <a:gd name="T26" fmla="*/ 155 w 177"/>
                  <a:gd name="T27" fmla="*/ 115 h 191"/>
                  <a:gd name="T28" fmla="*/ 155 w 177"/>
                  <a:gd name="T29" fmla="*/ 68 h 191"/>
                  <a:gd name="T30" fmla="*/ 78 w 177"/>
                  <a:gd name="T31" fmla="*/ 91 h 191"/>
                  <a:gd name="T32" fmla="*/ 78 w 177"/>
                  <a:gd name="T33" fmla="*/ 166 h 191"/>
                  <a:gd name="T34" fmla="*/ 39 w 177"/>
                  <a:gd name="T35" fmla="*/ 191 h 191"/>
                  <a:gd name="T36" fmla="*/ 39 w 177"/>
                  <a:gd name="T37" fmla="*/ 149 h 191"/>
                  <a:gd name="T38" fmla="*/ 8 w 177"/>
                  <a:gd name="T39" fmla="*/ 166 h 191"/>
                  <a:gd name="T40" fmla="*/ 39 w 177"/>
                  <a:gd name="T41" fmla="*/ 183 h 191"/>
                  <a:gd name="T42" fmla="*/ 70 w 177"/>
                  <a:gd name="T43" fmla="*/ 166 h 191"/>
                  <a:gd name="T44" fmla="*/ 70 w 177"/>
                  <a:gd name="T45" fmla="*/ 85 h 191"/>
                  <a:gd name="T46" fmla="*/ 163 w 177"/>
                  <a:gd name="T47" fmla="*/ 57 h 191"/>
                  <a:gd name="T48" fmla="*/ 163 w 177"/>
                  <a:gd name="T49" fmla="*/ 127 h 191"/>
                  <a:gd name="T50" fmla="*/ 157 w 177"/>
                  <a:gd name="T51" fmla="*/ 125 h 191"/>
                  <a:gd name="T52" fmla="*/ 138 w 177"/>
                  <a:gd name="T53" fmla="*/ 121 h 191"/>
                  <a:gd name="T54" fmla="*/ 106 w 177"/>
                  <a:gd name="T55" fmla="*/ 138 h 191"/>
                  <a:gd name="T56" fmla="*/ 138 w 177"/>
                  <a:gd name="T57" fmla="*/ 155 h 191"/>
                  <a:gd name="T58" fmla="*/ 169 w 177"/>
                  <a:gd name="T59" fmla="*/ 138 h 191"/>
                  <a:gd name="T60" fmla="*/ 169 w 177"/>
                  <a:gd name="T61" fmla="*/ 15 h 191"/>
                  <a:gd name="T62" fmla="*/ 162 w 177"/>
                  <a:gd name="T63" fmla="*/ 8 h 191"/>
                  <a:gd name="T64" fmla="*/ 160 w 177"/>
                  <a:gd name="T65" fmla="*/ 9 h 191"/>
                  <a:gd name="T66" fmla="*/ 69 w 177"/>
                  <a:gd name="T67" fmla="*/ 37 h 191"/>
                  <a:gd name="T68" fmla="*/ 64 w 177"/>
                  <a:gd name="T69" fmla="*/ 43 h 191"/>
                  <a:gd name="T70" fmla="*/ 64 w 177"/>
                  <a:gd name="T71" fmla="*/ 155 h 191"/>
                  <a:gd name="T72" fmla="*/ 59 w 177"/>
                  <a:gd name="T73" fmla="*/ 153 h 191"/>
                  <a:gd name="T74" fmla="*/ 39 w 177"/>
                  <a:gd name="T75" fmla="*/ 149 h 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77" h="191">
                    <a:moveTo>
                      <a:pt x="39" y="191"/>
                    </a:moveTo>
                    <a:cubicBezTo>
                      <a:pt x="27" y="191"/>
                      <a:pt x="0" y="185"/>
                      <a:pt x="0" y="166"/>
                    </a:cubicBezTo>
                    <a:cubicBezTo>
                      <a:pt x="0" y="147"/>
                      <a:pt x="27" y="141"/>
                      <a:pt x="39" y="141"/>
                    </a:cubicBezTo>
                    <a:cubicBezTo>
                      <a:pt x="45" y="141"/>
                      <a:pt x="51" y="142"/>
                      <a:pt x="56" y="143"/>
                    </a:cubicBezTo>
                    <a:cubicBezTo>
                      <a:pt x="56" y="43"/>
                      <a:pt x="56" y="43"/>
                      <a:pt x="56" y="43"/>
                    </a:cubicBezTo>
                    <a:cubicBezTo>
                      <a:pt x="56" y="37"/>
                      <a:pt x="60" y="31"/>
                      <a:pt x="67" y="29"/>
                    </a:cubicBezTo>
                    <a:cubicBezTo>
                      <a:pt x="158" y="1"/>
                      <a:pt x="158" y="1"/>
                      <a:pt x="158" y="1"/>
                    </a:cubicBezTo>
                    <a:cubicBezTo>
                      <a:pt x="159" y="1"/>
                      <a:pt x="160" y="0"/>
                      <a:pt x="162" y="0"/>
                    </a:cubicBezTo>
                    <a:cubicBezTo>
                      <a:pt x="170" y="0"/>
                      <a:pt x="177" y="7"/>
                      <a:pt x="177" y="15"/>
                    </a:cubicBezTo>
                    <a:cubicBezTo>
                      <a:pt x="177" y="138"/>
                      <a:pt x="177" y="138"/>
                      <a:pt x="177" y="138"/>
                    </a:cubicBezTo>
                    <a:cubicBezTo>
                      <a:pt x="177" y="157"/>
                      <a:pt x="150" y="163"/>
                      <a:pt x="138" y="163"/>
                    </a:cubicBezTo>
                    <a:cubicBezTo>
                      <a:pt x="125" y="163"/>
                      <a:pt x="98" y="157"/>
                      <a:pt x="98" y="138"/>
                    </a:cubicBezTo>
                    <a:cubicBezTo>
                      <a:pt x="98" y="119"/>
                      <a:pt x="125" y="113"/>
                      <a:pt x="138" y="113"/>
                    </a:cubicBezTo>
                    <a:cubicBezTo>
                      <a:pt x="144" y="113"/>
                      <a:pt x="149" y="114"/>
                      <a:pt x="155" y="115"/>
                    </a:cubicBezTo>
                    <a:cubicBezTo>
                      <a:pt x="155" y="68"/>
                      <a:pt x="155" y="68"/>
                      <a:pt x="155" y="68"/>
                    </a:cubicBezTo>
                    <a:cubicBezTo>
                      <a:pt x="78" y="91"/>
                      <a:pt x="78" y="91"/>
                      <a:pt x="78" y="91"/>
                    </a:cubicBezTo>
                    <a:cubicBezTo>
                      <a:pt x="78" y="166"/>
                      <a:pt x="78" y="166"/>
                      <a:pt x="78" y="166"/>
                    </a:cubicBezTo>
                    <a:cubicBezTo>
                      <a:pt x="78" y="185"/>
                      <a:pt x="52" y="191"/>
                      <a:pt x="39" y="191"/>
                    </a:cubicBezTo>
                    <a:close/>
                    <a:moveTo>
                      <a:pt x="39" y="149"/>
                    </a:moveTo>
                    <a:cubicBezTo>
                      <a:pt x="28" y="149"/>
                      <a:pt x="8" y="154"/>
                      <a:pt x="8" y="166"/>
                    </a:cubicBezTo>
                    <a:cubicBezTo>
                      <a:pt x="8" y="178"/>
                      <a:pt x="28" y="183"/>
                      <a:pt x="39" y="183"/>
                    </a:cubicBezTo>
                    <a:cubicBezTo>
                      <a:pt x="50" y="183"/>
                      <a:pt x="70" y="178"/>
                      <a:pt x="70" y="166"/>
                    </a:cubicBezTo>
                    <a:cubicBezTo>
                      <a:pt x="70" y="85"/>
                      <a:pt x="70" y="85"/>
                      <a:pt x="70" y="85"/>
                    </a:cubicBezTo>
                    <a:cubicBezTo>
                      <a:pt x="163" y="57"/>
                      <a:pt x="163" y="57"/>
                      <a:pt x="163" y="57"/>
                    </a:cubicBezTo>
                    <a:cubicBezTo>
                      <a:pt x="163" y="127"/>
                      <a:pt x="163" y="127"/>
                      <a:pt x="163" y="127"/>
                    </a:cubicBezTo>
                    <a:cubicBezTo>
                      <a:pt x="157" y="125"/>
                      <a:pt x="157" y="125"/>
                      <a:pt x="157" y="125"/>
                    </a:cubicBezTo>
                    <a:cubicBezTo>
                      <a:pt x="151" y="122"/>
                      <a:pt x="145" y="121"/>
                      <a:pt x="138" y="121"/>
                    </a:cubicBezTo>
                    <a:cubicBezTo>
                      <a:pt x="127" y="121"/>
                      <a:pt x="106" y="126"/>
                      <a:pt x="106" y="138"/>
                    </a:cubicBezTo>
                    <a:cubicBezTo>
                      <a:pt x="106" y="150"/>
                      <a:pt x="127" y="155"/>
                      <a:pt x="138" y="155"/>
                    </a:cubicBezTo>
                    <a:cubicBezTo>
                      <a:pt x="148" y="155"/>
                      <a:pt x="169" y="150"/>
                      <a:pt x="169" y="138"/>
                    </a:cubicBezTo>
                    <a:cubicBezTo>
                      <a:pt x="169" y="15"/>
                      <a:pt x="169" y="15"/>
                      <a:pt x="169" y="15"/>
                    </a:cubicBezTo>
                    <a:cubicBezTo>
                      <a:pt x="169" y="11"/>
                      <a:pt x="166" y="8"/>
                      <a:pt x="162" y="8"/>
                    </a:cubicBezTo>
                    <a:cubicBezTo>
                      <a:pt x="161" y="8"/>
                      <a:pt x="161" y="8"/>
                      <a:pt x="160" y="9"/>
                    </a:cubicBezTo>
                    <a:cubicBezTo>
                      <a:pt x="69" y="37"/>
                      <a:pt x="69" y="37"/>
                      <a:pt x="69" y="37"/>
                    </a:cubicBezTo>
                    <a:cubicBezTo>
                      <a:pt x="66" y="38"/>
                      <a:pt x="64" y="40"/>
                      <a:pt x="64" y="43"/>
                    </a:cubicBezTo>
                    <a:cubicBezTo>
                      <a:pt x="64" y="155"/>
                      <a:pt x="64" y="155"/>
                      <a:pt x="64" y="155"/>
                    </a:cubicBezTo>
                    <a:cubicBezTo>
                      <a:pt x="59" y="153"/>
                      <a:pt x="59" y="153"/>
                      <a:pt x="59" y="153"/>
                    </a:cubicBezTo>
                    <a:cubicBezTo>
                      <a:pt x="53" y="150"/>
                      <a:pt x="46" y="149"/>
                      <a:pt x="39" y="14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38" name="组合 47">
              <a:extLst>
                <a:ext uri="{FF2B5EF4-FFF2-40B4-BE49-F238E27FC236}">
                  <a16:creationId xmlns:a16="http://schemas.microsoft.com/office/drawing/2014/main" id="{77FE70D2-98E8-4027-872B-D6E53484BFAF}"/>
                </a:ext>
              </a:extLst>
            </p:cNvPr>
            <p:cNvGrpSpPr/>
            <p:nvPr/>
          </p:nvGrpSpPr>
          <p:grpSpPr>
            <a:xfrm>
              <a:off x="4673637" y="976868"/>
              <a:ext cx="668134" cy="668134"/>
              <a:chOff x="4673637" y="976868"/>
              <a:chExt cx="668134" cy="668134"/>
            </a:xfrm>
          </p:grpSpPr>
          <p:sp>
            <p:nvSpPr>
              <p:cNvPr id="39" name="Oval 10">
                <a:extLst>
                  <a:ext uri="{FF2B5EF4-FFF2-40B4-BE49-F238E27FC236}">
                    <a16:creationId xmlns:a16="http://schemas.microsoft.com/office/drawing/2014/main" id="{3F3491D6-AEE4-4FD7-82D8-B33801CA9671}"/>
                  </a:ext>
                </a:extLst>
              </p:cNvPr>
              <p:cNvSpPr/>
              <p:nvPr/>
            </p:nvSpPr>
            <p:spPr>
              <a:xfrm>
                <a:off x="4673637" y="976868"/>
                <a:ext cx="668134" cy="668134"/>
              </a:xfrm>
              <a:prstGeom prst="ellipse">
                <a:avLst/>
              </a:prstGeom>
              <a:solidFill>
                <a:schemeClr val="bg2"/>
              </a:solidFill>
              <a:ln w="76200">
                <a:solidFill>
                  <a:schemeClr val="accent1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0" name="Freeform 254">
                <a:extLst>
                  <a:ext uri="{FF2B5EF4-FFF2-40B4-BE49-F238E27FC236}">
                    <a16:creationId xmlns:a16="http://schemas.microsoft.com/office/drawing/2014/main" id="{48D450A6-3185-4DFA-8534-12E9A050338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849399" y="1202631"/>
                <a:ext cx="316610" cy="236835"/>
              </a:xfrm>
              <a:custGeom>
                <a:avLst/>
                <a:gdLst>
                  <a:gd name="T0" fmla="*/ 202 w 215"/>
                  <a:gd name="T1" fmla="*/ 24 h 161"/>
                  <a:gd name="T2" fmla="*/ 54 w 215"/>
                  <a:gd name="T3" fmla="*/ 9 h 161"/>
                  <a:gd name="T4" fmla="*/ 50 w 215"/>
                  <a:gd name="T5" fmla="*/ 4 h 161"/>
                  <a:gd name="T6" fmla="*/ 48 w 215"/>
                  <a:gd name="T7" fmla="*/ 2 h 161"/>
                  <a:gd name="T8" fmla="*/ 46 w 215"/>
                  <a:gd name="T9" fmla="*/ 1 h 161"/>
                  <a:gd name="T10" fmla="*/ 43 w 215"/>
                  <a:gd name="T11" fmla="*/ 1 h 161"/>
                  <a:gd name="T12" fmla="*/ 14 w 215"/>
                  <a:gd name="T13" fmla="*/ 0 h 161"/>
                  <a:gd name="T14" fmla="*/ 14 w 215"/>
                  <a:gd name="T15" fmla="*/ 27 h 161"/>
                  <a:gd name="T16" fmla="*/ 41 w 215"/>
                  <a:gd name="T17" fmla="*/ 44 h 161"/>
                  <a:gd name="T18" fmla="*/ 64 w 215"/>
                  <a:gd name="T19" fmla="*/ 97 h 161"/>
                  <a:gd name="T20" fmla="*/ 68 w 215"/>
                  <a:gd name="T21" fmla="*/ 106 h 161"/>
                  <a:gd name="T22" fmla="*/ 77 w 215"/>
                  <a:gd name="T23" fmla="*/ 115 h 161"/>
                  <a:gd name="T24" fmla="*/ 174 w 215"/>
                  <a:gd name="T25" fmla="*/ 115 h 161"/>
                  <a:gd name="T26" fmla="*/ 183 w 215"/>
                  <a:gd name="T27" fmla="*/ 106 h 161"/>
                  <a:gd name="T28" fmla="*/ 211 w 215"/>
                  <a:gd name="T29" fmla="*/ 28 h 161"/>
                  <a:gd name="T30" fmla="*/ 177 w 215"/>
                  <a:gd name="T31" fmla="*/ 100 h 161"/>
                  <a:gd name="T32" fmla="*/ 176 w 215"/>
                  <a:gd name="T33" fmla="*/ 103 h 161"/>
                  <a:gd name="T34" fmla="*/ 170 w 215"/>
                  <a:gd name="T35" fmla="*/ 107 h 161"/>
                  <a:gd name="T36" fmla="*/ 166 w 215"/>
                  <a:gd name="T37" fmla="*/ 108 h 161"/>
                  <a:gd name="T38" fmla="*/ 81 w 215"/>
                  <a:gd name="T39" fmla="*/ 107 h 161"/>
                  <a:gd name="T40" fmla="*/ 75 w 215"/>
                  <a:gd name="T41" fmla="*/ 99 h 161"/>
                  <a:gd name="T42" fmla="*/ 52 w 215"/>
                  <a:gd name="T43" fmla="*/ 51 h 161"/>
                  <a:gd name="T44" fmla="*/ 38 w 215"/>
                  <a:gd name="T45" fmla="*/ 20 h 161"/>
                  <a:gd name="T46" fmla="*/ 8 w 215"/>
                  <a:gd name="T47" fmla="*/ 14 h 161"/>
                  <a:gd name="T48" fmla="*/ 42 w 215"/>
                  <a:gd name="T49" fmla="*/ 8 h 161"/>
                  <a:gd name="T50" fmla="*/ 44 w 215"/>
                  <a:gd name="T51" fmla="*/ 9 h 161"/>
                  <a:gd name="T52" fmla="*/ 45 w 215"/>
                  <a:gd name="T53" fmla="*/ 10 h 161"/>
                  <a:gd name="T54" fmla="*/ 47 w 215"/>
                  <a:gd name="T55" fmla="*/ 12 h 161"/>
                  <a:gd name="T56" fmla="*/ 202 w 215"/>
                  <a:gd name="T57" fmla="*/ 31 h 161"/>
                  <a:gd name="T58" fmla="*/ 199 w 215"/>
                  <a:gd name="T59" fmla="*/ 51 h 161"/>
                  <a:gd name="T60" fmla="*/ 77 w 215"/>
                  <a:gd name="T61" fmla="*/ 142 h 161"/>
                  <a:gd name="T62" fmla="*/ 115 w 215"/>
                  <a:gd name="T63" fmla="*/ 142 h 161"/>
                  <a:gd name="T64" fmla="*/ 96 w 215"/>
                  <a:gd name="T65" fmla="*/ 154 h 161"/>
                  <a:gd name="T66" fmla="*/ 96 w 215"/>
                  <a:gd name="T67" fmla="*/ 130 h 161"/>
                  <a:gd name="T68" fmla="*/ 96 w 215"/>
                  <a:gd name="T69" fmla="*/ 154 h 161"/>
                  <a:gd name="T70" fmla="*/ 142 w 215"/>
                  <a:gd name="T71" fmla="*/ 142 h 161"/>
                  <a:gd name="T72" fmla="*/ 180 w 215"/>
                  <a:gd name="T73" fmla="*/ 142 h 161"/>
                  <a:gd name="T74" fmla="*/ 161 w 215"/>
                  <a:gd name="T75" fmla="*/ 154 h 161"/>
                  <a:gd name="T76" fmla="*/ 161 w 215"/>
                  <a:gd name="T77" fmla="*/ 130 h 161"/>
                  <a:gd name="T78" fmla="*/ 161 w 215"/>
                  <a:gd name="T79" fmla="*/ 154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15" h="161">
                    <a:moveTo>
                      <a:pt x="211" y="28"/>
                    </a:moveTo>
                    <a:cubicBezTo>
                      <a:pt x="209" y="26"/>
                      <a:pt x="207" y="24"/>
                      <a:pt x="202" y="24"/>
                    </a:cubicBezTo>
                    <a:cubicBezTo>
                      <a:pt x="61" y="24"/>
                      <a:pt x="61" y="24"/>
                      <a:pt x="61" y="24"/>
                    </a:cubicBezTo>
                    <a:cubicBezTo>
                      <a:pt x="54" y="9"/>
                      <a:pt x="54" y="9"/>
                      <a:pt x="54" y="9"/>
                    </a:cubicBezTo>
                    <a:cubicBezTo>
                      <a:pt x="54" y="8"/>
                      <a:pt x="53" y="7"/>
                      <a:pt x="52" y="6"/>
                    </a:cubicBezTo>
                    <a:cubicBezTo>
                      <a:pt x="52" y="5"/>
                      <a:pt x="51" y="5"/>
                      <a:pt x="50" y="4"/>
                    </a:cubicBezTo>
                    <a:cubicBezTo>
                      <a:pt x="50" y="3"/>
                      <a:pt x="49" y="3"/>
                      <a:pt x="49" y="2"/>
                    </a:cubicBezTo>
                    <a:cubicBezTo>
                      <a:pt x="48" y="2"/>
                      <a:pt x="48" y="2"/>
                      <a:pt x="48" y="2"/>
                    </a:cubicBezTo>
                    <a:cubicBezTo>
                      <a:pt x="48" y="2"/>
                      <a:pt x="47" y="2"/>
                      <a:pt x="46" y="1"/>
                    </a:cubicBezTo>
                    <a:cubicBezTo>
                      <a:pt x="46" y="1"/>
                      <a:pt x="46" y="1"/>
                      <a:pt x="46" y="1"/>
                    </a:cubicBezTo>
                    <a:cubicBezTo>
                      <a:pt x="45" y="1"/>
                      <a:pt x="44" y="1"/>
                      <a:pt x="44" y="1"/>
                    </a:cubicBezTo>
                    <a:cubicBezTo>
                      <a:pt x="43" y="1"/>
                      <a:pt x="43" y="1"/>
                      <a:pt x="43" y="1"/>
                    </a:cubicBezTo>
                    <a:cubicBezTo>
                      <a:pt x="42" y="0"/>
                      <a:pt x="42" y="0"/>
                      <a:pt x="42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6" y="0"/>
                      <a:pt x="0" y="6"/>
                      <a:pt x="0" y="14"/>
                    </a:cubicBezTo>
                    <a:cubicBezTo>
                      <a:pt x="0" y="21"/>
                      <a:pt x="6" y="27"/>
                      <a:pt x="14" y="27"/>
                    </a:cubicBezTo>
                    <a:cubicBezTo>
                      <a:pt x="33" y="27"/>
                      <a:pt x="33" y="27"/>
                      <a:pt x="33" y="27"/>
                    </a:cubicBezTo>
                    <a:cubicBezTo>
                      <a:pt x="41" y="44"/>
                      <a:pt x="41" y="44"/>
                      <a:pt x="41" y="44"/>
                    </a:cubicBezTo>
                    <a:cubicBezTo>
                      <a:pt x="42" y="49"/>
                      <a:pt x="45" y="54"/>
                      <a:pt x="45" y="54"/>
                    </a:cubicBezTo>
                    <a:cubicBezTo>
                      <a:pt x="64" y="97"/>
                      <a:pt x="64" y="97"/>
                      <a:pt x="64" y="97"/>
                    </a:cubicBezTo>
                    <a:cubicBezTo>
                      <a:pt x="64" y="97"/>
                      <a:pt x="64" y="98"/>
                      <a:pt x="65" y="98"/>
                    </a:cubicBezTo>
                    <a:cubicBezTo>
                      <a:pt x="68" y="106"/>
                      <a:pt x="68" y="106"/>
                      <a:pt x="68" y="106"/>
                    </a:cubicBezTo>
                    <a:cubicBezTo>
                      <a:pt x="70" y="110"/>
                      <a:pt x="73" y="113"/>
                      <a:pt x="78" y="115"/>
                    </a:cubicBezTo>
                    <a:cubicBezTo>
                      <a:pt x="77" y="115"/>
                      <a:pt x="77" y="115"/>
                      <a:pt x="77" y="115"/>
                    </a:cubicBezTo>
                    <a:cubicBezTo>
                      <a:pt x="170" y="115"/>
                      <a:pt x="170" y="115"/>
                      <a:pt x="170" y="115"/>
                    </a:cubicBezTo>
                    <a:cubicBezTo>
                      <a:pt x="174" y="115"/>
                      <a:pt x="174" y="115"/>
                      <a:pt x="174" y="115"/>
                    </a:cubicBezTo>
                    <a:cubicBezTo>
                      <a:pt x="174" y="115"/>
                      <a:pt x="174" y="115"/>
                      <a:pt x="174" y="115"/>
                    </a:cubicBezTo>
                    <a:cubicBezTo>
                      <a:pt x="178" y="113"/>
                      <a:pt x="182" y="110"/>
                      <a:pt x="183" y="106"/>
                    </a:cubicBezTo>
                    <a:cubicBezTo>
                      <a:pt x="206" y="54"/>
                      <a:pt x="206" y="54"/>
                      <a:pt x="206" y="54"/>
                    </a:cubicBezTo>
                    <a:cubicBezTo>
                      <a:pt x="208" y="51"/>
                      <a:pt x="215" y="36"/>
                      <a:pt x="211" y="28"/>
                    </a:cubicBezTo>
                    <a:close/>
                    <a:moveTo>
                      <a:pt x="199" y="51"/>
                    </a:moveTo>
                    <a:cubicBezTo>
                      <a:pt x="177" y="100"/>
                      <a:pt x="177" y="100"/>
                      <a:pt x="177" y="100"/>
                    </a:cubicBezTo>
                    <a:cubicBezTo>
                      <a:pt x="177" y="99"/>
                      <a:pt x="177" y="99"/>
                      <a:pt x="177" y="99"/>
                    </a:cubicBezTo>
                    <a:cubicBezTo>
                      <a:pt x="176" y="103"/>
                      <a:pt x="176" y="103"/>
                      <a:pt x="176" y="103"/>
                    </a:cubicBezTo>
                    <a:cubicBezTo>
                      <a:pt x="175" y="106"/>
                      <a:pt x="173" y="107"/>
                      <a:pt x="170" y="107"/>
                    </a:cubicBezTo>
                    <a:cubicBezTo>
                      <a:pt x="170" y="107"/>
                      <a:pt x="170" y="107"/>
                      <a:pt x="170" y="107"/>
                    </a:cubicBezTo>
                    <a:cubicBezTo>
                      <a:pt x="166" y="107"/>
                      <a:pt x="166" y="107"/>
                      <a:pt x="166" y="107"/>
                    </a:cubicBezTo>
                    <a:cubicBezTo>
                      <a:pt x="166" y="108"/>
                      <a:pt x="166" y="108"/>
                      <a:pt x="166" y="108"/>
                    </a:cubicBezTo>
                    <a:cubicBezTo>
                      <a:pt x="85" y="108"/>
                      <a:pt x="85" y="108"/>
                      <a:pt x="85" y="108"/>
                    </a:cubicBezTo>
                    <a:cubicBezTo>
                      <a:pt x="81" y="107"/>
                      <a:pt x="81" y="107"/>
                      <a:pt x="81" y="107"/>
                    </a:cubicBezTo>
                    <a:cubicBezTo>
                      <a:pt x="79" y="107"/>
                      <a:pt x="76" y="106"/>
                      <a:pt x="76" y="103"/>
                    </a:cubicBezTo>
                    <a:cubicBezTo>
                      <a:pt x="75" y="99"/>
                      <a:pt x="75" y="99"/>
                      <a:pt x="75" y="99"/>
                    </a:cubicBezTo>
                    <a:cubicBezTo>
                      <a:pt x="74" y="100"/>
                      <a:pt x="74" y="100"/>
                      <a:pt x="74" y="100"/>
                    </a:cubicBezTo>
                    <a:cubicBezTo>
                      <a:pt x="52" y="51"/>
                      <a:pt x="52" y="51"/>
                      <a:pt x="52" y="51"/>
                    </a:cubicBezTo>
                    <a:cubicBezTo>
                      <a:pt x="52" y="51"/>
                      <a:pt x="49" y="46"/>
                      <a:pt x="48" y="41"/>
                    </a:cubicBezTo>
                    <a:cubicBezTo>
                      <a:pt x="38" y="20"/>
                      <a:pt x="38" y="20"/>
                      <a:pt x="38" y="20"/>
                    </a:cubicBezTo>
                    <a:cubicBezTo>
                      <a:pt x="14" y="20"/>
                      <a:pt x="14" y="20"/>
                      <a:pt x="14" y="20"/>
                    </a:cubicBezTo>
                    <a:cubicBezTo>
                      <a:pt x="11" y="20"/>
                      <a:pt x="8" y="17"/>
                      <a:pt x="8" y="14"/>
                    </a:cubicBezTo>
                    <a:cubicBezTo>
                      <a:pt x="8" y="11"/>
                      <a:pt x="11" y="8"/>
                      <a:pt x="14" y="8"/>
                    </a:cubicBezTo>
                    <a:cubicBezTo>
                      <a:pt x="42" y="8"/>
                      <a:pt x="42" y="8"/>
                      <a:pt x="42" y="8"/>
                    </a:cubicBezTo>
                    <a:cubicBezTo>
                      <a:pt x="43" y="8"/>
                      <a:pt x="43" y="8"/>
                      <a:pt x="43" y="8"/>
                    </a:cubicBezTo>
                    <a:cubicBezTo>
                      <a:pt x="43" y="8"/>
                      <a:pt x="43" y="8"/>
                      <a:pt x="44" y="9"/>
                    </a:cubicBezTo>
                    <a:cubicBezTo>
                      <a:pt x="44" y="9"/>
                      <a:pt x="44" y="9"/>
                      <a:pt x="45" y="9"/>
                    </a:cubicBezTo>
                    <a:cubicBezTo>
                      <a:pt x="45" y="9"/>
                      <a:pt x="45" y="9"/>
                      <a:pt x="45" y="10"/>
                    </a:cubicBezTo>
                    <a:cubicBezTo>
                      <a:pt x="46" y="10"/>
                      <a:pt x="46" y="10"/>
                      <a:pt x="46" y="10"/>
                    </a:cubicBezTo>
                    <a:cubicBezTo>
                      <a:pt x="47" y="11"/>
                      <a:pt x="47" y="11"/>
                      <a:pt x="47" y="12"/>
                    </a:cubicBezTo>
                    <a:cubicBezTo>
                      <a:pt x="56" y="31"/>
                      <a:pt x="56" y="31"/>
                      <a:pt x="56" y="31"/>
                    </a:cubicBezTo>
                    <a:cubicBezTo>
                      <a:pt x="202" y="31"/>
                      <a:pt x="202" y="31"/>
                      <a:pt x="202" y="31"/>
                    </a:cubicBezTo>
                    <a:cubicBezTo>
                      <a:pt x="204" y="31"/>
                      <a:pt x="204" y="32"/>
                      <a:pt x="204" y="32"/>
                    </a:cubicBezTo>
                    <a:cubicBezTo>
                      <a:pt x="206" y="35"/>
                      <a:pt x="203" y="44"/>
                      <a:pt x="199" y="51"/>
                    </a:cubicBezTo>
                    <a:close/>
                    <a:moveTo>
                      <a:pt x="96" y="123"/>
                    </a:moveTo>
                    <a:cubicBezTo>
                      <a:pt x="86" y="123"/>
                      <a:pt x="77" y="131"/>
                      <a:pt x="77" y="142"/>
                    </a:cubicBezTo>
                    <a:cubicBezTo>
                      <a:pt x="77" y="152"/>
                      <a:pt x="86" y="161"/>
                      <a:pt x="96" y="161"/>
                    </a:cubicBezTo>
                    <a:cubicBezTo>
                      <a:pt x="106" y="161"/>
                      <a:pt x="115" y="152"/>
                      <a:pt x="115" y="142"/>
                    </a:cubicBezTo>
                    <a:cubicBezTo>
                      <a:pt x="115" y="131"/>
                      <a:pt x="106" y="123"/>
                      <a:pt x="96" y="123"/>
                    </a:cubicBezTo>
                    <a:close/>
                    <a:moveTo>
                      <a:pt x="96" y="154"/>
                    </a:moveTo>
                    <a:cubicBezTo>
                      <a:pt x="89" y="154"/>
                      <a:pt x="84" y="148"/>
                      <a:pt x="84" y="142"/>
                    </a:cubicBezTo>
                    <a:cubicBezTo>
                      <a:pt x="84" y="135"/>
                      <a:pt x="89" y="130"/>
                      <a:pt x="96" y="130"/>
                    </a:cubicBezTo>
                    <a:cubicBezTo>
                      <a:pt x="103" y="130"/>
                      <a:pt x="108" y="135"/>
                      <a:pt x="108" y="142"/>
                    </a:cubicBezTo>
                    <a:cubicBezTo>
                      <a:pt x="108" y="148"/>
                      <a:pt x="103" y="154"/>
                      <a:pt x="96" y="154"/>
                    </a:cubicBezTo>
                    <a:close/>
                    <a:moveTo>
                      <a:pt x="161" y="123"/>
                    </a:moveTo>
                    <a:cubicBezTo>
                      <a:pt x="151" y="123"/>
                      <a:pt x="142" y="131"/>
                      <a:pt x="142" y="142"/>
                    </a:cubicBezTo>
                    <a:cubicBezTo>
                      <a:pt x="142" y="152"/>
                      <a:pt x="151" y="161"/>
                      <a:pt x="161" y="161"/>
                    </a:cubicBezTo>
                    <a:cubicBezTo>
                      <a:pt x="172" y="161"/>
                      <a:pt x="180" y="152"/>
                      <a:pt x="180" y="142"/>
                    </a:cubicBezTo>
                    <a:cubicBezTo>
                      <a:pt x="180" y="131"/>
                      <a:pt x="172" y="123"/>
                      <a:pt x="161" y="123"/>
                    </a:cubicBezTo>
                    <a:close/>
                    <a:moveTo>
                      <a:pt x="161" y="154"/>
                    </a:moveTo>
                    <a:cubicBezTo>
                      <a:pt x="155" y="154"/>
                      <a:pt x="149" y="148"/>
                      <a:pt x="149" y="142"/>
                    </a:cubicBezTo>
                    <a:cubicBezTo>
                      <a:pt x="149" y="135"/>
                      <a:pt x="155" y="130"/>
                      <a:pt x="161" y="130"/>
                    </a:cubicBezTo>
                    <a:cubicBezTo>
                      <a:pt x="168" y="130"/>
                      <a:pt x="173" y="135"/>
                      <a:pt x="173" y="142"/>
                    </a:cubicBezTo>
                    <a:cubicBezTo>
                      <a:pt x="173" y="148"/>
                      <a:pt x="168" y="154"/>
                      <a:pt x="161" y="154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6961" y="1752309"/>
            <a:ext cx="1666482" cy="171549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86709" y="2135027"/>
            <a:ext cx="1215188" cy="1332787"/>
          </a:xfrm>
          <a:prstGeom prst="rect">
            <a:avLst/>
          </a:prstGeom>
        </p:spPr>
      </p:pic>
      <p:sp>
        <p:nvSpPr>
          <p:cNvPr id="7" name="Flecha derecha 6"/>
          <p:cNvSpPr/>
          <p:nvPr/>
        </p:nvSpPr>
        <p:spPr>
          <a:xfrm>
            <a:off x="475819" y="2610057"/>
            <a:ext cx="1624526" cy="804672"/>
          </a:xfrm>
          <a:prstGeom prst="rightArrow">
            <a:avLst/>
          </a:prstGeom>
          <a:solidFill>
            <a:srgbClr val="28A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72496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ctangle 3">
            <a:extLst>
              <a:ext uri="{FF2B5EF4-FFF2-40B4-BE49-F238E27FC236}">
                <a16:creationId xmlns:a16="http://schemas.microsoft.com/office/drawing/2014/main" id="{DA92B410-26D8-4F4B-BEE1-76964F0F4D0F}"/>
              </a:ext>
            </a:extLst>
          </p:cNvPr>
          <p:cNvSpPr/>
          <p:nvPr/>
        </p:nvSpPr>
        <p:spPr>
          <a:xfrm>
            <a:off x="172069" y="2709403"/>
            <a:ext cx="8028384" cy="1717340"/>
          </a:xfrm>
          <a:prstGeom prst="rect">
            <a:avLst/>
          </a:prstGeom>
          <a:solidFill>
            <a:schemeClr val="bg1">
              <a:lumMod val="65000"/>
              <a:lumOff val="35000"/>
            </a:schemeClr>
          </a:solidFill>
          <a:ln w="5715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62" name="Group 12">
            <a:extLst>
              <a:ext uri="{FF2B5EF4-FFF2-40B4-BE49-F238E27FC236}">
                <a16:creationId xmlns:a16="http://schemas.microsoft.com/office/drawing/2014/main" id="{699F5DFB-A774-449E-92C2-272EF8E5D8A9}"/>
              </a:ext>
            </a:extLst>
          </p:cNvPr>
          <p:cNvGrpSpPr/>
          <p:nvPr/>
        </p:nvGrpSpPr>
        <p:grpSpPr>
          <a:xfrm>
            <a:off x="852997" y="3386975"/>
            <a:ext cx="1640306" cy="1009677"/>
            <a:chOff x="1134819" y="5060053"/>
            <a:chExt cx="2490989" cy="1533306"/>
          </a:xfrm>
        </p:grpSpPr>
        <p:sp>
          <p:nvSpPr>
            <p:cNvPr id="63" name="TextBox 13">
              <a:extLst>
                <a:ext uri="{FF2B5EF4-FFF2-40B4-BE49-F238E27FC236}">
                  <a16:creationId xmlns:a16="http://schemas.microsoft.com/office/drawing/2014/main" id="{7F00882A-D7E1-4109-974F-40F7FC510E8D}"/>
                </a:ext>
              </a:extLst>
            </p:cNvPr>
            <p:cNvSpPr txBox="1"/>
            <p:nvPr/>
          </p:nvSpPr>
          <p:spPr>
            <a:xfrm>
              <a:off x="2006404" y="5060053"/>
              <a:ext cx="747830" cy="4206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Source Sans Pro"/>
                  <a:ea typeface="+mn-ea"/>
                  <a:cs typeface="+mn-cs"/>
                </a:rPr>
                <a:t>2016</a:t>
              </a: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ource Sans Pro"/>
                <a:ea typeface="+mn-ea"/>
                <a:cs typeface="+mn-cs"/>
              </a:endParaRPr>
            </a:p>
          </p:txBody>
        </p:sp>
        <p:sp>
          <p:nvSpPr>
            <p:cNvPr id="64" name="TextBox 14">
              <a:extLst>
                <a:ext uri="{FF2B5EF4-FFF2-40B4-BE49-F238E27FC236}">
                  <a16:creationId xmlns:a16="http://schemas.microsoft.com/office/drawing/2014/main" id="{C8ED571A-0271-4D02-8B2B-F6077A59B0C1}"/>
                </a:ext>
              </a:extLst>
            </p:cNvPr>
            <p:cNvSpPr txBox="1"/>
            <p:nvPr/>
          </p:nvSpPr>
          <p:spPr>
            <a:xfrm>
              <a:off x="1134819" y="5331398"/>
              <a:ext cx="2490989" cy="12619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/>
                  <a:ea typeface="+mn-ea"/>
                  <a:cs typeface="+mn-cs"/>
                </a:rPr>
                <a:t>Lorem ipsum </a:t>
              </a:r>
              <a:endParaRPr kumimoji="0" lang="vi-V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/>
                  <a:ea typeface="+mn-ea"/>
                  <a:cs typeface="+mn-cs"/>
                </a:rPr>
                <a:t>consectetur adipiscing elit Vestibulum diissim nunc</a:t>
              </a:r>
            </a:p>
          </p:txBody>
        </p:sp>
      </p:grpSp>
      <p:grpSp>
        <p:nvGrpSpPr>
          <p:cNvPr id="65" name="Group 21">
            <a:extLst>
              <a:ext uri="{FF2B5EF4-FFF2-40B4-BE49-F238E27FC236}">
                <a16:creationId xmlns:a16="http://schemas.microsoft.com/office/drawing/2014/main" id="{E9CEC67D-D5EA-4EA8-8592-45C6D399A2D9}"/>
              </a:ext>
            </a:extLst>
          </p:cNvPr>
          <p:cNvGrpSpPr/>
          <p:nvPr/>
        </p:nvGrpSpPr>
        <p:grpSpPr>
          <a:xfrm>
            <a:off x="2600018" y="3386975"/>
            <a:ext cx="1640306" cy="1009677"/>
            <a:chOff x="1134819" y="5060053"/>
            <a:chExt cx="2490989" cy="1533306"/>
          </a:xfrm>
        </p:grpSpPr>
        <p:sp>
          <p:nvSpPr>
            <p:cNvPr id="66" name="TextBox 22">
              <a:extLst>
                <a:ext uri="{FF2B5EF4-FFF2-40B4-BE49-F238E27FC236}">
                  <a16:creationId xmlns:a16="http://schemas.microsoft.com/office/drawing/2014/main" id="{621C21E6-1C46-441C-BB44-C79159AD8EDE}"/>
                </a:ext>
              </a:extLst>
            </p:cNvPr>
            <p:cNvSpPr txBox="1"/>
            <p:nvPr/>
          </p:nvSpPr>
          <p:spPr>
            <a:xfrm>
              <a:off x="2006401" y="5060053"/>
              <a:ext cx="747830" cy="4206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 algn="ctr">
                <a:defRPr/>
              </a:pPr>
              <a:r>
                <a:rPr lang="en-US" altLang="zh-CN" sz="1200" dirty="0">
                  <a:latin typeface="Source Sans Pro"/>
                </a:rPr>
                <a:t>2017</a:t>
              </a:r>
            </a:p>
          </p:txBody>
        </p:sp>
        <p:sp>
          <p:nvSpPr>
            <p:cNvPr id="67" name="TextBox 23">
              <a:extLst>
                <a:ext uri="{FF2B5EF4-FFF2-40B4-BE49-F238E27FC236}">
                  <a16:creationId xmlns:a16="http://schemas.microsoft.com/office/drawing/2014/main" id="{454B6F8D-DD52-466E-A002-15099902408B}"/>
                </a:ext>
              </a:extLst>
            </p:cNvPr>
            <p:cNvSpPr txBox="1"/>
            <p:nvPr/>
          </p:nvSpPr>
          <p:spPr>
            <a:xfrm>
              <a:off x="1134819" y="5331398"/>
              <a:ext cx="2490989" cy="12619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/>
                  <a:ea typeface="+mn-ea"/>
                  <a:cs typeface="+mn-cs"/>
                </a:rPr>
                <a:t>Lorem ipsum </a:t>
              </a:r>
              <a:endParaRPr kumimoji="0" lang="vi-V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/>
                  <a:ea typeface="+mn-ea"/>
                  <a:cs typeface="+mn-cs"/>
                </a:rPr>
                <a:t>consectetur adipiscing elit Vestibulum diissim nunc</a:t>
              </a:r>
            </a:p>
          </p:txBody>
        </p:sp>
      </p:grpSp>
      <p:grpSp>
        <p:nvGrpSpPr>
          <p:cNvPr id="68" name="Group 24">
            <a:extLst>
              <a:ext uri="{FF2B5EF4-FFF2-40B4-BE49-F238E27FC236}">
                <a16:creationId xmlns:a16="http://schemas.microsoft.com/office/drawing/2014/main" id="{D806A0A1-06BB-426C-8443-50046B49A1BA}"/>
              </a:ext>
            </a:extLst>
          </p:cNvPr>
          <p:cNvGrpSpPr/>
          <p:nvPr/>
        </p:nvGrpSpPr>
        <p:grpSpPr>
          <a:xfrm>
            <a:off x="4347040" y="3386975"/>
            <a:ext cx="1640306" cy="1009677"/>
            <a:chOff x="1134819" y="5060053"/>
            <a:chExt cx="2490989" cy="1533306"/>
          </a:xfrm>
        </p:grpSpPr>
        <p:sp>
          <p:nvSpPr>
            <p:cNvPr id="69" name="TextBox 25">
              <a:extLst>
                <a:ext uri="{FF2B5EF4-FFF2-40B4-BE49-F238E27FC236}">
                  <a16:creationId xmlns:a16="http://schemas.microsoft.com/office/drawing/2014/main" id="{BF4A5F11-097D-4022-9DFA-2C412B10931D}"/>
                </a:ext>
              </a:extLst>
            </p:cNvPr>
            <p:cNvSpPr txBox="1"/>
            <p:nvPr/>
          </p:nvSpPr>
          <p:spPr>
            <a:xfrm>
              <a:off x="2006401" y="5060053"/>
              <a:ext cx="747830" cy="4206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 algn="ctr">
                <a:defRPr/>
              </a:pPr>
              <a:r>
                <a:rPr lang="en-US" altLang="zh-CN" sz="1200" dirty="0">
                  <a:latin typeface="Source Sans Pro"/>
                </a:rPr>
                <a:t>2018</a:t>
              </a:r>
            </a:p>
          </p:txBody>
        </p:sp>
        <p:sp>
          <p:nvSpPr>
            <p:cNvPr id="70" name="TextBox 26">
              <a:extLst>
                <a:ext uri="{FF2B5EF4-FFF2-40B4-BE49-F238E27FC236}">
                  <a16:creationId xmlns:a16="http://schemas.microsoft.com/office/drawing/2014/main" id="{F29B1843-FAFE-4012-B999-781C8C8A9D7D}"/>
                </a:ext>
              </a:extLst>
            </p:cNvPr>
            <p:cNvSpPr txBox="1"/>
            <p:nvPr/>
          </p:nvSpPr>
          <p:spPr>
            <a:xfrm>
              <a:off x="1134819" y="5331398"/>
              <a:ext cx="2490989" cy="12619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/>
                  <a:ea typeface="+mn-ea"/>
                  <a:cs typeface="+mn-cs"/>
                </a:rPr>
                <a:t>Lorem ipsum </a:t>
              </a:r>
              <a:endParaRPr kumimoji="0" lang="vi-V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/>
                  <a:ea typeface="+mn-ea"/>
                  <a:cs typeface="+mn-cs"/>
                </a:rPr>
                <a:t>consectetur adipiscing elit Vestibulum diissim nunc</a:t>
              </a:r>
            </a:p>
          </p:txBody>
        </p:sp>
      </p:grpSp>
      <p:grpSp>
        <p:nvGrpSpPr>
          <p:cNvPr id="71" name="Group 27">
            <a:extLst>
              <a:ext uri="{FF2B5EF4-FFF2-40B4-BE49-F238E27FC236}">
                <a16:creationId xmlns:a16="http://schemas.microsoft.com/office/drawing/2014/main" id="{12CC647E-26B1-41D6-A37B-D282EB19991D}"/>
              </a:ext>
            </a:extLst>
          </p:cNvPr>
          <p:cNvGrpSpPr/>
          <p:nvPr/>
        </p:nvGrpSpPr>
        <p:grpSpPr>
          <a:xfrm>
            <a:off x="6094062" y="3386975"/>
            <a:ext cx="1640306" cy="1009677"/>
            <a:chOff x="1134819" y="5060053"/>
            <a:chExt cx="2490989" cy="1533306"/>
          </a:xfrm>
        </p:grpSpPr>
        <p:sp>
          <p:nvSpPr>
            <p:cNvPr id="72" name="TextBox 28">
              <a:extLst>
                <a:ext uri="{FF2B5EF4-FFF2-40B4-BE49-F238E27FC236}">
                  <a16:creationId xmlns:a16="http://schemas.microsoft.com/office/drawing/2014/main" id="{64A1DD06-C2AC-407A-8D94-567BF2255AF4}"/>
                </a:ext>
              </a:extLst>
            </p:cNvPr>
            <p:cNvSpPr txBox="1"/>
            <p:nvPr/>
          </p:nvSpPr>
          <p:spPr>
            <a:xfrm>
              <a:off x="2006401" y="5060053"/>
              <a:ext cx="747830" cy="4206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 algn="ctr">
                <a:defRPr/>
              </a:pPr>
              <a:r>
                <a:rPr lang="en-US" altLang="zh-CN" sz="1200" dirty="0">
                  <a:latin typeface="Source Sans Pro"/>
                </a:rPr>
                <a:t>2019</a:t>
              </a:r>
            </a:p>
          </p:txBody>
        </p:sp>
        <p:sp>
          <p:nvSpPr>
            <p:cNvPr id="73" name="TextBox 29">
              <a:extLst>
                <a:ext uri="{FF2B5EF4-FFF2-40B4-BE49-F238E27FC236}">
                  <a16:creationId xmlns:a16="http://schemas.microsoft.com/office/drawing/2014/main" id="{F470BA88-08CF-4D34-8B04-87990346435F}"/>
                </a:ext>
              </a:extLst>
            </p:cNvPr>
            <p:cNvSpPr txBox="1"/>
            <p:nvPr/>
          </p:nvSpPr>
          <p:spPr>
            <a:xfrm>
              <a:off x="1134819" y="5331398"/>
              <a:ext cx="2490989" cy="12619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/>
                  <a:ea typeface="+mn-ea"/>
                  <a:cs typeface="+mn-cs"/>
                </a:rPr>
                <a:t>Lorem ipsum </a:t>
              </a:r>
              <a:endParaRPr kumimoji="0" lang="vi-VN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/>
                  <a:ea typeface="+mn-ea"/>
                  <a:cs typeface="+mn-cs"/>
                </a:rPr>
                <a:t>consectetur adipiscing elit Vestibulum diissim nunc</a:t>
              </a:r>
            </a:p>
          </p:txBody>
        </p:sp>
      </p:grpSp>
      <p:grpSp>
        <p:nvGrpSpPr>
          <p:cNvPr id="74" name="Group 19">
            <a:extLst>
              <a:ext uri="{FF2B5EF4-FFF2-40B4-BE49-F238E27FC236}">
                <a16:creationId xmlns:a16="http://schemas.microsoft.com/office/drawing/2014/main" id="{A136443D-9B43-4C2F-86A3-C73E40309F35}"/>
              </a:ext>
            </a:extLst>
          </p:cNvPr>
          <p:cNvGrpSpPr/>
          <p:nvPr/>
        </p:nvGrpSpPr>
        <p:grpSpPr>
          <a:xfrm>
            <a:off x="848049" y="1131590"/>
            <a:ext cx="1650200" cy="983296"/>
            <a:chOff x="1026552" y="1853942"/>
            <a:chExt cx="2506014" cy="1493245"/>
          </a:xfrm>
        </p:grpSpPr>
        <p:sp>
          <p:nvSpPr>
            <p:cNvPr id="75" name="Freeform 250">
              <a:extLst>
                <a:ext uri="{FF2B5EF4-FFF2-40B4-BE49-F238E27FC236}">
                  <a16:creationId xmlns:a16="http://schemas.microsoft.com/office/drawing/2014/main" id="{9300DF9A-AF98-4E04-AECB-76E180B627D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96985" y="2588362"/>
              <a:ext cx="565150" cy="758825"/>
            </a:xfrm>
            <a:custGeom>
              <a:avLst/>
              <a:gdLst>
                <a:gd name="T0" fmla="*/ 137 w 255"/>
                <a:gd name="T1" fmla="*/ 342 h 342"/>
                <a:gd name="T2" fmla="*/ 135 w 255"/>
                <a:gd name="T3" fmla="*/ 342 h 342"/>
                <a:gd name="T4" fmla="*/ 133 w 255"/>
                <a:gd name="T5" fmla="*/ 336 h 342"/>
                <a:gd name="T6" fmla="*/ 160 w 255"/>
                <a:gd name="T7" fmla="*/ 222 h 342"/>
                <a:gd name="T8" fmla="*/ 110 w 255"/>
                <a:gd name="T9" fmla="*/ 248 h 342"/>
                <a:gd name="T10" fmla="*/ 20 w 255"/>
                <a:gd name="T11" fmla="*/ 213 h 342"/>
                <a:gd name="T12" fmla="*/ 50 w 255"/>
                <a:gd name="T13" fmla="*/ 114 h 342"/>
                <a:gd name="T14" fmla="*/ 148 w 255"/>
                <a:gd name="T15" fmla="*/ 153 h 342"/>
                <a:gd name="T16" fmla="*/ 166 w 255"/>
                <a:gd name="T17" fmla="*/ 206 h 342"/>
                <a:gd name="T18" fmla="*/ 223 w 255"/>
                <a:gd name="T19" fmla="*/ 17 h 342"/>
                <a:gd name="T20" fmla="*/ 206 w 255"/>
                <a:gd name="T21" fmla="*/ 43 h 342"/>
                <a:gd name="T22" fmla="*/ 200 w 255"/>
                <a:gd name="T23" fmla="*/ 44 h 342"/>
                <a:gd name="T24" fmla="*/ 199 w 255"/>
                <a:gd name="T25" fmla="*/ 39 h 342"/>
                <a:gd name="T26" fmla="*/ 221 w 255"/>
                <a:gd name="T27" fmla="*/ 5 h 342"/>
                <a:gd name="T28" fmla="*/ 223 w 255"/>
                <a:gd name="T29" fmla="*/ 2 h 342"/>
                <a:gd name="T30" fmla="*/ 227 w 255"/>
                <a:gd name="T31" fmla="*/ 1 h 342"/>
                <a:gd name="T32" fmla="*/ 229 w 255"/>
                <a:gd name="T33" fmla="*/ 2 h 342"/>
                <a:gd name="T34" fmla="*/ 235 w 255"/>
                <a:gd name="T35" fmla="*/ 6 h 342"/>
                <a:gd name="T36" fmla="*/ 255 w 255"/>
                <a:gd name="T37" fmla="*/ 38 h 342"/>
                <a:gd name="T38" fmla="*/ 248 w 255"/>
                <a:gd name="T39" fmla="*/ 43 h 342"/>
                <a:gd name="T40" fmla="*/ 231 w 255"/>
                <a:gd name="T41" fmla="*/ 14 h 342"/>
                <a:gd name="T42" fmla="*/ 168 w 255"/>
                <a:gd name="T43" fmla="*/ 216 h 342"/>
                <a:gd name="T44" fmla="*/ 140 w 255"/>
                <a:gd name="T45" fmla="*/ 340 h 342"/>
                <a:gd name="T46" fmla="*/ 137 w 255"/>
                <a:gd name="T47" fmla="*/ 342 h 342"/>
                <a:gd name="T48" fmla="*/ 80 w 255"/>
                <a:gd name="T49" fmla="*/ 115 h 342"/>
                <a:gd name="T50" fmla="*/ 54 w 255"/>
                <a:gd name="T51" fmla="*/ 122 h 342"/>
                <a:gd name="T52" fmla="*/ 27 w 255"/>
                <a:gd name="T53" fmla="*/ 210 h 342"/>
                <a:gd name="T54" fmla="*/ 108 w 255"/>
                <a:gd name="T55" fmla="*/ 240 h 342"/>
                <a:gd name="T56" fmla="*/ 159 w 255"/>
                <a:gd name="T57" fmla="*/ 212 h 342"/>
                <a:gd name="T58" fmla="*/ 141 w 255"/>
                <a:gd name="T59" fmla="*/ 157 h 342"/>
                <a:gd name="T60" fmla="*/ 80 w 255"/>
                <a:gd name="T61" fmla="*/ 115 h 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55" h="342">
                  <a:moveTo>
                    <a:pt x="137" y="342"/>
                  </a:moveTo>
                  <a:cubicBezTo>
                    <a:pt x="136" y="342"/>
                    <a:pt x="135" y="342"/>
                    <a:pt x="135" y="342"/>
                  </a:cubicBezTo>
                  <a:cubicBezTo>
                    <a:pt x="133" y="341"/>
                    <a:pt x="132" y="338"/>
                    <a:pt x="133" y="336"/>
                  </a:cubicBezTo>
                  <a:cubicBezTo>
                    <a:pt x="134" y="336"/>
                    <a:pt x="165" y="284"/>
                    <a:pt x="160" y="222"/>
                  </a:cubicBezTo>
                  <a:cubicBezTo>
                    <a:pt x="145" y="235"/>
                    <a:pt x="127" y="243"/>
                    <a:pt x="110" y="248"/>
                  </a:cubicBezTo>
                  <a:cubicBezTo>
                    <a:pt x="70" y="259"/>
                    <a:pt x="34" y="245"/>
                    <a:pt x="20" y="213"/>
                  </a:cubicBezTo>
                  <a:cubicBezTo>
                    <a:pt x="0" y="168"/>
                    <a:pt x="20" y="130"/>
                    <a:pt x="50" y="114"/>
                  </a:cubicBezTo>
                  <a:cubicBezTo>
                    <a:pt x="80" y="100"/>
                    <a:pt x="121" y="106"/>
                    <a:pt x="148" y="153"/>
                  </a:cubicBezTo>
                  <a:cubicBezTo>
                    <a:pt x="158" y="170"/>
                    <a:pt x="164" y="188"/>
                    <a:pt x="166" y="206"/>
                  </a:cubicBezTo>
                  <a:cubicBezTo>
                    <a:pt x="203" y="169"/>
                    <a:pt x="229" y="106"/>
                    <a:pt x="223" y="17"/>
                  </a:cubicBezTo>
                  <a:cubicBezTo>
                    <a:pt x="206" y="43"/>
                    <a:pt x="206" y="43"/>
                    <a:pt x="206" y="43"/>
                  </a:cubicBezTo>
                  <a:cubicBezTo>
                    <a:pt x="204" y="45"/>
                    <a:pt x="202" y="45"/>
                    <a:pt x="200" y="44"/>
                  </a:cubicBezTo>
                  <a:cubicBezTo>
                    <a:pt x="198" y="43"/>
                    <a:pt x="198" y="41"/>
                    <a:pt x="199" y="39"/>
                  </a:cubicBezTo>
                  <a:cubicBezTo>
                    <a:pt x="203" y="30"/>
                    <a:pt x="212" y="12"/>
                    <a:pt x="221" y="5"/>
                  </a:cubicBezTo>
                  <a:cubicBezTo>
                    <a:pt x="223" y="2"/>
                    <a:pt x="223" y="2"/>
                    <a:pt x="223" y="2"/>
                  </a:cubicBezTo>
                  <a:cubicBezTo>
                    <a:pt x="224" y="1"/>
                    <a:pt x="225" y="0"/>
                    <a:pt x="227" y="1"/>
                  </a:cubicBezTo>
                  <a:cubicBezTo>
                    <a:pt x="228" y="1"/>
                    <a:pt x="228" y="1"/>
                    <a:pt x="229" y="2"/>
                  </a:cubicBezTo>
                  <a:cubicBezTo>
                    <a:pt x="230" y="2"/>
                    <a:pt x="233" y="3"/>
                    <a:pt x="235" y="6"/>
                  </a:cubicBezTo>
                  <a:cubicBezTo>
                    <a:pt x="243" y="19"/>
                    <a:pt x="255" y="38"/>
                    <a:pt x="255" y="38"/>
                  </a:cubicBezTo>
                  <a:cubicBezTo>
                    <a:pt x="248" y="43"/>
                    <a:pt x="248" y="43"/>
                    <a:pt x="248" y="43"/>
                  </a:cubicBezTo>
                  <a:cubicBezTo>
                    <a:pt x="248" y="43"/>
                    <a:pt x="238" y="27"/>
                    <a:pt x="231" y="14"/>
                  </a:cubicBezTo>
                  <a:cubicBezTo>
                    <a:pt x="238" y="110"/>
                    <a:pt x="209" y="178"/>
                    <a:pt x="168" y="216"/>
                  </a:cubicBezTo>
                  <a:cubicBezTo>
                    <a:pt x="175" y="283"/>
                    <a:pt x="140" y="340"/>
                    <a:pt x="140" y="340"/>
                  </a:cubicBezTo>
                  <a:cubicBezTo>
                    <a:pt x="139" y="342"/>
                    <a:pt x="138" y="342"/>
                    <a:pt x="137" y="342"/>
                  </a:cubicBezTo>
                  <a:close/>
                  <a:moveTo>
                    <a:pt x="80" y="115"/>
                  </a:moveTo>
                  <a:cubicBezTo>
                    <a:pt x="71" y="115"/>
                    <a:pt x="62" y="118"/>
                    <a:pt x="54" y="122"/>
                  </a:cubicBezTo>
                  <a:cubicBezTo>
                    <a:pt x="27" y="135"/>
                    <a:pt x="10" y="170"/>
                    <a:pt x="27" y="210"/>
                  </a:cubicBezTo>
                  <a:cubicBezTo>
                    <a:pt x="40" y="238"/>
                    <a:pt x="72" y="250"/>
                    <a:pt x="108" y="240"/>
                  </a:cubicBezTo>
                  <a:cubicBezTo>
                    <a:pt x="126" y="236"/>
                    <a:pt x="143" y="226"/>
                    <a:pt x="159" y="212"/>
                  </a:cubicBezTo>
                  <a:cubicBezTo>
                    <a:pt x="157" y="194"/>
                    <a:pt x="151" y="175"/>
                    <a:pt x="141" y="157"/>
                  </a:cubicBezTo>
                  <a:cubicBezTo>
                    <a:pt x="124" y="127"/>
                    <a:pt x="101" y="115"/>
                    <a:pt x="80" y="11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3AAB9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6" name="Rectangle 30">
              <a:extLst>
                <a:ext uri="{FF2B5EF4-FFF2-40B4-BE49-F238E27FC236}">
                  <a16:creationId xmlns:a16="http://schemas.microsoft.com/office/drawing/2014/main" id="{26255B62-89CD-4966-A379-E5A18F55B97B}"/>
                </a:ext>
              </a:extLst>
            </p:cNvPr>
            <p:cNvSpPr/>
            <p:nvPr/>
          </p:nvSpPr>
          <p:spPr>
            <a:xfrm>
              <a:off x="1026552" y="1853942"/>
              <a:ext cx="2506014" cy="11217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33AAB9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Lorem ipsum </a:t>
              </a:r>
              <a:endParaRPr kumimoji="0" lang="vi-VN" sz="1400" b="1" i="0" u="none" strike="noStrike" kern="1200" cap="none" spc="0" normalizeH="0" baseline="0" noProof="0" dirty="0">
                <a:ln>
                  <a:noFill/>
                </a:ln>
                <a:solidFill>
                  <a:srgbClr val="33AAB9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33AAB9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consectetur adipiscing</a:t>
              </a:r>
            </a:p>
          </p:txBody>
        </p:sp>
      </p:grpSp>
      <p:grpSp>
        <p:nvGrpSpPr>
          <p:cNvPr id="77" name="Group 20">
            <a:extLst>
              <a:ext uri="{FF2B5EF4-FFF2-40B4-BE49-F238E27FC236}">
                <a16:creationId xmlns:a16="http://schemas.microsoft.com/office/drawing/2014/main" id="{3F07E6DF-569A-4BE4-B2F5-35FA82FF113D}"/>
              </a:ext>
            </a:extLst>
          </p:cNvPr>
          <p:cNvGrpSpPr/>
          <p:nvPr/>
        </p:nvGrpSpPr>
        <p:grpSpPr>
          <a:xfrm>
            <a:off x="2593422" y="1131590"/>
            <a:ext cx="1650200" cy="983296"/>
            <a:chOff x="3677096" y="1853942"/>
            <a:chExt cx="2506014" cy="1493245"/>
          </a:xfrm>
        </p:grpSpPr>
        <p:sp>
          <p:nvSpPr>
            <p:cNvPr id="78" name="Freeform 250">
              <a:extLst>
                <a:ext uri="{FF2B5EF4-FFF2-40B4-BE49-F238E27FC236}">
                  <a16:creationId xmlns:a16="http://schemas.microsoft.com/office/drawing/2014/main" id="{A0922C21-2E4C-413E-A1D6-955A62E7402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50033" y="2588362"/>
              <a:ext cx="565150" cy="758825"/>
            </a:xfrm>
            <a:custGeom>
              <a:avLst/>
              <a:gdLst>
                <a:gd name="T0" fmla="*/ 137 w 255"/>
                <a:gd name="T1" fmla="*/ 342 h 342"/>
                <a:gd name="T2" fmla="*/ 135 w 255"/>
                <a:gd name="T3" fmla="*/ 342 h 342"/>
                <a:gd name="T4" fmla="*/ 133 w 255"/>
                <a:gd name="T5" fmla="*/ 336 h 342"/>
                <a:gd name="T6" fmla="*/ 160 w 255"/>
                <a:gd name="T7" fmla="*/ 222 h 342"/>
                <a:gd name="T8" fmla="*/ 110 w 255"/>
                <a:gd name="T9" fmla="*/ 248 h 342"/>
                <a:gd name="T10" fmla="*/ 20 w 255"/>
                <a:gd name="T11" fmla="*/ 213 h 342"/>
                <a:gd name="T12" fmla="*/ 50 w 255"/>
                <a:gd name="T13" fmla="*/ 114 h 342"/>
                <a:gd name="T14" fmla="*/ 148 w 255"/>
                <a:gd name="T15" fmla="*/ 153 h 342"/>
                <a:gd name="T16" fmla="*/ 166 w 255"/>
                <a:gd name="T17" fmla="*/ 206 h 342"/>
                <a:gd name="T18" fmla="*/ 223 w 255"/>
                <a:gd name="T19" fmla="*/ 17 h 342"/>
                <a:gd name="T20" fmla="*/ 206 w 255"/>
                <a:gd name="T21" fmla="*/ 43 h 342"/>
                <a:gd name="T22" fmla="*/ 200 w 255"/>
                <a:gd name="T23" fmla="*/ 44 h 342"/>
                <a:gd name="T24" fmla="*/ 199 w 255"/>
                <a:gd name="T25" fmla="*/ 39 h 342"/>
                <a:gd name="T26" fmla="*/ 221 w 255"/>
                <a:gd name="T27" fmla="*/ 5 h 342"/>
                <a:gd name="T28" fmla="*/ 223 w 255"/>
                <a:gd name="T29" fmla="*/ 2 h 342"/>
                <a:gd name="T30" fmla="*/ 227 w 255"/>
                <a:gd name="T31" fmla="*/ 1 h 342"/>
                <a:gd name="T32" fmla="*/ 229 w 255"/>
                <a:gd name="T33" fmla="*/ 2 h 342"/>
                <a:gd name="T34" fmla="*/ 235 w 255"/>
                <a:gd name="T35" fmla="*/ 6 h 342"/>
                <a:gd name="T36" fmla="*/ 255 w 255"/>
                <a:gd name="T37" fmla="*/ 38 h 342"/>
                <a:gd name="T38" fmla="*/ 248 w 255"/>
                <a:gd name="T39" fmla="*/ 43 h 342"/>
                <a:gd name="T40" fmla="*/ 231 w 255"/>
                <a:gd name="T41" fmla="*/ 14 h 342"/>
                <a:gd name="T42" fmla="*/ 168 w 255"/>
                <a:gd name="T43" fmla="*/ 216 h 342"/>
                <a:gd name="T44" fmla="*/ 140 w 255"/>
                <a:gd name="T45" fmla="*/ 340 h 342"/>
                <a:gd name="T46" fmla="*/ 137 w 255"/>
                <a:gd name="T47" fmla="*/ 342 h 342"/>
                <a:gd name="T48" fmla="*/ 80 w 255"/>
                <a:gd name="T49" fmla="*/ 115 h 342"/>
                <a:gd name="T50" fmla="*/ 54 w 255"/>
                <a:gd name="T51" fmla="*/ 122 h 342"/>
                <a:gd name="T52" fmla="*/ 27 w 255"/>
                <a:gd name="T53" fmla="*/ 210 h 342"/>
                <a:gd name="T54" fmla="*/ 108 w 255"/>
                <a:gd name="T55" fmla="*/ 240 h 342"/>
                <a:gd name="T56" fmla="*/ 159 w 255"/>
                <a:gd name="T57" fmla="*/ 212 h 342"/>
                <a:gd name="T58" fmla="*/ 141 w 255"/>
                <a:gd name="T59" fmla="*/ 157 h 342"/>
                <a:gd name="T60" fmla="*/ 80 w 255"/>
                <a:gd name="T61" fmla="*/ 115 h 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55" h="342">
                  <a:moveTo>
                    <a:pt x="137" y="342"/>
                  </a:moveTo>
                  <a:cubicBezTo>
                    <a:pt x="136" y="342"/>
                    <a:pt x="135" y="342"/>
                    <a:pt x="135" y="342"/>
                  </a:cubicBezTo>
                  <a:cubicBezTo>
                    <a:pt x="133" y="341"/>
                    <a:pt x="132" y="338"/>
                    <a:pt x="133" y="336"/>
                  </a:cubicBezTo>
                  <a:cubicBezTo>
                    <a:pt x="134" y="336"/>
                    <a:pt x="165" y="284"/>
                    <a:pt x="160" y="222"/>
                  </a:cubicBezTo>
                  <a:cubicBezTo>
                    <a:pt x="145" y="235"/>
                    <a:pt x="127" y="243"/>
                    <a:pt x="110" y="248"/>
                  </a:cubicBezTo>
                  <a:cubicBezTo>
                    <a:pt x="70" y="259"/>
                    <a:pt x="34" y="245"/>
                    <a:pt x="20" y="213"/>
                  </a:cubicBezTo>
                  <a:cubicBezTo>
                    <a:pt x="0" y="168"/>
                    <a:pt x="20" y="130"/>
                    <a:pt x="50" y="114"/>
                  </a:cubicBezTo>
                  <a:cubicBezTo>
                    <a:pt x="80" y="100"/>
                    <a:pt x="121" y="106"/>
                    <a:pt x="148" y="153"/>
                  </a:cubicBezTo>
                  <a:cubicBezTo>
                    <a:pt x="158" y="170"/>
                    <a:pt x="164" y="188"/>
                    <a:pt x="166" y="206"/>
                  </a:cubicBezTo>
                  <a:cubicBezTo>
                    <a:pt x="203" y="169"/>
                    <a:pt x="229" y="106"/>
                    <a:pt x="223" y="17"/>
                  </a:cubicBezTo>
                  <a:cubicBezTo>
                    <a:pt x="206" y="43"/>
                    <a:pt x="206" y="43"/>
                    <a:pt x="206" y="43"/>
                  </a:cubicBezTo>
                  <a:cubicBezTo>
                    <a:pt x="204" y="45"/>
                    <a:pt x="202" y="45"/>
                    <a:pt x="200" y="44"/>
                  </a:cubicBezTo>
                  <a:cubicBezTo>
                    <a:pt x="198" y="43"/>
                    <a:pt x="198" y="41"/>
                    <a:pt x="199" y="39"/>
                  </a:cubicBezTo>
                  <a:cubicBezTo>
                    <a:pt x="203" y="30"/>
                    <a:pt x="212" y="12"/>
                    <a:pt x="221" y="5"/>
                  </a:cubicBezTo>
                  <a:cubicBezTo>
                    <a:pt x="223" y="2"/>
                    <a:pt x="223" y="2"/>
                    <a:pt x="223" y="2"/>
                  </a:cubicBezTo>
                  <a:cubicBezTo>
                    <a:pt x="224" y="1"/>
                    <a:pt x="225" y="0"/>
                    <a:pt x="227" y="1"/>
                  </a:cubicBezTo>
                  <a:cubicBezTo>
                    <a:pt x="228" y="1"/>
                    <a:pt x="228" y="1"/>
                    <a:pt x="229" y="2"/>
                  </a:cubicBezTo>
                  <a:cubicBezTo>
                    <a:pt x="230" y="2"/>
                    <a:pt x="233" y="3"/>
                    <a:pt x="235" y="6"/>
                  </a:cubicBezTo>
                  <a:cubicBezTo>
                    <a:pt x="243" y="19"/>
                    <a:pt x="255" y="38"/>
                    <a:pt x="255" y="38"/>
                  </a:cubicBezTo>
                  <a:cubicBezTo>
                    <a:pt x="248" y="43"/>
                    <a:pt x="248" y="43"/>
                    <a:pt x="248" y="43"/>
                  </a:cubicBezTo>
                  <a:cubicBezTo>
                    <a:pt x="248" y="43"/>
                    <a:pt x="238" y="27"/>
                    <a:pt x="231" y="14"/>
                  </a:cubicBezTo>
                  <a:cubicBezTo>
                    <a:pt x="238" y="110"/>
                    <a:pt x="209" y="178"/>
                    <a:pt x="168" y="216"/>
                  </a:cubicBezTo>
                  <a:cubicBezTo>
                    <a:pt x="175" y="283"/>
                    <a:pt x="140" y="340"/>
                    <a:pt x="140" y="340"/>
                  </a:cubicBezTo>
                  <a:cubicBezTo>
                    <a:pt x="139" y="342"/>
                    <a:pt x="138" y="342"/>
                    <a:pt x="137" y="342"/>
                  </a:cubicBezTo>
                  <a:close/>
                  <a:moveTo>
                    <a:pt x="80" y="115"/>
                  </a:moveTo>
                  <a:cubicBezTo>
                    <a:pt x="71" y="115"/>
                    <a:pt x="62" y="118"/>
                    <a:pt x="54" y="122"/>
                  </a:cubicBezTo>
                  <a:cubicBezTo>
                    <a:pt x="27" y="135"/>
                    <a:pt x="10" y="170"/>
                    <a:pt x="27" y="210"/>
                  </a:cubicBezTo>
                  <a:cubicBezTo>
                    <a:pt x="40" y="238"/>
                    <a:pt x="72" y="250"/>
                    <a:pt x="108" y="240"/>
                  </a:cubicBezTo>
                  <a:cubicBezTo>
                    <a:pt x="126" y="236"/>
                    <a:pt x="143" y="226"/>
                    <a:pt x="159" y="212"/>
                  </a:cubicBezTo>
                  <a:cubicBezTo>
                    <a:pt x="157" y="194"/>
                    <a:pt x="151" y="175"/>
                    <a:pt x="141" y="157"/>
                  </a:cubicBezTo>
                  <a:cubicBezTo>
                    <a:pt x="124" y="127"/>
                    <a:pt x="101" y="115"/>
                    <a:pt x="80" y="11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36987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9" name="Rectangle 31">
              <a:extLst>
                <a:ext uri="{FF2B5EF4-FFF2-40B4-BE49-F238E27FC236}">
                  <a16:creationId xmlns:a16="http://schemas.microsoft.com/office/drawing/2014/main" id="{02417E13-E5E7-4077-A970-956CF4CCA8D6}"/>
                </a:ext>
              </a:extLst>
            </p:cNvPr>
            <p:cNvSpPr/>
            <p:nvPr/>
          </p:nvSpPr>
          <p:spPr>
            <a:xfrm>
              <a:off x="3677096" y="1853942"/>
              <a:ext cx="2506014" cy="11217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336987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Lorem ipsum </a:t>
              </a:r>
              <a:endParaRPr kumimoji="0" lang="vi-VN" sz="1400" b="1" i="0" u="none" strike="noStrike" kern="1200" cap="none" spc="0" normalizeH="0" baseline="0" noProof="0" dirty="0">
                <a:ln>
                  <a:noFill/>
                </a:ln>
                <a:solidFill>
                  <a:srgbClr val="336987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336987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consectetur adipiscing</a:t>
              </a:r>
            </a:p>
          </p:txBody>
        </p:sp>
      </p:grpSp>
      <p:grpSp>
        <p:nvGrpSpPr>
          <p:cNvPr id="80" name="Group 53">
            <a:extLst>
              <a:ext uri="{FF2B5EF4-FFF2-40B4-BE49-F238E27FC236}">
                <a16:creationId xmlns:a16="http://schemas.microsoft.com/office/drawing/2014/main" id="{E8829EB2-71EA-4C7A-8514-18C87FF7DF17}"/>
              </a:ext>
            </a:extLst>
          </p:cNvPr>
          <p:cNvGrpSpPr/>
          <p:nvPr/>
        </p:nvGrpSpPr>
        <p:grpSpPr>
          <a:xfrm>
            <a:off x="4338795" y="1131590"/>
            <a:ext cx="1650200" cy="983296"/>
            <a:chOff x="6327640" y="1853942"/>
            <a:chExt cx="2506014" cy="1493245"/>
          </a:xfrm>
        </p:grpSpPr>
        <p:sp>
          <p:nvSpPr>
            <p:cNvPr id="81" name="Freeform 250">
              <a:extLst>
                <a:ext uri="{FF2B5EF4-FFF2-40B4-BE49-F238E27FC236}">
                  <a16:creationId xmlns:a16="http://schemas.microsoft.com/office/drawing/2014/main" id="{A791B9CE-DA02-4E4E-8EBF-EE44376244E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03081" y="2588362"/>
              <a:ext cx="565150" cy="758825"/>
            </a:xfrm>
            <a:custGeom>
              <a:avLst/>
              <a:gdLst>
                <a:gd name="T0" fmla="*/ 137 w 255"/>
                <a:gd name="T1" fmla="*/ 342 h 342"/>
                <a:gd name="T2" fmla="*/ 135 w 255"/>
                <a:gd name="T3" fmla="*/ 342 h 342"/>
                <a:gd name="T4" fmla="*/ 133 w 255"/>
                <a:gd name="T5" fmla="*/ 336 h 342"/>
                <a:gd name="T6" fmla="*/ 160 w 255"/>
                <a:gd name="T7" fmla="*/ 222 h 342"/>
                <a:gd name="T8" fmla="*/ 110 w 255"/>
                <a:gd name="T9" fmla="*/ 248 h 342"/>
                <a:gd name="T10" fmla="*/ 20 w 255"/>
                <a:gd name="T11" fmla="*/ 213 h 342"/>
                <a:gd name="T12" fmla="*/ 50 w 255"/>
                <a:gd name="T13" fmla="*/ 114 h 342"/>
                <a:gd name="T14" fmla="*/ 148 w 255"/>
                <a:gd name="T15" fmla="*/ 153 h 342"/>
                <a:gd name="T16" fmla="*/ 166 w 255"/>
                <a:gd name="T17" fmla="*/ 206 h 342"/>
                <a:gd name="T18" fmla="*/ 223 w 255"/>
                <a:gd name="T19" fmla="*/ 17 h 342"/>
                <a:gd name="T20" fmla="*/ 206 w 255"/>
                <a:gd name="T21" fmla="*/ 43 h 342"/>
                <a:gd name="T22" fmla="*/ 200 w 255"/>
                <a:gd name="T23" fmla="*/ 44 h 342"/>
                <a:gd name="T24" fmla="*/ 199 w 255"/>
                <a:gd name="T25" fmla="*/ 39 h 342"/>
                <a:gd name="T26" fmla="*/ 221 w 255"/>
                <a:gd name="T27" fmla="*/ 5 h 342"/>
                <a:gd name="T28" fmla="*/ 223 w 255"/>
                <a:gd name="T29" fmla="*/ 2 h 342"/>
                <a:gd name="T30" fmla="*/ 227 w 255"/>
                <a:gd name="T31" fmla="*/ 1 h 342"/>
                <a:gd name="T32" fmla="*/ 229 w 255"/>
                <a:gd name="T33" fmla="*/ 2 h 342"/>
                <a:gd name="T34" fmla="*/ 235 w 255"/>
                <a:gd name="T35" fmla="*/ 6 h 342"/>
                <a:gd name="T36" fmla="*/ 255 w 255"/>
                <a:gd name="T37" fmla="*/ 38 h 342"/>
                <a:gd name="T38" fmla="*/ 248 w 255"/>
                <a:gd name="T39" fmla="*/ 43 h 342"/>
                <a:gd name="T40" fmla="*/ 231 w 255"/>
                <a:gd name="T41" fmla="*/ 14 h 342"/>
                <a:gd name="T42" fmla="*/ 168 w 255"/>
                <a:gd name="T43" fmla="*/ 216 h 342"/>
                <a:gd name="T44" fmla="*/ 140 w 255"/>
                <a:gd name="T45" fmla="*/ 340 h 342"/>
                <a:gd name="T46" fmla="*/ 137 w 255"/>
                <a:gd name="T47" fmla="*/ 342 h 342"/>
                <a:gd name="T48" fmla="*/ 80 w 255"/>
                <a:gd name="T49" fmla="*/ 115 h 342"/>
                <a:gd name="T50" fmla="*/ 54 w 255"/>
                <a:gd name="T51" fmla="*/ 122 h 342"/>
                <a:gd name="T52" fmla="*/ 27 w 255"/>
                <a:gd name="T53" fmla="*/ 210 h 342"/>
                <a:gd name="T54" fmla="*/ 108 w 255"/>
                <a:gd name="T55" fmla="*/ 240 h 342"/>
                <a:gd name="T56" fmla="*/ 159 w 255"/>
                <a:gd name="T57" fmla="*/ 212 h 342"/>
                <a:gd name="T58" fmla="*/ 141 w 255"/>
                <a:gd name="T59" fmla="*/ 157 h 342"/>
                <a:gd name="T60" fmla="*/ 80 w 255"/>
                <a:gd name="T61" fmla="*/ 115 h 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55" h="342">
                  <a:moveTo>
                    <a:pt x="137" y="342"/>
                  </a:moveTo>
                  <a:cubicBezTo>
                    <a:pt x="136" y="342"/>
                    <a:pt x="135" y="342"/>
                    <a:pt x="135" y="342"/>
                  </a:cubicBezTo>
                  <a:cubicBezTo>
                    <a:pt x="133" y="341"/>
                    <a:pt x="132" y="338"/>
                    <a:pt x="133" y="336"/>
                  </a:cubicBezTo>
                  <a:cubicBezTo>
                    <a:pt x="134" y="336"/>
                    <a:pt x="165" y="284"/>
                    <a:pt x="160" y="222"/>
                  </a:cubicBezTo>
                  <a:cubicBezTo>
                    <a:pt x="145" y="235"/>
                    <a:pt x="127" y="243"/>
                    <a:pt x="110" y="248"/>
                  </a:cubicBezTo>
                  <a:cubicBezTo>
                    <a:pt x="70" y="259"/>
                    <a:pt x="34" y="245"/>
                    <a:pt x="20" y="213"/>
                  </a:cubicBezTo>
                  <a:cubicBezTo>
                    <a:pt x="0" y="168"/>
                    <a:pt x="20" y="130"/>
                    <a:pt x="50" y="114"/>
                  </a:cubicBezTo>
                  <a:cubicBezTo>
                    <a:pt x="80" y="100"/>
                    <a:pt x="121" y="106"/>
                    <a:pt x="148" y="153"/>
                  </a:cubicBezTo>
                  <a:cubicBezTo>
                    <a:pt x="158" y="170"/>
                    <a:pt x="164" y="188"/>
                    <a:pt x="166" y="206"/>
                  </a:cubicBezTo>
                  <a:cubicBezTo>
                    <a:pt x="203" y="169"/>
                    <a:pt x="229" y="106"/>
                    <a:pt x="223" y="17"/>
                  </a:cubicBezTo>
                  <a:cubicBezTo>
                    <a:pt x="206" y="43"/>
                    <a:pt x="206" y="43"/>
                    <a:pt x="206" y="43"/>
                  </a:cubicBezTo>
                  <a:cubicBezTo>
                    <a:pt x="204" y="45"/>
                    <a:pt x="202" y="45"/>
                    <a:pt x="200" y="44"/>
                  </a:cubicBezTo>
                  <a:cubicBezTo>
                    <a:pt x="198" y="43"/>
                    <a:pt x="198" y="41"/>
                    <a:pt x="199" y="39"/>
                  </a:cubicBezTo>
                  <a:cubicBezTo>
                    <a:pt x="203" y="30"/>
                    <a:pt x="212" y="12"/>
                    <a:pt x="221" y="5"/>
                  </a:cubicBezTo>
                  <a:cubicBezTo>
                    <a:pt x="223" y="2"/>
                    <a:pt x="223" y="2"/>
                    <a:pt x="223" y="2"/>
                  </a:cubicBezTo>
                  <a:cubicBezTo>
                    <a:pt x="224" y="1"/>
                    <a:pt x="225" y="0"/>
                    <a:pt x="227" y="1"/>
                  </a:cubicBezTo>
                  <a:cubicBezTo>
                    <a:pt x="228" y="1"/>
                    <a:pt x="228" y="1"/>
                    <a:pt x="229" y="2"/>
                  </a:cubicBezTo>
                  <a:cubicBezTo>
                    <a:pt x="230" y="2"/>
                    <a:pt x="233" y="3"/>
                    <a:pt x="235" y="6"/>
                  </a:cubicBezTo>
                  <a:cubicBezTo>
                    <a:pt x="243" y="19"/>
                    <a:pt x="255" y="38"/>
                    <a:pt x="255" y="38"/>
                  </a:cubicBezTo>
                  <a:cubicBezTo>
                    <a:pt x="248" y="43"/>
                    <a:pt x="248" y="43"/>
                    <a:pt x="248" y="43"/>
                  </a:cubicBezTo>
                  <a:cubicBezTo>
                    <a:pt x="248" y="43"/>
                    <a:pt x="238" y="27"/>
                    <a:pt x="231" y="14"/>
                  </a:cubicBezTo>
                  <a:cubicBezTo>
                    <a:pt x="238" y="110"/>
                    <a:pt x="209" y="178"/>
                    <a:pt x="168" y="216"/>
                  </a:cubicBezTo>
                  <a:cubicBezTo>
                    <a:pt x="175" y="283"/>
                    <a:pt x="140" y="340"/>
                    <a:pt x="140" y="340"/>
                  </a:cubicBezTo>
                  <a:cubicBezTo>
                    <a:pt x="139" y="342"/>
                    <a:pt x="138" y="342"/>
                    <a:pt x="137" y="342"/>
                  </a:cubicBezTo>
                  <a:close/>
                  <a:moveTo>
                    <a:pt x="80" y="115"/>
                  </a:moveTo>
                  <a:cubicBezTo>
                    <a:pt x="71" y="115"/>
                    <a:pt x="62" y="118"/>
                    <a:pt x="54" y="122"/>
                  </a:cubicBezTo>
                  <a:cubicBezTo>
                    <a:pt x="27" y="135"/>
                    <a:pt x="10" y="170"/>
                    <a:pt x="27" y="210"/>
                  </a:cubicBezTo>
                  <a:cubicBezTo>
                    <a:pt x="40" y="238"/>
                    <a:pt x="72" y="250"/>
                    <a:pt x="108" y="240"/>
                  </a:cubicBezTo>
                  <a:cubicBezTo>
                    <a:pt x="126" y="236"/>
                    <a:pt x="143" y="226"/>
                    <a:pt x="159" y="212"/>
                  </a:cubicBezTo>
                  <a:cubicBezTo>
                    <a:pt x="157" y="194"/>
                    <a:pt x="151" y="175"/>
                    <a:pt x="141" y="157"/>
                  </a:cubicBezTo>
                  <a:cubicBezTo>
                    <a:pt x="124" y="127"/>
                    <a:pt x="101" y="115"/>
                    <a:pt x="80" y="1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3B5C2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2" name="Rectangle 32">
              <a:extLst>
                <a:ext uri="{FF2B5EF4-FFF2-40B4-BE49-F238E27FC236}">
                  <a16:creationId xmlns:a16="http://schemas.microsoft.com/office/drawing/2014/main" id="{BECBA089-81AF-4C37-98C6-1417FA4EB4D5}"/>
                </a:ext>
              </a:extLst>
            </p:cNvPr>
            <p:cNvSpPr/>
            <p:nvPr/>
          </p:nvSpPr>
          <p:spPr>
            <a:xfrm>
              <a:off x="6327640" y="1853942"/>
              <a:ext cx="2506014" cy="11217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53B5C2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Lorem ipsum </a:t>
              </a:r>
              <a:endParaRPr kumimoji="0" lang="vi-VN" sz="1400" b="1" i="0" u="none" strike="noStrike" kern="1200" cap="none" spc="0" normalizeH="0" baseline="0" noProof="0" dirty="0">
                <a:ln>
                  <a:noFill/>
                </a:ln>
                <a:solidFill>
                  <a:srgbClr val="53B5C2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53B5C2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consectetur adipiscing</a:t>
              </a:r>
            </a:p>
          </p:txBody>
        </p:sp>
      </p:grpSp>
      <p:grpSp>
        <p:nvGrpSpPr>
          <p:cNvPr id="83" name="Group 54">
            <a:extLst>
              <a:ext uri="{FF2B5EF4-FFF2-40B4-BE49-F238E27FC236}">
                <a16:creationId xmlns:a16="http://schemas.microsoft.com/office/drawing/2014/main" id="{BF2F2BDF-4CC0-4D0C-97FA-0AB892453F1D}"/>
              </a:ext>
            </a:extLst>
          </p:cNvPr>
          <p:cNvGrpSpPr/>
          <p:nvPr/>
        </p:nvGrpSpPr>
        <p:grpSpPr>
          <a:xfrm>
            <a:off x="6084168" y="1131590"/>
            <a:ext cx="1650200" cy="983296"/>
            <a:chOff x="8978185" y="1853942"/>
            <a:chExt cx="2506014" cy="1493245"/>
          </a:xfrm>
        </p:grpSpPr>
        <p:sp>
          <p:nvSpPr>
            <p:cNvPr id="84" name="Freeform 250">
              <a:extLst>
                <a:ext uri="{FF2B5EF4-FFF2-40B4-BE49-F238E27FC236}">
                  <a16:creationId xmlns:a16="http://schemas.microsoft.com/office/drawing/2014/main" id="{DA7452DB-BA31-4457-BED4-59C0026D557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956130" y="2588362"/>
              <a:ext cx="565150" cy="758825"/>
            </a:xfrm>
            <a:custGeom>
              <a:avLst/>
              <a:gdLst>
                <a:gd name="T0" fmla="*/ 137 w 255"/>
                <a:gd name="T1" fmla="*/ 342 h 342"/>
                <a:gd name="T2" fmla="*/ 135 w 255"/>
                <a:gd name="T3" fmla="*/ 342 h 342"/>
                <a:gd name="T4" fmla="*/ 133 w 255"/>
                <a:gd name="T5" fmla="*/ 336 h 342"/>
                <a:gd name="T6" fmla="*/ 160 w 255"/>
                <a:gd name="T7" fmla="*/ 222 h 342"/>
                <a:gd name="T8" fmla="*/ 110 w 255"/>
                <a:gd name="T9" fmla="*/ 248 h 342"/>
                <a:gd name="T10" fmla="*/ 20 w 255"/>
                <a:gd name="T11" fmla="*/ 213 h 342"/>
                <a:gd name="T12" fmla="*/ 50 w 255"/>
                <a:gd name="T13" fmla="*/ 114 h 342"/>
                <a:gd name="T14" fmla="*/ 148 w 255"/>
                <a:gd name="T15" fmla="*/ 153 h 342"/>
                <a:gd name="T16" fmla="*/ 166 w 255"/>
                <a:gd name="T17" fmla="*/ 206 h 342"/>
                <a:gd name="T18" fmla="*/ 223 w 255"/>
                <a:gd name="T19" fmla="*/ 17 h 342"/>
                <a:gd name="T20" fmla="*/ 206 w 255"/>
                <a:gd name="T21" fmla="*/ 43 h 342"/>
                <a:gd name="T22" fmla="*/ 200 w 255"/>
                <a:gd name="T23" fmla="*/ 44 h 342"/>
                <a:gd name="T24" fmla="*/ 199 w 255"/>
                <a:gd name="T25" fmla="*/ 39 h 342"/>
                <a:gd name="T26" fmla="*/ 221 w 255"/>
                <a:gd name="T27" fmla="*/ 5 h 342"/>
                <a:gd name="T28" fmla="*/ 223 w 255"/>
                <a:gd name="T29" fmla="*/ 2 h 342"/>
                <a:gd name="T30" fmla="*/ 227 w 255"/>
                <a:gd name="T31" fmla="*/ 1 h 342"/>
                <a:gd name="T32" fmla="*/ 229 w 255"/>
                <a:gd name="T33" fmla="*/ 2 h 342"/>
                <a:gd name="T34" fmla="*/ 235 w 255"/>
                <a:gd name="T35" fmla="*/ 6 h 342"/>
                <a:gd name="T36" fmla="*/ 255 w 255"/>
                <a:gd name="T37" fmla="*/ 38 h 342"/>
                <a:gd name="T38" fmla="*/ 248 w 255"/>
                <a:gd name="T39" fmla="*/ 43 h 342"/>
                <a:gd name="T40" fmla="*/ 231 w 255"/>
                <a:gd name="T41" fmla="*/ 14 h 342"/>
                <a:gd name="T42" fmla="*/ 168 w 255"/>
                <a:gd name="T43" fmla="*/ 216 h 342"/>
                <a:gd name="T44" fmla="*/ 140 w 255"/>
                <a:gd name="T45" fmla="*/ 340 h 342"/>
                <a:gd name="T46" fmla="*/ 137 w 255"/>
                <a:gd name="T47" fmla="*/ 342 h 342"/>
                <a:gd name="T48" fmla="*/ 80 w 255"/>
                <a:gd name="T49" fmla="*/ 115 h 342"/>
                <a:gd name="T50" fmla="*/ 54 w 255"/>
                <a:gd name="T51" fmla="*/ 122 h 342"/>
                <a:gd name="T52" fmla="*/ 27 w 255"/>
                <a:gd name="T53" fmla="*/ 210 h 342"/>
                <a:gd name="T54" fmla="*/ 108 w 255"/>
                <a:gd name="T55" fmla="*/ 240 h 342"/>
                <a:gd name="T56" fmla="*/ 159 w 255"/>
                <a:gd name="T57" fmla="*/ 212 h 342"/>
                <a:gd name="T58" fmla="*/ 141 w 255"/>
                <a:gd name="T59" fmla="*/ 157 h 342"/>
                <a:gd name="T60" fmla="*/ 80 w 255"/>
                <a:gd name="T61" fmla="*/ 115 h 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55" h="342">
                  <a:moveTo>
                    <a:pt x="137" y="342"/>
                  </a:moveTo>
                  <a:cubicBezTo>
                    <a:pt x="136" y="342"/>
                    <a:pt x="135" y="342"/>
                    <a:pt x="135" y="342"/>
                  </a:cubicBezTo>
                  <a:cubicBezTo>
                    <a:pt x="133" y="341"/>
                    <a:pt x="132" y="338"/>
                    <a:pt x="133" y="336"/>
                  </a:cubicBezTo>
                  <a:cubicBezTo>
                    <a:pt x="134" y="336"/>
                    <a:pt x="165" y="284"/>
                    <a:pt x="160" y="222"/>
                  </a:cubicBezTo>
                  <a:cubicBezTo>
                    <a:pt x="145" y="235"/>
                    <a:pt x="127" y="243"/>
                    <a:pt x="110" y="248"/>
                  </a:cubicBezTo>
                  <a:cubicBezTo>
                    <a:pt x="70" y="259"/>
                    <a:pt x="34" y="245"/>
                    <a:pt x="20" y="213"/>
                  </a:cubicBezTo>
                  <a:cubicBezTo>
                    <a:pt x="0" y="168"/>
                    <a:pt x="20" y="130"/>
                    <a:pt x="50" y="114"/>
                  </a:cubicBezTo>
                  <a:cubicBezTo>
                    <a:pt x="80" y="100"/>
                    <a:pt x="121" y="106"/>
                    <a:pt x="148" y="153"/>
                  </a:cubicBezTo>
                  <a:cubicBezTo>
                    <a:pt x="158" y="170"/>
                    <a:pt x="164" y="188"/>
                    <a:pt x="166" y="206"/>
                  </a:cubicBezTo>
                  <a:cubicBezTo>
                    <a:pt x="203" y="169"/>
                    <a:pt x="229" y="106"/>
                    <a:pt x="223" y="17"/>
                  </a:cubicBezTo>
                  <a:cubicBezTo>
                    <a:pt x="206" y="43"/>
                    <a:pt x="206" y="43"/>
                    <a:pt x="206" y="43"/>
                  </a:cubicBezTo>
                  <a:cubicBezTo>
                    <a:pt x="204" y="45"/>
                    <a:pt x="202" y="45"/>
                    <a:pt x="200" y="44"/>
                  </a:cubicBezTo>
                  <a:cubicBezTo>
                    <a:pt x="198" y="43"/>
                    <a:pt x="198" y="41"/>
                    <a:pt x="199" y="39"/>
                  </a:cubicBezTo>
                  <a:cubicBezTo>
                    <a:pt x="203" y="30"/>
                    <a:pt x="212" y="12"/>
                    <a:pt x="221" y="5"/>
                  </a:cubicBezTo>
                  <a:cubicBezTo>
                    <a:pt x="223" y="2"/>
                    <a:pt x="223" y="2"/>
                    <a:pt x="223" y="2"/>
                  </a:cubicBezTo>
                  <a:cubicBezTo>
                    <a:pt x="224" y="1"/>
                    <a:pt x="225" y="0"/>
                    <a:pt x="227" y="1"/>
                  </a:cubicBezTo>
                  <a:cubicBezTo>
                    <a:pt x="228" y="1"/>
                    <a:pt x="228" y="1"/>
                    <a:pt x="229" y="2"/>
                  </a:cubicBezTo>
                  <a:cubicBezTo>
                    <a:pt x="230" y="2"/>
                    <a:pt x="233" y="3"/>
                    <a:pt x="235" y="6"/>
                  </a:cubicBezTo>
                  <a:cubicBezTo>
                    <a:pt x="243" y="19"/>
                    <a:pt x="255" y="38"/>
                    <a:pt x="255" y="38"/>
                  </a:cubicBezTo>
                  <a:cubicBezTo>
                    <a:pt x="248" y="43"/>
                    <a:pt x="248" y="43"/>
                    <a:pt x="248" y="43"/>
                  </a:cubicBezTo>
                  <a:cubicBezTo>
                    <a:pt x="248" y="43"/>
                    <a:pt x="238" y="27"/>
                    <a:pt x="231" y="14"/>
                  </a:cubicBezTo>
                  <a:cubicBezTo>
                    <a:pt x="238" y="110"/>
                    <a:pt x="209" y="178"/>
                    <a:pt x="168" y="216"/>
                  </a:cubicBezTo>
                  <a:cubicBezTo>
                    <a:pt x="175" y="283"/>
                    <a:pt x="140" y="340"/>
                    <a:pt x="140" y="340"/>
                  </a:cubicBezTo>
                  <a:cubicBezTo>
                    <a:pt x="139" y="342"/>
                    <a:pt x="138" y="342"/>
                    <a:pt x="137" y="342"/>
                  </a:cubicBezTo>
                  <a:close/>
                  <a:moveTo>
                    <a:pt x="80" y="115"/>
                  </a:moveTo>
                  <a:cubicBezTo>
                    <a:pt x="71" y="115"/>
                    <a:pt x="62" y="118"/>
                    <a:pt x="54" y="122"/>
                  </a:cubicBezTo>
                  <a:cubicBezTo>
                    <a:pt x="27" y="135"/>
                    <a:pt x="10" y="170"/>
                    <a:pt x="27" y="210"/>
                  </a:cubicBezTo>
                  <a:cubicBezTo>
                    <a:pt x="40" y="238"/>
                    <a:pt x="72" y="250"/>
                    <a:pt x="108" y="240"/>
                  </a:cubicBezTo>
                  <a:cubicBezTo>
                    <a:pt x="126" y="236"/>
                    <a:pt x="143" y="226"/>
                    <a:pt x="159" y="212"/>
                  </a:cubicBezTo>
                  <a:cubicBezTo>
                    <a:pt x="157" y="194"/>
                    <a:pt x="151" y="175"/>
                    <a:pt x="141" y="157"/>
                  </a:cubicBezTo>
                  <a:cubicBezTo>
                    <a:pt x="124" y="127"/>
                    <a:pt x="101" y="115"/>
                    <a:pt x="80" y="11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36987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5" name="Rectangle 33">
              <a:extLst>
                <a:ext uri="{FF2B5EF4-FFF2-40B4-BE49-F238E27FC236}">
                  <a16:creationId xmlns:a16="http://schemas.microsoft.com/office/drawing/2014/main" id="{EA675194-7244-4893-91B9-9861688693B5}"/>
                </a:ext>
              </a:extLst>
            </p:cNvPr>
            <p:cNvSpPr/>
            <p:nvPr/>
          </p:nvSpPr>
          <p:spPr>
            <a:xfrm>
              <a:off x="8978185" y="1853942"/>
              <a:ext cx="2506014" cy="112174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336987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Lorem ipsum </a:t>
              </a:r>
              <a:endParaRPr kumimoji="0" lang="vi-VN" sz="1400" b="1" i="0" u="none" strike="noStrike" kern="1200" cap="none" spc="0" normalizeH="0" baseline="0" noProof="0" dirty="0">
                <a:ln>
                  <a:noFill/>
                </a:ln>
                <a:solidFill>
                  <a:srgbClr val="336987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336987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consectetur adipiscing</a:t>
              </a:r>
            </a:p>
          </p:txBody>
        </p:sp>
      </p:grpSp>
      <p:sp>
        <p:nvSpPr>
          <p:cNvPr id="87" name="Oval 5">
            <a:extLst>
              <a:ext uri="{FF2B5EF4-FFF2-40B4-BE49-F238E27FC236}">
                <a16:creationId xmlns:a16="http://schemas.microsoft.com/office/drawing/2014/main" id="{259BE155-F840-49F4-B1DF-70A0624185EA}"/>
              </a:ext>
            </a:extLst>
          </p:cNvPr>
          <p:cNvSpPr/>
          <p:nvPr/>
        </p:nvSpPr>
        <p:spPr>
          <a:xfrm>
            <a:off x="2885889" y="2146497"/>
            <a:ext cx="1068567" cy="1068567"/>
          </a:xfrm>
          <a:prstGeom prst="ellipse">
            <a:avLst/>
          </a:prstGeom>
          <a:solidFill>
            <a:schemeClr val="accent2"/>
          </a:solidFill>
          <a:ln w="571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3" name="Oval 6">
            <a:extLst>
              <a:ext uri="{FF2B5EF4-FFF2-40B4-BE49-F238E27FC236}">
                <a16:creationId xmlns:a16="http://schemas.microsoft.com/office/drawing/2014/main" id="{A7A1AAB3-B684-4DB9-9CA1-B21BA5FFC732}"/>
              </a:ext>
            </a:extLst>
          </p:cNvPr>
          <p:cNvSpPr/>
          <p:nvPr/>
        </p:nvSpPr>
        <p:spPr>
          <a:xfrm>
            <a:off x="4632910" y="2146497"/>
            <a:ext cx="1068567" cy="1068567"/>
          </a:xfrm>
          <a:prstGeom prst="ellipse">
            <a:avLst/>
          </a:prstGeom>
          <a:solidFill>
            <a:schemeClr val="accent3"/>
          </a:solidFill>
          <a:ln w="571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8" name="Oval 7">
            <a:extLst>
              <a:ext uri="{FF2B5EF4-FFF2-40B4-BE49-F238E27FC236}">
                <a16:creationId xmlns:a16="http://schemas.microsoft.com/office/drawing/2014/main" id="{13D8BA2D-6E4C-4A1A-AEF3-18FD075FFF51}"/>
              </a:ext>
            </a:extLst>
          </p:cNvPr>
          <p:cNvSpPr/>
          <p:nvPr/>
        </p:nvSpPr>
        <p:spPr>
          <a:xfrm>
            <a:off x="6379933" y="2146497"/>
            <a:ext cx="1068567" cy="1068567"/>
          </a:xfrm>
          <a:prstGeom prst="ellipse">
            <a:avLst/>
          </a:prstGeom>
          <a:solidFill>
            <a:schemeClr val="accent4"/>
          </a:solidFill>
          <a:ln w="571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4" name="Oval 4">
            <a:extLst>
              <a:ext uri="{FF2B5EF4-FFF2-40B4-BE49-F238E27FC236}">
                <a16:creationId xmlns:a16="http://schemas.microsoft.com/office/drawing/2014/main" id="{F840F249-F9C4-4A8A-B23C-44C7B9511714}"/>
              </a:ext>
            </a:extLst>
          </p:cNvPr>
          <p:cNvSpPr/>
          <p:nvPr/>
        </p:nvSpPr>
        <p:spPr>
          <a:xfrm>
            <a:off x="1138866" y="2146497"/>
            <a:ext cx="1068567" cy="1068567"/>
          </a:xfrm>
          <a:prstGeom prst="ellipse">
            <a:avLst/>
          </a:prstGeom>
          <a:solidFill>
            <a:schemeClr val="accent1"/>
          </a:solidFill>
          <a:ln w="571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Title 1">
            <a:extLst>
              <a:ext uri="{FF2B5EF4-FFF2-40B4-BE49-F238E27FC236}">
                <a16:creationId xmlns:a16="http://schemas.microsoft.com/office/drawing/2014/main" id="{2F9E7F17-5929-40EC-B791-CB3530C09E6A}"/>
              </a:ext>
            </a:extLst>
          </p:cNvPr>
          <p:cNvSpPr txBox="1">
            <a:spLocks/>
          </p:cNvSpPr>
          <p:nvPr/>
        </p:nvSpPr>
        <p:spPr>
          <a:xfrm>
            <a:off x="-882024" y="44506"/>
            <a:ext cx="6827865" cy="538065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微软雅黑" pitchFamily="34" charset="-122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r>
              <a:rPr lang="en-US" altLang="zh-CN" sz="2800" dirty="0">
                <a:solidFill>
                  <a:schemeClr val="bg1"/>
                </a:solidFill>
              </a:rPr>
              <a:t>Company development timeline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3616" y="2257561"/>
            <a:ext cx="859065" cy="888519"/>
          </a:xfrm>
          <a:prstGeom prst="rect">
            <a:avLst/>
          </a:prstGeom>
        </p:spPr>
      </p:pic>
      <p:pic>
        <p:nvPicPr>
          <p:cNvPr id="37" name="Imagen 3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5085" y="2249010"/>
            <a:ext cx="859065" cy="888519"/>
          </a:xfrm>
          <a:prstGeom prst="rect">
            <a:avLst/>
          </a:prstGeom>
        </p:spPr>
      </p:pic>
      <p:pic>
        <p:nvPicPr>
          <p:cNvPr id="38" name="Imagen 3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8915" y="2257397"/>
            <a:ext cx="859065" cy="888519"/>
          </a:xfrm>
          <a:prstGeom prst="rect">
            <a:avLst/>
          </a:prstGeom>
        </p:spPr>
      </p:pic>
      <p:pic>
        <p:nvPicPr>
          <p:cNvPr id="39" name="Imagen 3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5879" y="2265143"/>
            <a:ext cx="859065" cy="888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594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lipse 9"/>
          <p:cNvSpPr/>
          <p:nvPr/>
        </p:nvSpPr>
        <p:spPr>
          <a:xfrm>
            <a:off x="5940152" y="4031041"/>
            <a:ext cx="3024336" cy="658452"/>
          </a:xfrm>
          <a:prstGeom prst="ellipse">
            <a:avLst/>
          </a:prstGeom>
          <a:solidFill>
            <a:srgbClr val="28A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Título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grpSp>
        <p:nvGrpSpPr>
          <p:cNvPr id="3" name="组合 11">
            <a:extLst>
              <a:ext uri="{FF2B5EF4-FFF2-40B4-BE49-F238E27FC236}">
                <a16:creationId xmlns:a16="http://schemas.microsoft.com/office/drawing/2014/main" id="{F0170B14-B68B-462E-845D-AD46A526ADA5}"/>
              </a:ext>
            </a:extLst>
          </p:cNvPr>
          <p:cNvGrpSpPr/>
          <p:nvPr/>
        </p:nvGrpSpPr>
        <p:grpSpPr>
          <a:xfrm>
            <a:off x="539356" y="1381136"/>
            <a:ext cx="8065292" cy="2641052"/>
            <a:chOff x="539356" y="1381136"/>
            <a:chExt cx="8065292" cy="2641052"/>
          </a:xfrm>
        </p:grpSpPr>
        <p:sp>
          <p:nvSpPr>
            <p:cNvPr id="4" name="i$liḋe-Rectangle: Rounded Corners 1">
              <a:extLst>
                <a:ext uri="{FF2B5EF4-FFF2-40B4-BE49-F238E27FC236}">
                  <a16:creationId xmlns:a16="http://schemas.microsoft.com/office/drawing/2014/main" id="{185ED06D-182E-4A79-9F64-DC462E677DC3}"/>
                </a:ext>
              </a:extLst>
            </p:cNvPr>
            <p:cNvSpPr/>
            <p:nvPr/>
          </p:nvSpPr>
          <p:spPr>
            <a:xfrm>
              <a:off x="539356" y="1507048"/>
              <a:ext cx="8065292" cy="1125629"/>
            </a:xfrm>
            <a:prstGeom prst="roundRect">
              <a:avLst>
                <a:gd name="adj" fmla="val 50000"/>
              </a:avLst>
            </a:prstGeom>
            <a:solidFill>
              <a:srgbClr val="0070C0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1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5" name="i$liḋe-Rectangle: Rounded Corners 2">
              <a:extLst>
                <a:ext uri="{FF2B5EF4-FFF2-40B4-BE49-F238E27FC236}">
                  <a16:creationId xmlns:a16="http://schemas.microsoft.com/office/drawing/2014/main" id="{324AFEE3-F8A3-4536-95D2-EC92E113FB85}"/>
                </a:ext>
              </a:extLst>
            </p:cNvPr>
            <p:cNvSpPr/>
            <p:nvPr/>
          </p:nvSpPr>
          <p:spPr>
            <a:xfrm>
              <a:off x="1290982" y="1381136"/>
              <a:ext cx="1549105" cy="304699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solidFill>
                <a:schemeClr val="bg1"/>
              </a:solidFill>
            </a:ln>
          </p:spPr>
          <p:txBody>
            <a:bodyPr wrap="none" lIns="72000" tIns="0" rIns="72000" bIns="0" anchor="ctr" anchorCtr="0">
              <a:normAutofit fontScale="92500" lnSpcReduction="20000"/>
            </a:bodyPr>
            <a:lstStyle/>
            <a:p>
              <a:pPr lvl="0" algn="ctr"/>
              <a:r>
                <a:rPr lang="en-US" altLang="zh-CN" b="1" dirty="0">
                  <a:solidFill>
                    <a:srgbClr val="FFFFFF"/>
                  </a:solidFill>
                </a:rPr>
                <a:t>Title text preset</a:t>
              </a:r>
              <a:endParaRPr lang="zh-CN" altLang="en-US" b="1" dirty="0">
                <a:solidFill>
                  <a:srgbClr val="FFFFFF"/>
                </a:solidFill>
              </a:endParaRPr>
            </a:p>
          </p:txBody>
        </p:sp>
        <p:sp>
          <p:nvSpPr>
            <p:cNvPr id="6" name="i$liḋe-Rectangle 3">
              <a:extLst>
                <a:ext uri="{FF2B5EF4-FFF2-40B4-BE49-F238E27FC236}">
                  <a16:creationId xmlns:a16="http://schemas.microsoft.com/office/drawing/2014/main" id="{429050C1-0944-449F-B6D6-500C5BACD9D4}"/>
                </a:ext>
              </a:extLst>
            </p:cNvPr>
            <p:cNvSpPr/>
            <p:nvPr/>
          </p:nvSpPr>
          <p:spPr>
            <a:xfrm>
              <a:off x="847928" y="1869776"/>
              <a:ext cx="3687498" cy="411219"/>
            </a:xfrm>
            <a:prstGeom prst="rect">
              <a:avLst/>
            </a:prstGeom>
          </p:spPr>
          <p:txBody>
            <a:bodyPr wrap="square" lIns="0" tIns="0" rIns="0" bIns="0">
              <a:normAutofit fontScale="70000" lnSpcReduction="20000"/>
            </a:bodyPr>
            <a:lstStyle/>
            <a:p>
              <a:pPr lvl="0">
                <a:lnSpc>
                  <a:spcPct val="120000"/>
                </a:lnSpc>
              </a:pPr>
              <a:r>
                <a:rPr lang="en-US" altLang="zh-CN" sz="1100" dirty="0">
                  <a:solidFill>
                    <a:srgbClr val="FFFFFF"/>
                  </a:solidFill>
                </a:rPr>
                <a:t>This part of the content as a text typesetting placeholder display(Recommended theme font)</a:t>
              </a:r>
              <a:br>
                <a:rPr lang="zh-CN" altLang="en-US" sz="1100" dirty="0">
                  <a:solidFill>
                    <a:srgbClr val="FFFFFF"/>
                  </a:solidFill>
                </a:rPr>
              </a:br>
              <a:r>
                <a:rPr lang="en-US" altLang="zh-CN" sz="1100" dirty="0">
                  <a:solidFill>
                    <a:srgbClr val="FFFFFF"/>
                  </a:solidFill>
                </a:rPr>
                <a:t>If you need to change, please adjust it under the (Set Shape Format) menu (text option)</a:t>
              </a:r>
              <a:endParaRPr lang="zh-CN" altLang="en-US" sz="1100" dirty="0">
                <a:solidFill>
                  <a:srgbClr val="FFFFFF"/>
                </a:solidFill>
              </a:endParaRPr>
            </a:p>
          </p:txBody>
        </p:sp>
        <p:sp>
          <p:nvSpPr>
            <p:cNvPr id="7" name="i$liḋe-Rectangle: Rounded Corners 4">
              <a:extLst>
                <a:ext uri="{FF2B5EF4-FFF2-40B4-BE49-F238E27FC236}">
                  <a16:creationId xmlns:a16="http://schemas.microsoft.com/office/drawing/2014/main" id="{7DFD07D3-D6C7-4344-89DE-379800DAD400}"/>
                </a:ext>
              </a:extLst>
            </p:cNvPr>
            <p:cNvSpPr/>
            <p:nvPr/>
          </p:nvSpPr>
          <p:spPr>
            <a:xfrm>
              <a:off x="539356" y="2896559"/>
              <a:ext cx="8065292" cy="1125629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1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8" name="i$liḋe-Rectangle 5">
              <a:extLst>
                <a:ext uri="{FF2B5EF4-FFF2-40B4-BE49-F238E27FC236}">
                  <a16:creationId xmlns:a16="http://schemas.microsoft.com/office/drawing/2014/main" id="{501205C5-3654-4F65-9C5F-4BEE1D48EBEA}"/>
                </a:ext>
              </a:extLst>
            </p:cNvPr>
            <p:cNvSpPr/>
            <p:nvPr/>
          </p:nvSpPr>
          <p:spPr>
            <a:xfrm>
              <a:off x="847928" y="3214109"/>
              <a:ext cx="3687498" cy="411219"/>
            </a:xfrm>
            <a:prstGeom prst="rect">
              <a:avLst/>
            </a:prstGeom>
          </p:spPr>
          <p:txBody>
            <a:bodyPr wrap="square" lIns="0" tIns="0" rIns="0" bIns="0">
              <a:normAutofit fontScale="70000" lnSpcReduction="20000"/>
            </a:bodyPr>
            <a:lstStyle/>
            <a:p>
              <a:pPr lvl="0">
                <a:lnSpc>
                  <a:spcPct val="120000"/>
                </a:lnSpc>
              </a:pPr>
              <a:r>
                <a:rPr lang="en-US" altLang="zh-CN" sz="1100" dirty="0">
                  <a:solidFill>
                    <a:srgbClr val="FFFFFF"/>
                  </a:solidFill>
                </a:rPr>
                <a:t>This part of the content as a text typesetting placeholder display(Recommended theme font)</a:t>
              </a:r>
              <a:br>
                <a:rPr lang="zh-CN" altLang="en-US" sz="1100" dirty="0">
                  <a:solidFill>
                    <a:srgbClr val="FFFFFF"/>
                  </a:solidFill>
                </a:rPr>
              </a:br>
              <a:r>
                <a:rPr lang="en-US" altLang="zh-CN" sz="1100" dirty="0">
                  <a:solidFill>
                    <a:srgbClr val="FFFFFF"/>
                  </a:solidFill>
                </a:rPr>
                <a:t>If you need to change, please adjust it under the (Set Shape Format) menu (text option)</a:t>
              </a:r>
              <a:endParaRPr lang="zh-CN" altLang="en-US" sz="1100" dirty="0">
                <a:solidFill>
                  <a:srgbClr val="FFFFFF"/>
                </a:solidFill>
              </a:endParaRPr>
            </a:p>
          </p:txBody>
        </p:sp>
        <p:sp>
          <p:nvSpPr>
            <p:cNvPr id="9" name="i$liḋe-Rectangle: Rounded Corners 6">
              <a:extLst>
                <a:ext uri="{FF2B5EF4-FFF2-40B4-BE49-F238E27FC236}">
                  <a16:creationId xmlns:a16="http://schemas.microsoft.com/office/drawing/2014/main" id="{F4D46EBE-1612-46C0-B622-27B2EC0E859C}"/>
                </a:ext>
              </a:extLst>
            </p:cNvPr>
            <p:cNvSpPr/>
            <p:nvPr/>
          </p:nvSpPr>
          <p:spPr>
            <a:xfrm>
              <a:off x="1290982" y="2744210"/>
              <a:ext cx="1549105" cy="304699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solidFill>
                <a:schemeClr val="bg1"/>
              </a:solidFill>
            </a:ln>
          </p:spPr>
          <p:txBody>
            <a:bodyPr wrap="none" lIns="72000" tIns="0" rIns="72000" bIns="0" anchor="ctr" anchorCtr="0">
              <a:normAutofit fontScale="92500" lnSpcReduction="20000"/>
            </a:bodyPr>
            <a:lstStyle/>
            <a:p>
              <a:pPr lvl="0" algn="ctr"/>
              <a:r>
                <a:rPr lang="en-US" altLang="zh-CN" b="1" dirty="0">
                  <a:solidFill>
                    <a:srgbClr val="FFFFFF"/>
                  </a:solidFill>
                </a:rPr>
                <a:t>Title text preset</a:t>
              </a:r>
              <a:endParaRPr lang="zh-CN" altLang="en-US" b="1" dirty="0">
                <a:solidFill>
                  <a:srgbClr val="FFFFFF"/>
                </a:solidFill>
              </a:endParaRPr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7881" y="684557"/>
            <a:ext cx="3120410" cy="4004936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2F9E7F17-5929-40EC-B791-CB3530C09E6A}"/>
              </a:ext>
            </a:extLst>
          </p:cNvPr>
          <p:cNvSpPr txBox="1">
            <a:spLocks/>
          </p:cNvSpPr>
          <p:nvPr/>
        </p:nvSpPr>
        <p:spPr>
          <a:xfrm>
            <a:off x="-573846" y="-27997"/>
            <a:ext cx="6827865" cy="538065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微软雅黑" pitchFamily="34" charset="-122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r>
              <a:rPr lang="en-US" altLang="zh-CN" sz="2800" dirty="0">
                <a:solidFill>
                  <a:schemeClr val="bg1"/>
                </a:solidFill>
              </a:rPr>
              <a:t>Company development timeline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9082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Elipse 28"/>
          <p:cNvSpPr/>
          <p:nvPr/>
        </p:nvSpPr>
        <p:spPr>
          <a:xfrm>
            <a:off x="235364" y="987574"/>
            <a:ext cx="4037191" cy="4037191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30" name="Imagen 2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920" y="1439105"/>
            <a:ext cx="3134128" cy="3134128"/>
          </a:xfrm>
          <a:prstGeom prst="rect">
            <a:avLst/>
          </a:prstGeom>
        </p:spPr>
      </p:pic>
      <p:grpSp>
        <p:nvGrpSpPr>
          <p:cNvPr id="5" name="Group 24"/>
          <p:cNvGrpSpPr/>
          <p:nvPr/>
        </p:nvGrpSpPr>
        <p:grpSpPr>
          <a:xfrm>
            <a:off x="4407460" y="1146625"/>
            <a:ext cx="2750753" cy="772288"/>
            <a:chOff x="4094085" y="1232756"/>
            <a:chExt cx="3667671" cy="1029717"/>
          </a:xfrm>
        </p:grpSpPr>
        <p:sp>
          <p:nvSpPr>
            <p:cNvPr id="13" name="TextBox 22"/>
            <p:cNvSpPr txBox="1"/>
            <p:nvPr/>
          </p:nvSpPr>
          <p:spPr>
            <a:xfrm>
              <a:off x="4094085" y="1232756"/>
              <a:ext cx="3667671" cy="246221"/>
            </a:xfrm>
            <a:prstGeom prst="rect">
              <a:avLst/>
            </a:prstGeom>
            <a:noFill/>
          </p:spPr>
          <p:txBody>
            <a:bodyPr wrap="none" lIns="0" tIns="0" rIns="0" bIns="0">
              <a:normAutofit fontScale="85000" lnSpcReduction="20000"/>
            </a:bodyPr>
            <a:lstStyle/>
            <a:p>
              <a:r>
                <a:rPr lang="en-US" altLang="zh-CN" sz="1600" b="1" dirty="0">
                  <a:solidFill>
                    <a:schemeClr val="accent2"/>
                  </a:solidFill>
                </a:rPr>
                <a:t>Title text preset</a:t>
              </a:r>
              <a:endParaRPr lang="zh-CN" altLang="en-US" sz="1600" b="1" dirty="0">
                <a:solidFill>
                  <a:schemeClr val="accent2"/>
                </a:solidFill>
              </a:endParaRPr>
            </a:p>
          </p:txBody>
        </p:sp>
        <p:sp>
          <p:nvSpPr>
            <p:cNvPr id="14" name="Rectangle 23"/>
            <p:cNvSpPr/>
            <p:nvPr/>
          </p:nvSpPr>
          <p:spPr>
            <a:xfrm>
              <a:off x="4094085" y="1478976"/>
              <a:ext cx="3667671" cy="783497"/>
            </a:xfrm>
            <a:prstGeom prst="rect">
              <a:avLst/>
            </a:prstGeom>
          </p:spPr>
          <p:txBody>
            <a:bodyPr wrap="square" lIns="0" tIns="0" rIns="0" bIns="0" anchor="t" anchorCtr="0">
              <a:normAutofit fontScale="85000" lnSpcReduction="20000"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1100" dirty="0"/>
                <a:t>This part of the content as a text typesetting placeholder display(Recommended theme font)</a:t>
              </a:r>
              <a:br>
                <a:rPr lang="zh-CN" altLang="en-US" sz="1100" dirty="0"/>
              </a:br>
              <a:r>
                <a:rPr lang="en-US" altLang="zh-CN" sz="1100" dirty="0"/>
                <a:t>If you need to change, please adjust it under the (Set Shape Format) menu (text option)</a:t>
              </a:r>
              <a:endParaRPr lang="zh-CN" altLang="en-US" sz="1100" dirty="0"/>
            </a:p>
          </p:txBody>
        </p:sp>
      </p:grpSp>
      <p:grpSp>
        <p:nvGrpSpPr>
          <p:cNvPr id="6" name="Group 25"/>
          <p:cNvGrpSpPr/>
          <p:nvPr/>
        </p:nvGrpSpPr>
        <p:grpSpPr>
          <a:xfrm>
            <a:off x="6397103" y="2527694"/>
            <a:ext cx="2750753" cy="772288"/>
            <a:chOff x="4094085" y="1232756"/>
            <a:chExt cx="3667671" cy="1029717"/>
          </a:xfrm>
        </p:grpSpPr>
        <p:sp>
          <p:nvSpPr>
            <p:cNvPr id="11" name="TextBox 26"/>
            <p:cNvSpPr txBox="1"/>
            <p:nvPr/>
          </p:nvSpPr>
          <p:spPr>
            <a:xfrm>
              <a:off x="4094085" y="1232756"/>
              <a:ext cx="3667671" cy="246221"/>
            </a:xfrm>
            <a:prstGeom prst="rect">
              <a:avLst/>
            </a:prstGeom>
            <a:noFill/>
          </p:spPr>
          <p:txBody>
            <a:bodyPr wrap="none" lIns="0" tIns="0" rIns="0" bIns="0">
              <a:normAutofit fontScale="85000" lnSpcReduction="20000"/>
            </a:bodyPr>
            <a:lstStyle/>
            <a:p>
              <a:r>
                <a:rPr lang="en-US" altLang="zh-CN" sz="1600" b="1" dirty="0">
                  <a:solidFill>
                    <a:schemeClr val="accent4">
                      <a:lumMod val="100000"/>
                    </a:schemeClr>
                  </a:solidFill>
                </a:rPr>
                <a:t>Title text preset</a:t>
              </a:r>
              <a:endParaRPr lang="zh-CN" altLang="en-US" sz="1600" b="1" dirty="0">
                <a:solidFill>
                  <a:schemeClr val="accent4">
                    <a:lumMod val="100000"/>
                  </a:schemeClr>
                </a:solidFill>
              </a:endParaRPr>
            </a:p>
          </p:txBody>
        </p:sp>
        <p:sp>
          <p:nvSpPr>
            <p:cNvPr id="12" name="Rectangle 27"/>
            <p:cNvSpPr/>
            <p:nvPr/>
          </p:nvSpPr>
          <p:spPr>
            <a:xfrm>
              <a:off x="4094085" y="1478976"/>
              <a:ext cx="3667671" cy="783497"/>
            </a:xfrm>
            <a:prstGeom prst="rect">
              <a:avLst/>
            </a:prstGeom>
          </p:spPr>
          <p:txBody>
            <a:bodyPr wrap="square" lIns="0" tIns="0" rIns="0" bIns="0" anchor="t" anchorCtr="0">
              <a:normAutofit fontScale="85000" lnSpcReduction="20000"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1100" dirty="0"/>
                <a:t>This part of the content as a text typesetting placeholder display(Recommended theme font)</a:t>
              </a:r>
              <a:br>
                <a:rPr lang="zh-CN" altLang="en-US" sz="1100" dirty="0"/>
              </a:br>
              <a:r>
                <a:rPr lang="en-US" altLang="zh-CN" sz="1100" dirty="0"/>
                <a:t>If you need to change, please adjust it under the (Set Shape Format) menu (text option)</a:t>
              </a:r>
              <a:endParaRPr lang="zh-CN" altLang="en-US" sz="1100" dirty="0"/>
            </a:p>
          </p:txBody>
        </p:sp>
      </p:grpSp>
      <p:grpSp>
        <p:nvGrpSpPr>
          <p:cNvPr id="7" name="Group 28"/>
          <p:cNvGrpSpPr/>
          <p:nvPr/>
        </p:nvGrpSpPr>
        <p:grpSpPr>
          <a:xfrm>
            <a:off x="4751320" y="4019080"/>
            <a:ext cx="2750753" cy="772288"/>
            <a:chOff x="4094085" y="1232756"/>
            <a:chExt cx="3667671" cy="1029717"/>
          </a:xfrm>
        </p:grpSpPr>
        <p:sp>
          <p:nvSpPr>
            <p:cNvPr id="9" name="TextBox 29"/>
            <p:cNvSpPr txBox="1"/>
            <p:nvPr/>
          </p:nvSpPr>
          <p:spPr>
            <a:xfrm>
              <a:off x="4094085" y="1232756"/>
              <a:ext cx="3667671" cy="246221"/>
            </a:xfrm>
            <a:prstGeom prst="rect">
              <a:avLst/>
            </a:prstGeom>
            <a:noFill/>
          </p:spPr>
          <p:txBody>
            <a:bodyPr wrap="none" lIns="0" tIns="0" rIns="0" bIns="0">
              <a:normAutofit fontScale="85000" lnSpcReduction="20000"/>
            </a:bodyPr>
            <a:lstStyle/>
            <a:p>
              <a:r>
                <a:rPr lang="en-US" altLang="zh-CN" sz="1600" b="1" dirty="0">
                  <a:solidFill>
                    <a:schemeClr val="accent3">
                      <a:lumMod val="100000"/>
                    </a:schemeClr>
                  </a:solidFill>
                </a:rPr>
                <a:t>Title text preset</a:t>
              </a:r>
              <a:endParaRPr lang="zh-CN" altLang="en-US" sz="1600" b="1" dirty="0">
                <a:solidFill>
                  <a:schemeClr val="accent3">
                    <a:lumMod val="100000"/>
                  </a:schemeClr>
                </a:solidFill>
              </a:endParaRPr>
            </a:p>
          </p:txBody>
        </p:sp>
        <p:sp>
          <p:nvSpPr>
            <p:cNvPr id="10" name="Rectangle 30"/>
            <p:cNvSpPr/>
            <p:nvPr/>
          </p:nvSpPr>
          <p:spPr>
            <a:xfrm>
              <a:off x="4094085" y="1478976"/>
              <a:ext cx="3667671" cy="783497"/>
            </a:xfrm>
            <a:prstGeom prst="rect">
              <a:avLst/>
            </a:prstGeom>
          </p:spPr>
          <p:txBody>
            <a:bodyPr wrap="square" lIns="0" tIns="0" rIns="0" bIns="0" anchor="t" anchorCtr="0">
              <a:normAutofit fontScale="85000" lnSpcReduction="20000"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1100" dirty="0"/>
                <a:t>This part of the content as a text typesetting placeholder display(Recommended theme font)</a:t>
              </a:r>
              <a:br>
                <a:rPr lang="zh-CN" altLang="en-US" sz="1100" dirty="0"/>
              </a:br>
              <a:r>
                <a:rPr lang="en-US" altLang="zh-CN" sz="1100" dirty="0"/>
                <a:t>If you need to change, please adjust it under the (Set Shape Format) menu (text option)</a:t>
              </a:r>
              <a:endParaRPr lang="zh-CN" altLang="en-US" sz="1100" dirty="0"/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2852619" y="1191551"/>
            <a:ext cx="3346256" cy="3449679"/>
            <a:chOff x="1515723" y="969493"/>
            <a:chExt cx="3346256" cy="3449679"/>
          </a:xfrm>
        </p:grpSpPr>
        <p:grpSp>
          <p:nvGrpSpPr>
            <p:cNvPr id="4" name="Group 1"/>
            <p:cNvGrpSpPr/>
            <p:nvPr/>
          </p:nvGrpSpPr>
          <p:grpSpPr>
            <a:xfrm>
              <a:off x="1515723" y="969493"/>
              <a:ext cx="3346256" cy="3449679"/>
              <a:chOff x="2020964" y="1292657"/>
              <a:chExt cx="4461674" cy="4599572"/>
            </a:xfrm>
          </p:grpSpPr>
          <p:sp>
            <p:nvSpPr>
              <p:cNvPr id="15" name="Freeform: Shape 4"/>
              <p:cNvSpPr/>
              <p:nvPr/>
            </p:nvSpPr>
            <p:spPr>
              <a:xfrm>
                <a:off x="3009449" y="2425847"/>
                <a:ext cx="3473189" cy="2340000"/>
              </a:xfrm>
              <a:custGeom>
                <a:avLst/>
                <a:gdLst>
                  <a:gd name="connsiteX0" fmla="*/ 1170000 w 3473189"/>
                  <a:gd name="connsiteY0" fmla="*/ 0 h 2340000"/>
                  <a:gd name="connsiteX1" fmla="*/ 2316230 w 3473189"/>
                  <a:gd name="connsiteY1" fmla="*/ 934204 h 2340000"/>
                  <a:gd name="connsiteX2" fmla="*/ 2322677 w 3473189"/>
                  <a:gd name="connsiteY2" fmla="*/ 976446 h 2340000"/>
                  <a:gd name="connsiteX3" fmla="*/ 2762234 w 3473189"/>
                  <a:gd name="connsiteY3" fmla="*/ 976446 h 2340000"/>
                  <a:gd name="connsiteX4" fmla="*/ 2762234 w 3473189"/>
                  <a:gd name="connsiteY4" fmla="*/ 782892 h 2340000"/>
                  <a:gd name="connsiteX5" fmla="*/ 3473189 w 3473189"/>
                  <a:gd name="connsiteY5" fmla="*/ 1170000 h 2340000"/>
                  <a:gd name="connsiteX6" fmla="*/ 2762234 w 3473189"/>
                  <a:gd name="connsiteY6" fmla="*/ 1557108 h 2340000"/>
                  <a:gd name="connsiteX7" fmla="*/ 2762234 w 3473189"/>
                  <a:gd name="connsiteY7" fmla="*/ 1363554 h 2340000"/>
                  <a:gd name="connsiteX8" fmla="*/ 2322677 w 3473189"/>
                  <a:gd name="connsiteY8" fmla="*/ 1363554 h 2340000"/>
                  <a:gd name="connsiteX9" fmla="*/ 2316230 w 3473189"/>
                  <a:gd name="connsiteY9" fmla="*/ 1405796 h 2340000"/>
                  <a:gd name="connsiteX10" fmla="*/ 1170000 w 3473189"/>
                  <a:gd name="connsiteY10" fmla="*/ 2340000 h 2340000"/>
                  <a:gd name="connsiteX11" fmla="*/ 0 w 3473189"/>
                  <a:gd name="connsiteY11" fmla="*/ 1170000 h 2340000"/>
                  <a:gd name="connsiteX12" fmla="*/ 1170000 w 3473189"/>
                  <a:gd name="connsiteY12" fmla="*/ 0 h 234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473189" h="2340000">
                    <a:moveTo>
                      <a:pt x="1170000" y="0"/>
                    </a:moveTo>
                    <a:cubicBezTo>
                      <a:pt x="1735401" y="0"/>
                      <a:pt x="2207132" y="401055"/>
                      <a:pt x="2316230" y="934204"/>
                    </a:cubicBezTo>
                    <a:lnTo>
                      <a:pt x="2322677" y="976446"/>
                    </a:lnTo>
                    <a:lnTo>
                      <a:pt x="2762234" y="976446"/>
                    </a:lnTo>
                    <a:lnTo>
                      <a:pt x="2762234" y="782892"/>
                    </a:lnTo>
                    <a:lnTo>
                      <a:pt x="3473189" y="1170000"/>
                    </a:lnTo>
                    <a:lnTo>
                      <a:pt x="2762234" y="1557108"/>
                    </a:lnTo>
                    <a:lnTo>
                      <a:pt x="2762234" y="1363554"/>
                    </a:lnTo>
                    <a:lnTo>
                      <a:pt x="2322677" y="1363554"/>
                    </a:lnTo>
                    <a:lnTo>
                      <a:pt x="2316230" y="1405796"/>
                    </a:lnTo>
                    <a:cubicBezTo>
                      <a:pt x="2207132" y="1938945"/>
                      <a:pt x="1735401" y="2340000"/>
                      <a:pt x="1170000" y="2340000"/>
                    </a:cubicBezTo>
                    <a:cubicBezTo>
                      <a:pt x="523827" y="2340000"/>
                      <a:pt x="0" y="1816173"/>
                      <a:pt x="0" y="1170000"/>
                    </a:cubicBezTo>
                    <a:cubicBezTo>
                      <a:pt x="0" y="523827"/>
                      <a:pt x="523827" y="0"/>
                      <a:pt x="117000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dirty="0"/>
              </a:p>
            </p:txBody>
          </p:sp>
          <p:sp>
            <p:nvSpPr>
              <p:cNvPr id="16" name="Freeform: Shape 5"/>
              <p:cNvSpPr/>
              <p:nvPr/>
            </p:nvSpPr>
            <p:spPr>
              <a:xfrm rot="5400000">
                <a:off x="2166476" y="2985635"/>
                <a:ext cx="3473189" cy="2340000"/>
              </a:xfrm>
              <a:custGeom>
                <a:avLst/>
                <a:gdLst>
                  <a:gd name="connsiteX0" fmla="*/ 1170000 w 3473189"/>
                  <a:gd name="connsiteY0" fmla="*/ 0 h 2340000"/>
                  <a:gd name="connsiteX1" fmla="*/ 2316230 w 3473189"/>
                  <a:gd name="connsiteY1" fmla="*/ 934204 h 2340000"/>
                  <a:gd name="connsiteX2" fmla="*/ 2322677 w 3473189"/>
                  <a:gd name="connsiteY2" fmla="*/ 976446 h 2340000"/>
                  <a:gd name="connsiteX3" fmla="*/ 2762234 w 3473189"/>
                  <a:gd name="connsiteY3" fmla="*/ 976446 h 2340000"/>
                  <a:gd name="connsiteX4" fmla="*/ 2762234 w 3473189"/>
                  <a:gd name="connsiteY4" fmla="*/ 782892 h 2340000"/>
                  <a:gd name="connsiteX5" fmla="*/ 3473189 w 3473189"/>
                  <a:gd name="connsiteY5" fmla="*/ 1170000 h 2340000"/>
                  <a:gd name="connsiteX6" fmla="*/ 2762234 w 3473189"/>
                  <a:gd name="connsiteY6" fmla="*/ 1557108 h 2340000"/>
                  <a:gd name="connsiteX7" fmla="*/ 2762234 w 3473189"/>
                  <a:gd name="connsiteY7" fmla="*/ 1363554 h 2340000"/>
                  <a:gd name="connsiteX8" fmla="*/ 2322677 w 3473189"/>
                  <a:gd name="connsiteY8" fmla="*/ 1363554 h 2340000"/>
                  <a:gd name="connsiteX9" fmla="*/ 2316230 w 3473189"/>
                  <a:gd name="connsiteY9" fmla="*/ 1405796 h 2340000"/>
                  <a:gd name="connsiteX10" fmla="*/ 1170000 w 3473189"/>
                  <a:gd name="connsiteY10" fmla="*/ 2340000 h 2340000"/>
                  <a:gd name="connsiteX11" fmla="*/ 0 w 3473189"/>
                  <a:gd name="connsiteY11" fmla="*/ 1170000 h 2340000"/>
                  <a:gd name="connsiteX12" fmla="*/ 1170000 w 3473189"/>
                  <a:gd name="connsiteY12" fmla="*/ 0 h 234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473189" h="2340000">
                    <a:moveTo>
                      <a:pt x="1170000" y="0"/>
                    </a:moveTo>
                    <a:cubicBezTo>
                      <a:pt x="1735401" y="0"/>
                      <a:pt x="2207132" y="401055"/>
                      <a:pt x="2316230" y="934204"/>
                    </a:cubicBezTo>
                    <a:lnTo>
                      <a:pt x="2322677" y="976446"/>
                    </a:lnTo>
                    <a:lnTo>
                      <a:pt x="2762234" y="976446"/>
                    </a:lnTo>
                    <a:lnTo>
                      <a:pt x="2762234" y="782892"/>
                    </a:lnTo>
                    <a:lnTo>
                      <a:pt x="3473189" y="1170000"/>
                    </a:lnTo>
                    <a:lnTo>
                      <a:pt x="2762234" y="1557108"/>
                    </a:lnTo>
                    <a:lnTo>
                      <a:pt x="2762234" y="1363554"/>
                    </a:lnTo>
                    <a:lnTo>
                      <a:pt x="2322677" y="1363554"/>
                    </a:lnTo>
                    <a:lnTo>
                      <a:pt x="2316230" y="1405796"/>
                    </a:lnTo>
                    <a:cubicBezTo>
                      <a:pt x="2207132" y="1938945"/>
                      <a:pt x="1735401" y="2340000"/>
                      <a:pt x="1170000" y="2340000"/>
                    </a:cubicBezTo>
                    <a:cubicBezTo>
                      <a:pt x="523827" y="2340000"/>
                      <a:pt x="0" y="1816173"/>
                      <a:pt x="0" y="1170000"/>
                    </a:cubicBezTo>
                    <a:cubicBezTo>
                      <a:pt x="0" y="523827"/>
                      <a:pt x="523827" y="0"/>
                      <a:pt x="1170000" y="0"/>
                    </a:cubicBezTo>
                    <a:close/>
                  </a:path>
                </a:pathLst>
              </a:custGeom>
              <a:solidFill>
                <a:srgbClr val="0070C0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dirty="0"/>
              </a:p>
            </p:txBody>
          </p:sp>
          <p:sp>
            <p:nvSpPr>
              <p:cNvPr id="17" name="Freeform: Shape 6"/>
              <p:cNvSpPr/>
              <p:nvPr/>
            </p:nvSpPr>
            <p:spPr>
              <a:xfrm rot="16200000">
                <a:off x="1810422" y="1859252"/>
                <a:ext cx="3473189" cy="2340000"/>
              </a:xfrm>
              <a:custGeom>
                <a:avLst/>
                <a:gdLst>
                  <a:gd name="connsiteX0" fmla="*/ 1170000 w 3473189"/>
                  <a:gd name="connsiteY0" fmla="*/ 0 h 2340000"/>
                  <a:gd name="connsiteX1" fmla="*/ 2316230 w 3473189"/>
                  <a:gd name="connsiteY1" fmla="*/ 934204 h 2340000"/>
                  <a:gd name="connsiteX2" fmla="*/ 2322677 w 3473189"/>
                  <a:gd name="connsiteY2" fmla="*/ 976446 h 2340000"/>
                  <a:gd name="connsiteX3" fmla="*/ 2762234 w 3473189"/>
                  <a:gd name="connsiteY3" fmla="*/ 976446 h 2340000"/>
                  <a:gd name="connsiteX4" fmla="*/ 2762234 w 3473189"/>
                  <a:gd name="connsiteY4" fmla="*/ 782892 h 2340000"/>
                  <a:gd name="connsiteX5" fmla="*/ 3473189 w 3473189"/>
                  <a:gd name="connsiteY5" fmla="*/ 1170000 h 2340000"/>
                  <a:gd name="connsiteX6" fmla="*/ 2762234 w 3473189"/>
                  <a:gd name="connsiteY6" fmla="*/ 1557108 h 2340000"/>
                  <a:gd name="connsiteX7" fmla="*/ 2762234 w 3473189"/>
                  <a:gd name="connsiteY7" fmla="*/ 1363554 h 2340000"/>
                  <a:gd name="connsiteX8" fmla="*/ 2322677 w 3473189"/>
                  <a:gd name="connsiteY8" fmla="*/ 1363554 h 2340000"/>
                  <a:gd name="connsiteX9" fmla="*/ 2316230 w 3473189"/>
                  <a:gd name="connsiteY9" fmla="*/ 1405796 h 2340000"/>
                  <a:gd name="connsiteX10" fmla="*/ 1170000 w 3473189"/>
                  <a:gd name="connsiteY10" fmla="*/ 2340000 h 2340000"/>
                  <a:gd name="connsiteX11" fmla="*/ 0 w 3473189"/>
                  <a:gd name="connsiteY11" fmla="*/ 1170000 h 2340000"/>
                  <a:gd name="connsiteX12" fmla="*/ 1170000 w 3473189"/>
                  <a:gd name="connsiteY12" fmla="*/ 0 h 234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473189" h="2340000">
                    <a:moveTo>
                      <a:pt x="1170000" y="0"/>
                    </a:moveTo>
                    <a:cubicBezTo>
                      <a:pt x="1735401" y="0"/>
                      <a:pt x="2207132" y="401055"/>
                      <a:pt x="2316230" y="934204"/>
                    </a:cubicBezTo>
                    <a:lnTo>
                      <a:pt x="2322677" y="976446"/>
                    </a:lnTo>
                    <a:lnTo>
                      <a:pt x="2762234" y="976446"/>
                    </a:lnTo>
                    <a:lnTo>
                      <a:pt x="2762234" y="782892"/>
                    </a:lnTo>
                    <a:lnTo>
                      <a:pt x="3473189" y="1170000"/>
                    </a:lnTo>
                    <a:lnTo>
                      <a:pt x="2762234" y="1557108"/>
                    </a:lnTo>
                    <a:lnTo>
                      <a:pt x="2762234" y="1363554"/>
                    </a:lnTo>
                    <a:lnTo>
                      <a:pt x="2322677" y="1363554"/>
                    </a:lnTo>
                    <a:lnTo>
                      <a:pt x="2316230" y="1405796"/>
                    </a:lnTo>
                    <a:cubicBezTo>
                      <a:pt x="2207132" y="1938945"/>
                      <a:pt x="1735401" y="2340000"/>
                      <a:pt x="1170000" y="2340000"/>
                    </a:cubicBezTo>
                    <a:cubicBezTo>
                      <a:pt x="523827" y="2340000"/>
                      <a:pt x="0" y="1816173"/>
                      <a:pt x="0" y="1170000"/>
                    </a:cubicBezTo>
                    <a:cubicBezTo>
                      <a:pt x="0" y="523827"/>
                      <a:pt x="523827" y="0"/>
                      <a:pt x="117000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dirty="0"/>
              </a:p>
            </p:txBody>
          </p:sp>
          <p:sp>
            <p:nvSpPr>
              <p:cNvPr id="18" name="Oval 7"/>
              <p:cNvSpPr>
                <a:spLocks noChangeAspect="1"/>
              </p:cNvSpPr>
              <p:nvPr/>
            </p:nvSpPr>
            <p:spPr>
              <a:xfrm>
                <a:off x="2020964" y="2419040"/>
                <a:ext cx="2340000" cy="2340000"/>
              </a:xfrm>
              <a:prstGeom prst="ellipse">
                <a:avLst/>
              </a:prstGeom>
              <a:solidFill>
                <a:srgbClr val="28AB8D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dirty="0"/>
              </a:p>
            </p:txBody>
          </p:sp>
          <p:grpSp>
            <p:nvGrpSpPr>
              <p:cNvPr id="19" name="Group 8"/>
              <p:cNvGrpSpPr>
                <a:grpSpLocks noChangeAspect="1"/>
              </p:cNvGrpSpPr>
              <p:nvPr/>
            </p:nvGrpSpPr>
            <p:grpSpPr>
              <a:xfrm>
                <a:off x="2837797" y="2832824"/>
                <a:ext cx="701772" cy="355442"/>
                <a:chOff x="4325938" y="280988"/>
                <a:chExt cx="488950" cy="247650"/>
              </a:xfrm>
              <a:solidFill>
                <a:schemeClr val="bg1"/>
              </a:solidFill>
            </p:grpSpPr>
            <p:sp>
              <p:nvSpPr>
                <p:cNvPr id="21" name="Freeform: Shape 12"/>
                <p:cNvSpPr>
                  <a:spLocks/>
                </p:cNvSpPr>
                <p:nvPr/>
              </p:nvSpPr>
              <p:spPr bwMode="auto">
                <a:xfrm>
                  <a:off x="4325938" y="458788"/>
                  <a:ext cx="69850" cy="69850"/>
                </a:xfrm>
                <a:custGeom>
                  <a:avLst/>
                  <a:gdLst>
                    <a:gd name="T0" fmla="*/ 44 w 44"/>
                    <a:gd name="T1" fmla="*/ 22 h 44"/>
                    <a:gd name="T2" fmla="*/ 44 w 44"/>
                    <a:gd name="T3" fmla="*/ 22 h 44"/>
                    <a:gd name="T4" fmla="*/ 42 w 44"/>
                    <a:gd name="T5" fmla="*/ 30 h 44"/>
                    <a:gd name="T6" fmla="*/ 36 w 44"/>
                    <a:gd name="T7" fmla="*/ 36 h 44"/>
                    <a:gd name="T8" fmla="*/ 30 w 44"/>
                    <a:gd name="T9" fmla="*/ 42 h 44"/>
                    <a:gd name="T10" fmla="*/ 22 w 44"/>
                    <a:gd name="T11" fmla="*/ 44 h 44"/>
                    <a:gd name="T12" fmla="*/ 22 w 44"/>
                    <a:gd name="T13" fmla="*/ 44 h 44"/>
                    <a:gd name="T14" fmla="*/ 14 w 44"/>
                    <a:gd name="T15" fmla="*/ 42 h 44"/>
                    <a:gd name="T16" fmla="*/ 6 w 44"/>
                    <a:gd name="T17" fmla="*/ 36 h 44"/>
                    <a:gd name="T18" fmla="*/ 2 w 44"/>
                    <a:gd name="T19" fmla="*/ 30 h 44"/>
                    <a:gd name="T20" fmla="*/ 0 w 44"/>
                    <a:gd name="T21" fmla="*/ 22 h 44"/>
                    <a:gd name="T22" fmla="*/ 0 w 44"/>
                    <a:gd name="T23" fmla="*/ 22 h 44"/>
                    <a:gd name="T24" fmla="*/ 2 w 44"/>
                    <a:gd name="T25" fmla="*/ 14 h 44"/>
                    <a:gd name="T26" fmla="*/ 6 w 44"/>
                    <a:gd name="T27" fmla="*/ 6 h 44"/>
                    <a:gd name="T28" fmla="*/ 14 w 44"/>
                    <a:gd name="T29" fmla="*/ 2 h 44"/>
                    <a:gd name="T30" fmla="*/ 22 w 44"/>
                    <a:gd name="T31" fmla="*/ 0 h 44"/>
                    <a:gd name="T32" fmla="*/ 22 w 44"/>
                    <a:gd name="T33" fmla="*/ 0 h 44"/>
                    <a:gd name="T34" fmla="*/ 30 w 44"/>
                    <a:gd name="T35" fmla="*/ 2 h 44"/>
                    <a:gd name="T36" fmla="*/ 36 w 44"/>
                    <a:gd name="T37" fmla="*/ 6 h 44"/>
                    <a:gd name="T38" fmla="*/ 42 w 44"/>
                    <a:gd name="T39" fmla="*/ 14 h 44"/>
                    <a:gd name="T40" fmla="*/ 44 w 44"/>
                    <a:gd name="T41" fmla="*/ 22 h 44"/>
                    <a:gd name="T42" fmla="*/ 44 w 44"/>
                    <a:gd name="T43" fmla="*/ 22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44" h="44">
                      <a:moveTo>
                        <a:pt x="44" y="22"/>
                      </a:moveTo>
                      <a:lnTo>
                        <a:pt x="44" y="22"/>
                      </a:lnTo>
                      <a:lnTo>
                        <a:pt x="42" y="30"/>
                      </a:lnTo>
                      <a:lnTo>
                        <a:pt x="36" y="36"/>
                      </a:lnTo>
                      <a:lnTo>
                        <a:pt x="30" y="42"/>
                      </a:lnTo>
                      <a:lnTo>
                        <a:pt x="22" y="44"/>
                      </a:lnTo>
                      <a:lnTo>
                        <a:pt x="22" y="44"/>
                      </a:lnTo>
                      <a:lnTo>
                        <a:pt x="14" y="42"/>
                      </a:lnTo>
                      <a:lnTo>
                        <a:pt x="6" y="36"/>
                      </a:lnTo>
                      <a:lnTo>
                        <a:pt x="2" y="30"/>
                      </a:lnTo>
                      <a:lnTo>
                        <a:pt x="0" y="22"/>
                      </a:lnTo>
                      <a:lnTo>
                        <a:pt x="0" y="22"/>
                      </a:lnTo>
                      <a:lnTo>
                        <a:pt x="2" y="14"/>
                      </a:lnTo>
                      <a:lnTo>
                        <a:pt x="6" y="6"/>
                      </a:lnTo>
                      <a:lnTo>
                        <a:pt x="14" y="2"/>
                      </a:lnTo>
                      <a:lnTo>
                        <a:pt x="22" y="0"/>
                      </a:lnTo>
                      <a:lnTo>
                        <a:pt x="22" y="0"/>
                      </a:lnTo>
                      <a:lnTo>
                        <a:pt x="30" y="2"/>
                      </a:lnTo>
                      <a:lnTo>
                        <a:pt x="36" y="6"/>
                      </a:lnTo>
                      <a:lnTo>
                        <a:pt x="42" y="14"/>
                      </a:lnTo>
                      <a:lnTo>
                        <a:pt x="44" y="22"/>
                      </a:lnTo>
                      <a:lnTo>
                        <a:pt x="44" y="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/>
                  <a:endParaRPr dirty="0"/>
                </a:p>
              </p:txBody>
            </p:sp>
            <p:sp>
              <p:nvSpPr>
                <p:cNvPr id="22" name="Freeform: Shape 13"/>
                <p:cNvSpPr>
                  <a:spLocks/>
                </p:cNvSpPr>
                <p:nvPr/>
              </p:nvSpPr>
              <p:spPr bwMode="auto">
                <a:xfrm>
                  <a:off x="4414838" y="401638"/>
                  <a:ext cx="66675" cy="66675"/>
                </a:xfrm>
                <a:custGeom>
                  <a:avLst/>
                  <a:gdLst>
                    <a:gd name="T0" fmla="*/ 42 w 42"/>
                    <a:gd name="T1" fmla="*/ 20 h 42"/>
                    <a:gd name="T2" fmla="*/ 42 w 42"/>
                    <a:gd name="T3" fmla="*/ 20 h 42"/>
                    <a:gd name="T4" fmla="*/ 42 w 42"/>
                    <a:gd name="T5" fmla="*/ 30 h 42"/>
                    <a:gd name="T6" fmla="*/ 36 w 42"/>
                    <a:gd name="T7" fmla="*/ 36 h 42"/>
                    <a:gd name="T8" fmla="*/ 30 w 42"/>
                    <a:gd name="T9" fmla="*/ 40 h 42"/>
                    <a:gd name="T10" fmla="*/ 22 w 42"/>
                    <a:gd name="T11" fmla="*/ 42 h 42"/>
                    <a:gd name="T12" fmla="*/ 22 w 42"/>
                    <a:gd name="T13" fmla="*/ 42 h 42"/>
                    <a:gd name="T14" fmla="*/ 12 w 42"/>
                    <a:gd name="T15" fmla="*/ 40 h 42"/>
                    <a:gd name="T16" fmla="*/ 6 w 42"/>
                    <a:gd name="T17" fmla="*/ 36 h 42"/>
                    <a:gd name="T18" fmla="*/ 2 w 42"/>
                    <a:gd name="T19" fmla="*/ 30 h 42"/>
                    <a:gd name="T20" fmla="*/ 0 w 42"/>
                    <a:gd name="T21" fmla="*/ 20 h 42"/>
                    <a:gd name="T22" fmla="*/ 0 w 42"/>
                    <a:gd name="T23" fmla="*/ 20 h 42"/>
                    <a:gd name="T24" fmla="*/ 2 w 42"/>
                    <a:gd name="T25" fmla="*/ 12 h 42"/>
                    <a:gd name="T26" fmla="*/ 6 w 42"/>
                    <a:gd name="T27" fmla="*/ 6 h 42"/>
                    <a:gd name="T28" fmla="*/ 12 w 42"/>
                    <a:gd name="T29" fmla="*/ 0 h 42"/>
                    <a:gd name="T30" fmla="*/ 22 w 42"/>
                    <a:gd name="T31" fmla="*/ 0 h 42"/>
                    <a:gd name="T32" fmla="*/ 22 w 42"/>
                    <a:gd name="T33" fmla="*/ 0 h 42"/>
                    <a:gd name="T34" fmla="*/ 30 w 42"/>
                    <a:gd name="T35" fmla="*/ 0 h 42"/>
                    <a:gd name="T36" fmla="*/ 36 w 42"/>
                    <a:gd name="T37" fmla="*/ 6 h 42"/>
                    <a:gd name="T38" fmla="*/ 42 w 42"/>
                    <a:gd name="T39" fmla="*/ 12 h 42"/>
                    <a:gd name="T40" fmla="*/ 42 w 42"/>
                    <a:gd name="T41" fmla="*/ 20 h 42"/>
                    <a:gd name="T42" fmla="*/ 42 w 42"/>
                    <a:gd name="T43" fmla="*/ 20 h 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42" h="42">
                      <a:moveTo>
                        <a:pt x="42" y="20"/>
                      </a:moveTo>
                      <a:lnTo>
                        <a:pt x="42" y="20"/>
                      </a:lnTo>
                      <a:lnTo>
                        <a:pt x="42" y="30"/>
                      </a:lnTo>
                      <a:lnTo>
                        <a:pt x="36" y="36"/>
                      </a:lnTo>
                      <a:lnTo>
                        <a:pt x="30" y="40"/>
                      </a:lnTo>
                      <a:lnTo>
                        <a:pt x="22" y="42"/>
                      </a:lnTo>
                      <a:lnTo>
                        <a:pt x="22" y="42"/>
                      </a:lnTo>
                      <a:lnTo>
                        <a:pt x="12" y="40"/>
                      </a:lnTo>
                      <a:lnTo>
                        <a:pt x="6" y="36"/>
                      </a:lnTo>
                      <a:lnTo>
                        <a:pt x="2" y="30"/>
                      </a:lnTo>
                      <a:lnTo>
                        <a:pt x="0" y="20"/>
                      </a:lnTo>
                      <a:lnTo>
                        <a:pt x="0" y="20"/>
                      </a:lnTo>
                      <a:lnTo>
                        <a:pt x="2" y="12"/>
                      </a:lnTo>
                      <a:lnTo>
                        <a:pt x="6" y="6"/>
                      </a:lnTo>
                      <a:lnTo>
                        <a:pt x="12" y="0"/>
                      </a:lnTo>
                      <a:lnTo>
                        <a:pt x="22" y="0"/>
                      </a:lnTo>
                      <a:lnTo>
                        <a:pt x="22" y="0"/>
                      </a:lnTo>
                      <a:lnTo>
                        <a:pt x="30" y="0"/>
                      </a:lnTo>
                      <a:lnTo>
                        <a:pt x="36" y="6"/>
                      </a:lnTo>
                      <a:lnTo>
                        <a:pt x="42" y="12"/>
                      </a:lnTo>
                      <a:lnTo>
                        <a:pt x="42" y="20"/>
                      </a:lnTo>
                      <a:lnTo>
                        <a:pt x="42" y="2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/>
                  <a:endParaRPr dirty="0"/>
                </a:p>
              </p:txBody>
            </p:sp>
            <p:sp>
              <p:nvSpPr>
                <p:cNvPr id="23" name="Freeform: Shape 14"/>
                <p:cNvSpPr>
                  <a:spLocks/>
                </p:cNvSpPr>
                <p:nvPr/>
              </p:nvSpPr>
              <p:spPr bwMode="auto">
                <a:xfrm>
                  <a:off x="4513263" y="427038"/>
                  <a:ext cx="69850" cy="69850"/>
                </a:xfrm>
                <a:custGeom>
                  <a:avLst/>
                  <a:gdLst>
                    <a:gd name="T0" fmla="*/ 44 w 44"/>
                    <a:gd name="T1" fmla="*/ 22 h 44"/>
                    <a:gd name="T2" fmla="*/ 44 w 44"/>
                    <a:gd name="T3" fmla="*/ 22 h 44"/>
                    <a:gd name="T4" fmla="*/ 42 w 44"/>
                    <a:gd name="T5" fmla="*/ 32 h 44"/>
                    <a:gd name="T6" fmla="*/ 36 w 44"/>
                    <a:gd name="T7" fmla="*/ 38 h 44"/>
                    <a:gd name="T8" fmla="*/ 30 w 44"/>
                    <a:gd name="T9" fmla="*/ 42 h 44"/>
                    <a:gd name="T10" fmla="*/ 22 w 44"/>
                    <a:gd name="T11" fmla="*/ 44 h 44"/>
                    <a:gd name="T12" fmla="*/ 22 w 44"/>
                    <a:gd name="T13" fmla="*/ 44 h 44"/>
                    <a:gd name="T14" fmla="*/ 14 w 44"/>
                    <a:gd name="T15" fmla="*/ 42 h 44"/>
                    <a:gd name="T16" fmla="*/ 6 w 44"/>
                    <a:gd name="T17" fmla="*/ 38 h 44"/>
                    <a:gd name="T18" fmla="*/ 2 w 44"/>
                    <a:gd name="T19" fmla="*/ 32 h 44"/>
                    <a:gd name="T20" fmla="*/ 0 w 44"/>
                    <a:gd name="T21" fmla="*/ 22 h 44"/>
                    <a:gd name="T22" fmla="*/ 0 w 44"/>
                    <a:gd name="T23" fmla="*/ 22 h 44"/>
                    <a:gd name="T24" fmla="*/ 2 w 44"/>
                    <a:gd name="T25" fmla="*/ 14 h 44"/>
                    <a:gd name="T26" fmla="*/ 6 w 44"/>
                    <a:gd name="T27" fmla="*/ 8 h 44"/>
                    <a:gd name="T28" fmla="*/ 14 w 44"/>
                    <a:gd name="T29" fmla="*/ 2 h 44"/>
                    <a:gd name="T30" fmla="*/ 22 w 44"/>
                    <a:gd name="T31" fmla="*/ 0 h 44"/>
                    <a:gd name="T32" fmla="*/ 22 w 44"/>
                    <a:gd name="T33" fmla="*/ 0 h 44"/>
                    <a:gd name="T34" fmla="*/ 30 w 44"/>
                    <a:gd name="T35" fmla="*/ 2 h 44"/>
                    <a:gd name="T36" fmla="*/ 36 w 44"/>
                    <a:gd name="T37" fmla="*/ 8 h 44"/>
                    <a:gd name="T38" fmla="*/ 42 w 44"/>
                    <a:gd name="T39" fmla="*/ 14 h 44"/>
                    <a:gd name="T40" fmla="*/ 44 w 44"/>
                    <a:gd name="T41" fmla="*/ 22 h 44"/>
                    <a:gd name="T42" fmla="*/ 44 w 44"/>
                    <a:gd name="T43" fmla="*/ 22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44" h="44">
                      <a:moveTo>
                        <a:pt x="44" y="22"/>
                      </a:moveTo>
                      <a:lnTo>
                        <a:pt x="44" y="22"/>
                      </a:lnTo>
                      <a:lnTo>
                        <a:pt x="42" y="32"/>
                      </a:lnTo>
                      <a:lnTo>
                        <a:pt x="36" y="38"/>
                      </a:lnTo>
                      <a:lnTo>
                        <a:pt x="30" y="42"/>
                      </a:lnTo>
                      <a:lnTo>
                        <a:pt x="22" y="44"/>
                      </a:lnTo>
                      <a:lnTo>
                        <a:pt x="22" y="44"/>
                      </a:lnTo>
                      <a:lnTo>
                        <a:pt x="14" y="42"/>
                      </a:lnTo>
                      <a:lnTo>
                        <a:pt x="6" y="38"/>
                      </a:lnTo>
                      <a:lnTo>
                        <a:pt x="2" y="32"/>
                      </a:lnTo>
                      <a:lnTo>
                        <a:pt x="0" y="22"/>
                      </a:lnTo>
                      <a:lnTo>
                        <a:pt x="0" y="22"/>
                      </a:lnTo>
                      <a:lnTo>
                        <a:pt x="2" y="14"/>
                      </a:lnTo>
                      <a:lnTo>
                        <a:pt x="6" y="8"/>
                      </a:lnTo>
                      <a:lnTo>
                        <a:pt x="14" y="2"/>
                      </a:lnTo>
                      <a:lnTo>
                        <a:pt x="22" y="0"/>
                      </a:lnTo>
                      <a:lnTo>
                        <a:pt x="22" y="0"/>
                      </a:lnTo>
                      <a:lnTo>
                        <a:pt x="30" y="2"/>
                      </a:lnTo>
                      <a:lnTo>
                        <a:pt x="36" y="8"/>
                      </a:lnTo>
                      <a:lnTo>
                        <a:pt x="42" y="14"/>
                      </a:lnTo>
                      <a:lnTo>
                        <a:pt x="44" y="22"/>
                      </a:lnTo>
                      <a:lnTo>
                        <a:pt x="44" y="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/>
                  <a:endParaRPr dirty="0"/>
                </a:p>
              </p:txBody>
            </p:sp>
            <p:sp>
              <p:nvSpPr>
                <p:cNvPr id="24" name="Freeform: Shape 15"/>
                <p:cNvSpPr>
                  <a:spLocks/>
                </p:cNvSpPr>
                <p:nvPr/>
              </p:nvSpPr>
              <p:spPr bwMode="auto">
                <a:xfrm>
                  <a:off x="4589463" y="338138"/>
                  <a:ext cx="69850" cy="69850"/>
                </a:xfrm>
                <a:custGeom>
                  <a:avLst/>
                  <a:gdLst>
                    <a:gd name="T0" fmla="*/ 44 w 44"/>
                    <a:gd name="T1" fmla="*/ 22 h 44"/>
                    <a:gd name="T2" fmla="*/ 44 w 44"/>
                    <a:gd name="T3" fmla="*/ 22 h 44"/>
                    <a:gd name="T4" fmla="*/ 42 w 44"/>
                    <a:gd name="T5" fmla="*/ 30 h 44"/>
                    <a:gd name="T6" fmla="*/ 38 w 44"/>
                    <a:gd name="T7" fmla="*/ 38 h 44"/>
                    <a:gd name="T8" fmla="*/ 30 w 44"/>
                    <a:gd name="T9" fmla="*/ 42 h 44"/>
                    <a:gd name="T10" fmla="*/ 22 w 44"/>
                    <a:gd name="T11" fmla="*/ 44 h 44"/>
                    <a:gd name="T12" fmla="*/ 22 w 44"/>
                    <a:gd name="T13" fmla="*/ 44 h 44"/>
                    <a:gd name="T14" fmla="*/ 14 w 44"/>
                    <a:gd name="T15" fmla="*/ 42 h 44"/>
                    <a:gd name="T16" fmla="*/ 8 w 44"/>
                    <a:gd name="T17" fmla="*/ 38 h 44"/>
                    <a:gd name="T18" fmla="*/ 2 w 44"/>
                    <a:gd name="T19" fmla="*/ 30 h 44"/>
                    <a:gd name="T20" fmla="*/ 0 w 44"/>
                    <a:gd name="T21" fmla="*/ 22 h 44"/>
                    <a:gd name="T22" fmla="*/ 0 w 44"/>
                    <a:gd name="T23" fmla="*/ 22 h 44"/>
                    <a:gd name="T24" fmla="*/ 2 w 44"/>
                    <a:gd name="T25" fmla="*/ 14 h 44"/>
                    <a:gd name="T26" fmla="*/ 8 w 44"/>
                    <a:gd name="T27" fmla="*/ 6 h 44"/>
                    <a:gd name="T28" fmla="*/ 14 w 44"/>
                    <a:gd name="T29" fmla="*/ 2 h 44"/>
                    <a:gd name="T30" fmla="*/ 22 w 44"/>
                    <a:gd name="T31" fmla="*/ 0 h 44"/>
                    <a:gd name="T32" fmla="*/ 22 w 44"/>
                    <a:gd name="T33" fmla="*/ 0 h 44"/>
                    <a:gd name="T34" fmla="*/ 30 w 44"/>
                    <a:gd name="T35" fmla="*/ 2 h 44"/>
                    <a:gd name="T36" fmla="*/ 38 w 44"/>
                    <a:gd name="T37" fmla="*/ 6 h 44"/>
                    <a:gd name="T38" fmla="*/ 42 w 44"/>
                    <a:gd name="T39" fmla="*/ 14 h 44"/>
                    <a:gd name="T40" fmla="*/ 44 w 44"/>
                    <a:gd name="T41" fmla="*/ 22 h 44"/>
                    <a:gd name="T42" fmla="*/ 44 w 44"/>
                    <a:gd name="T43" fmla="*/ 22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44" h="44">
                      <a:moveTo>
                        <a:pt x="44" y="22"/>
                      </a:moveTo>
                      <a:lnTo>
                        <a:pt x="44" y="22"/>
                      </a:lnTo>
                      <a:lnTo>
                        <a:pt x="42" y="30"/>
                      </a:lnTo>
                      <a:lnTo>
                        <a:pt x="38" y="38"/>
                      </a:lnTo>
                      <a:lnTo>
                        <a:pt x="30" y="42"/>
                      </a:lnTo>
                      <a:lnTo>
                        <a:pt x="22" y="44"/>
                      </a:lnTo>
                      <a:lnTo>
                        <a:pt x="22" y="44"/>
                      </a:lnTo>
                      <a:lnTo>
                        <a:pt x="14" y="42"/>
                      </a:lnTo>
                      <a:lnTo>
                        <a:pt x="8" y="38"/>
                      </a:lnTo>
                      <a:lnTo>
                        <a:pt x="2" y="30"/>
                      </a:lnTo>
                      <a:lnTo>
                        <a:pt x="0" y="22"/>
                      </a:lnTo>
                      <a:lnTo>
                        <a:pt x="0" y="22"/>
                      </a:lnTo>
                      <a:lnTo>
                        <a:pt x="2" y="14"/>
                      </a:lnTo>
                      <a:lnTo>
                        <a:pt x="8" y="6"/>
                      </a:lnTo>
                      <a:lnTo>
                        <a:pt x="14" y="2"/>
                      </a:lnTo>
                      <a:lnTo>
                        <a:pt x="22" y="0"/>
                      </a:lnTo>
                      <a:lnTo>
                        <a:pt x="22" y="0"/>
                      </a:lnTo>
                      <a:lnTo>
                        <a:pt x="30" y="2"/>
                      </a:lnTo>
                      <a:lnTo>
                        <a:pt x="38" y="6"/>
                      </a:lnTo>
                      <a:lnTo>
                        <a:pt x="42" y="14"/>
                      </a:lnTo>
                      <a:lnTo>
                        <a:pt x="44" y="22"/>
                      </a:lnTo>
                      <a:lnTo>
                        <a:pt x="44" y="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/>
                  <a:endParaRPr dirty="0"/>
                </a:p>
              </p:txBody>
            </p:sp>
            <p:sp>
              <p:nvSpPr>
                <p:cNvPr id="25" name="Freeform: Shape 16"/>
                <p:cNvSpPr>
                  <a:spLocks/>
                </p:cNvSpPr>
                <p:nvPr/>
              </p:nvSpPr>
              <p:spPr bwMode="auto">
                <a:xfrm>
                  <a:off x="4665663" y="395288"/>
                  <a:ext cx="69850" cy="66675"/>
                </a:xfrm>
                <a:custGeom>
                  <a:avLst/>
                  <a:gdLst>
                    <a:gd name="T0" fmla="*/ 44 w 44"/>
                    <a:gd name="T1" fmla="*/ 20 h 42"/>
                    <a:gd name="T2" fmla="*/ 44 w 44"/>
                    <a:gd name="T3" fmla="*/ 20 h 42"/>
                    <a:gd name="T4" fmla="*/ 42 w 44"/>
                    <a:gd name="T5" fmla="*/ 30 h 42"/>
                    <a:gd name="T6" fmla="*/ 38 w 44"/>
                    <a:gd name="T7" fmla="*/ 36 h 42"/>
                    <a:gd name="T8" fmla="*/ 30 w 44"/>
                    <a:gd name="T9" fmla="*/ 40 h 42"/>
                    <a:gd name="T10" fmla="*/ 22 w 44"/>
                    <a:gd name="T11" fmla="*/ 42 h 42"/>
                    <a:gd name="T12" fmla="*/ 22 w 44"/>
                    <a:gd name="T13" fmla="*/ 42 h 42"/>
                    <a:gd name="T14" fmla="*/ 14 w 44"/>
                    <a:gd name="T15" fmla="*/ 40 h 42"/>
                    <a:gd name="T16" fmla="*/ 6 w 44"/>
                    <a:gd name="T17" fmla="*/ 36 h 42"/>
                    <a:gd name="T18" fmla="*/ 2 w 44"/>
                    <a:gd name="T19" fmla="*/ 30 h 42"/>
                    <a:gd name="T20" fmla="*/ 0 w 44"/>
                    <a:gd name="T21" fmla="*/ 20 h 42"/>
                    <a:gd name="T22" fmla="*/ 0 w 44"/>
                    <a:gd name="T23" fmla="*/ 20 h 42"/>
                    <a:gd name="T24" fmla="*/ 2 w 44"/>
                    <a:gd name="T25" fmla="*/ 12 h 42"/>
                    <a:gd name="T26" fmla="*/ 6 w 44"/>
                    <a:gd name="T27" fmla="*/ 6 h 42"/>
                    <a:gd name="T28" fmla="*/ 14 w 44"/>
                    <a:gd name="T29" fmla="*/ 0 h 42"/>
                    <a:gd name="T30" fmla="*/ 22 w 44"/>
                    <a:gd name="T31" fmla="*/ 0 h 42"/>
                    <a:gd name="T32" fmla="*/ 22 w 44"/>
                    <a:gd name="T33" fmla="*/ 0 h 42"/>
                    <a:gd name="T34" fmla="*/ 30 w 44"/>
                    <a:gd name="T35" fmla="*/ 0 h 42"/>
                    <a:gd name="T36" fmla="*/ 38 w 44"/>
                    <a:gd name="T37" fmla="*/ 6 h 42"/>
                    <a:gd name="T38" fmla="*/ 42 w 44"/>
                    <a:gd name="T39" fmla="*/ 12 h 42"/>
                    <a:gd name="T40" fmla="*/ 44 w 44"/>
                    <a:gd name="T41" fmla="*/ 20 h 42"/>
                    <a:gd name="T42" fmla="*/ 44 w 44"/>
                    <a:gd name="T43" fmla="*/ 20 h 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44" h="42">
                      <a:moveTo>
                        <a:pt x="44" y="20"/>
                      </a:moveTo>
                      <a:lnTo>
                        <a:pt x="44" y="20"/>
                      </a:lnTo>
                      <a:lnTo>
                        <a:pt x="42" y="30"/>
                      </a:lnTo>
                      <a:lnTo>
                        <a:pt x="38" y="36"/>
                      </a:lnTo>
                      <a:lnTo>
                        <a:pt x="30" y="40"/>
                      </a:lnTo>
                      <a:lnTo>
                        <a:pt x="22" y="42"/>
                      </a:lnTo>
                      <a:lnTo>
                        <a:pt x="22" y="42"/>
                      </a:lnTo>
                      <a:lnTo>
                        <a:pt x="14" y="40"/>
                      </a:lnTo>
                      <a:lnTo>
                        <a:pt x="6" y="36"/>
                      </a:lnTo>
                      <a:lnTo>
                        <a:pt x="2" y="30"/>
                      </a:lnTo>
                      <a:lnTo>
                        <a:pt x="0" y="20"/>
                      </a:lnTo>
                      <a:lnTo>
                        <a:pt x="0" y="20"/>
                      </a:lnTo>
                      <a:lnTo>
                        <a:pt x="2" y="12"/>
                      </a:lnTo>
                      <a:lnTo>
                        <a:pt x="6" y="6"/>
                      </a:lnTo>
                      <a:lnTo>
                        <a:pt x="14" y="0"/>
                      </a:lnTo>
                      <a:lnTo>
                        <a:pt x="22" y="0"/>
                      </a:lnTo>
                      <a:lnTo>
                        <a:pt x="22" y="0"/>
                      </a:lnTo>
                      <a:lnTo>
                        <a:pt x="30" y="0"/>
                      </a:lnTo>
                      <a:lnTo>
                        <a:pt x="38" y="6"/>
                      </a:lnTo>
                      <a:lnTo>
                        <a:pt x="42" y="12"/>
                      </a:lnTo>
                      <a:lnTo>
                        <a:pt x="44" y="20"/>
                      </a:lnTo>
                      <a:lnTo>
                        <a:pt x="44" y="2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/>
                  <a:endParaRPr dirty="0"/>
                </a:p>
              </p:txBody>
            </p:sp>
            <p:sp>
              <p:nvSpPr>
                <p:cNvPr id="26" name="Freeform: Shape 17"/>
                <p:cNvSpPr>
                  <a:spLocks/>
                </p:cNvSpPr>
                <p:nvPr/>
              </p:nvSpPr>
              <p:spPr bwMode="auto">
                <a:xfrm>
                  <a:off x="4745038" y="280988"/>
                  <a:ext cx="69850" cy="66675"/>
                </a:xfrm>
                <a:custGeom>
                  <a:avLst/>
                  <a:gdLst>
                    <a:gd name="T0" fmla="*/ 44 w 44"/>
                    <a:gd name="T1" fmla="*/ 22 h 42"/>
                    <a:gd name="T2" fmla="*/ 44 w 44"/>
                    <a:gd name="T3" fmla="*/ 22 h 42"/>
                    <a:gd name="T4" fmla="*/ 42 w 44"/>
                    <a:gd name="T5" fmla="*/ 30 h 42"/>
                    <a:gd name="T6" fmla="*/ 38 w 44"/>
                    <a:gd name="T7" fmla="*/ 36 h 42"/>
                    <a:gd name="T8" fmla="*/ 30 w 44"/>
                    <a:gd name="T9" fmla="*/ 42 h 42"/>
                    <a:gd name="T10" fmla="*/ 22 w 44"/>
                    <a:gd name="T11" fmla="*/ 42 h 42"/>
                    <a:gd name="T12" fmla="*/ 22 w 44"/>
                    <a:gd name="T13" fmla="*/ 42 h 42"/>
                    <a:gd name="T14" fmla="*/ 14 w 44"/>
                    <a:gd name="T15" fmla="*/ 42 h 42"/>
                    <a:gd name="T16" fmla="*/ 6 w 44"/>
                    <a:gd name="T17" fmla="*/ 36 h 42"/>
                    <a:gd name="T18" fmla="*/ 2 w 44"/>
                    <a:gd name="T19" fmla="*/ 30 h 42"/>
                    <a:gd name="T20" fmla="*/ 0 w 44"/>
                    <a:gd name="T21" fmla="*/ 22 h 42"/>
                    <a:gd name="T22" fmla="*/ 0 w 44"/>
                    <a:gd name="T23" fmla="*/ 22 h 42"/>
                    <a:gd name="T24" fmla="*/ 2 w 44"/>
                    <a:gd name="T25" fmla="*/ 12 h 42"/>
                    <a:gd name="T26" fmla="*/ 6 w 44"/>
                    <a:gd name="T27" fmla="*/ 6 h 42"/>
                    <a:gd name="T28" fmla="*/ 14 w 44"/>
                    <a:gd name="T29" fmla="*/ 2 h 42"/>
                    <a:gd name="T30" fmla="*/ 22 w 44"/>
                    <a:gd name="T31" fmla="*/ 0 h 42"/>
                    <a:gd name="T32" fmla="*/ 22 w 44"/>
                    <a:gd name="T33" fmla="*/ 0 h 42"/>
                    <a:gd name="T34" fmla="*/ 30 w 44"/>
                    <a:gd name="T35" fmla="*/ 2 h 42"/>
                    <a:gd name="T36" fmla="*/ 38 w 44"/>
                    <a:gd name="T37" fmla="*/ 6 h 42"/>
                    <a:gd name="T38" fmla="*/ 42 w 44"/>
                    <a:gd name="T39" fmla="*/ 12 h 42"/>
                    <a:gd name="T40" fmla="*/ 44 w 44"/>
                    <a:gd name="T41" fmla="*/ 22 h 42"/>
                    <a:gd name="T42" fmla="*/ 44 w 44"/>
                    <a:gd name="T43" fmla="*/ 22 h 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44" h="42">
                      <a:moveTo>
                        <a:pt x="44" y="22"/>
                      </a:moveTo>
                      <a:lnTo>
                        <a:pt x="44" y="22"/>
                      </a:lnTo>
                      <a:lnTo>
                        <a:pt x="42" y="30"/>
                      </a:lnTo>
                      <a:lnTo>
                        <a:pt x="38" y="36"/>
                      </a:lnTo>
                      <a:lnTo>
                        <a:pt x="30" y="42"/>
                      </a:lnTo>
                      <a:lnTo>
                        <a:pt x="22" y="42"/>
                      </a:lnTo>
                      <a:lnTo>
                        <a:pt x="22" y="42"/>
                      </a:lnTo>
                      <a:lnTo>
                        <a:pt x="14" y="42"/>
                      </a:lnTo>
                      <a:lnTo>
                        <a:pt x="6" y="36"/>
                      </a:lnTo>
                      <a:lnTo>
                        <a:pt x="2" y="30"/>
                      </a:lnTo>
                      <a:lnTo>
                        <a:pt x="0" y="22"/>
                      </a:lnTo>
                      <a:lnTo>
                        <a:pt x="0" y="22"/>
                      </a:lnTo>
                      <a:lnTo>
                        <a:pt x="2" y="12"/>
                      </a:lnTo>
                      <a:lnTo>
                        <a:pt x="6" y="6"/>
                      </a:lnTo>
                      <a:lnTo>
                        <a:pt x="14" y="2"/>
                      </a:lnTo>
                      <a:lnTo>
                        <a:pt x="22" y="0"/>
                      </a:lnTo>
                      <a:lnTo>
                        <a:pt x="22" y="0"/>
                      </a:lnTo>
                      <a:lnTo>
                        <a:pt x="30" y="2"/>
                      </a:lnTo>
                      <a:lnTo>
                        <a:pt x="38" y="6"/>
                      </a:lnTo>
                      <a:lnTo>
                        <a:pt x="42" y="12"/>
                      </a:lnTo>
                      <a:lnTo>
                        <a:pt x="44" y="22"/>
                      </a:lnTo>
                      <a:lnTo>
                        <a:pt x="44" y="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/>
                  <a:endParaRPr dirty="0"/>
                </a:p>
              </p:txBody>
            </p:sp>
            <p:sp>
              <p:nvSpPr>
                <p:cNvPr id="27" name="Freeform: Shape 18"/>
                <p:cNvSpPr>
                  <a:spLocks/>
                </p:cNvSpPr>
                <p:nvPr/>
              </p:nvSpPr>
              <p:spPr bwMode="auto">
                <a:xfrm>
                  <a:off x="4348163" y="303213"/>
                  <a:ext cx="444500" cy="203200"/>
                </a:xfrm>
                <a:custGeom>
                  <a:avLst/>
                  <a:gdLst>
                    <a:gd name="T0" fmla="*/ 8 w 280"/>
                    <a:gd name="T1" fmla="*/ 128 h 128"/>
                    <a:gd name="T2" fmla="*/ 8 w 280"/>
                    <a:gd name="T3" fmla="*/ 128 h 128"/>
                    <a:gd name="T4" fmla="*/ 4 w 280"/>
                    <a:gd name="T5" fmla="*/ 126 h 128"/>
                    <a:gd name="T6" fmla="*/ 0 w 280"/>
                    <a:gd name="T7" fmla="*/ 124 h 128"/>
                    <a:gd name="T8" fmla="*/ 0 w 280"/>
                    <a:gd name="T9" fmla="*/ 124 h 128"/>
                    <a:gd name="T10" fmla="*/ 0 w 280"/>
                    <a:gd name="T11" fmla="*/ 122 h 128"/>
                    <a:gd name="T12" fmla="*/ 0 w 280"/>
                    <a:gd name="T13" fmla="*/ 118 h 128"/>
                    <a:gd name="T14" fmla="*/ 0 w 280"/>
                    <a:gd name="T15" fmla="*/ 116 h 128"/>
                    <a:gd name="T16" fmla="*/ 4 w 280"/>
                    <a:gd name="T17" fmla="*/ 112 h 128"/>
                    <a:gd name="T18" fmla="*/ 62 w 280"/>
                    <a:gd name="T19" fmla="*/ 74 h 128"/>
                    <a:gd name="T20" fmla="*/ 122 w 280"/>
                    <a:gd name="T21" fmla="*/ 92 h 128"/>
                    <a:gd name="T22" fmla="*/ 174 w 280"/>
                    <a:gd name="T23" fmla="*/ 32 h 128"/>
                    <a:gd name="T24" fmla="*/ 220 w 280"/>
                    <a:gd name="T25" fmla="*/ 68 h 128"/>
                    <a:gd name="T26" fmla="*/ 266 w 280"/>
                    <a:gd name="T27" fmla="*/ 2 h 128"/>
                    <a:gd name="T28" fmla="*/ 266 w 280"/>
                    <a:gd name="T29" fmla="*/ 2 h 128"/>
                    <a:gd name="T30" fmla="*/ 268 w 280"/>
                    <a:gd name="T31" fmla="*/ 0 h 128"/>
                    <a:gd name="T32" fmla="*/ 270 w 280"/>
                    <a:gd name="T33" fmla="*/ 0 h 128"/>
                    <a:gd name="T34" fmla="*/ 274 w 280"/>
                    <a:gd name="T35" fmla="*/ 0 h 128"/>
                    <a:gd name="T36" fmla="*/ 276 w 280"/>
                    <a:gd name="T37" fmla="*/ 0 h 128"/>
                    <a:gd name="T38" fmla="*/ 276 w 280"/>
                    <a:gd name="T39" fmla="*/ 0 h 128"/>
                    <a:gd name="T40" fmla="*/ 278 w 280"/>
                    <a:gd name="T41" fmla="*/ 2 h 128"/>
                    <a:gd name="T42" fmla="*/ 280 w 280"/>
                    <a:gd name="T43" fmla="*/ 6 h 128"/>
                    <a:gd name="T44" fmla="*/ 280 w 280"/>
                    <a:gd name="T45" fmla="*/ 8 h 128"/>
                    <a:gd name="T46" fmla="*/ 278 w 280"/>
                    <a:gd name="T47" fmla="*/ 12 h 128"/>
                    <a:gd name="T48" fmla="*/ 224 w 280"/>
                    <a:gd name="T49" fmla="*/ 90 h 128"/>
                    <a:gd name="T50" fmla="*/ 176 w 280"/>
                    <a:gd name="T51" fmla="*/ 54 h 128"/>
                    <a:gd name="T52" fmla="*/ 128 w 280"/>
                    <a:gd name="T53" fmla="*/ 110 h 128"/>
                    <a:gd name="T54" fmla="*/ 64 w 280"/>
                    <a:gd name="T55" fmla="*/ 92 h 128"/>
                    <a:gd name="T56" fmla="*/ 12 w 280"/>
                    <a:gd name="T57" fmla="*/ 126 h 128"/>
                    <a:gd name="T58" fmla="*/ 12 w 280"/>
                    <a:gd name="T59" fmla="*/ 126 h 128"/>
                    <a:gd name="T60" fmla="*/ 8 w 280"/>
                    <a:gd name="T61" fmla="*/ 128 h 128"/>
                    <a:gd name="T62" fmla="*/ 8 w 280"/>
                    <a:gd name="T63" fmla="*/ 128 h 1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280" h="128">
                      <a:moveTo>
                        <a:pt x="8" y="128"/>
                      </a:moveTo>
                      <a:lnTo>
                        <a:pt x="8" y="128"/>
                      </a:lnTo>
                      <a:lnTo>
                        <a:pt x="4" y="126"/>
                      </a:lnTo>
                      <a:lnTo>
                        <a:pt x="0" y="124"/>
                      </a:lnTo>
                      <a:lnTo>
                        <a:pt x="0" y="124"/>
                      </a:lnTo>
                      <a:lnTo>
                        <a:pt x="0" y="122"/>
                      </a:lnTo>
                      <a:lnTo>
                        <a:pt x="0" y="118"/>
                      </a:lnTo>
                      <a:lnTo>
                        <a:pt x="0" y="116"/>
                      </a:lnTo>
                      <a:lnTo>
                        <a:pt x="4" y="112"/>
                      </a:lnTo>
                      <a:lnTo>
                        <a:pt x="62" y="74"/>
                      </a:lnTo>
                      <a:lnTo>
                        <a:pt x="122" y="92"/>
                      </a:lnTo>
                      <a:lnTo>
                        <a:pt x="174" y="32"/>
                      </a:lnTo>
                      <a:lnTo>
                        <a:pt x="220" y="68"/>
                      </a:lnTo>
                      <a:lnTo>
                        <a:pt x="266" y="2"/>
                      </a:lnTo>
                      <a:lnTo>
                        <a:pt x="266" y="2"/>
                      </a:lnTo>
                      <a:lnTo>
                        <a:pt x="268" y="0"/>
                      </a:lnTo>
                      <a:lnTo>
                        <a:pt x="270" y="0"/>
                      </a:lnTo>
                      <a:lnTo>
                        <a:pt x="274" y="0"/>
                      </a:lnTo>
                      <a:lnTo>
                        <a:pt x="276" y="0"/>
                      </a:lnTo>
                      <a:lnTo>
                        <a:pt x="276" y="0"/>
                      </a:lnTo>
                      <a:lnTo>
                        <a:pt x="278" y="2"/>
                      </a:lnTo>
                      <a:lnTo>
                        <a:pt x="280" y="6"/>
                      </a:lnTo>
                      <a:lnTo>
                        <a:pt x="280" y="8"/>
                      </a:lnTo>
                      <a:lnTo>
                        <a:pt x="278" y="12"/>
                      </a:lnTo>
                      <a:lnTo>
                        <a:pt x="224" y="90"/>
                      </a:lnTo>
                      <a:lnTo>
                        <a:pt x="176" y="54"/>
                      </a:lnTo>
                      <a:lnTo>
                        <a:pt x="128" y="110"/>
                      </a:lnTo>
                      <a:lnTo>
                        <a:pt x="64" y="92"/>
                      </a:lnTo>
                      <a:lnTo>
                        <a:pt x="12" y="126"/>
                      </a:lnTo>
                      <a:lnTo>
                        <a:pt x="12" y="126"/>
                      </a:lnTo>
                      <a:lnTo>
                        <a:pt x="8" y="128"/>
                      </a:lnTo>
                      <a:lnTo>
                        <a:pt x="8" y="12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/>
                  <a:endParaRPr dirty="0"/>
                </a:p>
              </p:txBody>
            </p:sp>
          </p:grpSp>
          <p:sp>
            <p:nvSpPr>
              <p:cNvPr id="20" name="TextBox 20"/>
              <p:cNvSpPr txBox="1"/>
              <p:nvPr/>
            </p:nvSpPr>
            <p:spPr>
              <a:xfrm>
                <a:off x="2047893" y="3478104"/>
                <a:ext cx="2271646" cy="249054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normAutofit fontScale="85000" lnSpcReduction="20000"/>
              </a:bodyPr>
              <a:lstStyle/>
              <a:p>
                <a:pPr algn="ctr"/>
                <a:r>
                  <a:rPr lang="en-US" altLang="zh-CN" sz="1600" b="1" dirty="0">
                    <a:solidFill>
                      <a:schemeClr val="bg1"/>
                    </a:solidFill>
                  </a:rPr>
                  <a:t>Title text preset</a:t>
                </a:r>
                <a:endParaRPr lang="zh-CN" altLang="en-US" sz="1600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8" name="Rectangle 35"/>
            <p:cNvSpPr/>
            <p:nvPr/>
          </p:nvSpPr>
          <p:spPr>
            <a:xfrm>
              <a:off x="1723413" y="2741791"/>
              <a:ext cx="1385690" cy="640560"/>
            </a:xfrm>
            <a:prstGeom prst="rect">
              <a:avLst/>
            </a:prstGeom>
          </p:spPr>
          <p:txBody>
            <a:bodyPr wrap="square">
              <a:normAutofit fontScale="70000" lnSpcReduction="20000"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sz="1100" dirty="0">
                  <a:solidFill>
                    <a:schemeClr val="bg1"/>
                  </a:solidFill>
                </a:rPr>
                <a:t>This part of the content as a text typesetting placeholder display</a:t>
              </a:r>
              <a:br>
                <a:rPr lang="zh-CN" altLang="en-US" sz="1100" dirty="0">
                  <a:solidFill>
                    <a:schemeClr val="bg1"/>
                  </a:solidFill>
                </a:rPr>
              </a:br>
              <a:r>
                <a:rPr lang="en-US" altLang="zh-CN" sz="1100" dirty="0">
                  <a:solidFill>
                    <a:schemeClr val="bg1"/>
                  </a:solidFill>
                </a:rPr>
                <a:t>(Recommended theme font)</a:t>
              </a:r>
              <a:endParaRPr lang="zh-CN" altLang="en-US" sz="1100" dirty="0">
                <a:solidFill>
                  <a:schemeClr val="bg1"/>
                </a:solidFill>
              </a:endParaRPr>
            </a:p>
          </p:txBody>
        </p:sp>
      </p:grpSp>
      <p:sp>
        <p:nvSpPr>
          <p:cNvPr id="28" name="Title 1">
            <a:extLst>
              <a:ext uri="{FF2B5EF4-FFF2-40B4-BE49-F238E27FC236}">
                <a16:creationId xmlns:a16="http://schemas.microsoft.com/office/drawing/2014/main" id="{2D877386-1968-4B62-9F81-E768258E7FBE}"/>
              </a:ext>
            </a:extLst>
          </p:cNvPr>
          <p:cNvSpPr txBox="1">
            <a:spLocks/>
          </p:cNvSpPr>
          <p:nvPr/>
        </p:nvSpPr>
        <p:spPr>
          <a:xfrm>
            <a:off x="181459" y="106392"/>
            <a:ext cx="4680520" cy="404464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Click to enter the title content</a:t>
            </a:r>
            <a:endParaRPr lang="en-GB" altLang="zh-CN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1" name="Imagen 3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93277" y="1960349"/>
            <a:ext cx="416250" cy="427500"/>
          </a:xfrm>
          <a:prstGeom prst="rect">
            <a:avLst/>
          </a:prstGeom>
        </p:spPr>
      </p:pic>
      <p:pic>
        <p:nvPicPr>
          <p:cNvPr id="32" name="Imagen 3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61928" y="3547762"/>
            <a:ext cx="405000" cy="360000"/>
          </a:xfrm>
          <a:prstGeom prst="rect">
            <a:avLst/>
          </a:prstGeom>
        </p:spPr>
      </p:pic>
      <p:pic>
        <p:nvPicPr>
          <p:cNvPr id="33" name="Imagen 3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1320" y="637913"/>
            <a:ext cx="438750" cy="4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875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îṥļîḑé-Rectangle 7">
            <a:extLst>
              <a:ext uri="{FF2B5EF4-FFF2-40B4-BE49-F238E27FC236}">
                <a16:creationId xmlns:a16="http://schemas.microsoft.com/office/drawing/2014/main" id="{83960BF8-B0F3-4A32-97B8-B82E5DBD4890}"/>
              </a:ext>
            </a:extLst>
          </p:cNvPr>
          <p:cNvSpPr/>
          <p:nvPr/>
        </p:nvSpPr>
        <p:spPr>
          <a:xfrm>
            <a:off x="805295" y="3867894"/>
            <a:ext cx="7533409" cy="719585"/>
          </a:xfrm>
          <a:prstGeom prst="rect">
            <a:avLst/>
          </a:prstGeom>
        </p:spPr>
        <p:txBody>
          <a:bodyPr wrap="square">
            <a:normAutofit/>
          </a:bodyPr>
          <a:lstStyle/>
          <a:p>
            <a:pPr algn="ctr">
              <a:lnSpc>
                <a:spcPct val="120000"/>
              </a:lnSpc>
              <a:defRPr/>
            </a:pPr>
            <a:r>
              <a:rPr lang="en-US" altLang="zh-CN" sz="1100" dirty="0"/>
              <a:t>This part of the content as a text typesetting placeholder display(Recommended theme font)If you need to change, please adjust it under the (Set Shape Format) menu (text option)</a:t>
            </a:r>
            <a:endParaRPr lang="zh-CN" altLang="en-US" sz="1100" dirty="0"/>
          </a:p>
        </p:txBody>
      </p:sp>
      <p:sp>
        <p:nvSpPr>
          <p:cNvPr id="4" name="îṥļîḑé-Diamond 8">
            <a:extLst>
              <a:ext uri="{FF2B5EF4-FFF2-40B4-BE49-F238E27FC236}">
                <a16:creationId xmlns:a16="http://schemas.microsoft.com/office/drawing/2014/main" id="{A808232B-B04B-4960-9452-33AE01A257CC}"/>
              </a:ext>
            </a:extLst>
          </p:cNvPr>
          <p:cNvSpPr/>
          <p:nvPr/>
        </p:nvSpPr>
        <p:spPr>
          <a:xfrm>
            <a:off x="1835919" y="2731829"/>
            <a:ext cx="685800" cy="685800"/>
          </a:xfrm>
          <a:prstGeom prst="diamond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dirty="0"/>
          </a:p>
        </p:txBody>
      </p:sp>
      <p:sp>
        <p:nvSpPr>
          <p:cNvPr id="5" name="îṥļîḑé-Diamond 9">
            <a:extLst>
              <a:ext uri="{FF2B5EF4-FFF2-40B4-BE49-F238E27FC236}">
                <a16:creationId xmlns:a16="http://schemas.microsoft.com/office/drawing/2014/main" id="{BC386F6D-5706-49F4-A77E-D7DAFAA2F075}"/>
              </a:ext>
            </a:extLst>
          </p:cNvPr>
          <p:cNvSpPr/>
          <p:nvPr/>
        </p:nvSpPr>
        <p:spPr>
          <a:xfrm>
            <a:off x="4229099" y="2731829"/>
            <a:ext cx="685800" cy="685800"/>
          </a:xfrm>
          <a:prstGeom prst="diamond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dirty="0"/>
          </a:p>
        </p:txBody>
      </p:sp>
      <p:sp>
        <p:nvSpPr>
          <p:cNvPr id="6" name="ïşḻïďê-Diamond 10">
            <a:extLst>
              <a:ext uri="{FF2B5EF4-FFF2-40B4-BE49-F238E27FC236}">
                <a16:creationId xmlns:a16="http://schemas.microsoft.com/office/drawing/2014/main" id="{E245C71C-9102-4E19-A993-D4D2AE092E58}"/>
              </a:ext>
            </a:extLst>
          </p:cNvPr>
          <p:cNvSpPr/>
          <p:nvPr/>
        </p:nvSpPr>
        <p:spPr>
          <a:xfrm>
            <a:off x="6562725" y="2718717"/>
            <a:ext cx="685800" cy="685800"/>
          </a:xfrm>
          <a:prstGeom prst="diamond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898A3A0-D989-4E03-A17D-5FB3C5982890}"/>
              </a:ext>
            </a:extLst>
          </p:cNvPr>
          <p:cNvSpPr txBox="1">
            <a:spLocks/>
          </p:cNvSpPr>
          <p:nvPr/>
        </p:nvSpPr>
        <p:spPr>
          <a:xfrm>
            <a:off x="181459" y="106392"/>
            <a:ext cx="4680520" cy="404464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Click to enter the title content</a:t>
            </a:r>
            <a:endParaRPr lang="en-GB" altLang="zh-CN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39" name="Conector recto de flecha 38"/>
          <p:cNvCxnSpPr/>
          <p:nvPr/>
        </p:nvCxnSpPr>
        <p:spPr>
          <a:xfrm flipH="1">
            <a:off x="5436666" y="3074729"/>
            <a:ext cx="814909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ector recto de flecha 40"/>
          <p:cNvCxnSpPr/>
          <p:nvPr/>
        </p:nvCxnSpPr>
        <p:spPr>
          <a:xfrm>
            <a:off x="2915816" y="3048499"/>
            <a:ext cx="792088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15095" y="805624"/>
            <a:ext cx="4845914" cy="1891425"/>
          </a:xfrm>
          <a:prstGeom prst="rect">
            <a:avLst/>
          </a:prstGeom>
        </p:spPr>
      </p:pic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2103918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4"/>
          <p:cNvSpPr/>
          <p:nvPr/>
        </p:nvSpPr>
        <p:spPr>
          <a:xfrm>
            <a:off x="6332088" y="1219523"/>
            <a:ext cx="1617281" cy="404321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>
            <a:normAutofit/>
          </a:bodyPr>
          <a:lstStyle/>
          <a:p>
            <a:pPr algn="ctr"/>
            <a:r>
              <a:rPr lang="en-US" altLang="zh-CN" sz="1600" b="1" dirty="0"/>
              <a:t>Title text preset</a:t>
            </a:r>
            <a:endParaRPr lang="zh-CN" altLang="en-US" sz="1600" b="1" dirty="0"/>
          </a:p>
        </p:txBody>
      </p:sp>
      <p:sp>
        <p:nvSpPr>
          <p:cNvPr id="5" name="Rectangle: Rounded Corners 5"/>
          <p:cNvSpPr/>
          <p:nvPr/>
        </p:nvSpPr>
        <p:spPr>
          <a:xfrm>
            <a:off x="6510696" y="3330335"/>
            <a:ext cx="1617281" cy="404321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>
            <a:normAutofit/>
          </a:bodyPr>
          <a:lstStyle/>
          <a:p>
            <a:pPr algn="ctr"/>
            <a:r>
              <a:rPr lang="en-US" altLang="zh-CN" sz="1600" b="1" dirty="0"/>
              <a:t>Title text preset</a:t>
            </a:r>
            <a:endParaRPr lang="zh-CN" altLang="en-US" sz="1600" b="1" dirty="0"/>
          </a:p>
        </p:txBody>
      </p:sp>
      <p:sp>
        <p:nvSpPr>
          <p:cNvPr id="6" name="Rectangle: Rounded Corners 6"/>
          <p:cNvSpPr/>
          <p:nvPr/>
        </p:nvSpPr>
        <p:spPr>
          <a:xfrm>
            <a:off x="6088533" y="2238513"/>
            <a:ext cx="1617281" cy="404321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>
            <a:normAutofit/>
          </a:bodyPr>
          <a:lstStyle/>
          <a:p>
            <a:pPr algn="ctr"/>
            <a:r>
              <a:rPr lang="en-US" altLang="zh-CN" sz="1600" b="1" dirty="0"/>
              <a:t>Title text preset</a:t>
            </a:r>
            <a:endParaRPr lang="zh-CN" altLang="en-US" sz="1600" b="1" dirty="0"/>
          </a:p>
        </p:txBody>
      </p:sp>
      <p:sp>
        <p:nvSpPr>
          <p:cNvPr id="7" name="Rectangle: Rounded Corners 7"/>
          <p:cNvSpPr/>
          <p:nvPr/>
        </p:nvSpPr>
        <p:spPr>
          <a:xfrm>
            <a:off x="1410542" y="2465832"/>
            <a:ext cx="1617281" cy="404321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>
            <a:normAutofit/>
          </a:bodyPr>
          <a:lstStyle/>
          <a:p>
            <a:pPr algn="ctr"/>
            <a:r>
              <a:rPr lang="en-US" altLang="zh-CN" sz="1600" b="1" dirty="0"/>
              <a:t>Title text preset</a:t>
            </a:r>
            <a:endParaRPr lang="zh-CN" altLang="en-US" sz="1600" b="1" dirty="0"/>
          </a:p>
        </p:txBody>
      </p:sp>
      <p:sp>
        <p:nvSpPr>
          <p:cNvPr id="8" name="Rectangle: Rounded Corners 8"/>
          <p:cNvSpPr/>
          <p:nvPr/>
        </p:nvSpPr>
        <p:spPr>
          <a:xfrm>
            <a:off x="1004166" y="1381893"/>
            <a:ext cx="1617281" cy="404321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>
            <a:normAutofit/>
          </a:bodyPr>
          <a:lstStyle/>
          <a:p>
            <a:pPr algn="ctr"/>
            <a:r>
              <a:rPr lang="en-US" altLang="zh-CN" sz="1600" b="1" dirty="0"/>
              <a:t>Title text preset</a:t>
            </a:r>
            <a:endParaRPr lang="zh-CN" altLang="en-US" sz="1600" b="1" dirty="0"/>
          </a:p>
        </p:txBody>
      </p:sp>
      <p:sp>
        <p:nvSpPr>
          <p:cNvPr id="9" name="Rectangle: Rounded Corners 9"/>
          <p:cNvSpPr/>
          <p:nvPr/>
        </p:nvSpPr>
        <p:spPr>
          <a:xfrm>
            <a:off x="1134063" y="3474471"/>
            <a:ext cx="1617281" cy="404321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>
            <a:normAutofit/>
          </a:bodyPr>
          <a:lstStyle/>
          <a:p>
            <a:pPr algn="ctr"/>
            <a:r>
              <a:rPr lang="en-US" altLang="zh-CN" sz="1600" b="1" dirty="0"/>
              <a:t>Title text preset</a:t>
            </a:r>
            <a:endParaRPr lang="zh-CN" altLang="en-US" sz="1600" b="1" dirty="0"/>
          </a:p>
        </p:txBody>
      </p:sp>
      <p:grpSp>
        <p:nvGrpSpPr>
          <p:cNvPr id="2" name="组合 1"/>
          <p:cNvGrpSpPr/>
          <p:nvPr/>
        </p:nvGrpSpPr>
        <p:grpSpPr>
          <a:xfrm>
            <a:off x="2656732" y="1407443"/>
            <a:ext cx="3799464" cy="2300246"/>
            <a:chOff x="2662662" y="1193497"/>
            <a:chExt cx="3799464" cy="2300246"/>
          </a:xfrm>
        </p:grpSpPr>
        <p:sp>
          <p:nvSpPr>
            <p:cNvPr id="10" name="Freeform: Shape 10"/>
            <p:cNvSpPr>
              <a:spLocks/>
            </p:cNvSpPr>
            <p:nvPr/>
          </p:nvSpPr>
          <p:spPr bwMode="auto">
            <a:xfrm>
              <a:off x="4677407" y="1193497"/>
              <a:ext cx="1625056" cy="271970"/>
            </a:xfrm>
            <a:custGeom>
              <a:avLst/>
              <a:gdLst>
                <a:gd name="T0" fmla="*/ 339 w 902"/>
                <a:gd name="T1" fmla="*/ 147 h 151"/>
                <a:gd name="T2" fmla="*/ 342 w 902"/>
                <a:gd name="T3" fmla="*/ 151 h 151"/>
                <a:gd name="T4" fmla="*/ 480 w 902"/>
                <a:gd name="T5" fmla="*/ 13 h 151"/>
                <a:gd name="T6" fmla="*/ 902 w 902"/>
                <a:gd name="T7" fmla="*/ 13 h 151"/>
                <a:gd name="T8" fmla="*/ 902 w 902"/>
                <a:gd name="T9" fmla="*/ 3 h 151"/>
                <a:gd name="T10" fmla="*/ 475 w 902"/>
                <a:gd name="T11" fmla="*/ 3 h 151"/>
                <a:gd name="T12" fmla="*/ 475 w 902"/>
                <a:gd name="T13" fmla="*/ 5 h 151"/>
                <a:gd name="T14" fmla="*/ 475 w 902"/>
                <a:gd name="T15" fmla="*/ 4 h 151"/>
                <a:gd name="T16" fmla="*/ 340 w 902"/>
                <a:gd name="T17" fmla="*/ 139 h 151"/>
                <a:gd name="T18" fmla="*/ 0 w 902"/>
                <a:gd name="T19" fmla="*/ 0 h 151"/>
                <a:gd name="T20" fmla="*/ 0 w 902"/>
                <a:gd name="T21" fmla="*/ 7 h 151"/>
                <a:gd name="T22" fmla="*/ 339 w 902"/>
                <a:gd name="T23" fmla="*/ 148 h 151"/>
                <a:gd name="T24" fmla="*/ 339 w 902"/>
                <a:gd name="T25" fmla="*/ 147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02" h="151">
                  <a:moveTo>
                    <a:pt x="339" y="147"/>
                  </a:moveTo>
                  <a:cubicBezTo>
                    <a:pt x="342" y="151"/>
                    <a:pt x="342" y="151"/>
                    <a:pt x="342" y="151"/>
                  </a:cubicBezTo>
                  <a:cubicBezTo>
                    <a:pt x="480" y="13"/>
                    <a:pt x="480" y="13"/>
                    <a:pt x="480" y="13"/>
                  </a:cubicBezTo>
                  <a:cubicBezTo>
                    <a:pt x="902" y="13"/>
                    <a:pt x="902" y="13"/>
                    <a:pt x="902" y="13"/>
                  </a:cubicBezTo>
                  <a:cubicBezTo>
                    <a:pt x="902" y="3"/>
                    <a:pt x="902" y="3"/>
                    <a:pt x="902" y="3"/>
                  </a:cubicBezTo>
                  <a:cubicBezTo>
                    <a:pt x="475" y="3"/>
                    <a:pt x="475" y="3"/>
                    <a:pt x="475" y="3"/>
                  </a:cubicBezTo>
                  <a:cubicBezTo>
                    <a:pt x="475" y="5"/>
                    <a:pt x="475" y="5"/>
                    <a:pt x="475" y="5"/>
                  </a:cubicBezTo>
                  <a:cubicBezTo>
                    <a:pt x="475" y="4"/>
                    <a:pt x="475" y="4"/>
                    <a:pt x="475" y="4"/>
                  </a:cubicBezTo>
                  <a:cubicBezTo>
                    <a:pt x="340" y="139"/>
                    <a:pt x="340" y="139"/>
                    <a:pt x="340" y="139"/>
                  </a:cubicBezTo>
                  <a:cubicBezTo>
                    <a:pt x="243" y="60"/>
                    <a:pt x="125" y="12"/>
                    <a:pt x="0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128" y="20"/>
                    <a:pt x="244" y="70"/>
                    <a:pt x="339" y="148"/>
                  </a:cubicBezTo>
                  <a:lnTo>
                    <a:pt x="339" y="147"/>
                  </a:lnTo>
                  <a:close/>
                </a:path>
              </a:pathLst>
            </a:custGeom>
            <a:solidFill>
              <a:srgbClr val="4A4A4C"/>
            </a:solidFill>
            <a:ln>
              <a:noFill/>
            </a:ln>
          </p:spPr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11" name="Freeform: Shape 11"/>
            <p:cNvSpPr>
              <a:spLocks/>
            </p:cNvSpPr>
            <p:nvPr/>
          </p:nvSpPr>
          <p:spPr bwMode="auto">
            <a:xfrm>
              <a:off x="2825033" y="3221773"/>
              <a:ext cx="1625056" cy="271970"/>
            </a:xfrm>
            <a:custGeom>
              <a:avLst/>
              <a:gdLst>
                <a:gd name="T0" fmla="*/ 564 w 902"/>
                <a:gd name="T1" fmla="*/ 3 h 151"/>
                <a:gd name="T2" fmla="*/ 560 w 902"/>
                <a:gd name="T3" fmla="*/ 0 h 151"/>
                <a:gd name="T4" fmla="*/ 422 w 902"/>
                <a:gd name="T5" fmla="*/ 138 h 151"/>
                <a:gd name="T6" fmla="*/ 0 w 902"/>
                <a:gd name="T7" fmla="*/ 138 h 151"/>
                <a:gd name="T8" fmla="*/ 0 w 902"/>
                <a:gd name="T9" fmla="*/ 148 h 151"/>
                <a:gd name="T10" fmla="*/ 427 w 902"/>
                <a:gd name="T11" fmla="*/ 148 h 151"/>
                <a:gd name="T12" fmla="*/ 427 w 902"/>
                <a:gd name="T13" fmla="*/ 146 h 151"/>
                <a:gd name="T14" fmla="*/ 428 w 902"/>
                <a:gd name="T15" fmla="*/ 146 h 151"/>
                <a:gd name="T16" fmla="*/ 562 w 902"/>
                <a:gd name="T17" fmla="*/ 12 h 151"/>
                <a:gd name="T18" fmla="*/ 902 w 902"/>
                <a:gd name="T19" fmla="*/ 151 h 151"/>
                <a:gd name="T20" fmla="*/ 902 w 902"/>
                <a:gd name="T21" fmla="*/ 144 h 151"/>
                <a:gd name="T22" fmla="*/ 564 w 902"/>
                <a:gd name="T23" fmla="*/ 3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02" h="151">
                  <a:moveTo>
                    <a:pt x="564" y="3"/>
                  </a:moveTo>
                  <a:cubicBezTo>
                    <a:pt x="560" y="0"/>
                    <a:pt x="560" y="0"/>
                    <a:pt x="560" y="0"/>
                  </a:cubicBezTo>
                  <a:cubicBezTo>
                    <a:pt x="422" y="138"/>
                    <a:pt x="422" y="138"/>
                    <a:pt x="422" y="138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427" y="148"/>
                    <a:pt x="427" y="148"/>
                    <a:pt x="427" y="148"/>
                  </a:cubicBezTo>
                  <a:cubicBezTo>
                    <a:pt x="427" y="146"/>
                    <a:pt x="427" y="146"/>
                    <a:pt x="427" y="146"/>
                  </a:cubicBezTo>
                  <a:cubicBezTo>
                    <a:pt x="428" y="146"/>
                    <a:pt x="428" y="146"/>
                    <a:pt x="428" y="146"/>
                  </a:cubicBezTo>
                  <a:cubicBezTo>
                    <a:pt x="562" y="12"/>
                    <a:pt x="562" y="12"/>
                    <a:pt x="562" y="12"/>
                  </a:cubicBezTo>
                  <a:cubicBezTo>
                    <a:pt x="660" y="91"/>
                    <a:pt x="777" y="139"/>
                    <a:pt x="902" y="151"/>
                  </a:cubicBezTo>
                  <a:cubicBezTo>
                    <a:pt x="902" y="144"/>
                    <a:pt x="902" y="144"/>
                    <a:pt x="902" y="144"/>
                  </a:cubicBezTo>
                  <a:cubicBezTo>
                    <a:pt x="775" y="131"/>
                    <a:pt x="658" y="80"/>
                    <a:pt x="564" y="3"/>
                  </a:cubicBezTo>
                  <a:close/>
                </a:path>
              </a:pathLst>
            </a:custGeom>
            <a:solidFill>
              <a:srgbClr val="4A4A4C"/>
            </a:solidFill>
            <a:ln>
              <a:noFill/>
            </a:ln>
          </p:spPr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12" name="Freeform: Shape 12"/>
            <p:cNvSpPr>
              <a:spLocks/>
            </p:cNvSpPr>
            <p:nvPr/>
          </p:nvSpPr>
          <p:spPr bwMode="auto">
            <a:xfrm>
              <a:off x="5445958" y="1610247"/>
              <a:ext cx="608888" cy="629186"/>
            </a:xfrm>
            <a:custGeom>
              <a:avLst/>
              <a:gdLst>
                <a:gd name="T0" fmla="*/ 338 w 338"/>
                <a:gd name="T1" fmla="*/ 349 h 349"/>
                <a:gd name="T2" fmla="*/ 338 w 338"/>
                <a:gd name="T3" fmla="*/ 339 h 349"/>
                <a:gd name="T4" fmla="*/ 148 w 338"/>
                <a:gd name="T5" fmla="*/ 339 h 349"/>
                <a:gd name="T6" fmla="*/ 6 w 338"/>
                <a:gd name="T7" fmla="*/ 0 h 349"/>
                <a:gd name="T8" fmla="*/ 0 w 338"/>
                <a:gd name="T9" fmla="*/ 5 h 349"/>
                <a:gd name="T10" fmla="*/ 141 w 338"/>
                <a:gd name="T11" fmla="*/ 344 h 349"/>
                <a:gd name="T12" fmla="*/ 141 w 338"/>
                <a:gd name="T13" fmla="*/ 344 h 349"/>
                <a:gd name="T14" fmla="*/ 141 w 338"/>
                <a:gd name="T15" fmla="*/ 349 h 349"/>
                <a:gd name="T16" fmla="*/ 338 w 338"/>
                <a:gd name="T17" fmla="*/ 349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38" h="349">
                  <a:moveTo>
                    <a:pt x="338" y="349"/>
                  </a:moveTo>
                  <a:cubicBezTo>
                    <a:pt x="338" y="339"/>
                    <a:pt x="338" y="339"/>
                    <a:pt x="338" y="339"/>
                  </a:cubicBezTo>
                  <a:cubicBezTo>
                    <a:pt x="148" y="339"/>
                    <a:pt x="148" y="339"/>
                    <a:pt x="148" y="339"/>
                  </a:cubicBezTo>
                  <a:cubicBezTo>
                    <a:pt x="135" y="214"/>
                    <a:pt x="86" y="97"/>
                    <a:pt x="6" y="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78" y="100"/>
                    <a:pt x="128" y="216"/>
                    <a:pt x="141" y="344"/>
                  </a:cubicBezTo>
                  <a:cubicBezTo>
                    <a:pt x="141" y="344"/>
                    <a:pt x="141" y="344"/>
                    <a:pt x="141" y="344"/>
                  </a:cubicBezTo>
                  <a:cubicBezTo>
                    <a:pt x="141" y="349"/>
                    <a:pt x="141" y="349"/>
                    <a:pt x="141" y="349"/>
                  </a:cubicBezTo>
                  <a:lnTo>
                    <a:pt x="338" y="349"/>
                  </a:lnTo>
                  <a:close/>
                </a:path>
              </a:pathLst>
            </a:custGeom>
            <a:solidFill>
              <a:srgbClr val="4A4A4C"/>
            </a:solidFill>
            <a:ln>
              <a:noFill/>
            </a:ln>
          </p:spPr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13" name="Freeform: Shape 13"/>
            <p:cNvSpPr>
              <a:spLocks/>
            </p:cNvSpPr>
            <p:nvPr/>
          </p:nvSpPr>
          <p:spPr bwMode="auto">
            <a:xfrm>
              <a:off x="2662662" y="1359928"/>
              <a:ext cx="1022933" cy="870035"/>
            </a:xfrm>
            <a:custGeom>
              <a:avLst/>
              <a:gdLst>
                <a:gd name="T0" fmla="*/ 556 w 568"/>
                <a:gd name="T1" fmla="*/ 143 h 483"/>
                <a:gd name="T2" fmla="*/ 417 w 568"/>
                <a:gd name="T3" fmla="*/ 483 h 483"/>
                <a:gd name="T4" fmla="*/ 424 w 568"/>
                <a:gd name="T5" fmla="*/ 483 h 483"/>
                <a:gd name="T6" fmla="*/ 565 w 568"/>
                <a:gd name="T7" fmla="*/ 144 h 483"/>
                <a:gd name="T8" fmla="*/ 565 w 568"/>
                <a:gd name="T9" fmla="*/ 144 h 483"/>
                <a:gd name="T10" fmla="*/ 568 w 568"/>
                <a:gd name="T11" fmla="*/ 141 h 483"/>
                <a:gd name="T12" fmla="*/ 429 w 568"/>
                <a:gd name="T13" fmla="*/ 1 h 483"/>
                <a:gd name="T14" fmla="*/ 427 w 568"/>
                <a:gd name="T15" fmla="*/ 3 h 483"/>
                <a:gd name="T16" fmla="*/ 427 w 568"/>
                <a:gd name="T17" fmla="*/ 0 h 483"/>
                <a:gd name="T18" fmla="*/ 0 w 568"/>
                <a:gd name="T19" fmla="*/ 0 h 483"/>
                <a:gd name="T20" fmla="*/ 0 w 568"/>
                <a:gd name="T21" fmla="*/ 10 h 483"/>
                <a:gd name="T22" fmla="*/ 423 w 568"/>
                <a:gd name="T23" fmla="*/ 10 h 483"/>
                <a:gd name="T24" fmla="*/ 556 w 568"/>
                <a:gd name="T25" fmla="*/ 143 h 4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68" h="483">
                  <a:moveTo>
                    <a:pt x="556" y="143"/>
                  </a:moveTo>
                  <a:cubicBezTo>
                    <a:pt x="477" y="240"/>
                    <a:pt x="429" y="358"/>
                    <a:pt x="417" y="483"/>
                  </a:cubicBezTo>
                  <a:cubicBezTo>
                    <a:pt x="424" y="483"/>
                    <a:pt x="424" y="483"/>
                    <a:pt x="424" y="483"/>
                  </a:cubicBezTo>
                  <a:cubicBezTo>
                    <a:pt x="437" y="355"/>
                    <a:pt x="488" y="239"/>
                    <a:pt x="565" y="144"/>
                  </a:cubicBezTo>
                  <a:cubicBezTo>
                    <a:pt x="565" y="144"/>
                    <a:pt x="565" y="144"/>
                    <a:pt x="565" y="144"/>
                  </a:cubicBezTo>
                  <a:cubicBezTo>
                    <a:pt x="568" y="141"/>
                    <a:pt x="568" y="141"/>
                    <a:pt x="568" y="141"/>
                  </a:cubicBezTo>
                  <a:cubicBezTo>
                    <a:pt x="429" y="1"/>
                    <a:pt x="429" y="1"/>
                    <a:pt x="429" y="1"/>
                  </a:cubicBezTo>
                  <a:cubicBezTo>
                    <a:pt x="427" y="3"/>
                    <a:pt x="427" y="3"/>
                    <a:pt x="427" y="3"/>
                  </a:cubicBezTo>
                  <a:cubicBezTo>
                    <a:pt x="427" y="0"/>
                    <a:pt x="427" y="0"/>
                    <a:pt x="42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423" y="10"/>
                    <a:pt x="423" y="10"/>
                    <a:pt x="423" y="10"/>
                  </a:cubicBezTo>
                  <a:lnTo>
                    <a:pt x="556" y="143"/>
                  </a:lnTo>
                  <a:close/>
                </a:path>
              </a:pathLst>
            </a:custGeom>
            <a:solidFill>
              <a:srgbClr val="4A4A4C"/>
            </a:solidFill>
            <a:ln>
              <a:noFill/>
            </a:ln>
          </p:spPr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14" name="Freeform: Shape 14"/>
            <p:cNvSpPr>
              <a:spLocks/>
            </p:cNvSpPr>
            <p:nvPr/>
          </p:nvSpPr>
          <p:spPr bwMode="auto">
            <a:xfrm>
              <a:off x="3071293" y="2447807"/>
              <a:ext cx="608888" cy="629186"/>
            </a:xfrm>
            <a:custGeom>
              <a:avLst/>
              <a:gdLst>
                <a:gd name="T0" fmla="*/ 0 w 338"/>
                <a:gd name="T1" fmla="*/ 0 h 349"/>
                <a:gd name="T2" fmla="*/ 0 w 338"/>
                <a:gd name="T3" fmla="*/ 10 h 349"/>
                <a:gd name="T4" fmla="*/ 191 w 338"/>
                <a:gd name="T5" fmla="*/ 10 h 349"/>
                <a:gd name="T6" fmla="*/ 332 w 338"/>
                <a:gd name="T7" fmla="*/ 349 h 349"/>
                <a:gd name="T8" fmla="*/ 338 w 338"/>
                <a:gd name="T9" fmla="*/ 343 h 349"/>
                <a:gd name="T10" fmla="*/ 197 w 338"/>
                <a:gd name="T11" fmla="*/ 5 h 349"/>
                <a:gd name="T12" fmla="*/ 197 w 338"/>
                <a:gd name="T13" fmla="*/ 5 h 349"/>
                <a:gd name="T14" fmla="*/ 197 w 338"/>
                <a:gd name="T15" fmla="*/ 0 h 349"/>
                <a:gd name="T16" fmla="*/ 0 w 338"/>
                <a:gd name="T17" fmla="*/ 0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38" h="349">
                  <a:moveTo>
                    <a:pt x="0" y="0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191" y="10"/>
                    <a:pt x="191" y="10"/>
                    <a:pt x="191" y="10"/>
                  </a:cubicBezTo>
                  <a:cubicBezTo>
                    <a:pt x="204" y="135"/>
                    <a:pt x="253" y="252"/>
                    <a:pt x="332" y="349"/>
                  </a:cubicBezTo>
                  <a:cubicBezTo>
                    <a:pt x="338" y="343"/>
                    <a:pt x="338" y="343"/>
                    <a:pt x="338" y="343"/>
                  </a:cubicBezTo>
                  <a:cubicBezTo>
                    <a:pt x="261" y="249"/>
                    <a:pt x="210" y="132"/>
                    <a:pt x="197" y="5"/>
                  </a:cubicBezTo>
                  <a:cubicBezTo>
                    <a:pt x="197" y="5"/>
                    <a:pt x="197" y="5"/>
                    <a:pt x="197" y="5"/>
                  </a:cubicBezTo>
                  <a:cubicBezTo>
                    <a:pt x="197" y="0"/>
                    <a:pt x="197" y="0"/>
                    <a:pt x="19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4A4A4C"/>
            </a:solidFill>
            <a:ln>
              <a:noFill/>
            </a:ln>
          </p:spPr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15" name="Freeform: Shape 15"/>
            <p:cNvSpPr>
              <a:spLocks/>
            </p:cNvSpPr>
            <p:nvPr/>
          </p:nvSpPr>
          <p:spPr bwMode="auto">
            <a:xfrm>
              <a:off x="5440546" y="2457278"/>
              <a:ext cx="1021580" cy="870035"/>
            </a:xfrm>
            <a:custGeom>
              <a:avLst/>
              <a:gdLst>
                <a:gd name="T0" fmla="*/ 145 w 567"/>
                <a:gd name="T1" fmla="*/ 473 h 483"/>
                <a:gd name="T2" fmla="*/ 12 w 567"/>
                <a:gd name="T3" fmla="*/ 340 h 483"/>
                <a:gd name="T4" fmla="*/ 151 w 567"/>
                <a:gd name="T5" fmla="*/ 0 h 483"/>
                <a:gd name="T6" fmla="*/ 144 w 567"/>
                <a:gd name="T7" fmla="*/ 0 h 483"/>
                <a:gd name="T8" fmla="*/ 3 w 567"/>
                <a:gd name="T9" fmla="*/ 338 h 483"/>
                <a:gd name="T10" fmla="*/ 4 w 567"/>
                <a:gd name="T11" fmla="*/ 338 h 483"/>
                <a:gd name="T12" fmla="*/ 0 w 567"/>
                <a:gd name="T13" fmla="*/ 342 h 483"/>
                <a:gd name="T14" fmla="*/ 140 w 567"/>
                <a:gd name="T15" fmla="*/ 481 h 483"/>
                <a:gd name="T16" fmla="*/ 140 w 567"/>
                <a:gd name="T17" fmla="*/ 481 h 483"/>
                <a:gd name="T18" fmla="*/ 140 w 567"/>
                <a:gd name="T19" fmla="*/ 483 h 483"/>
                <a:gd name="T20" fmla="*/ 567 w 567"/>
                <a:gd name="T21" fmla="*/ 483 h 483"/>
                <a:gd name="T22" fmla="*/ 567 w 567"/>
                <a:gd name="T23" fmla="*/ 473 h 483"/>
                <a:gd name="T24" fmla="*/ 145 w 567"/>
                <a:gd name="T25" fmla="*/ 473 h 4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67" h="483">
                  <a:moveTo>
                    <a:pt x="145" y="473"/>
                  </a:moveTo>
                  <a:cubicBezTo>
                    <a:pt x="12" y="340"/>
                    <a:pt x="12" y="340"/>
                    <a:pt x="12" y="340"/>
                  </a:cubicBezTo>
                  <a:cubicBezTo>
                    <a:pt x="91" y="242"/>
                    <a:pt x="139" y="125"/>
                    <a:pt x="151" y="0"/>
                  </a:cubicBezTo>
                  <a:cubicBezTo>
                    <a:pt x="144" y="0"/>
                    <a:pt x="144" y="0"/>
                    <a:pt x="144" y="0"/>
                  </a:cubicBezTo>
                  <a:cubicBezTo>
                    <a:pt x="131" y="127"/>
                    <a:pt x="81" y="244"/>
                    <a:pt x="3" y="338"/>
                  </a:cubicBezTo>
                  <a:cubicBezTo>
                    <a:pt x="4" y="338"/>
                    <a:pt x="4" y="338"/>
                    <a:pt x="4" y="338"/>
                  </a:cubicBezTo>
                  <a:cubicBezTo>
                    <a:pt x="0" y="342"/>
                    <a:pt x="0" y="342"/>
                    <a:pt x="0" y="342"/>
                  </a:cubicBezTo>
                  <a:cubicBezTo>
                    <a:pt x="140" y="481"/>
                    <a:pt x="140" y="481"/>
                    <a:pt x="140" y="481"/>
                  </a:cubicBezTo>
                  <a:cubicBezTo>
                    <a:pt x="140" y="481"/>
                    <a:pt x="140" y="481"/>
                    <a:pt x="140" y="481"/>
                  </a:cubicBezTo>
                  <a:cubicBezTo>
                    <a:pt x="140" y="483"/>
                    <a:pt x="140" y="483"/>
                    <a:pt x="140" y="483"/>
                  </a:cubicBezTo>
                  <a:cubicBezTo>
                    <a:pt x="567" y="483"/>
                    <a:pt x="567" y="483"/>
                    <a:pt x="567" y="483"/>
                  </a:cubicBezTo>
                  <a:cubicBezTo>
                    <a:pt x="567" y="473"/>
                    <a:pt x="567" y="473"/>
                    <a:pt x="567" y="473"/>
                  </a:cubicBezTo>
                  <a:lnTo>
                    <a:pt x="145" y="473"/>
                  </a:lnTo>
                  <a:close/>
                </a:path>
              </a:pathLst>
            </a:custGeom>
            <a:solidFill>
              <a:srgbClr val="4A4A4C"/>
            </a:solidFill>
            <a:ln>
              <a:noFill/>
            </a:ln>
          </p:spPr>
          <p:txBody>
            <a:bodyPr anchor="ctr"/>
            <a:lstStyle/>
            <a:p>
              <a:pPr algn="ctr"/>
              <a:endParaRPr dirty="0"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3430964" y="3864136"/>
            <a:ext cx="2238293" cy="921770"/>
          </a:xfrm>
          <a:prstGeom prst="rect">
            <a:avLst/>
          </a:prstGeom>
          <a:noFill/>
        </p:spPr>
        <p:txBody>
          <a:bodyPr wrap="square" lIns="0" tIns="0" rIns="0" bIns="0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1200" dirty="0"/>
              <a:t>This part of the content as a text typesetting placeholder display</a:t>
            </a:r>
            <a:br>
              <a:rPr lang="zh-CN" altLang="en-US" sz="1200" dirty="0"/>
            </a:br>
            <a:r>
              <a:rPr lang="en-US" altLang="zh-CN" sz="1200" dirty="0"/>
              <a:t>(Recommended theme font)</a:t>
            </a:r>
            <a:endParaRPr lang="zh-CN" altLang="en-US" sz="1200" dirty="0"/>
          </a:p>
        </p:txBody>
      </p:sp>
      <p:grpSp>
        <p:nvGrpSpPr>
          <p:cNvPr id="17" name="Group 17"/>
          <p:cNvGrpSpPr/>
          <p:nvPr/>
        </p:nvGrpSpPr>
        <p:grpSpPr>
          <a:xfrm>
            <a:off x="3419872" y="1419622"/>
            <a:ext cx="2274536" cy="2281302"/>
            <a:chOff x="4762500" y="2147889"/>
            <a:chExt cx="2668588" cy="2676525"/>
          </a:xfrm>
          <a:solidFill>
            <a:srgbClr val="00B0F0"/>
          </a:solidFill>
        </p:grpSpPr>
        <p:sp>
          <p:nvSpPr>
            <p:cNvPr id="18" name="Freeform: Shape 18"/>
            <p:cNvSpPr>
              <a:spLocks/>
            </p:cNvSpPr>
            <p:nvPr/>
          </p:nvSpPr>
          <p:spPr bwMode="auto">
            <a:xfrm>
              <a:off x="4762500" y="2625726"/>
              <a:ext cx="444500" cy="741363"/>
            </a:xfrm>
            <a:custGeom>
              <a:avLst/>
              <a:gdLst>
                <a:gd name="T0" fmla="*/ 210 w 210"/>
                <a:gd name="T1" fmla="*/ 54 h 350"/>
                <a:gd name="T2" fmla="*/ 144 w 210"/>
                <a:gd name="T3" fmla="*/ 0 h 350"/>
                <a:gd name="T4" fmla="*/ 0 w 210"/>
                <a:gd name="T5" fmla="*/ 342 h 350"/>
                <a:gd name="T6" fmla="*/ 86 w 210"/>
                <a:gd name="T7" fmla="*/ 350 h 350"/>
                <a:gd name="T8" fmla="*/ 210 w 210"/>
                <a:gd name="T9" fmla="*/ 54 h 3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0" h="350">
                  <a:moveTo>
                    <a:pt x="210" y="54"/>
                  </a:moveTo>
                  <a:cubicBezTo>
                    <a:pt x="144" y="0"/>
                    <a:pt x="144" y="0"/>
                    <a:pt x="144" y="0"/>
                  </a:cubicBezTo>
                  <a:cubicBezTo>
                    <a:pt x="7" y="132"/>
                    <a:pt x="0" y="342"/>
                    <a:pt x="0" y="342"/>
                  </a:cubicBezTo>
                  <a:cubicBezTo>
                    <a:pt x="86" y="350"/>
                    <a:pt x="86" y="350"/>
                    <a:pt x="86" y="350"/>
                  </a:cubicBezTo>
                  <a:cubicBezTo>
                    <a:pt x="97" y="238"/>
                    <a:pt x="142" y="136"/>
                    <a:pt x="210" y="5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19" name="Freeform: Shape 19"/>
            <p:cNvSpPr>
              <a:spLocks/>
            </p:cNvSpPr>
            <p:nvPr/>
          </p:nvSpPr>
          <p:spPr bwMode="auto">
            <a:xfrm>
              <a:off x="4762500" y="3597276"/>
              <a:ext cx="442913" cy="733425"/>
            </a:xfrm>
            <a:custGeom>
              <a:avLst/>
              <a:gdLst>
                <a:gd name="T0" fmla="*/ 87 w 209"/>
                <a:gd name="T1" fmla="*/ 0 h 347"/>
                <a:gd name="T2" fmla="*/ 0 w 209"/>
                <a:gd name="T3" fmla="*/ 9 h 347"/>
                <a:gd name="T4" fmla="*/ 141 w 209"/>
                <a:gd name="T5" fmla="*/ 347 h 347"/>
                <a:gd name="T6" fmla="*/ 209 w 209"/>
                <a:gd name="T7" fmla="*/ 291 h 347"/>
                <a:gd name="T8" fmla="*/ 87 w 209"/>
                <a:gd name="T9" fmla="*/ 0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9" h="347">
                  <a:moveTo>
                    <a:pt x="87" y="0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14" y="217"/>
                    <a:pt x="141" y="347"/>
                    <a:pt x="141" y="347"/>
                  </a:cubicBezTo>
                  <a:cubicBezTo>
                    <a:pt x="209" y="291"/>
                    <a:pt x="209" y="291"/>
                    <a:pt x="209" y="291"/>
                  </a:cubicBezTo>
                  <a:cubicBezTo>
                    <a:pt x="142" y="210"/>
                    <a:pt x="98" y="110"/>
                    <a:pt x="8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20" name="Freeform: Shape 20"/>
            <p:cNvSpPr>
              <a:spLocks/>
            </p:cNvSpPr>
            <p:nvPr/>
          </p:nvSpPr>
          <p:spPr bwMode="auto">
            <a:xfrm>
              <a:off x="5240338" y="4368801"/>
              <a:ext cx="742950" cy="455613"/>
            </a:xfrm>
            <a:custGeom>
              <a:avLst/>
              <a:gdLst>
                <a:gd name="T0" fmla="*/ 56 w 351"/>
                <a:gd name="T1" fmla="*/ 0 h 215"/>
                <a:gd name="T2" fmla="*/ 0 w 351"/>
                <a:gd name="T3" fmla="*/ 68 h 215"/>
                <a:gd name="T4" fmla="*/ 342 w 351"/>
                <a:gd name="T5" fmla="*/ 212 h 215"/>
                <a:gd name="T6" fmla="*/ 351 w 351"/>
                <a:gd name="T7" fmla="*/ 123 h 215"/>
                <a:gd name="T8" fmla="*/ 56 w 351"/>
                <a:gd name="T9" fmla="*/ 0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1" h="215">
                  <a:moveTo>
                    <a:pt x="56" y="0"/>
                  </a:moveTo>
                  <a:cubicBezTo>
                    <a:pt x="0" y="68"/>
                    <a:pt x="0" y="68"/>
                    <a:pt x="0" y="68"/>
                  </a:cubicBezTo>
                  <a:cubicBezTo>
                    <a:pt x="173" y="215"/>
                    <a:pt x="342" y="212"/>
                    <a:pt x="342" y="212"/>
                  </a:cubicBezTo>
                  <a:cubicBezTo>
                    <a:pt x="351" y="123"/>
                    <a:pt x="351" y="123"/>
                    <a:pt x="351" y="123"/>
                  </a:cubicBezTo>
                  <a:cubicBezTo>
                    <a:pt x="240" y="112"/>
                    <a:pt x="138" y="68"/>
                    <a:pt x="5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21" name="Freeform: Shape 21"/>
            <p:cNvSpPr>
              <a:spLocks/>
            </p:cNvSpPr>
            <p:nvPr/>
          </p:nvSpPr>
          <p:spPr bwMode="auto">
            <a:xfrm>
              <a:off x="6194425" y="4373564"/>
              <a:ext cx="741363" cy="434975"/>
            </a:xfrm>
            <a:custGeom>
              <a:avLst/>
              <a:gdLst>
                <a:gd name="T0" fmla="*/ 0 w 351"/>
                <a:gd name="T1" fmla="*/ 121 h 206"/>
                <a:gd name="T2" fmla="*/ 8 w 351"/>
                <a:gd name="T3" fmla="*/ 206 h 206"/>
                <a:gd name="T4" fmla="*/ 351 w 351"/>
                <a:gd name="T5" fmla="*/ 66 h 206"/>
                <a:gd name="T6" fmla="*/ 298 w 351"/>
                <a:gd name="T7" fmla="*/ 0 h 206"/>
                <a:gd name="T8" fmla="*/ 0 w 351"/>
                <a:gd name="T9" fmla="*/ 121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1" h="206">
                  <a:moveTo>
                    <a:pt x="0" y="121"/>
                  </a:moveTo>
                  <a:cubicBezTo>
                    <a:pt x="8" y="206"/>
                    <a:pt x="8" y="206"/>
                    <a:pt x="8" y="206"/>
                  </a:cubicBezTo>
                  <a:cubicBezTo>
                    <a:pt x="8" y="206"/>
                    <a:pt x="223" y="197"/>
                    <a:pt x="351" y="66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215" y="68"/>
                    <a:pt x="113" y="111"/>
                    <a:pt x="0" y="1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22" name="Freeform: Shape 22"/>
            <p:cNvSpPr>
              <a:spLocks/>
            </p:cNvSpPr>
            <p:nvPr/>
          </p:nvSpPr>
          <p:spPr bwMode="auto">
            <a:xfrm>
              <a:off x="6980238" y="3597276"/>
              <a:ext cx="450850" cy="742950"/>
            </a:xfrm>
            <a:custGeom>
              <a:avLst/>
              <a:gdLst>
                <a:gd name="T0" fmla="*/ 124 w 213"/>
                <a:gd name="T1" fmla="*/ 0 h 351"/>
                <a:gd name="T2" fmla="*/ 0 w 213"/>
                <a:gd name="T3" fmla="*/ 294 h 351"/>
                <a:gd name="T4" fmla="*/ 69 w 213"/>
                <a:gd name="T5" fmla="*/ 351 h 351"/>
                <a:gd name="T6" fmla="*/ 213 w 213"/>
                <a:gd name="T7" fmla="*/ 9 h 351"/>
                <a:gd name="T8" fmla="*/ 124 w 213"/>
                <a:gd name="T9" fmla="*/ 0 h 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3" h="351">
                  <a:moveTo>
                    <a:pt x="124" y="0"/>
                  </a:moveTo>
                  <a:cubicBezTo>
                    <a:pt x="113" y="111"/>
                    <a:pt x="68" y="212"/>
                    <a:pt x="0" y="294"/>
                  </a:cubicBezTo>
                  <a:cubicBezTo>
                    <a:pt x="69" y="351"/>
                    <a:pt x="69" y="351"/>
                    <a:pt x="69" y="351"/>
                  </a:cubicBezTo>
                  <a:cubicBezTo>
                    <a:pt x="69" y="351"/>
                    <a:pt x="209" y="205"/>
                    <a:pt x="213" y="9"/>
                  </a:cubicBezTo>
                  <a:lnTo>
                    <a:pt x="12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23" name="Freeform: Shape 23"/>
            <p:cNvSpPr>
              <a:spLocks/>
            </p:cNvSpPr>
            <p:nvPr/>
          </p:nvSpPr>
          <p:spPr bwMode="auto">
            <a:xfrm>
              <a:off x="6991350" y="2632076"/>
              <a:ext cx="439738" cy="744538"/>
            </a:xfrm>
            <a:custGeom>
              <a:avLst/>
              <a:gdLst>
                <a:gd name="T0" fmla="*/ 120 w 208"/>
                <a:gd name="T1" fmla="*/ 352 h 352"/>
                <a:gd name="T2" fmla="*/ 208 w 208"/>
                <a:gd name="T3" fmla="*/ 344 h 352"/>
                <a:gd name="T4" fmla="*/ 67 w 208"/>
                <a:gd name="T5" fmla="*/ 0 h 352"/>
                <a:gd name="T6" fmla="*/ 0 w 208"/>
                <a:gd name="T7" fmla="*/ 56 h 352"/>
                <a:gd name="T8" fmla="*/ 120 w 208"/>
                <a:gd name="T9" fmla="*/ 352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8" h="352">
                  <a:moveTo>
                    <a:pt x="120" y="352"/>
                  </a:moveTo>
                  <a:cubicBezTo>
                    <a:pt x="208" y="344"/>
                    <a:pt x="208" y="344"/>
                    <a:pt x="208" y="344"/>
                  </a:cubicBezTo>
                  <a:cubicBezTo>
                    <a:pt x="208" y="344"/>
                    <a:pt x="207" y="153"/>
                    <a:pt x="67" y="0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67" y="138"/>
                    <a:pt x="110" y="240"/>
                    <a:pt x="120" y="35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24" name="Freeform: Shape 24"/>
            <p:cNvSpPr>
              <a:spLocks/>
            </p:cNvSpPr>
            <p:nvPr/>
          </p:nvSpPr>
          <p:spPr bwMode="auto">
            <a:xfrm>
              <a:off x="6211888" y="2147889"/>
              <a:ext cx="741363" cy="444500"/>
            </a:xfrm>
            <a:custGeom>
              <a:avLst/>
              <a:gdLst>
                <a:gd name="T0" fmla="*/ 296 w 351"/>
                <a:gd name="T1" fmla="*/ 210 h 210"/>
                <a:gd name="T2" fmla="*/ 351 w 351"/>
                <a:gd name="T3" fmla="*/ 144 h 210"/>
                <a:gd name="T4" fmla="*/ 9 w 351"/>
                <a:gd name="T5" fmla="*/ 0 h 210"/>
                <a:gd name="T6" fmla="*/ 0 w 351"/>
                <a:gd name="T7" fmla="*/ 86 h 210"/>
                <a:gd name="T8" fmla="*/ 296 w 351"/>
                <a:gd name="T9" fmla="*/ 210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1" h="210">
                  <a:moveTo>
                    <a:pt x="296" y="210"/>
                  </a:moveTo>
                  <a:cubicBezTo>
                    <a:pt x="351" y="144"/>
                    <a:pt x="351" y="144"/>
                    <a:pt x="351" y="144"/>
                  </a:cubicBezTo>
                  <a:cubicBezTo>
                    <a:pt x="351" y="144"/>
                    <a:pt x="238" y="19"/>
                    <a:pt x="9" y="0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12" y="97"/>
                    <a:pt x="214" y="142"/>
                    <a:pt x="296" y="2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25" name="Freeform: Shape 25"/>
            <p:cNvSpPr>
              <a:spLocks/>
            </p:cNvSpPr>
            <p:nvPr/>
          </p:nvSpPr>
          <p:spPr bwMode="auto">
            <a:xfrm>
              <a:off x="5249863" y="2147889"/>
              <a:ext cx="741363" cy="438150"/>
            </a:xfrm>
            <a:custGeom>
              <a:avLst/>
              <a:gdLst>
                <a:gd name="T0" fmla="*/ 351 w 351"/>
                <a:gd name="T1" fmla="*/ 85 h 207"/>
                <a:gd name="T2" fmla="*/ 343 w 351"/>
                <a:gd name="T3" fmla="*/ 0 h 207"/>
                <a:gd name="T4" fmla="*/ 0 w 351"/>
                <a:gd name="T5" fmla="*/ 141 h 207"/>
                <a:gd name="T6" fmla="*/ 54 w 351"/>
                <a:gd name="T7" fmla="*/ 207 h 207"/>
                <a:gd name="T8" fmla="*/ 351 w 351"/>
                <a:gd name="T9" fmla="*/ 85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1" h="207">
                  <a:moveTo>
                    <a:pt x="351" y="85"/>
                  </a:moveTo>
                  <a:cubicBezTo>
                    <a:pt x="343" y="0"/>
                    <a:pt x="343" y="0"/>
                    <a:pt x="343" y="0"/>
                  </a:cubicBezTo>
                  <a:cubicBezTo>
                    <a:pt x="343" y="0"/>
                    <a:pt x="153" y="0"/>
                    <a:pt x="0" y="141"/>
                  </a:cubicBezTo>
                  <a:cubicBezTo>
                    <a:pt x="54" y="207"/>
                    <a:pt x="54" y="207"/>
                    <a:pt x="54" y="207"/>
                  </a:cubicBezTo>
                  <a:cubicBezTo>
                    <a:pt x="136" y="139"/>
                    <a:pt x="239" y="95"/>
                    <a:pt x="351" y="8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dirty="0"/>
            </a:p>
          </p:txBody>
        </p:sp>
      </p:grpSp>
      <p:sp>
        <p:nvSpPr>
          <p:cNvPr id="37" name="Title 1">
            <a:extLst>
              <a:ext uri="{FF2B5EF4-FFF2-40B4-BE49-F238E27FC236}">
                <a16:creationId xmlns:a16="http://schemas.microsoft.com/office/drawing/2014/main" id="{DC2A8123-AFF8-463B-847E-856FD40EBB2C}"/>
              </a:ext>
            </a:extLst>
          </p:cNvPr>
          <p:cNvSpPr txBox="1">
            <a:spLocks/>
          </p:cNvSpPr>
          <p:nvPr/>
        </p:nvSpPr>
        <p:spPr>
          <a:xfrm>
            <a:off x="2466138" y="514411"/>
            <a:ext cx="4680520" cy="404464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en-US" altLang="zh-CN" sz="2400" dirty="0">
                <a:solidFill>
                  <a:srgbClr val="126FB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Click to enter the title content</a:t>
            </a:r>
            <a:endParaRPr lang="en-GB" altLang="zh-CN" sz="2400" dirty="0">
              <a:solidFill>
                <a:srgbClr val="126FB7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6" name="Imagen 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2044" y="1965281"/>
            <a:ext cx="1129584" cy="1204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782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/>
          <p:cNvSpPr/>
          <p:nvPr/>
        </p:nvSpPr>
        <p:spPr>
          <a:xfrm>
            <a:off x="-95919" y="4731990"/>
            <a:ext cx="9239919" cy="411510"/>
          </a:xfrm>
          <a:prstGeom prst="rect">
            <a:avLst/>
          </a:prstGeom>
          <a:solidFill>
            <a:srgbClr val="A8DB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" name="任意多边形: 形状 6">
            <a:extLst>
              <a:ext uri="{FF2B5EF4-FFF2-40B4-BE49-F238E27FC236}">
                <a16:creationId xmlns:a16="http://schemas.microsoft.com/office/drawing/2014/main" id="{A3D4FE60-DFB3-42E3-8A48-9135DE450D7E}"/>
              </a:ext>
            </a:extLst>
          </p:cNvPr>
          <p:cNvSpPr/>
          <p:nvPr/>
        </p:nvSpPr>
        <p:spPr>
          <a:xfrm>
            <a:off x="17669" y="1032414"/>
            <a:ext cx="4831793" cy="2815301"/>
          </a:xfrm>
          <a:custGeom>
            <a:avLst/>
            <a:gdLst>
              <a:gd name="connsiteX0" fmla="*/ 0 w 6477000"/>
              <a:gd name="connsiteY0" fmla="*/ 12700 h 3771900"/>
              <a:gd name="connsiteX1" fmla="*/ 12700 w 6477000"/>
              <a:gd name="connsiteY1" fmla="*/ 3771900 h 3771900"/>
              <a:gd name="connsiteX2" fmla="*/ 4343400 w 6477000"/>
              <a:gd name="connsiteY2" fmla="*/ 3759200 h 3771900"/>
              <a:gd name="connsiteX3" fmla="*/ 6477000 w 6477000"/>
              <a:gd name="connsiteY3" fmla="*/ 0 h 3771900"/>
              <a:gd name="connsiteX4" fmla="*/ 0 w 6477000"/>
              <a:gd name="connsiteY4" fmla="*/ 12700 h 3771900"/>
              <a:gd name="connsiteX0" fmla="*/ 0 w 6477000"/>
              <a:gd name="connsiteY0" fmla="*/ 0 h 3773488"/>
              <a:gd name="connsiteX1" fmla="*/ 12700 w 6477000"/>
              <a:gd name="connsiteY1" fmla="*/ 3773488 h 3773488"/>
              <a:gd name="connsiteX2" fmla="*/ 4343400 w 6477000"/>
              <a:gd name="connsiteY2" fmla="*/ 3760788 h 3773488"/>
              <a:gd name="connsiteX3" fmla="*/ 6477000 w 6477000"/>
              <a:gd name="connsiteY3" fmla="*/ 1588 h 3773488"/>
              <a:gd name="connsiteX4" fmla="*/ 0 w 6477000"/>
              <a:gd name="connsiteY4" fmla="*/ 0 h 3773488"/>
              <a:gd name="connsiteX0" fmla="*/ 0 w 6500812"/>
              <a:gd name="connsiteY0" fmla="*/ 3174 h 3776662"/>
              <a:gd name="connsiteX1" fmla="*/ 12700 w 6500812"/>
              <a:gd name="connsiteY1" fmla="*/ 3776662 h 3776662"/>
              <a:gd name="connsiteX2" fmla="*/ 4343400 w 6500812"/>
              <a:gd name="connsiteY2" fmla="*/ 3763962 h 3776662"/>
              <a:gd name="connsiteX3" fmla="*/ 6500812 w 6500812"/>
              <a:gd name="connsiteY3" fmla="*/ 0 h 3776662"/>
              <a:gd name="connsiteX4" fmla="*/ 0 w 6500812"/>
              <a:gd name="connsiteY4" fmla="*/ 3174 h 3776662"/>
              <a:gd name="connsiteX0" fmla="*/ 0 w 6500812"/>
              <a:gd name="connsiteY0" fmla="*/ 3174 h 3787775"/>
              <a:gd name="connsiteX1" fmla="*/ 12700 w 6500812"/>
              <a:gd name="connsiteY1" fmla="*/ 3776662 h 3787775"/>
              <a:gd name="connsiteX2" fmla="*/ 4324350 w 6500812"/>
              <a:gd name="connsiteY2" fmla="*/ 3787775 h 3787775"/>
              <a:gd name="connsiteX3" fmla="*/ 6500812 w 6500812"/>
              <a:gd name="connsiteY3" fmla="*/ 0 h 3787775"/>
              <a:gd name="connsiteX4" fmla="*/ 0 w 6500812"/>
              <a:gd name="connsiteY4" fmla="*/ 3174 h 3787775"/>
              <a:gd name="connsiteX0" fmla="*/ 0 w 6500812"/>
              <a:gd name="connsiteY0" fmla="*/ 3174 h 3787775"/>
              <a:gd name="connsiteX1" fmla="*/ 3175 w 6500812"/>
              <a:gd name="connsiteY1" fmla="*/ 3786187 h 3787775"/>
              <a:gd name="connsiteX2" fmla="*/ 4324350 w 6500812"/>
              <a:gd name="connsiteY2" fmla="*/ 3787775 h 3787775"/>
              <a:gd name="connsiteX3" fmla="*/ 6500812 w 6500812"/>
              <a:gd name="connsiteY3" fmla="*/ 0 h 3787775"/>
              <a:gd name="connsiteX4" fmla="*/ 0 w 6500812"/>
              <a:gd name="connsiteY4" fmla="*/ 3174 h 3787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00812" h="3787775">
                <a:moveTo>
                  <a:pt x="0" y="3174"/>
                </a:moveTo>
                <a:cubicBezTo>
                  <a:pt x="4233" y="1256241"/>
                  <a:pt x="-1058" y="2533120"/>
                  <a:pt x="3175" y="3786187"/>
                </a:cubicBezTo>
                <a:lnTo>
                  <a:pt x="4324350" y="3787775"/>
                </a:lnTo>
                <a:lnTo>
                  <a:pt x="6500812" y="0"/>
                </a:lnTo>
                <a:lnTo>
                  <a:pt x="0" y="3174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" name="平行四边形 7">
            <a:extLst>
              <a:ext uri="{FF2B5EF4-FFF2-40B4-BE49-F238E27FC236}">
                <a16:creationId xmlns:a16="http://schemas.microsoft.com/office/drawing/2014/main" id="{CAF84E82-2FFB-43A3-9D52-9D2DC9584B61}"/>
              </a:ext>
            </a:extLst>
          </p:cNvPr>
          <p:cNvSpPr/>
          <p:nvPr/>
        </p:nvSpPr>
        <p:spPr>
          <a:xfrm>
            <a:off x="3212906" y="1032414"/>
            <a:ext cx="2548639" cy="3084324"/>
          </a:xfrm>
          <a:prstGeom prst="parallelogram">
            <a:avLst>
              <a:gd name="adj" fmla="val 69883"/>
            </a:avLst>
          </a:prstGeom>
          <a:solidFill>
            <a:srgbClr val="33AA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8">
            <a:extLst>
              <a:ext uri="{FF2B5EF4-FFF2-40B4-BE49-F238E27FC236}">
                <a16:creationId xmlns:a16="http://schemas.microsoft.com/office/drawing/2014/main" id="{5E9ABD2F-5B99-477A-B8F0-3A7AC8D5F6B9}"/>
              </a:ext>
            </a:extLst>
          </p:cNvPr>
          <p:cNvSpPr/>
          <p:nvPr/>
        </p:nvSpPr>
        <p:spPr>
          <a:xfrm>
            <a:off x="17669" y="3977507"/>
            <a:ext cx="3398185" cy="139231"/>
          </a:xfrm>
          <a:prstGeom prst="rect">
            <a:avLst/>
          </a:prstGeom>
          <a:solidFill>
            <a:srgbClr val="33AA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9">
            <a:extLst>
              <a:ext uri="{FF2B5EF4-FFF2-40B4-BE49-F238E27FC236}">
                <a16:creationId xmlns:a16="http://schemas.microsoft.com/office/drawing/2014/main" id="{76D597FC-2A42-4B6E-A5DE-B8197428AC96}"/>
              </a:ext>
            </a:extLst>
          </p:cNvPr>
          <p:cNvSpPr/>
          <p:nvPr/>
        </p:nvSpPr>
        <p:spPr>
          <a:xfrm>
            <a:off x="5681310" y="1032413"/>
            <a:ext cx="3398185" cy="139231"/>
          </a:xfrm>
          <a:prstGeom prst="rect">
            <a:avLst/>
          </a:prstGeom>
          <a:solidFill>
            <a:srgbClr val="33AA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0" name="矩形 259">
            <a:extLst>
              <a:ext uri="{FF2B5EF4-FFF2-40B4-BE49-F238E27FC236}">
                <a16:creationId xmlns:a16="http://schemas.microsoft.com/office/drawing/2014/main" id="{47ECBD5C-F623-41D6-96B8-1D949E3824D7}"/>
              </a:ext>
            </a:extLst>
          </p:cNvPr>
          <p:cNvSpPr/>
          <p:nvPr/>
        </p:nvSpPr>
        <p:spPr>
          <a:xfrm>
            <a:off x="75720" y="1408428"/>
            <a:ext cx="108876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7200" dirty="0">
                <a:solidFill>
                  <a:schemeClr val="bg1"/>
                </a:solidFill>
                <a:latin typeface="Bodoni MT" panose="02070603080606020203" pitchFamily="18" charset="0"/>
                <a:ea typeface="微软雅黑" pitchFamily="34" charset="-122"/>
              </a:rPr>
              <a:t>02</a:t>
            </a:r>
          </a:p>
        </p:txBody>
      </p:sp>
      <p:sp>
        <p:nvSpPr>
          <p:cNvPr id="471" name="矩形 260">
            <a:extLst>
              <a:ext uri="{FF2B5EF4-FFF2-40B4-BE49-F238E27FC236}">
                <a16:creationId xmlns:a16="http://schemas.microsoft.com/office/drawing/2014/main" id="{9F02DEB3-836A-47D8-B43A-E7C0D7086346}"/>
              </a:ext>
            </a:extLst>
          </p:cNvPr>
          <p:cNvSpPr/>
          <p:nvPr/>
        </p:nvSpPr>
        <p:spPr>
          <a:xfrm>
            <a:off x="1373907" y="1266511"/>
            <a:ext cx="2319113" cy="12591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Overview </a:t>
            </a:r>
          </a:p>
          <a:p>
            <a:pPr algn="ctr">
              <a:lnSpc>
                <a:spcPct val="120000"/>
              </a:lnSpc>
            </a:pPr>
            <a:r>
              <a:rPr lang="en-US" altLang="zh-CN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of work</a:t>
            </a:r>
          </a:p>
        </p:txBody>
      </p:sp>
      <p:cxnSp>
        <p:nvCxnSpPr>
          <p:cNvPr id="472" name="直接连接符 261">
            <a:extLst>
              <a:ext uri="{FF2B5EF4-FFF2-40B4-BE49-F238E27FC236}">
                <a16:creationId xmlns:a16="http://schemas.microsoft.com/office/drawing/2014/main" id="{45324DCD-C518-49AE-95EA-2E185DB86DA1}"/>
              </a:ext>
            </a:extLst>
          </p:cNvPr>
          <p:cNvCxnSpPr>
            <a:cxnSpLocks/>
          </p:cNvCxnSpPr>
          <p:nvPr/>
        </p:nvCxnSpPr>
        <p:spPr>
          <a:xfrm>
            <a:off x="980968" y="2584419"/>
            <a:ext cx="3064319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3" name="TextBox 23">
            <a:extLst>
              <a:ext uri="{FF2B5EF4-FFF2-40B4-BE49-F238E27FC236}">
                <a16:creationId xmlns:a16="http://schemas.microsoft.com/office/drawing/2014/main" id="{90522EC6-4D90-433B-97B3-2E4C77F5F22D}"/>
              </a:ext>
            </a:extLst>
          </p:cNvPr>
          <p:cNvSpPr txBox="1"/>
          <p:nvPr/>
        </p:nvSpPr>
        <p:spPr>
          <a:xfrm>
            <a:off x="1269090" y="2727965"/>
            <a:ext cx="2646071" cy="605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14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Click here to add text Click here to add text click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C2A8123-AFF8-463B-847E-856FD40EBB2C}"/>
              </a:ext>
            </a:extLst>
          </p:cNvPr>
          <p:cNvSpPr txBox="1">
            <a:spLocks/>
          </p:cNvSpPr>
          <p:nvPr/>
        </p:nvSpPr>
        <p:spPr>
          <a:xfrm>
            <a:off x="1407051" y="36270"/>
            <a:ext cx="6960220" cy="901870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r>
              <a:rPr lang="en-US" altLang="zh-CN" sz="5400" b="1" dirty="0">
                <a:solidFill>
                  <a:srgbClr val="28AB8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Free Template</a:t>
            </a:r>
            <a:endParaRPr lang="en-GB" altLang="zh-CN" sz="5400" b="1" dirty="0">
              <a:solidFill>
                <a:srgbClr val="28AB8D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8873" y="2163294"/>
            <a:ext cx="4398027" cy="2344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073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组合 31">
            <a:extLst>
              <a:ext uri="{FF2B5EF4-FFF2-40B4-BE49-F238E27FC236}">
                <a16:creationId xmlns:a16="http://schemas.microsoft.com/office/drawing/2014/main" id="{00E18EED-8C05-4E9B-8E2C-E7B823004201}"/>
              </a:ext>
            </a:extLst>
          </p:cNvPr>
          <p:cNvGrpSpPr/>
          <p:nvPr/>
        </p:nvGrpSpPr>
        <p:grpSpPr>
          <a:xfrm>
            <a:off x="559863" y="1491630"/>
            <a:ext cx="1933522" cy="2693931"/>
            <a:chOff x="1563166" y="1347614"/>
            <a:chExt cx="1933522" cy="2693931"/>
          </a:xfrm>
        </p:grpSpPr>
        <p:grpSp>
          <p:nvGrpSpPr>
            <p:cNvPr id="11" name="PA_组合 27">
              <a:extLst>
                <a:ext uri="{FF2B5EF4-FFF2-40B4-BE49-F238E27FC236}">
                  <a16:creationId xmlns:a16="http://schemas.microsoft.com/office/drawing/2014/main" id="{4A74B50F-0379-4C2C-ABC9-A226E2700B7D}"/>
                </a:ext>
              </a:extLst>
            </p:cNvPr>
            <p:cNvGrpSpPr/>
            <p:nvPr/>
          </p:nvGrpSpPr>
          <p:grpSpPr>
            <a:xfrm>
              <a:off x="1563166" y="3453540"/>
              <a:ext cx="1933522" cy="588005"/>
              <a:chOff x="251866" y="1988839"/>
              <a:chExt cx="3288629" cy="784007"/>
            </a:xfrm>
          </p:grpSpPr>
          <p:sp>
            <p:nvSpPr>
              <p:cNvPr id="21" name="ïšḻïďê-TextBox 5">
                <a:extLst>
                  <a:ext uri="{FF2B5EF4-FFF2-40B4-BE49-F238E27FC236}">
                    <a16:creationId xmlns:a16="http://schemas.microsoft.com/office/drawing/2014/main" id="{EA60178B-E561-446E-9ACB-0209B27AF464}"/>
                  </a:ext>
                </a:extLst>
              </p:cNvPr>
              <p:cNvSpPr txBox="1"/>
              <p:nvPr/>
            </p:nvSpPr>
            <p:spPr>
              <a:xfrm>
                <a:off x="251866" y="2295215"/>
                <a:ext cx="3288629" cy="477631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normAutofit fontScale="62500" lnSpcReduction="20000"/>
              </a:bodyPr>
              <a:lstStyle/>
              <a:p>
                <a:pPr algn="ctr" defTabSz="914378">
                  <a:lnSpc>
                    <a:spcPct val="120000"/>
                  </a:lnSpc>
                  <a:spcBef>
                    <a:spcPct val="0"/>
                  </a:spcBef>
                  <a:defRPr/>
                </a:pPr>
                <a:r>
                  <a:rPr lang="en-US" altLang="zh-CN" sz="1100" dirty="0">
                    <a:cs typeface="+mn-ea"/>
                    <a:sym typeface="+mn-lt"/>
                  </a:rPr>
                  <a:t>This part of the content as a text typesetting placeholder display</a:t>
                </a:r>
                <a:br>
                  <a:rPr lang="zh-CN" altLang="en-US" sz="1100" dirty="0">
                    <a:cs typeface="+mn-ea"/>
                    <a:sym typeface="+mn-lt"/>
                  </a:rPr>
                </a:br>
                <a:r>
                  <a:rPr lang="en-US" altLang="zh-CN" sz="1100" dirty="0">
                    <a:cs typeface="+mn-ea"/>
                    <a:sym typeface="+mn-lt"/>
                  </a:rPr>
                  <a:t>(Recommended theme font)</a:t>
                </a:r>
              </a:p>
            </p:txBody>
          </p:sp>
          <p:sp>
            <p:nvSpPr>
              <p:cNvPr id="22" name="ïšḻïďê-Rectangle 21">
                <a:extLst>
                  <a:ext uri="{FF2B5EF4-FFF2-40B4-BE49-F238E27FC236}">
                    <a16:creationId xmlns:a16="http://schemas.microsoft.com/office/drawing/2014/main" id="{CECAAAB0-0332-431C-B538-0789F9D883E4}"/>
                  </a:ext>
                </a:extLst>
              </p:cNvPr>
              <p:cNvSpPr/>
              <p:nvPr/>
            </p:nvSpPr>
            <p:spPr>
              <a:xfrm>
                <a:off x="251866" y="1988839"/>
                <a:ext cx="3288629" cy="306375"/>
              </a:xfrm>
              <a:prstGeom prst="rect">
                <a:avLst/>
              </a:prstGeom>
            </p:spPr>
            <p:txBody>
              <a:bodyPr wrap="none" lIns="0" tIns="0" rIns="0" bIns="0" anchor="ctr">
                <a:normAutofit lnSpcReduction="10000"/>
              </a:bodyPr>
              <a:lstStyle/>
              <a:p>
                <a:pPr lvl="0" algn="ctr" defTabSz="914378">
                  <a:spcBef>
                    <a:spcPct val="0"/>
                  </a:spcBef>
                  <a:defRPr/>
                </a:pPr>
                <a:r>
                  <a:rPr lang="en-US" altLang="zh-CN" sz="1600" b="1" dirty="0">
                    <a:solidFill>
                      <a:schemeClr val="accent2"/>
                    </a:solidFill>
                    <a:cs typeface="+mn-ea"/>
                    <a:sym typeface="+mn-lt"/>
                  </a:rPr>
                  <a:t>Title text preset</a:t>
                </a:r>
              </a:p>
            </p:txBody>
          </p:sp>
        </p:grpSp>
        <p:sp>
          <p:nvSpPr>
            <p:cNvPr id="14" name="ïšḻïďê-PA_圆角矩形 39">
              <a:extLst>
                <a:ext uri="{FF2B5EF4-FFF2-40B4-BE49-F238E27FC236}">
                  <a16:creationId xmlns:a16="http://schemas.microsoft.com/office/drawing/2014/main" id="{65634B5E-FCBF-420B-9FC1-2B474F291C38}"/>
                </a:ext>
              </a:extLst>
            </p:cNvPr>
            <p:cNvSpPr/>
            <p:nvPr/>
          </p:nvSpPr>
          <p:spPr>
            <a:xfrm>
              <a:off x="2125088" y="1347614"/>
              <a:ext cx="810090" cy="317149"/>
            </a:xfrm>
            <a:prstGeom prst="roundRect">
              <a:avLst>
                <a:gd name="adj" fmla="val 1369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rmAutofit fontScale="62500" lnSpcReduction="20000"/>
            </a:bodyPr>
            <a:lstStyle/>
            <a:p>
              <a:pPr algn="ctr"/>
              <a:r>
                <a:rPr lang="en-US" altLang="zh-CN" dirty="0"/>
                <a:t>Key</a:t>
              </a:r>
            </a:p>
            <a:p>
              <a:pPr algn="ctr"/>
              <a:r>
                <a:rPr lang="en-US" altLang="zh-CN" dirty="0"/>
                <a:t> words</a:t>
              </a:r>
              <a:endParaRPr lang="zh-CN" altLang="en-US" dirty="0"/>
            </a:p>
          </p:txBody>
        </p:sp>
      </p:grp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BD9045FA-4797-486D-9150-FA0399193D39}"/>
              </a:ext>
            </a:extLst>
          </p:cNvPr>
          <p:cNvGrpSpPr/>
          <p:nvPr/>
        </p:nvGrpSpPr>
        <p:grpSpPr>
          <a:xfrm>
            <a:off x="2601936" y="1491630"/>
            <a:ext cx="1933522" cy="2693931"/>
            <a:chOff x="3605239" y="1347614"/>
            <a:chExt cx="1933522" cy="2693931"/>
          </a:xfrm>
        </p:grpSpPr>
        <p:grpSp>
          <p:nvGrpSpPr>
            <p:cNvPr id="13" name="PA_组合 36">
              <a:extLst>
                <a:ext uri="{FF2B5EF4-FFF2-40B4-BE49-F238E27FC236}">
                  <a16:creationId xmlns:a16="http://schemas.microsoft.com/office/drawing/2014/main" id="{D0BBB617-316A-45E4-A515-840BA64D4D9D}"/>
                </a:ext>
              </a:extLst>
            </p:cNvPr>
            <p:cNvGrpSpPr/>
            <p:nvPr/>
          </p:nvGrpSpPr>
          <p:grpSpPr>
            <a:xfrm>
              <a:off x="3605239" y="3453540"/>
              <a:ext cx="1933522" cy="588005"/>
              <a:chOff x="251866" y="1988839"/>
              <a:chExt cx="3288629" cy="784007"/>
            </a:xfrm>
          </p:grpSpPr>
          <p:sp>
            <p:nvSpPr>
              <p:cNvPr id="17" name="ïšḻïďê-TextBox 5">
                <a:extLst>
                  <a:ext uri="{FF2B5EF4-FFF2-40B4-BE49-F238E27FC236}">
                    <a16:creationId xmlns:a16="http://schemas.microsoft.com/office/drawing/2014/main" id="{8B48A082-93BA-4BDB-B481-087F8DF9FDD6}"/>
                  </a:ext>
                </a:extLst>
              </p:cNvPr>
              <p:cNvSpPr txBox="1"/>
              <p:nvPr/>
            </p:nvSpPr>
            <p:spPr>
              <a:xfrm>
                <a:off x="251866" y="2295215"/>
                <a:ext cx="3288629" cy="477631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normAutofit fontScale="62500" lnSpcReduction="20000"/>
              </a:bodyPr>
              <a:lstStyle/>
              <a:p>
                <a:pPr algn="ctr" defTabSz="914378">
                  <a:lnSpc>
                    <a:spcPct val="120000"/>
                  </a:lnSpc>
                  <a:spcBef>
                    <a:spcPct val="0"/>
                  </a:spcBef>
                  <a:defRPr/>
                </a:pPr>
                <a:r>
                  <a:rPr lang="en-US" altLang="zh-CN" sz="1100" dirty="0">
                    <a:cs typeface="+mn-ea"/>
                    <a:sym typeface="+mn-lt"/>
                  </a:rPr>
                  <a:t>This part of the content as a text typesetting placeholder display</a:t>
                </a:r>
                <a:br>
                  <a:rPr lang="zh-CN" altLang="en-US" sz="1100" dirty="0">
                    <a:cs typeface="+mn-ea"/>
                    <a:sym typeface="+mn-lt"/>
                  </a:rPr>
                </a:br>
                <a:r>
                  <a:rPr lang="en-US" altLang="zh-CN" sz="1100" dirty="0">
                    <a:cs typeface="+mn-ea"/>
                    <a:sym typeface="+mn-lt"/>
                  </a:rPr>
                  <a:t>(Recommended theme font)</a:t>
                </a:r>
              </a:p>
            </p:txBody>
          </p:sp>
          <p:sp>
            <p:nvSpPr>
              <p:cNvPr id="18" name="ïšḻïďê-Rectangle 17">
                <a:extLst>
                  <a:ext uri="{FF2B5EF4-FFF2-40B4-BE49-F238E27FC236}">
                    <a16:creationId xmlns:a16="http://schemas.microsoft.com/office/drawing/2014/main" id="{2938B2BA-4C19-40BB-A23A-580854E9974E}"/>
                  </a:ext>
                </a:extLst>
              </p:cNvPr>
              <p:cNvSpPr/>
              <p:nvPr/>
            </p:nvSpPr>
            <p:spPr>
              <a:xfrm>
                <a:off x="251866" y="1988839"/>
                <a:ext cx="3288629" cy="306375"/>
              </a:xfrm>
              <a:prstGeom prst="rect">
                <a:avLst/>
              </a:prstGeom>
            </p:spPr>
            <p:txBody>
              <a:bodyPr wrap="none" lIns="0" tIns="0" rIns="0" bIns="0" anchor="ctr">
                <a:normAutofit lnSpcReduction="10000"/>
              </a:bodyPr>
              <a:lstStyle/>
              <a:p>
                <a:pPr lvl="0" algn="ctr" defTabSz="914378">
                  <a:spcBef>
                    <a:spcPct val="0"/>
                  </a:spcBef>
                  <a:defRPr/>
                </a:pPr>
                <a:r>
                  <a:rPr lang="en-US" altLang="zh-CN" sz="1600" b="1" dirty="0">
                    <a:solidFill>
                      <a:schemeClr val="accent1"/>
                    </a:solidFill>
                    <a:cs typeface="+mn-ea"/>
                    <a:sym typeface="+mn-lt"/>
                  </a:rPr>
                  <a:t>Title text preset</a:t>
                </a:r>
              </a:p>
            </p:txBody>
          </p:sp>
        </p:grpSp>
        <p:sp>
          <p:nvSpPr>
            <p:cNvPr id="15" name="ïšḻïďê-PA_圆角矩形 40">
              <a:extLst>
                <a:ext uri="{FF2B5EF4-FFF2-40B4-BE49-F238E27FC236}">
                  <a16:creationId xmlns:a16="http://schemas.microsoft.com/office/drawing/2014/main" id="{0159CDA2-FF5E-4BEC-A965-F0ACA61954FF}"/>
                </a:ext>
              </a:extLst>
            </p:cNvPr>
            <p:cNvSpPr/>
            <p:nvPr/>
          </p:nvSpPr>
          <p:spPr>
            <a:xfrm>
              <a:off x="4166955" y="1347614"/>
              <a:ext cx="810090" cy="317149"/>
            </a:xfrm>
            <a:prstGeom prst="roundRect">
              <a:avLst>
                <a:gd name="adj" fmla="val 13693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rmAutofit fontScale="62500" lnSpcReduction="20000"/>
            </a:bodyPr>
            <a:lstStyle/>
            <a:p>
              <a:pPr algn="ctr"/>
              <a:r>
                <a:rPr lang="en-US" altLang="zh-CN" dirty="0"/>
                <a:t>Key </a:t>
              </a:r>
            </a:p>
            <a:p>
              <a:pPr algn="ctr"/>
              <a:r>
                <a:rPr lang="en-US" altLang="zh-CN" dirty="0"/>
                <a:t>words</a:t>
              </a:r>
              <a:endParaRPr lang="zh-CN" altLang="en-US" dirty="0"/>
            </a:p>
          </p:txBody>
        </p:sp>
      </p:grpSp>
      <p:grpSp>
        <p:nvGrpSpPr>
          <p:cNvPr id="33" name="组合 32">
            <a:extLst>
              <a:ext uri="{FF2B5EF4-FFF2-40B4-BE49-F238E27FC236}">
                <a16:creationId xmlns:a16="http://schemas.microsoft.com/office/drawing/2014/main" id="{A93449F3-6AD4-452D-93F3-E1F9D878D286}"/>
              </a:ext>
            </a:extLst>
          </p:cNvPr>
          <p:cNvGrpSpPr/>
          <p:nvPr/>
        </p:nvGrpSpPr>
        <p:grpSpPr>
          <a:xfrm>
            <a:off x="4644008" y="1491630"/>
            <a:ext cx="1933522" cy="2693931"/>
            <a:chOff x="5647311" y="1347614"/>
            <a:chExt cx="1933522" cy="2693931"/>
          </a:xfrm>
        </p:grpSpPr>
        <p:grpSp>
          <p:nvGrpSpPr>
            <p:cNvPr id="12" name="PA_组合 30">
              <a:extLst>
                <a:ext uri="{FF2B5EF4-FFF2-40B4-BE49-F238E27FC236}">
                  <a16:creationId xmlns:a16="http://schemas.microsoft.com/office/drawing/2014/main" id="{4A9D0158-0ADE-44C4-9FA0-3A5B0844E3A4}"/>
                </a:ext>
              </a:extLst>
            </p:cNvPr>
            <p:cNvGrpSpPr/>
            <p:nvPr/>
          </p:nvGrpSpPr>
          <p:grpSpPr>
            <a:xfrm>
              <a:off x="5647311" y="3453540"/>
              <a:ext cx="1933522" cy="588005"/>
              <a:chOff x="128816" y="2217083"/>
              <a:chExt cx="3288629" cy="784007"/>
            </a:xfrm>
          </p:grpSpPr>
          <p:sp>
            <p:nvSpPr>
              <p:cNvPr id="19" name="ïšḻïďê-TextBox 5">
                <a:extLst>
                  <a:ext uri="{FF2B5EF4-FFF2-40B4-BE49-F238E27FC236}">
                    <a16:creationId xmlns:a16="http://schemas.microsoft.com/office/drawing/2014/main" id="{0508843A-F4E4-44CC-9E20-A1DB85F12BA4}"/>
                  </a:ext>
                </a:extLst>
              </p:cNvPr>
              <p:cNvSpPr txBox="1"/>
              <p:nvPr/>
            </p:nvSpPr>
            <p:spPr>
              <a:xfrm>
                <a:off x="128816" y="2523459"/>
                <a:ext cx="3288629" cy="477631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>
                <a:normAutofit fontScale="62500" lnSpcReduction="20000"/>
              </a:bodyPr>
              <a:lstStyle/>
              <a:p>
                <a:pPr algn="ctr" defTabSz="914378">
                  <a:lnSpc>
                    <a:spcPct val="120000"/>
                  </a:lnSpc>
                  <a:spcBef>
                    <a:spcPct val="0"/>
                  </a:spcBef>
                  <a:defRPr/>
                </a:pPr>
                <a:r>
                  <a:rPr lang="en-US" altLang="zh-CN" sz="1100" dirty="0">
                    <a:cs typeface="+mn-ea"/>
                    <a:sym typeface="+mn-lt"/>
                  </a:rPr>
                  <a:t>This part of the content as a text typesetting placeholder display</a:t>
                </a:r>
                <a:br>
                  <a:rPr lang="zh-CN" altLang="en-US" sz="1100" dirty="0">
                    <a:cs typeface="+mn-ea"/>
                    <a:sym typeface="+mn-lt"/>
                  </a:rPr>
                </a:br>
                <a:r>
                  <a:rPr lang="en-US" altLang="zh-CN" sz="1100" dirty="0">
                    <a:cs typeface="+mn-ea"/>
                    <a:sym typeface="+mn-lt"/>
                  </a:rPr>
                  <a:t>(Recommended theme font)</a:t>
                </a:r>
              </a:p>
            </p:txBody>
          </p:sp>
          <p:sp>
            <p:nvSpPr>
              <p:cNvPr id="20" name="ïšḻïďê-Rectangle 19">
                <a:extLst>
                  <a:ext uri="{FF2B5EF4-FFF2-40B4-BE49-F238E27FC236}">
                    <a16:creationId xmlns:a16="http://schemas.microsoft.com/office/drawing/2014/main" id="{59CDB312-29EC-45E0-B7F2-E06DCF870126}"/>
                  </a:ext>
                </a:extLst>
              </p:cNvPr>
              <p:cNvSpPr/>
              <p:nvPr/>
            </p:nvSpPr>
            <p:spPr>
              <a:xfrm>
                <a:off x="128816" y="2217083"/>
                <a:ext cx="3288629" cy="306375"/>
              </a:xfrm>
              <a:prstGeom prst="rect">
                <a:avLst/>
              </a:prstGeom>
            </p:spPr>
            <p:txBody>
              <a:bodyPr wrap="none" lIns="0" tIns="0" rIns="0" bIns="0" anchor="ctr">
                <a:normAutofit lnSpcReduction="10000"/>
              </a:bodyPr>
              <a:lstStyle/>
              <a:p>
                <a:pPr lvl="0" algn="ctr" defTabSz="914378">
                  <a:spcBef>
                    <a:spcPct val="0"/>
                  </a:spcBef>
                  <a:defRPr/>
                </a:pPr>
                <a:r>
                  <a:rPr lang="en-US" altLang="zh-CN" sz="1600" b="1" dirty="0">
                    <a:solidFill>
                      <a:schemeClr val="accent4"/>
                    </a:solidFill>
                    <a:cs typeface="+mn-ea"/>
                    <a:sym typeface="+mn-lt"/>
                  </a:rPr>
                  <a:t>Title text preset</a:t>
                </a:r>
              </a:p>
            </p:txBody>
          </p:sp>
        </p:grpSp>
        <p:sp>
          <p:nvSpPr>
            <p:cNvPr id="16" name="ïšḻïďê-PA_圆角矩形 41">
              <a:extLst>
                <a:ext uri="{FF2B5EF4-FFF2-40B4-BE49-F238E27FC236}">
                  <a16:creationId xmlns:a16="http://schemas.microsoft.com/office/drawing/2014/main" id="{7B06EBE9-9A96-4020-BEC7-3044D96FAA24}"/>
                </a:ext>
              </a:extLst>
            </p:cNvPr>
            <p:cNvSpPr/>
            <p:nvPr/>
          </p:nvSpPr>
          <p:spPr>
            <a:xfrm>
              <a:off x="6208822" y="1347614"/>
              <a:ext cx="810090" cy="317149"/>
            </a:xfrm>
            <a:prstGeom prst="roundRect">
              <a:avLst>
                <a:gd name="adj" fmla="val 13693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>
              <a:normAutofit fontScale="62500" lnSpcReduction="20000"/>
            </a:bodyPr>
            <a:lstStyle/>
            <a:p>
              <a:pPr algn="ctr"/>
              <a:r>
                <a:rPr lang="en-US" altLang="zh-CN" dirty="0"/>
                <a:t>Key</a:t>
              </a:r>
            </a:p>
            <a:p>
              <a:pPr algn="ctr"/>
              <a:r>
                <a:rPr lang="en-US" altLang="zh-CN" dirty="0"/>
                <a:t> words</a:t>
              </a:r>
              <a:endParaRPr lang="zh-CN" altLang="en-US" dirty="0"/>
            </a:p>
          </p:txBody>
        </p:sp>
      </p:grpSp>
      <p:sp>
        <p:nvSpPr>
          <p:cNvPr id="30" name="Title 1">
            <a:extLst>
              <a:ext uri="{FF2B5EF4-FFF2-40B4-BE49-F238E27FC236}">
                <a16:creationId xmlns:a16="http://schemas.microsoft.com/office/drawing/2014/main" id="{65D7DFFF-867D-4C47-AC0F-12ECB3691189}"/>
              </a:ext>
            </a:extLst>
          </p:cNvPr>
          <p:cNvSpPr txBox="1">
            <a:spLocks/>
          </p:cNvSpPr>
          <p:nvPr/>
        </p:nvSpPr>
        <p:spPr>
          <a:xfrm>
            <a:off x="181459" y="106392"/>
            <a:ext cx="4680520" cy="404464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Click to enter the title content</a:t>
            </a:r>
            <a:endParaRPr lang="en-GB" altLang="zh-CN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2091" y="2151716"/>
            <a:ext cx="1389066" cy="1275673"/>
          </a:xfrm>
          <a:prstGeom prst="rect">
            <a:avLst/>
          </a:prstGeom>
        </p:spPr>
      </p:pic>
      <p:pic>
        <p:nvPicPr>
          <p:cNvPr id="23" name="Imagen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4164" y="2149300"/>
            <a:ext cx="1389066" cy="1275673"/>
          </a:xfrm>
          <a:prstGeom prst="rect">
            <a:avLst/>
          </a:prstGeom>
        </p:spPr>
      </p:pic>
      <p:pic>
        <p:nvPicPr>
          <p:cNvPr id="24" name="Imagen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45589" y="2145843"/>
            <a:ext cx="1389066" cy="127567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77530" y="1479489"/>
            <a:ext cx="2277097" cy="2535858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2682867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>
            <a:extLst>
              <a:ext uri="{FF2B5EF4-FFF2-40B4-BE49-F238E27FC236}">
                <a16:creationId xmlns:a16="http://schemas.microsoft.com/office/drawing/2014/main" id="{971120AB-8AF6-4F97-A444-0C865899E86D}"/>
              </a:ext>
            </a:extLst>
          </p:cNvPr>
          <p:cNvGrpSpPr/>
          <p:nvPr/>
        </p:nvGrpSpPr>
        <p:grpSpPr>
          <a:xfrm>
            <a:off x="0" y="1525006"/>
            <a:ext cx="9157565" cy="9508"/>
            <a:chOff x="-13565" y="1356615"/>
            <a:chExt cx="9157565" cy="9508"/>
          </a:xfrm>
        </p:grpSpPr>
        <p:cxnSp>
          <p:nvCxnSpPr>
            <p:cNvPr id="12" name="Straight Connector 3">
              <a:extLst>
                <a:ext uri="{FF2B5EF4-FFF2-40B4-BE49-F238E27FC236}">
                  <a16:creationId xmlns:a16="http://schemas.microsoft.com/office/drawing/2014/main" id="{4A2FA962-1D24-4292-A589-F40648267F7A}"/>
                </a:ext>
              </a:extLst>
            </p:cNvPr>
            <p:cNvCxnSpPr/>
            <p:nvPr/>
          </p:nvCxnSpPr>
          <p:spPr>
            <a:xfrm>
              <a:off x="-13565" y="1356615"/>
              <a:ext cx="1296144" cy="0"/>
            </a:xfrm>
            <a:prstGeom prst="line">
              <a:avLst/>
            </a:prstGeom>
            <a:ln w="6350">
              <a:solidFill>
                <a:schemeClr val="tx1">
                  <a:lumMod val="65000"/>
                  <a:lumOff val="35000"/>
                </a:schemeClr>
              </a:solidFill>
              <a:prstDash val="dash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4">
              <a:extLst>
                <a:ext uri="{FF2B5EF4-FFF2-40B4-BE49-F238E27FC236}">
                  <a16:creationId xmlns:a16="http://schemas.microsoft.com/office/drawing/2014/main" id="{3FC791B1-E13B-4666-B6CA-4ABF4A21AF76}"/>
                </a:ext>
              </a:extLst>
            </p:cNvPr>
            <p:cNvCxnSpPr/>
            <p:nvPr/>
          </p:nvCxnSpPr>
          <p:spPr>
            <a:xfrm>
              <a:off x="1952709" y="1366123"/>
              <a:ext cx="1242138" cy="0"/>
            </a:xfrm>
            <a:prstGeom prst="line">
              <a:avLst/>
            </a:prstGeom>
            <a:ln w="6350">
              <a:solidFill>
                <a:schemeClr val="tx1">
                  <a:lumMod val="65000"/>
                  <a:lumOff val="35000"/>
                </a:schemeClr>
              </a:solidFill>
              <a:prstDash val="dash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51">
              <a:extLst>
                <a:ext uri="{FF2B5EF4-FFF2-40B4-BE49-F238E27FC236}">
                  <a16:creationId xmlns:a16="http://schemas.microsoft.com/office/drawing/2014/main" id="{D681B67A-C3F4-4639-9364-A90B09D22787}"/>
                </a:ext>
              </a:extLst>
            </p:cNvPr>
            <p:cNvCxnSpPr/>
            <p:nvPr/>
          </p:nvCxnSpPr>
          <p:spPr>
            <a:xfrm>
              <a:off x="3951880" y="1366123"/>
              <a:ext cx="1242138" cy="0"/>
            </a:xfrm>
            <a:prstGeom prst="line">
              <a:avLst/>
            </a:prstGeom>
            <a:ln w="6350">
              <a:solidFill>
                <a:schemeClr val="tx1">
                  <a:lumMod val="65000"/>
                  <a:lumOff val="35000"/>
                </a:schemeClr>
              </a:solidFill>
              <a:prstDash val="dash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52">
              <a:extLst>
                <a:ext uri="{FF2B5EF4-FFF2-40B4-BE49-F238E27FC236}">
                  <a16:creationId xmlns:a16="http://schemas.microsoft.com/office/drawing/2014/main" id="{46948200-98C2-45CF-AF4D-D25C099BE6B3}"/>
                </a:ext>
              </a:extLst>
            </p:cNvPr>
            <p:cNvCxnSpPr/>
            <p:nvPr/>
          </p:nvCxnSpPr>
          <p:spPr>
            <a:xfrm>
              <a:off x="5951051" y="1366123"/>
              <a:ext cx="1242138" cy="0"/>
            </a:xfrm>
            <a:prstGeom prst="line">
              <a:avLst/>
            </a:prstGeom>
            <a:ln w="6350">
              <a:solidFill>
                <a:schemeClr val="tx1">
                  <a:lumMod val="65000"/>
                  <a:lumOff val="35000"/>
                </a:schemeClr>
              </a:solidFill>
              <a:prstDash val="dash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53">
              <a:extLst>
                <a:ext uri="{FF2B5EF4-FFF2-40B4-BE49-F238E27FC236}">
                  <a16:creationId xmlns:a16="http://schemas.microsoft.com/office/drawing/2014/main" id="{8B8CC18B-5AE6-44DB-B635-CE336F5A1744}"/>
                </a:ext>
              </a:extLst>
            </p:cNvPr>
            <p:cNvCxnSpPr/>
            <p:nvPr/>
          </p:nvCxnSpPr>
          <p:spPr>
            <a:xfrm>
              <a:off x="7839363" y="1366123"/>
              <a:ext cx="1304637" cy="0"/>
            </a:xfrm>
            <a:prstGeom prst="line">
              <a:avLst/>
            </a:prstGeom>
            <a:ln w="6350">
              <a:solidFill>
                <a:schemeClr val="tx1">
                  <a:lumMod val="65000"/>
                  <a:lumOff val="35000"/>
                </a:schemeClr>
              </a:solidFill>
              <a:prstDash val="dash"/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组合 37">
            <a:extLst>
              <a:ext uri="{FF2B5EF4-FFF2-40B4-BE49-F238E27FC236}">
                <a16:creationId xmlns:a16="http://schemas.microsoft.com/office/drawing/2014/main" id="{731CBA1F-D985-41F5-830A-747EDAF44C3C}"/>
              </a:ext>
            </a:extLst>
          </p:cNvPr>
          <p:cNvGrpSpPr/>
          <p:nvPr/>
        </p:nvGrpSpPr>
        <p:grpSpPr>
          <a:xfrm>
            <a:off x="807290" y="1934503"/>
            <a:ext cx="1675002" cy="2557877"/>
            <a:chOff x="793725" y="1766112"/>
            <a:chExt cx="1675002" cy="2557877"/>
          </a:xfrm>
        </p:grpSpPr>
        <p:sp>
          <p:nvSpPr>
            <p:cNvPr id="39" name="Freeform: Shape 8">
              <a:extLst>
                <a:ext uri="{FF2B5EF4-FFF2-40B4-BE49-F238E27FC236}">
                  <a16:creationId xmlns:a16="http://schemas.microsoft.com/office/drawing/2014/main" id="{5E396B7D-B8AA-4CE4-A9CA-0DB5ED9B61D3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725" y="1766112"/>
              <a:ext cx="1675002" cy="2557877"/>
            </a:xfrm>
            <a:custGeom>
              <a:avLst/>
              <a:gdLst>
                <a:gd name="T0" fmla="*/ 535 w 595"/>
                <a:gd name="T1" fmla="*/ 60 h 919"/>
                <a:gd name="T2" fmla="*/ 359 w 595"/>
                <a:gd name="T3" fmla="*/ 60 h 919"/>
                <a:gd name="T4" fmla="*/ 297 w 595"/>
                <a:gd name="T5" fmla="*/ 0 h 919"/>
                <a:gd name="T6" fmla="*/ 236 w 595"/>
                <a:gd name="T7" fmla="*/ 60 h 919"/>
                <a:gd name="T8" fmla="*/ 59 w 595"/>
                <a:gd name="T9" fmla="*/ 60 h 919"/>
                <a:gd name="T10" fmla="*/ 0 w 595"/>
                <a:gd name="T11" fmla="*/ 120 h 919"/>
                <a:gd name="T12" fmla="*/ 0 w 595"/>
                <a:gd name="T13" fmla="*/ 859 h 919"/>
                <a:gd name="T14" fmla="*/ 59 w 595"/>
                <a:gd name="T15" fmla="*/ 919 h 919"/>
                <a:gd name="T16" fmla="*/ 535 w 595"/>
                <a:gd name="T17" fmla="*/ 919 h 919"/>
                <a:gd name="T18" fmla="*/ 595 w 595"/>
                <a:gd name="T19" fmla="*/ 859 h 919"/>
                <a:gd name="T20" fmla="*/ 595 w 595"/>
                <a:gd name="T21" fmla="*/ 120 h 919"/>
                <a:gd name="T22" fmla="*/ 535 w 595"/>
                <a:gd name="T23" fmla="*/ 60 h 919"/>
                <a:gd name="T24" fmla="*/ 589 w 595"/>
                <a:gd name="T25" fmla="*/ 859 h 919"/>
                <a:gd name="T26" fmla="*/ 535 w 595"/>
                <a:gd name="T27" fmla="*/ 913 h 919"/>
                <a:gd name="T28" fmla="*/ 59 w 595"/>
                <a:gd name="T29" fmla="*/ 913 h 919"/>
                <a:gd name="T30" fmla="*/ 6 w 595"/>
                <a:gd name="T31" fmla="*/ 859 h 919"/>
                <a:gd name="T32" fmla="*/ 6 w 595"/>
                <a:gd name="T33" fmla="*/ 467 h 919"/>
                <a:gd name="T34" fmla="*/ 589 w 595"/>
                <a:gd name="T35" fmla="*/ 467 h 919"/>
                <a:gd name="T36" fmla="*/ 589 w 595"/>
                <a:gd name="T37" fmla="*/ 859 h 9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95" h="919">
                  <a:moveTo>
                    <a:pt x="535" y="60"/>
                  </a:moveTo>
                  <a:cubicBezTo>
                    <a:pt x="359" y="60"/>
                    <a:pt x="359" y="60"/>
                    <a:pt x="359" y="60"/>
                  </a:cubicBezTo>
                  <a:cubicBezTo>
                    <a:pt x="330" y="51"/>
                    <a:pt x="307" y="29"/>
                    <a:pt x="297" y="0"/>
                  </a:cubicBezTo>
                  <a:cubicBezTo>
                    <a:pt x="288" y="29"/>
                    <a:pt x="265" y="51"/>
                    <a:pt x="236" y="60"/>
                  </a:cubicBezTo>
                  <a:cubicBezTo>
                    <a:pt x="59" y="60"/>
                    <a:pt x="59" y="60"/>
                    <a:pt x="59" y="60"/>
                  </a:cubicBezTo>
                  <a:cubicBezTo>
                    <a:pt x="27" y="60"/>
                    <a:pt x="0" y="87"/>
                    <a:pt x="0" y="120"/>
                  </a:cubicBezTo>
                  <a:cubicBezTo>
                    <a:pt x="0" y="859"/>
                    <a:pt x="0" y="859"/>
                    <a:pt x="0" y="859"/>
                  </a:cubicBezTo>
                  <a:cubicBezTo>
                    <a:pt x="0" y="892"/>
                    <a:pt x="27" y="919"/>
                    <a:pt x="59" y="919"/>
                  </a:cubicBezTo>
                  <a:cubicBezTo>
                    <a:pt x="535" y="919"/>
                    <a:pt x="535" y="919"/>
                    <a:pt x="535" y="919"/>
                  </a:cubicBezTo>
                  <a:cubicBezTo>
                    <a:pt x="568" y="919"/>
                    <a:pt x="595" y="892"/>
                    <a:pt x="595" y="859"/>
                  </a:cubicBezTo>
                  <a:cubicBezTo>
                    <a:pt x="595" y="120"/>
                    <a:pt x="595" y="120"/>
                    <a:pt x="595" y="120"/>
                  </a:cubicBezTo>
                  <a:cubicBezTo>
                    <a:pt x="595" y="87"/>
                    <a:pt x="568" y="60"/>
                    <a:pt x="535" y="60"/>
                  </a:cubicBezTo>
                  <a:close/>
                  <a:moveTo>
                    <a:pt x="589" y="859"/>
                  </a:moveTo>
                  <a:cubicBezTo>
                    <a:pt x="589" y="889"/>
                    <a:pt x="565" y="913"/>
                    <a:pt x="535" y="913"/>
                  </a:cubicBezTo>
                  <a:cubicBezTo>
                    <a:pt x="59" y="913"/>
                    <a:pt x="59" y="913"/>
                    <a:pt x="59" y="913"/>
                  </a:cubicBezTo>
                  <a:cubicBezTo>
                    <a:pt x="30" y="913"/>
                    <a:pt x="6" y="889"/>
                    <a:pt x="6" y="859"/>
                  </a:cubicBezTo>
                  <a:cubicBezTo>
                    <a:pt x="6" y="467"/>
                    <a:pt x="6" y="467"/>
                    <a:pt x="6" y="467"/>
                  </a:cubicBezTo>
                  <a:cubicBezTo>
                    <a:pt x="589" y="467"/>
                    <a:pt x="589" y="467"/>
                    <a:pt x="589" y="467"/>
                  </a:cubicBezTo>
                  <a:lnTo>
                    <a:pt x="589" y="85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vert="horz" wrap="square" lIns="144000" tIns="1908000" rIns="144000" bIns="60960" anchor="t" anchorCtr="1" compatLnSpc="1">
              <a:prstTxWarp prst="textNoShape">
                <a:avLst/>
              </a:prstTxWarp>
              <a:normAutofit fontScale="85000" lnSpcReduction="20000"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sz="1100" dirty="0"/>
                <a:t>This part of the content as a text typesetting placeholder display(Recommended theme font)</a:t>
              </a:r>
              <a:endParaRPr lang="zh-CN" altLang="en-US" sz="1100" dirty="0"/>
            </a:p>
          </p:txBody>
        </p:sp>
        <p:sp>
          <p:nvSpPr>
            <p:cNvPr id="40" name="Rectangle 55">
              <a:extLst>
                <a:ext uri="{FF2B5EF4-FFF2-40B4-BE49-F238E27FC236}">
                  <a16:creationId xmlns:a16="http://schemas.microsoft.com/office/drawing/2014/main" id="{4393CAB0-720F-4DCE-AEF2-22C319C9BC96}"/>
                </a:ext>
              </a:extLst>
            </p:cNvPr>
            <p:cNvSpPr/>
            <p:nvPr/>
          </p:nvSpPr>
          <p:spPr>
            <a:xfrm>
              <a:off x="1100311" y="2296344"/>
              <a:ext cx="1061829" cy="346249"/>
            </a:xfrm>
            <a:prstGeom prst="rect">
              <a:avLst/>
            </a:prstGeom>
          </p:spPr>
          <p:txBody>
            <a:bodyPr wrap="none">
              <a:norm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600" b="1" dirty="0">
                  <a:solidFill>
                    <a:schemeClr val="bg1"/>
                  </a:solidFill>
                </a:rPr>
                <a:t>Title text preset</a:t>
              </a:r>
              <a:endParaRPr lang="zh-CN" altLang="en-US" sz="16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1" name="组合 40">
            <a:extLst>
              <a:ext uri="{FF2B5EF4-FFF2-40B4-BE49-F238E27FC236}">
                <a16:creationId xmlns:a16="http://schemas.microsoft.com/office/drawing/2014/main" id="{E6C75066-8A17-416D-BB78-AA74289BE572}"/>
              </a:ext>
            </a:extLst>
          </p:cNvPr>
          <p:cNvGrpSpPr/>
          <p:nvPr/>
        </p:nvGrpSpPr>
        <p:grpSpPr>
          <a:xfrm>
            <a:off x="2732640" y="1934503"/>
            <a:ext cx="1675000" cy="2557877"/>
            <a:chOff x="2719075" y="1766112"/>
            <a:chExt cx="1675000" cy="2557877"/>
          </a:xfrm>
        </p:grpSpPr>
        <p:sp>
          <p:nvSpPr>
            <p:cNvPr id="42" name="Freeform: Shape 12">
              <a:extLst>
                <a:ext uri="{FF2B5EF4-FFF2-40B4-BE49-F238E27FC236}">
                  <a16:creationId xmlns:a16="http://schemas.microsoft.com/office/drawing/2014/main" id="{D6D38949-6060-47F2-B95D-5B8D808C67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9075" y="1766112"/>
              <a:ext cx="1675000" cy="2557877"/>
            </a:xfrm>
            <a:custGeom>
              <a:avLst/>
              <a:gdLst>
                <a:gd name="T0" fmla="*/ 535 w 595"/>
                <a:gd name="T1" fmla="*/ 60 h 919"/>
                <a:gd name="T2" fmla="*/ 359 w 595"/>
                <a:gd name="T3" fmla="*/ 60 h 919"/>
                <a:gd name="T4" fmla="*/ 297 w 595"/>
                <a:gd name="T5" fmla="*/ 0 h 919"/>
                <a:gd name="T6" fmla="*/ 236 w 595"/>
                <a:gd name="T7" fmla="*/ 60 h 919"/>
                <a:gd name="T8" fmla="*/ 59 w 595"/>
                <a:gd name="T9" fmla="*/ 60 h 919"/>
                <a:gd name="T10" fmla="*/ 0 w 595"/>
                <a:gd name="T11" fmla="*/ 120 h 919"/>
                <a:gd name="T12" fmla="*/ 0 w 595"/>
                <a:gd name="T13" fmla="*/ 859 h 919"/>
                <a:gd name="T14" fmla="*/ 59 w 595"/>
                <a:gd name="T15" fmla="*/ 919 h 919"/>
                <a:gd name="T16" fmla="*/ 535 w 595"/>
                <a:gd name="T17" fmla="*/ 919 h 919"/>
                <a:gd name="T18" fmla="*/ 595 w 595"/>
                <a:gd name="T19" fmla="*/ 859 h 919"/>
                <a:gd name="T20" fmla="*/ 595 w 595"/>
                <a:gd name="T21" fmla="*/ 120 h 919"/>
                <a:gd name="T22" fmla="*/ 535 w 595"/>
                <a:gd name="T23" fmla="*/ 60 h 919"/>
                <a:gd name="T24" fmla="*/ 589 w 595"/>
                <a:gd name="T25" fmla="*/ 859 h 919"/>
                <a:gd name="T26" fmla="*/ 535 w 595"/>
                <a:gd name="T27" fmla="*/ 913 h 919"/>
                <a:gd name="T28" fmla="*/ 59 w 595"/>
                <a:gd name="T29" fmla="*/ 913 h 919"/>
                <a:gd name="T30" fmla="*/ 6 w 595"/>
                <a:gd name="T31" fmla="*/ 859 h 919"/>
                <a:gd name="T32" fmla="*/ 6 w 595"/>
                <a:gd name="T33" fmla="*/ 467 h 919"/>
                <a:gd name="T34" fmla="*/ 589 w 595"/>
                <a:gd name="T35" fmla="*/ 467 h 919"/>
                <a:gd name="T36" fmla="*/ 589 w 595"/>
                <a:gd name="T37" fmla="*/ 859 h 9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95" h="919">
                  <a:moveTo>
                    <a:pt x="535" y="60"/>
                  </a:moveTo>
                  <a:cubicBezTo>
                    <a:pt x="359" y="60"/>
                    <a:pt x="359" y="60"/>
                    <a:pt x="359" y="60"/>
                  </a:cubicBezTo>
                  <a:cubicBezTo>
                    <a:pt x="330" y="51"/>
                    <a:pt x="307" y="29"/>
                    <a:pt x="297" y="0"/>
                  </a:cubicBezTo>
                  <a:cubicBezTo>
                    <a:pt x="288" y="29"/>
                    <a:pt x="265" y="51"/>
                    <a:pt x="236" y="60"/>
                  </a:cubicBezTo>
                  <a:cubicBezTo>
                    <a:pt x="59" y="60"/>
                    <a:pt x="59" y="60"/>
                    <a:pt x="59" y="60"/>
                  </a:cubicBezTo>
                  <a:cubicBezTo>
                    <a:pt x="27" y="60"/>
                    <a:pt x="0" y="87"/>
                    <a:pt x="0" y="120"/>
                  </a:cubicBezTo>
                  <a:cubicBezTo>
                    <a:pt x="0" y="859"/>
                    <a:pt x="0" y="859"/>
                    <a:pt x="0" y="859"/>
                  </a:cubicBezTo>
                  <a:cubicBezTo>
                    <a:pt x="0" y="892"/>
                    <a:pt x="27" y="919"/>
                    <a:pt x="59" y="919"/>
                  </a:cubicBezTo>
                  <a:cubicBezTo>
                    <a:pt x="535" y="919"/>
                    <a:pt x="535" y="919"/>
                    <a:pt x="535" y="919"/>
                  </a:cubicBezTo>
                  <a:cubicBezTo>
                    <a:pt x="568" y="919"/>
                    <a:pt x="595" y="892"/>
                    <a:pt x="595" y="859"/>
                  </a:cubicBezTo>
                  <a:cubicBezTo>
                    <a:pt x="595" y="120"/>
                    <a:pt x="595" y="120"/>
                    <a:pt x="595" y="120"/>
                  </a:cubicBezTo>
                  <a:cubicBezTo>
                    <a:pt x="595" y="87"/>
                    <a:pt x="568" y="60"/>
                    <a:pt x="535" y="60"/>
                  </a:cubicBezTo>
                  <a:close/>
                  <a:moveTo>
                    <a:pt x="589" y="859"/>
                  </a:moveTo>
                  <a:cubicBezTo>
                    <a:pt x="589" y="889"/>
                    <a:pt x="565" y="913"/>
                    <a:pt x="535" y="913"/>
                  </a:cubicBezTo>
                  <a:cubicBezTo>
                    <a:pt x="59" y="913"/>
                    <a:pt x="59" y="913"/>
                    <a:pt x="59" y="913"/>
                  </a:cubicBezTo>
                  <a:cubicBezTo>
                    <a:pt x="30" y="913"/>
                    <a:pt x="6" y="889"/>
                    <a:pt x="6" y="859"/>
                  </a:cubicBezTo>
                  <a:cubicBezTo>
                    <a:pt x="6" y="467"/>
                    <a:pt x="6" y="467"/>
                    <a:pt x="6" y="467"/>
                  </a:cubicBezTo>
                  <a:cubicBezTo>
                    <a:pt x="589" y="467"/>
                    <a:pt x="589" y="467"/>
                    <a:pt x="589" y="467"/>
                  </a:cubicBezTo>
                  <a:lnTo>
                    <a:pt x="589" y="85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vert="horz" wrap="square" lIns="144000" tIns="1908000" rIns="144000" bIns="60960" anchor="t" anchorCtr="1" compatLnSpc="1">
              <a:prstTxWarp prst="textNoShape">
                <a:avLst/>
              </a:prstTxWarp>
              <a:normAutofit fontScale="85000" lnSpcReduction="20000"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sz="1100" dirty="0"/>
                <a:t>This part of the content as a text typesetting placeholder display(Recommended theme font)</a:t>
              </a:r>
              <a:endParaRPr lang="zh-CN" altLang="en-US" sz="1100" dirty="0"/>
            </a:p>
          </p:txBody>
        </p:sp>
        <p:sp>
          <p:nvSpPr>
            <p:cNvPr id="43" name="Rectangle 58">
              <a:extLst>
                <a:ext uri="{FF2B5EF4-FFF2-40B4-BE49-F238E27FC236}">
                  <a16:creationId xmlns:a16="http://schemas.microsoft.com/office/drawing/2014/main" id="{953B841C-10A3-4C3B-B413-D0B29237F379}"/>
                </a:ext>
              </a:extLst>
            </p:cNvPr>
            <p:cNvSpPr/>
            <p:nvPr/>
          </p:nvSpPr>
          <p:spPr>
            <a:xfrm>
              <a:off x="3020626" y="2296344"/>
              <a:ext cx="1061829" cy="346249"/>
            </a:xfrm>
            <a:prstGeom prst="rect">
              <a:avLst/>
            </a:prstGeom>
          </p:spPr>
          <p:txBody>
            <a:bodyPr wrap="none">
              <a:norm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600" b="1" dirty="0">
                  <a:solidFill>
                    <a:schemeClr val="bg1"/>
                  </a:solidFill>
                </a:rPr>
                <a:t>Title text preset</a:t>
              </a:r>
              <a:endParaRPr lang="zh-CN" altLang="en-US" sz="16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4" name="组合 43">
            <a:extLst>
              <a:ext uri="{FF2B5EF4-FFF2-40B4-BE49-F238E27FC236}">
                <a16:creationId xmlns:a16="http://schemas.microsoft.com/office/drawing/2014/main" id="{2872F09A-28C6-4B7F-A6E5-FF8B8C6CEEF8}"/>
              </a:ext>
            </a:extLst>
          </p:cNvPr>
          <p:cNvGrpSpPr/>
          <p:nvPr/>
        </p:nvGrpSpPr>
        <p:grpSpPr>
          <a:xfrm>
            <a:off x="4708975" y="1934503"/>
            <a:ext cx="1675001" cy="2557877"/>
            <a:chOff x="4695410" y="1766112"/>
            <a:chExt cx="1675001" cy="2557877"/>
          </a:xfrm>
        </p:grpSpPr>
        <p:sp>
          <p:nvSpPr>
            <p:cNvPr id="45" name="Freeform: Shape 16">
              <a:extLst>
                <a:ext uri="{FF2B5EF4-FFF2-40B4-BE49-F238E27FC236}">
                  <a16:creationId xmlns:a16="http://schemas.microsoft.com/office/drawing/2014/main" id="{FE70639F-D8BA-4058-9EA1-DC617F3818C9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5410" y="1766112"/>
              <a:ext cx="1675001" cy="2557877"/>
            </a:xfrm>
            <a:custGeom>
              <a:avLst/>
              <a:gdLst>
                <a:gd name="T0" fmla="*/ 535 w 595"/>
                <a:gd name="T1" fmla="*/ 60 h 919"/>
                <a:gd name="T2" fmla="*/ 359 w 595"/>
                <a:gd name="T3" fmla="*/ 60 h 919"/>
                <a:gd name="T4" fmla="*/ 297 w 595"/>
                <a:gd name="T5" fmla="*/ 0 h 919"/>
                <a:gd name="T6" fmla="*/ 236 w 595"/>
                <a:gd name="T7" fmla="*/ 60 h 919"/>
                <a:gd name="T8" fmla="*/ 59 w 595"/>
                <a:gd name="T9" fmla="*/ 60 h 919"/>
                <a:gd name="T10" fmla="*/ 0 w 595"/>
                <a:gd name="T11" fmla="*/ 120 h 919"/>
                <a:gd name="T12" fmla="*/ 0 w 595"/>
                <a:gd name="T13" fmla="*/ 859 h 919"/>
                <a:gd name="T14" fmla="*/ 59 w 595"/>
                <a:gd name="T15" fmla="*/ 919 h 919"/>
                <a:gd name="T16" fmla="*/ 535 w 595"/>
                <a:gd name="T17" fmla="*/ 919 h 919"/>
                <a:gd name="T18" fmla="*/ 595 w 595"/>
                <a:gd name="T19" fmla="*/ 859 h 919"/>
                <a:gd name="T20" fmla="*/ 595 w 595"/>
                <a:gd name="T21" fmla="*/ 120 h 919"/>
                <a:gd name="T22" fmla="*/ 535 w 595"/>
                <a:gd name="T23" fmla="*/ 60 h 919"/>
                <a:gd name="T24" fmla="*/ 589 w 595"/>
                <a:gd name="T25" fmla="*/ 859 h 919"/>
                <a:gd name="T26" fmla="*/ 535 w 595"/>
                <a:gd name="T27" fmla="*/ 913 h 919"/>
                <a:gd name="T28" fmla="*/ 59 w 595"/>
                <a:gd name="T29" fmla="*/ 913 h 919"/>
                <a:gd name="T30" fmla="*/ 6 w 595"/>
                <a:gd name="T31" fmla="*/ 859 h 919"/>
                <a:gd name="T32" fmla="*/ 6 w 595"/>
                <a:gd name="T33" fmla="*/ 467 h 919"/>
                <a:gd name="T34" fmla="*/ 589 w 595"/>
                <a:gd name="T35" fmla="*/ 467 h 919"/>
                <a:gd name="T36" fmla="*/ 589 w 595"/>
                <a:gd name="T37" fmla="*/ 859 h 9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95" h="919">
                  <a:moveTo>
                    <a:pt x="535" y="60"/>
                  </a:moveTo>
                  <a:cubicBezTo>
                    <a:pt x="359" y="60"/>
                    <a:pt x="359" y="60"/>
                    <a:pt x="359" y="60"/>
                  </a:cubicBezTo>
                  <a:cubicBezTo>
                    <a:pt x="330" y="51"/>
                    <a:pt x="307" y="29"/>
                    <a:pt x="297" y="0"/>
                  </a:cubicBezTo>
                  <a:cubicBezTo>
                    <a:pt x="288" y="29"/>
                    <a:pt x="265" y="51"/>
                    <a:pt x="236" y="60"/>
                  </a:cubicBezTo>
                  <a:cubicBezTo>
                    <a:pt x="59" y="60"/>
                    <a:pt x="59" y="60"/>
                    <a:pt x="59" y="60"/>
                  </a:cubicBezTo>
                  <a:cubicBezTo>
                    <a:pt x="27" y="60"/>
                    <a:pt x="0" y="87"/>
                    <a:pt x="0" y="120"/>
                  </a:cubicBezTo>
                  <a:cubicBezTo>
                    <a:pt x="0" y="859"/>
                    <a:pt x="0" y="859"/>
                    <a:pt x="0" y="859"/>
                  </a:cubicBezTo>
                  <a:cubicBezTo>
                    <a:pt x="0" y="892"/>
                    <a:pt x="27" y="919"/>
                    <a:pt x="59" y="919"/>
                  </a:cubicBezTo>
                  <a:cubicBezTo>
                    <a:pt x="535" y="919"/>
                    <a:pt x="535" y="919"/>
                    <a:pt x="535" y="919"/>
                  </a:cubicBezTo>
                  <a:cubicBezTo>
                    <a:pt x="568" y="919"/>
                    <a:pt x="595" y="892"/>
                    <a:pt x="595" y="859"/>
                  </a:cubicBezTo>
                  <a:cubicBezTo>
                    <a:pt x="595" y="120"/>
                    <a:pt x="595" y="120"/>
                    <a:pt x="595" y="120"/>
                  </a:cubicBezTo>
                  <a:cubicBezTo>
                    <a:pt x="595" y="87"/>
                    <a:pt x="568" y="60"/>
                    <a:pt x="535" y="60"/>
                  </a:cubicBezTo>
                  <a:close/>
                  <a:moveTo>
                    <a:pt x="589" y="859"/>
                  </a:moveTo>
                  <a:cubicBezTo>
                    <a:pt x="589" y="889"/>
                    <a:pt x="565" y="913"/>
                    <a:pt x="535" y="913"/>
                  </a:cubicBezTo>
                  <a:cubicBezTo>
                    <a:pt x="59" y="913"/>
                    <a:pt x="59" y="913"/>
                    <a:pt x="59" y="913"/>
                  </a:cubicBezTo>
                  <a:cubicBezTo>
                    <a:pt x="30" y="913"/>
                    <a:pt x="6" y="889"/>
                    <a:pt x="6" y="859"/>
                  </a:cubicBezTo>
                  <a:cubicBezTo>
                    <a:pt x="6" y="467"/>
                    <a:pt x="6" y="467"/>
                    <a:pt x="6" y="467"/>
                  </a:cubicBezTo>
                  <a:cubicBezTo>
                    <a:pt x="589" y="467"/>
                    <a:pt x="589" y="467"/>
                    <a:pt x="589" y="467"/>
                  </a:cubicBezTo>
                  <a:lnTo>
                    <a:pt x="589" y="85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/>
          </p:spPr>
          <p:txBody>
            <a:bodyPr vert="horz" wrap="square" lIns="144000" tIns="1908000" rIns="144000" bIns="60960" anchor="t" anchorCtr="1" compatLnSpc="1">
              <a:prstTxWarp prst="textNoShape">
                <a:avLst/>
              </a:prstTxWarp>
              <a:normAutofit fontScale="85000" lnSpcReduction="20000"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sz="1100" dirty="0"/>
                <a:t>This part of the content as a text typesetting placeholder display(Recommended theme font)</a:t>
              </a:r>
              <a:endParaRPr lang="zh-CN" altLang="en-US" sz="1100" dirty="0"/>
            </a:p>
          </p:txBody>
        </p:sp>
        <p:sp>
          <p:nvSpPr>
            <p:cNvPr id="46" name="Rectangle 59">
              <a:extLst>
                <a:ext uri="{FF2B5EF4-FFF2-40B4-BE49-F238E27FC236}">
                  <a16:creationId xmlns:a16="http://schemas.microsoft.com/office/drawing/2014/main" id="{03A5DFBF-F5CE-451A-A527-1F8521777E36}"/>
                </a:ext>
              </a:extLst>
            </p:cNvPr>
            <p:cNvSpPr/>
            <p:nvPr/>
          </p:nvSpPr>
          <p:spPr>
            <a:xfrm>
              <a:off x="4996073" y="2296344"/>
              <a:ext cx="1061829" cy="346249"/>
            </a:xfrm>
            <a:prstGeom prst="rect">
              <a:avLst/>
            </a:prstGeom>
          </p:spPr>
          <p:txBody>
            <a:bodyPr wrap="none">
              <a:norm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600" b="1" dirty="0">
                  <a:solidFill>
                    <a:schemeClr val="bg1"/>
                  </a:solidFill>
                </a:rPr>
                <a:t>Title text preset</a:t>
              </a:r>
              <a:endParaRPr lang="zh-CN" altLang="en-US" sz="16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7" name="组合 46">
            <a:extLst>
              <a:ext uri="{FF2B5EF4-FFF2-40B4-BE49-F238E27FC236}">
                <a16:creationId xmlns:a16="http://schemas.microsoft.com/office/drawing/2014/main" id="{64B9AC8C-51CD-47CB-B9CD-6F9531C4FA9D}"/>
              </a:ext>
            </a:extLst>
          </p:cNvPr>
          <p:cNvGrpSpPr/>
          <p:nvPr/>
        </p:nvGrpSpPr>
        <p:grpSpPr>
          <a:xfrm>
            <a:off x="6689759" y="1934503"/>
            <a:ext cx="1675001" cy="2557877"/>
            <a:chOff x="6676194" y="1766112"/>
            <a:chExt cx="1675001" cy="2557877"/>
          </a:xfrm>
        </p:grpSpPr>
        <p:sp>
          <p:nvSpPr>
            <p:cNvPr id="48" name="Freeform: Shape 20">
              <a:extLst>
                <a:ext uri="{FF2B5EF4-FFF2-40B4-BE49-F238E27FC236}">
                  <a16:creationId xmlns:a16="http://schemas.microsoft.com/office/drawing/2014/main" id="{539B9A86-9571-406C-8C07-D093499D8F0D}"/>
                </a:ext>
              </a:extLst>
            </p:cNvPr>
            <p:cNvSpPr>
              <a:spLocks/>
            </p:cNvSpPr>
            <p:nvPr/>
          </p:nvSpPr>
          <p:spPr bwMode="auto">
            <a:xfrm>
              <a:off x="6676194" y="1766112"/>
              <a:ext cx="1675001" cy="2557877"/>
            </a:xfrm>
            <a:custGeom>
              <a:avLst/>
              <a:gdLst>
                <a:gd name="T0" fmla="*/ 535 w 595"/>
                <a:gd name="T1" fmla="*/ 60 h 919"/>
                <a:gd name="T2" fmla="*/ 359 w 595"/>
                <a:gd name="T3" fmla="*/ 60 h 919"/>
                <a:gd name="T4" fmla="*/ 297 w 595"/>
                <a:gd name="T5" fmla="*/ 0 h 919"/>
                <a:gd name="T6" fmla="*/ 236 w 595"/>
                <a:gd name="T7" fmla="*/ 60 h 919"/>
                <a:gd name="T8" fmla="*/ 59 w 595"/>
                <a:gd name="T9" fmla="*/ 60 h 919"/>
                <a:gd name="T10" fmla="*/ 0 w 595"/>
                <a:gd name="T11" fmla="*/ 120 h 919"/>
                <a:gd name="T12" fmla="*/ 0 w 595"/>
                <a:gd name="T13" fmla="*/ 859 h 919"/>
                <a:gd name="T14" fmla="*/ 59 w 595"/>
                <a:gd name="T15" fmla="*/ 919 h 919"/>
                <a:gd name="T16" fmla="*/ 535 w 595"/>
                <a:gd name="T17" fmla="*/ 919 h 919"/>
                <a:gd name="T18" fmla="*/ 595 w 595"/>
                <a:gd name="T19" fmla="*/ 859 h 919"/>
                <a:gd name="T20" fmla="*/ 595 w 595"/>
                <a:gd name="T21" fmla="*/ 120 h 919"/>
                <a:gd name="T22" fmla="*/ 535 w 595"/>
                <a:gd name="T23" fmla="*/ 60 h 919"/>
                <a:gd name="T24" fmla="*/ 589 w 595"/>
                <a:gd name="T25" fmla="*/ 859 h 919"/>
                <a:gd name="T26" fmla="*/ 535 w 595"/>
                <a:gd name="T27" fmla="*/ 913 h 919"/>
                <a:gd name="T28" fmla="*/ 59 w 595"/>
                <a:gd name="T29" fmla="*/ 913 h 919"/>
                <a:gd name="T30" fmla="*/ 6 w 595"/>
                <a:gd name="T31" fmla="*/ 859 h 919"/>
                <a:gd name="T32" fmla="*/ 6 w 595"/>
                <a:gd name="T33" fmla="*/ 467 h 919"/>
                <a:gd name="T34" fmla="*/ 589 w 595"/>
                <a:gd name="T35" fmla="*/ 467 h 919"/>
                <a:gd name="T36" fmla="*/ 589 w 595"/>
                <a:gd name="T37" fmla="*/ 859 h 9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95" h="919">
                  <a:moveTo>
                    <a:pt x="535" y="60"/>
                  </a:moveTo>
                  <a:cubicBezTo>
                    <a:pt x="359" y="60"/>
                    <a:pt x="359" y="60"/>
                    <a:pt x="359" y="60"/>
                  </a:cubicBezTo>
                  <a:cubicBezTo>
                    <a:pt x="330" y="51"/>
                    <a:pt x="307" y="29"/>
                    <a:pt x="297" y="0"/>
                  </a:cubicBezTo>
                  <a:cubicBezTo>
                    <a:pt x="288" y="29"/>
                    <a:pt x="265" y="51"/>
                    <a:pt x="236" y="60"/>
                  </a:cubicBezTo>
                  <a:cubicBezTo>
                    <a:pt x="59" y="60"/>
                    <a:pt x="59" y="60"/>
                    <a:pt x="59" y="60"/>
                  </a:cubicBezTo>
                  <a:cubicBezTo>
                    <a:pt x="27" y="60"/>
                    <a:pt x="0" y="87"/>
                    <a:pt x="0" y="120"/>
                  </a:cubicBezTo>
                  <a:cubicBezTo>
                    <a:pt x="0" y="859"/>
                    <a:pt x="0" y="859"/>
                    <a:pt x="0" y="859"/>
                  </a:cubicBezTo>
                  <a:cubicBezTo>
                    <a:pt x="0" y="892"/>
                    <a:pt x="27" y="919"/>
                    <a:pt x="59" y="919"/>
                  </a:cubicBezTo>
                  <a:cubicBezTo>
                    <a:pt x="535" y="919"/>
                    <a:pt x="535" y="919"/>
                    <a:pt x="535" y="919"/>
                  </a:cubicBezTo>
                  <a:cubicBezTo>
                    <a:pt x="568" y="919"/>
                    <a:pt x="595" y="892"/>
                    <a:pt x="595" y="859"/>
                  </a:cubicBezTo>
                  <a:cubicBezTo>
                    <a:pt x="595" y="120"/>
                    <a:pt x="595" y="120"/>
                    <a:pt x="595" y="120"/>
                  </a:cubicBezTo>
                  <a:cubicBezTo>
                    <a:pt x="595" y="87"/>
                    <a:pt x="568" y="60"/>
                    <a:pt x="535" y="60"/>
                  </a:cubicBezTo>
                  <a:close/>
                  <a:moveTo>
                    <a:pt x="589" y="859"/>
                  </a:moveTo>
                  <a:cubicBezTo>
                    <a:pt x="589" y="889"/>
                    <a:pt x="565" y="913"/>
                    <a:pt x="535" y="913"/>
                  </a:cubicBezTo>
                  <a:cubicBezTo>
                    <a:pt x="59" y="913"/>
                    <a:pt x="59" y="913"/>
                    <a:pt x="59" y="913"/>
                  </a:cubicBezTo>
                  <a:cubicBezTo>
                    <a:pt x="30" y="913"/>
                    <a:pt x="6" y="889"/>
                    <a:pt x="6" y="859"/>
                  </a:cubicBezTo>
                  <a:cubicBezTo>
                    <a:pt x="6" y="467"/>
                    <a:pt x="6" y="467"/>
                    <a:pt x="6" y="467"/>
                  </a:cubicBezTo>
                  <a:cubicBezTo>
                    <a:pt x="589" y="467"/>
                    <a:pt x="589" y="467"/>
                    <a:pt x="589" y="467"/>
                  </a:cubicBezTo>
                  <a:lnTo>
                    <a:pt x="589" y="85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/>
          </p:spPr>
          <p:txBody>
            <a:bodyPr vert="horz" wrap="square" lIns="144000" tIns="1908000" rIns="144000" bIns="60960" anchor="t" anchorCtr="1" compatLnSpc="1">
              <a:prstTxWarp prst="textNoShape">
                <a:avLst/>
              </a:prstTxWarp>
              <a:normAutofit fontScale="85000" lnSpcReduction="20000"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sz="1100" dirty="0"/>
                <a:t>This part of the content as a text typesetting placeholder display(Recommended theme font)</a:t>
              </a:r>
              <a:endParaRPr lang="zh-CN" altLang="en-US" sz="1100" dirty="0"/>
            </a:p>
          </p:txBody>
        </p:sp>
        <p:sp>
          <p:nvSpPr>
            <p:cNvPr id="49" name="Rectangle 60">
              <a:extLst>
                <a:ext uri="{FF2B5EF4-FFF2-40B4-BE49-F238E27FC236}">
                  <a16:creationId xmlns:a16="http://schemas.microsoft.com/office/drawing/2014/main" id="{DE511458-E927-474E-85F0-CF5058514B3E}"/>
                </a:ext>
              </a:extLst>
            </p:cNvPr>
            <p:cNvSpPr/>
            <p:nvPr/>
          </p:nvSpPr>
          <p:spPr>
            <a:xfrm>
              <a:off x="6998576" y="2296344"/>
              <a:ext cx="1061829" cy="346249"/>
            </a:xfrm>
            <a:prstGeom prst="rect">
              <a:avLst/>
            </a:prstGeom>
          </p:spPr>
          <p:txBody>
            <a:bodyPr wrap="none">
              <a:normAutofit/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600" b="1" dirty="0">
                  <a:solidFill>
                    <a:schemeClr val="bg1"/>
                  </a:solidFill>
                </a:rPr>
                <a:t>Title text preset</a:t>
              </a:r>
              <a:endParaRPr lang="zh-CN" altLang="en-US" sz="16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50" name="Title 1">
            <a:extLst>
              <a:ext uri="{FF2B5EF4-FFF2-40B4-BE49-F238E27FC236}">
                <a16:creationId xmlns:a16="http://schemas.microsoft.com/office/drawing/2014/main" id="{50188A43-2599-4005-9CCB-2815BB6C68DA}"/>
              </a:ext>
            </a:extLst>
          </p:cNvPr>
          <p:cNvSpPr txBox="1">
            <a:spLocks/>
          </p:cNvSpPr>
          <p:nvPr/>
        </p:nvSpPr>
        <p:spPr>
          <a:xfrm>
            <a:off x="181459" y="106392"/>
            <a:ext cx="4680520" cy="404464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Click to enter the title content</a:t>
            </a:r>
            <a:endParaRPr lang="en-GB" altLang="zh-CN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46605" y="687910"/>
            <a:ext cx="776250" cy="641250"/>
          </a:xfrm>
          <a:prstGeom prst="rect">
            <a:avLst/>
          </a:prstGeom>
        </p:spPr>
      </p:pic>
      <p:pic>
        <p:nvPicPr>
          <p:cNvPr id="27" name="Imagen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6096" y="649271"/>
            <a:ext cx="776250" cy="641250"/>
          </a:xfrm>
          <a:prstGeom prst="rect">
            <a:avLst/>
          </a:prstGeom>
        </p:spPr>
      </p:pic>
      <p:pic>
        <p:nvPicPr>
          <p:cNvPr id="28" name="Imagen 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9872" y="687910"/>
            <a:ext cx="776250" cy="641250"/>
          </a:xfrm>
          <a:prstGeom prst="rect">
            <a:avLst/>
          </a:prstGeom>
        </p:spPr>
      </p:pic>
      <p:pic>
        <p:nvPicPr>
          <p:cNvPr id="29" name="Imagen 2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5419" y="645510"/>
            <a:ext cx="776250" cy="64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420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文本框 8">
            <a:extLst>
              <a:ext uri="{FF2B5EF4-FFF2-40B4-BE49-F238E27FC236}">
                <a16:creationId xmlns:a16="http://schemas.microsoft.com/office/drawing/2014/main" id="{8FBC27B4-C266-4FAE-9EF1-6661B525AD0C}"/>
              </a:ext>
            </a:extLst>
          </p:cNvPr>
          <p:cNvSpPr txBox="1"/>
          <p:nvPr/>
        </p:nvSpPr>
        <p:spPr>
          <a:xfrm>
            <a:off x="3779912" y="1742712"/>
            <a:ext cx="580348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Yuanti SC" charset="-122"/>
              </a:rPr>
              <a:t>Company enterprise development history timeline template</a:t>
            </a:r>
            <a:endParaRPr kumimoji="1" lang="zh-CN" altLang="en-US" sz="36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Yuanti SC" charset="-122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9FAFAADD-5486-45E2-B9DA-7142D80A0E71}"/>
              </a:ext>
            </a:extLst>
          </p:cNvPr>
          <p:cNvSpPr txBox="1"/>
          <p:nvPr/>
        </p:nvSpPr>
        <p:spPr>
          <a:xfrm>
            <a:off x="3779912" y="3529500"/>
            <a:ext cx="42783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2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Yuanti SC" charset="-122"/>
              </a:rPr>
              <a:t>Please click here to modify the text for example </a:t>
            </a:r>
          </a:p>
          <a:p>
            <a:r>
              <a:rPr kumimoji="1" lang="en-US" altLang="zh-CN" sz="12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Yuanti SC" charset="-122"/>
              </a:rPr>
              <a:t>The text here you may post texts</a:t>
            </a:r>
            <a:endParaRPr kumimoji="1" lang="zh-CN" altLang="en-US" sz="1200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Yuanti SC" charset="-122"/>
            </a:endParaRPr>
          </a:p>
        </p:txBody>
      </p:sp>
      <p:sp>
        <p:nvSpPr>
          <p:cNvPr id="20" name="直角三角形 19">
            <a:extLst>
              <a:ext uri="{FF2B5EF4-FFF2-40B4-BE49-F238E27FC236}">
                <a16:creationId xmlns:a16="http://schemas.microsoft.com/office/drawing/2014/main" id="{E6CBA1DA-04A2-4A09-BCF2-FE5DC410114E}"/>
              </a:ext>
            </a:extLst>
          </p:cNvPr>
          <p:cNvSpPr/>
          <p:nvPr/>
        </p:nvSpPr>
        <p:spPr>
          <a:xfrm flipH="1" flipV="1">
            <a:off x="7850876" y="7218"/>
            <a:ext cx="1293125" cy="1293125"/>
          </a:xfrm>
          <a:prstGeom prst="rtTriangle">
            <a:avLst/>
          </a:prstGeom>
          <a:solidFill>
            <a:srgbClr val="28A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9933"/>
              </a:solidFill>
            </a:endParaRP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Free Template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1563638"/>
            <a:ext cx="2704008" cy="2704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577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多边形: 形状 17">
            <a:extLst>
              <a:ext uri="{FF2B5EF4-FFF2-40B4-BE49-F238E27FC236}">
                <a16:creationId xmlns:a16="http://schemas.microsoft.com/office/drawing/2014/main" id="{36548CD1-79CC-4E41-96DF-C2A8E08BE743}"/>
              </a:ext>
            </a:extLst>
          </p:cNvPr>
          <p:cNvSpPr/>
          <p:nvPr/>
        </p:nvSpPr>
        <p:spPr>
          <a:xfrm>
            <a:off x="4135135" y="1270051"/>
            <a:ext cx="4955686" cy="2843147"/>
          </a:xfrm>
          <a:custGeom>
            <a:avLst/>
            <a:gdLst>
              <a:gd name="connsiteX0" fmla="*/ 6644640 w 6667500"/>
              <a:gd name="connsiteY0" fmla="*/ 22860 h 3825240"/>
              <a:gd name="connsiteX1" fmla="*/ 6667500 w 6667500"/>
              <a:gd name="connsiteY1" fmla="*/ 3817620 h 3825240"/>
              <a:gd name="connsiteX2" fmla="*/ 0 w 6667500"/>
              <a:gd name="connsiteY2" fmla="*/ 3825240 h 3825240"/>
              <a:gd name="connsiteX3" fmla="*/ 2209800 w 6667500"/>
              <a:gd name="connsiteY3" fmla="*/ 0 h 3825240"/>
              <a:gd name="connsiteX4" fmla="*/ 6644640 w 6667500"/>
              <a:gd name="connsiteY4" fmla="*/ 22860 h 3825240"/>
              <a:gd name="connsiteX0" fmla="*/ 6644640 w 6667500"/>
              <a:gd name="connsiteY0" fmla="*/ 22860 h 3825240"/>
              <a:gd name="connsiteX1" fmla="*/ 6667500 w 6667500"/>
              <a:gd name="connsiteY1" fmla="*/ 3817620 h 3825240"/>
              <a:gd name="connsiteX2" fmla="*/ 0 w 6667500"/>
              <a:gd name="connsiteY2" fmla="*/ 3825240 h 3825240"/>
              <a:gd name="connsiteX3" fmla="*/ 2263140 w 6667500"/>
              <a:gd name="connsiteY3" fmla="*/ 0 h 3825240"/>
              <a:gd name="connsiteX4" fmla="*/ 6644640 w 6667500"/>
              <a:gd name="connsiteY4" fmla="*/ 22860 h 3825240"/>
              <a:gd name="connsiteX0" fmla="*/ 6659880 w 6667500"/>
              <a:gd name="connsiteY0" fmla="*/ 0 h 3825240"/>
              <a:gd name="connsiteX1" fmla="*/ 6667500 w 6667500"/>
              <a:gd name="connsiteY1" fmla="*/ 3817620 h 3825240"/>
              <a:gd name="connsiteX2" fmla="*/ 0 w 6667500"/>
              <a:gd name="connsiteY2" fmla="*/ 3825240 h 3825240"/>
              <a:gd name="connsiteX3" fmla="*/ 2263140 w 6667500"/>
              <a:gd name="connsiteY3" fmla="*/ 0 h 3825240"/>
              <a:gd name="connsiteX4" fmla="*/ 6659880 w 6667500"/>
              <a:gd name="connsiteY4" fmla="*/ 0 h 3825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67500" h="3825240">
                <a:moveTo>
                  <a:pt x="6659880" y="0"/>
                </a:moveTo>
                <a:lnTo>
                  <a:pt x="6667500" y="3817620"/>
                </a:lnTo>
                <a:lnTo>
                  <a:pt x="0" y="3825240"/>
                </a:lnTo>
                <a:lnTo>
                  <a:pt x="2263140" y="0"/>
                </a:lnTo>
                <a:lnTo>
                  <a:pt x="665988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2267" y="1492248"/>
            <a:ext cx="3900607" cy="3223971"/>
          </a:xfrm>
          <a:prstGeom prst="rect">
            <a:avLst/>
          </a:prstGeom>
        </p:spPr>
      </p:pic>
      <p:sp>
        <p:nvSpPr>
          <p:cNvPr id="3" name="任意多边形: 形状 6">
            <a:extLst>
              <a:ext uri="{FF2B5EF4-FFF2-40B4-BE49-F238E27FC236}">
                <a16:creationId xmlns:a16="http://schemas.microsoft.com/office/drawing/2014/main" id="{A3D4FE60-DFB3-42E3-8A48-9135DE450D7E}"/>
              </a:ext>
            </a:extLst>
          </p:cNvPr>
          <p:cNvSpPr/>
          <p:nvPr/>
        </p:nvSpPr>
        <p:spPr>
          <a:xfrm>
            <a:off x="17669" y="1032414"/>
            <a:ext cx="4831793" cy="2815301"/>
          </a:xfrm>
          <a:custGeom>
            <a:avLst/>
            <a:gdLst>
              <a:gd name="connsiteX0" fmla="*/ 0 w 6477000"/>
              <a:gd name="connsiteY0" fmla="*/ 12700 h 3771900"/>
              <a:gd name="connsiteX1" fmla="*/ 12700 w 6477000"/>
              <a:gd name="connsiteY1" fmla="*/ 3771900 h 3771900"/>
              <a:gd name="connsiteX2" fmla="*/ 4343400 w 6477000"/>
              <a:gd name="connsiteY2" fmla="*/ 3759200 h 3771900"/>
              <a:gd name="connsiteX3" fmla="*/ 6477000 w 6477000"/>
              <a:gd name="connsiteY3" fmla="*/ 0 h 3771900"/>
              <a:gd name="connsiteX4" fmla="*/ 0 w 6477000"/>
              <a:gd name="connsiteY4" fmla="*/ 12700 h 3771900"/>
              <a:gd name="connsiteX0" fmla="*/ 0 w 6477000"/>
              <a:gd name="connsiteY0" fmla="*/ 0 h 3773488"/>
              <a:gd name="connsiteX1" fmla="*/ 12700 w 6477000"/>
              <a:gd name="connsiteY1" fmla="*/ 3773488 h 3773488"/>
              <a:gd name="connsiteX2" fmla="*/ 4343400 w 6477000"/>
              <a:gd name="connsiteY2" fmla="*/ 3760788 h 3773488"/>
              <a:gd name="connsiteX3" fmla="*/ 6477000 w 6477000"/>
              <a:gd name="connsiteY3" fmla="*/ 1588 h 3773488"/>
              <a:gd name="connsiteX4" fmla="*/ 0 w 6477000"/>
              <a:gd name="connsiteY4" fmla="*/ 0 h 3773488"/>
              <a:gd name="connsiteX0" fmla="*/ 0 w 6500812"/>
              <a:gd name="connsiteY0" fmla="*/ 3174 h 3776662"/>
              <a:gd name="connsiteX1" fmla="*/ 12700 w 6500812"/>
              <a:gd name="connsiteY1" fmla="*/ 3776662 h 3776662"/>
              <a:gd name="connsiteX2" fmla="*/ 4343400 w 6500812"/>
              <a:gd name="connsiteY2" fmla="*/ 3763962 h 3776662"/>
              <a:gd name="connsiteX3" fmla="*/ 6500812 w 6500812"/>
              <a:gd name="connsiteY3" fmla="*/ 0 h 3776662"/>
              <a:gd name="connsiteX4" fmla="*/ 0 w 6500812"/>
              <a:gd name="connsiteY4" fmla="*/ 3174 h 3776662"/>
              <a:gd name="connsiteX0" fmla="*/ 0 w 6500812"/>
              <a:gd name="connsiteY0" fmla="*/ 3174 h 3787775"/>
              <a:gd name="connsiteX1" fmla="*/ 12700 w 6500812"/>
              <a:gd name="connsiteY1" fmla="*/ 3776662 h 3787775"/>
              <a:gd name="connsiteX2" fmla="*/ 4324350 w 6500812"/>
              <a:gd name="connsiteY2" fmla="*/ 3787775 h 3787775"/>
              <a:gd name="connsiteX3" fmla="*/ 6500812 w 6500812"/>
              <a:gd name="connsiteY3" fmla="*/ 0 h 3787775"/>
              <a:gd name="connsiteX4" fmla="*/ 0 w 6500812"/>
              <a:gd name="connsiteY4" fmla="*/ 3174 h 3787775"/>
              <a:gd name="connsiteX0" fmla="*/ 0 w 6500812"/>
              <a:gd name="connsiteY0" fmla="*/ 3174 h 3787775"/>
              <a:gd name="connsiteX1" fmla="*/ 3175 w 6500812"/>
              <a:gd name="connsiteY1" fmla="*/ 3786187 h 3787775"/>
              <a:gd name="connsiteX2" fmla="*/ 4324350 w 6500812"/>
              <a:gd name="connsiteY2" fmla="*/ 3787775 h 3787775"/>
              <a:gd name="connsiteX3" fmla="*/ 6500812 w 6500812"/>
              <a:gd name="connsiteY3" fmla="*/ 0 h 3787775"/>
              <a:gd name="connsiteX4" fmla="*/ 0 w 6500812"/>
              <a:gd name="connsiteY4" fmla="*/ 3174 h 3787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00812" h="3787775">
                <a:moveTo>
                  <a:pt x="0" y="3174"/>
                </a:moveTo>
                <a:cubicBezTo>
                  <a:pt x="4233" y="1256241"/>
                  <a:pt x="-1058" y="2533120"/>
                  <a:pt x="3175" y="3786187"/>
                </a:cubicBezTo>
                <a:lnTo>
                  <a:pt x="4324350" y="3787775"/>
                </a:lnTo>
                <a:lnTo>
                  <a:pt x="6500812" y="0"/>
                </a:lnTo>
                <a:lnTo>
                  <a:pt x="0" y="3174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" name="平行四边形 7">
            <a:extLst>
              <a:ext uri="{FF2B5EF4-FFF2-40B4-BE49-F238E27FC236}">
                <a16:creationId xmlns:a16="http://schemas.microsoft.com/office/drawing/2014/main" id="{CAF84E82-2FFB-43A3-9D52-9D2DC9584B61}"/>
              </a:ext>
            </a:extLst>
          </p:cNvPr>
          <p:cNvSpPr/>
          <p:nvPr/>
        </p:nvSpPr>
        <p:spPr>
          <a:xfrm>
            <a:off x="3212906" y="1032414"/>
            <a:ext cx="2548639" cy="3084324"/>
          </a:xfrm>
          <a:prstGeom prst="parallelogram">
            <a:avLst>
              <a:gd name="adj" fmla="val 69883"/>
            </a:avLst>
          </a:prstGeom>
          <a:solidFill>
            <a:srgbClr val="33AA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8">
            <a:extLst>
              <a:ext uri="{FF2B5EF4-FFF2-40B4-BE49-F238E27FC236}">
                <a16:creationId xmlns:a16="http://schemas.microsoft.com/office/drawing/2014/main" id="{5E9ABD2F-5B99-477A-B8F0-3A7AC8D5F6B9}"/>
              </a:ext>
            </a:extLst>
          </p:cNvPr>
          <p:cNvSpPr/>
          <p:nvPr/>
        </p:nvSpPr>
        <p:spPr>
          <a:xfrm>
            <a:off x="17669" y="3977507"/>
            <a:ext cx="3398185" cy="139231"/>
          </a:xfrm>
          <a:prstGeom prst="rect">
            <a:avLst/>
          </a:prstGeom>
          <a:solidFill>
            <a:srgbClr val="33AA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9">
            <a:extLst>
              <a:ext uri="{FF2B5EF4-FFF2-40B4-BE49-F238E27FC236}">
                <a16:creationId xmlns:a16="http://schemas.microsoft.com/office/drawing/2014/main" id="{76D597FC-2A42-4B6E-A5DE-B8197428AC96}"/>
              </a:ext>
            </a:extLst>
          </p:cNvPr>
          <p:cNvSpPr/>
          <p:nvPr/>
        </p:nvSpPr>
        <p:spPr>
          <a:xfrm>
            <a:off x="5681310" y="1032413"/>
            <a:ext cx="3398185" cy="139231"/>
          </a:xfrm>
          <a:prstGeom prst="rect">
            <a:avLst/>
          </a:prstGeom>
          <a:solidFill>
            <a:srgbClr val="33AA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0" name="矩形 259">
            <a:extLst>
              <a:ext uri="{FF2B5EF4-FFF2-40B4-BE49-F238E27FC236}">
                <a16:creationId xmlns:a16="http://schemas.microsoft.com/office/drawing/2014/main" id="{47ECBD5C-F623-41D6-96B8-1D949E3824D7}"/>
              </a:ext>
            </a:extLst>
          </p:cNvPr>
          <p:cNvSpPr/>
          <p:nvPr/>
        </p:nvSpPr>
        <p:spPr>
          <a:xfrm>
            <a:off x="60126" y="1408428"/>
            <a:ext cx="1119950" cy="12347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7200" dirty="0">
                <a:solidFill>
                  <a:schemeClr val="bg1"/>
                </a:solidFill>
                <a:latin typeface="Bodoni MT" panose="02070603080606020203" pitchFamily="18" charset="0"/>
                <a:ea typeface="微软雅黑" pitchFamily="34" charset="-122"/>
              </a:rPr>
              <a:t>03</a:t>
            </a:r>
          </a:p>
        </p:txBody>
      </p:sp>
      <p:sp>
        <p:nvSpPr>
          <p:cNvPr id="471" name="矩形 260">
            <a:extLst>
              <a:ext uri="{FF2B5EF4-FFF2-40B4-BE49-F238E27FC236}">
                <a16:creationId xmlns:a16="http://schemas.microsoft.com/office/drawing/2014/main" id="{9F02DEB3-836A-47D8-B43A-E7C0D7086346}"/>
              </a:ext>
            </a:extLst>
          </p:cNvPr>
          <p:cNvSpPr/>
          <p:nvPr/>
        </p:nvSpPr>
        <p:spPr>
          <a:xfrm>
            <a:off x="1373907" y="1266511"/>
            <a:ext cx="2319113" cy="12591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Overview </a:t>
            </a:r>
          </a:p>
          <a:p>
            <a:pPr algn="ctr">
              <a:lnSpc>
                <a:spcPct val="120000"/>
              </a:lnSpc>
            </a:pPr>
            <a:r>
              <a:rPr lang="en-US" altLang="zh-CN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of work</a:t>
            </a:r>
          </a:p>
        </p:txBody>
      </p:sp>
      <p:cxnSp>
        <p:nvCxnSpPr>
          <p:cNvPr id="472" name="直接连接符 261">
            <a:extLst>
              <a:ext uri="{FF2B5EF4-FFF2-40B4-BE49-F238E27FC236}">
                <a16:creationId xmlns:a16="http://schemas.microsoft.com/office/drawing/2014/main" id="{45324DCD-C518-49AE-95EA-2E185DB86DA1}"/>
              </a:ext>
            </a:extLst>
          </p:cNvPr>
          <p:cNvCxnSpPr>
            <a:cxnSpLocks/>
          </p:cNvCxnSpPr>
          <p:nvPr/>
        </p:nvCxnSpPr>
        <p:spPr>
          <a:xfrm>
            <a:off x="980968" y="2584419"/>
            <a:ext cx="3064319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3" name="TextBox 23">
            <a:extLst>
              <a:ext uri="{FF2B5EF4-FFF2-40B4-BE49-F238E27FC236}">
                <a16:creationId xmlns:a16="http://schemas.microsoft.com/office/drawing/2014/main" id="{90522EC6-4D90-433B-97B3-2E4C77F5F22D}"/>
              </a:ext>
            </a:extLst>
          </p:cNvPr>
          <p:cNvSpPr txBox="1"/>
          <p:nvPr/>
        </p:nvSpPr>
        <p:spPr>
          <a:xfrm>
            <a:off x="1269090" y="2727965"/>
            <a:ext cx="2646071" cy="605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14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Click here to add text Click here to add text click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112715" y="0"/>
            <a:ext cx="5455518" cy="712936"/>
          </a:xfrm>
          <a:prstGeom prst="rect">
            <a:avLst/>
          </a:prstGeom>
        </p:spPr>
        <p:txBody>
          <a:bodyPr/>
          <a:lstStyle/>
          <a:p>
            <a:endParaRPr lang="es-AR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6043875" y="1613137"/>
            <a:ext cx="2235521" cy="2835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494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Imagen 5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 flipV="1">
            <a:off x="-1843135" y="2077504"/>
            <a:ext cx="4627453" cy="798628"/>
          </a:xfrm>
          <a:prstGeom prst="rect">
            <a:avLst/>
          </a:prstGeom>
        </p:spPr>
      </p:pic>
      <p:grpSp>
        <p:nvGrpSpPr>
          <p:cNvPr id="3" name="0d6f89d9-bc29-4334-9233-2e92ffce17ce"/>
          <p:cNvGrpSpPr>
            <a:grpSpLocks noChangeAspect="1"/>
          </p:cNvGrpSpPr>
          <p:nvPr/>
        </p:nvGrpSpPr>
        <p:grpSpPr>
          <a:xfrm>
            <a:off x="511159" y="1647594"/>
            <a:ext cx="8094989" cy="2202202"/>
            <a:chOff x="681546" y="2196792"/>
            <a:chExt cx="10793318" cy="2936269"/>
          </a:xfrm>
        </p:grpSpPr>
        <p:sp>
          <p:nvSpPr>
            <p:cNvPr id="4" name="Freeform: Shape 3"/>
            <p:cNvSpPr/>
            <p:nvPr/>
          </p:nvSpPr>
          <p:spPr>
            <a:xfrm>
              <a:off x="3705023" y="3739369"/>
              <a:ext cx="3412040" cy="5946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83" h="21599" extrusionOk="0">
                  <a:moveTo>
                    <a:pt x="10442" y="1046"/>
                  </a:moveTo>
                  <a:lnTo>
                    <a:pt x="19585" y="1274"/>
                  </a:lnTo>
                  <a:cubicBezTo>
                    <a:pt x="19676" y="1275"/>
                    <a:pt x="19762" y="1492"/>
                    <a:pt x="19823" y="1872"/>
                  </a:cubicBezTo>
                  <a:lnTo>
                    <a:pt x="21531" y="10572"/>
                  </a:lnTo>
                  <a:cubicBezTo>
                    <a:pt x="21599" y="10917"/>
                    <a:pt x="21600" y="11524"/>
                    <a:pt x="21533" y="11878"/>
                  </a:cubicBezTo>
                  <a:lnTo>
                    <a:pt x="19814" y="21008"/>
                  </a:lnTo>
                  <a:cubicBezTo>
                    <a:pt x="19752" y="21387"/>
                    <a:pt x="19666" y="21600"/>
                    <a:pt x="19576" y="21599"/>
                  </a:cubicBezTo>
                  <a:cubicBezTo>
                    <a:pt x="19576" y="21599"/>
                    <a:pt x="11326" y="21382"/>
                    <a:pt x="10952" y="21377"/>
                  </a:cubicBezTo>
                  <a:cubicBezTo>
                    <a:pt x="10599" y="21371"/>
                    <a:pt x="10351" y="20537"/>
                    <a:pt x="10188" y="19685"/>
                  </a:cubicBezTo>
                  <a:cubicBezTo>
                    <a:pt x="10182" y="19650"/>
                    <a:pt x="10172" y="19599"/>
                    <a:pt x="10160" y="19541"/>
                  </a:cubicBezTo>
                  <a:cubicBezTo>
                    <a:pt x="10160" y="19541"/>
                    <a:pt x="8152" y="9137"/>
                    <a:pt x="7505" y="5917"/>
                  </a:cubicBezTo>
                  <a:cubicBezTo>
                    <a:pt x="7393" y="5359"/>
                    <a:pt x="7232" y="4410"/>
                    <a:pt x="6797" y="4402"/>
                  </a:cubicBezTo>
                  <a:cubicBezTo>
                    <a:pt x="6763" y="4401"/>
                    <a:pt x="6732" y="4404"/>
                    <a:pt x="6704" y="4404"/>
                  </a:cubicBezTo>
                  <a:cubicBezTo>
                    <a:pt x="6574" y="4401"/>
                    <a:pt x="5633" y="4689"/>
                    <a:pt x="4226" y="4668"/>
                  </a:cubicBezTo>
                  <a:cubicBezTo>
                    <a:pt x="2972" y="4648"/>
                    <a:pt x="254" y="4606"/>
                    <a:pt x="0" y="4602"/>
                  </a:cubicBezTo>
                  <a:lnTo>
                    <a:pt x="2" y="182"/>
                  </a:lnTo>
                  <a:lnTo>
                    <a:pt x="7826" y="0"/>
                  </a:lnTo>
                  <a:cubicBezTo>
                    <a:pt x="7826" y="0"/>
                    <a:pt x="10225" y="1043"/>
                    <a:pt x="10442" y="1046"/>
                  </a:cubicBezTo>
                  <a:close/>
                </a:path>
              </a:pathLst>
            </a:custGeom>
            <a:solidFill>
              <a:schemeClr val="accent3"/>
            </a:solidFill>
            <a:ln w="12700">
              <a:miter lim="400000"/>
            </a:ln>
          </p:spPr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5" name="Freeform: Shape 4"/>
            <p:cNvSpPr/>
            <p:nvPr/>
          </p:nvSpPr>
          <p:spPr>
            <a:xfrm>
              <a:off x="3642549" y="4013099"/>
              <a:ext cx="3474259" cy="10731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83" h="21597" extrusionOk="0">
                  <a:moveTo>
                    <a:pt x="7083" y="0"/>
                  </a:moveTo>
                  <a:cubicBezTo>
                    <a:pt x="7458" y="33"/>
                    <a:pt x="7662" y="624"/>
                    <a:pt x="7771" y="971"/>
                  </a:cubicBezTo>
                  <a:cubicBezTo>
                    <a:pt x="8393" y="2943"/>
                    <a:pt x="10350" y="9086"/>
                    <a:pt x="10350" y="9086"/>
                  </a:cubicBezTo>
                  <a:cubicBezTo>
                    <a:pt x="10529" y="9562"/>
                    <a:pt x="10787" y="10133"/>
                    <a:pt x="11163" y="10135"/>
                  </a:cubicBezTo>
                  <a:cubicBezTo>
                    <a:pt x="11675" y="10140"/>
                    <a:pt x="19622" y="10335"/>
                    <a:pt x="19622" y="10335"/>
                  </a:cubicBezTo>
                  <a:cubicBezTo>
                    <a:pt x="19710" y="10336"/>
                    <a:pt x="19795" y="10456"/>
                    <a:pt x="19855" y="10667"/>
                  </a:cubicBezTo>
                  <a:lnTo>
                    <a:pt x="21534" y="15621"/>
                  </a:lnTo>
                  <a:cubicBezTo>
                    <a:pt x="21600" y="15815"/>
                    <a:pt x="21600" y="16151"/>
                    <a:pt x="21533" y="16345"/>
                  </a:cubicBezTo>
                  <a:lnTo>
                    <a:pt x="19846" y="21269"/>
                  </a:lnTo>
                  <a:cubicBezTo>
                    <a:pt x="19786" y="21479"/>
                    <a:pt x="19701" y="21597"/>
                    <a:pt x="19612" y="21596"/>
                  </a:cubicBezTo>
                  <a:cubicBezTo>
                    <a:pt x="19612" y="21596"/>
                    <a:pt x="11845" y="21402"/>
                    <a:pt x="11489" y="21399"/>
                  </a:cubicBezTo>
                  <a:cubicBezTo>
                    <a:pt x="10771" y="21393"/>
                    <a:pt x="10299" y="19241"/>
                    <a:pt x="10008" y="17357"/>
                  </a:cubicBezTo>
                  <a:cubicBezTo>
                    <a:pt x="9670" y="15162"/>
                    <a:pt x="8041" y="6145"/>
                    <a:pt x="7515" y="3234"/>
                  </a:cubicBezTo>
                  <a:cubicBezTo>
                    <a:pt x="7351" y="2328"/>
                    <a:pt x="7046" y="2284"/>
                    <a:pt x="6926" y="2283"/>
                  </a:cubicBezTo>
                  <a:cubicBezTo>
                    <a:pt x="6854" y="2282"/>
                    <a:pt x="1355" y="2402"/>
                    <a:pt x="901" y="2398"/>
                  </a:cubicBezTo>
                  <a:lnTo>
                    <a:pt x="0" y="413"/>
                  </a:lnTo>
                  <a:lnTo>
                    <a:pt x="408" y="110"/>
                  </a:lnTo>
                  <a:cubicBezTo>
                    <a:pt x="937" y="115"/>
                    <a:pt x="7050" y="-3"/>
                    <a:pt x="7083" y="0"/>
                  </a:cubicBezTo>
                  <a:close/>
                </a:path>
              </a:pathLst>
            </a:custGeom>
            <a:solidFill>
              <a:schemeClr val="accent4"/>
            </a:solidFill>
            <a:ln w="12700">
              <a:miter lim="400000"/>
            </a:ln>
          </p:spPr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6" name="Freeform: Shape 5"/>
            <p:cNvSpPr/>
            <p:nvPr/>
          </p:nvSpPr>
          <p:spPr>
            <a:xfrm>
              <a:off x="3705023" y="3005119"/>
              <a:ext cx="3412040" cy="5946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83" h="21599" extrusionOk="0">
                  <a:moveTo>
                    <a:pt x="10442" y="20553"/>
                  </a:moveTo>
                  <a:lnTo>
                    <a:pt x="19585" y="20326"/>
                  </a:lnTo>
                  <a:cubicBezTo>
                    <a:pt x="19676" y="20324"/>
                    <a:pt x="19762" y="20108"/>
                    <a:pt x="19823" y="19727"/>
                  </a:cubicBezTo>
                  <a:lnTo>
                    <a:pt x="21531" y="11027"/>
                  </a:lnTo>
                  <a:cubicBezTo>
                    <a:pt x="21599" y="10682"/>
                    <a:pt x="21600" y="10075"/>
                    <a:pt x="21533" y="9722"/>
                  </a:cubicBezTo>
                  <a:lnTo>
                    <a:pt x="19814" y="591"/>
                  </a:lnTo>
                  <a:cubicBezTo>
                    <a:pt x="19752" y="212"/>
                    <a:pt x="19666" y="-1"/>
                    <a:pt x="19576" y="0"/>
                  </a:cubicBezTo>
                  <a:cubicBezTo>
                    <a:pt x="19576" y="0"/>
                    <a:pt x="11326" y="216"/>
                    <a:pt x="10952" y="221"/>
                  </a:cubicBezTo>
                  <a:cubicBezTo>
                    <a:pt x="10599" y="228"/>
                    <a:pt x="10351" y="1062"/>
                    <a:pt x="10188" y="1914"/>
                  </a:cubicBezTo>
                  <a:cubicBezTo>
                    <a:pt x="10182" y="1949"/>
                    <a:pt x="10172" y="1999"/>
                    <a:pt x="10160" y="2058"/>
                  </a:cubicBezTo>
                  <a:cubicBezTo>
                    <a:pt x="10160" y="2058"/>
                    <a:pt x="8152" y="12462"/>
                    <a:pt x="7505" y="15682"/>
                  </a:cubicBezTo>
                  <a:cubicBezTo>
                    <a:pt x="7393" y="16240"/>
                    <a:pt x="7232" y="17190"/>
                    <a:pt x="6797" y="17197"/>
                  </a:cubicBezTo>
                  <a:cubicBezTo>
                    <a:pt x="6763" y="17198"/>
                    <a:pt x="6732" y="17195"/>
                    <a:pt x="6704" y="17195"/>
                  </a:cubicBezTo>
                  <a:cubicBezTo>
                    <a:pt x="6574" y="17198"/>
                    <a:pt x="5633" y="16910"/>
                    <a:pt x="4226" y="16931"/>
                  </a:cubicBezTo>
                  <a:cubicBezTo>
                    <a:pt x="2972" y="16950"/>
                    <a:pt x="254" y="16993"/>
                    <a:pt x="0" y="16997"/>
                  </a:cubicBezTo>
                  <a:lnTo>
                    <a:pt x="2" y="21417"/>
                  </a:lnTo>
                  <a:lnTo>
                    <a:pt x="7826" y="21599"/>
                  </a:lnTo>
                  <a:cubicBezTo>
                    <a:pt x="7826" y="21599"/>
                    <a:pt x="10225" y="20556"/>
                    <a:pt x="10442" y="20553"/>
                  </a:cubicBezTo>
                  <a:close/>
                </a:path>
              </a:pathLst>
            </a:custGeom>
            <a:solidFill>
              <a:schemeClr val="accent2"/>
            </a:solidFill>
            <a:ln w="12700">
              <a:miter lim="400000"/>
            </a:ln>
          </p:spPr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7" name="Freeform: Shape 6"/>
            <p:cNvSpPr/>
            <p:nvPr/>
          </p:nvSpPr>
          <p:spPr>
            <a:xfrm>
              <a:off x="3642549" y="2256444"/>
              <a:ext cx="3474259" cy="10731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83" h="21597" extrusionOk="0">
                  <a:moveTo>
                    <a:pt x="7083" y="21596"/>
                  </a:moveTo>
                  <a:cubicBezTo>
                    <a:pt x="7458" y="21563"/>
                    <a:pt x="7662" y="20972"/>
                    <a:pt x="7771" y="20625"/>
                  </a:cubicBezTo>
                  <a:cubicBezTo>
                    <a:pt x="8393" y="18654"/>
                    <a:pt x="10350" y="12510"/>
                    <a:pt x="10350" y="12510"/>
                  </a:cubicBezTo>
                  <a:cubicBezTo>
                    <a:pt x="10529" y="12034"/>
                    <a:pt x="10787" y="11464"/>
                    <a:pt x="11163" y="11461"/>
                  </a:cubicBezTo>
                  <a:cubicBezTo>
                    <a:pt x="11675" y="11456"/>
                    <a:pt x="19622" y="11261"/>
                    <a:pt x="19622" y="11261"/>
                  </a:cubicBezTo>
                  <a:cubicBezTo>
                    <a:pt x="19710" y="11260"/>
                    <a:pt x="19795" y="11140"/>
                    <a:pt x="19855" y="10929"/>
                  </a:cubicBezTo>
                  <a:lnTo>
                    <a:pt x="21534" y="5975"/>
                  </a:lnTo>
                  <a:cubicBezTo>
                    <a:pt x="21600" y="5781"/>
                    <a:pt x="21600" y="5445"/>
                    <a:pt x="21533" y="5251"/>
                  </a:cubicBezTo>
                  <a:lnTo>
                    <a:pt x="19846" y="327"/>
                  </a:lnTo>
                  <a:cubicBezTo>
                    <a:pt x="19786" y="117"/>
                    <a:pt x="19701" y="-1"/>
                    <a:pt x="19612" y="0"/>
                  </a:cubicBezTo>
                  <a:cubicBezTo>
                    <a:pt x="19612" y="0"/>
                    <a:pt x="11845" y="194"/>
                    <a:pt x="11489" y="197"/>
                  </a:cubicBezTo>
                  <a:cubicBezTo>
                    <a:pt x="10771" y="203"/>
                    <a:pt x="10299" y="2355"/>
                    <a:pt x="10008" y="4239"/>
                  </a:cubicBezTo>
                  <a:cubicBezTo>
                    <a:pt x="9670" y="6434"/>
                    <a:pt x="8041" y="15451"/>
                    <a:pt x="7515" y="18362"/>
                  </a:cubicBezTo>
                  <a:cubicBezTo>
                    <a:pt x="7351" y="19268"/>
                    <a:pt x="7046" y="19312"/>
                    <a:pt x="6926" y="19313"/>
                  </a:cubicBezTo>
                  <a:cubicBezTo>
                    <a:pt x="6854" y="19314"/>
                    <a:pt x="1355" y="19194"/>
                    <a:pt x="901" y="19198"/>
                  </a:cubicBezTo>
                  <a:lnTo>
                    <a:pt x="0" y="21183"/>
                  </a:lnTo>
                  <a:lnTo>
                    <a:pt x="408" y="21486"/>
                  </a:lnTo>
                  <a:cubicBezTo>
                    <a:pt x="937" y="21481"/>
                    <a:pt x="7050" y="21599"/>
                    <a:pt x="7083" y="21596"/>
                  </a:cubicBezTo>
                  <a:close/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8" name="Freeform: Shape 8"/>
            <p:cNvSpPr/>
            <p:nvPr/>
          </p:nvSpPr>
          <p:spPr>
            <a:xfrm rot="7570713">
              <a:off x="599355" y="3462662"/>
              <a:ext cx="628781" cy="46439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472" h="19773" extrusionOk="0">
                  <a:moveTo>
                    <a:pt x="20408" y="216"/>
                  </a:moveTo>
                  <a:cubicBezTo>
                    <a:pt x="21036" y="1346"/>
                    <a:pt x="16992" y="6592"/>
                    <a:pt x="11374" y="11933"/>
                  </a:cubicBezTo>
                  <a:cubicBezTo>
                    <a:pt x="5756" y="17273"/>
                    <a:pt x="693" y="20686"/>
                    <a:pt x="65" y="19557"/>
                  </a:cubicBezTo>
                  <a:cubicBezTo>
                    <a:pt x="-564" y="18426"/>
                    <a:pt x="3481" y="13181"/>
                    <a:pt x="9099" y="7840"/>
                  </a:cubicBezTo>
                  <a:cubicBezTo>
                    <a:pt x="14716" y="2499"/>
                    <a:pt x="19779" y="-914"/>
                    <a:pt x="20408" y="216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12700" cap="flat">
              <a:noFill/>
              <a:miter lim="400000"/>
            </a:ln>
            <a:effectLst/>
          </p:spPr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9" name="Freeform: Shape 9"/>
            <p:cNvSpPr/>
            <p:nvPr/>
          </p:nvSpPr>
          <p:spPr>
            <a:xfrm rot="5475139">
              <a:off x="3601736" y="2327251"/>
              <a:ext cx="2678203" cy="26782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miter lim="400000"/>
            </a:ln>
            <a:effectLst/>
          </p:spPr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10" name="Freeform: Shape 10"/>
            <p:cNvSpPr/>
            <p:nvPr/>
          </p:nvSpPr>
          <p:spPr>
            <a:xfrm rot="7570713">
              <a:off x="2810637" y="3294449"/>
              <a:ext cx="779353" cy="7977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3275"/>
                  </a:moveTo>
                  <a:lnTo>
                    <a:pt x="9878" y="21600"/>
                  </a:lnTo>
                  <a:lnTo>
                    <a:pt x="0" y="8326"/>
                  </a:lnTo>
                  <a:lnTo>
                    <a:pt x="11723" y="0"/>
                  </a:lnTo>
                  <a:cubicBezTo>
                    <a:pt x="11723" y="0"/>
                    <a:pt x="21600" y="13275"/>
                    <a:pt x="21600" y="13275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12700" cap="flat">
              <a:noFill/>
              <a:miter lim="400000"/>
            </a:ln>
            <a:effectLst/>
          </p:spPr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11" name="Freeform: Shape 11"/>
            <p:cNvSpPr/>
            <p:nvPr/>
          </p:nvSpPr>
          <p:spPr>
            <a:xfrm rot="7570713">
              <a:off x="2646569" y="3353973"/>
              <a:ext cx="761960" cy="69896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9506"/>
                  </a:moveTo>
                  <a:lnTo>
                    <a:pt x="6340" y="21600"/>
                  </a:lnTo>
                  <a:lnTo>
                    <a:pt x="0" y="12094"/>
                  </a:lnTo>
                  <a:lnTo>
                    <a:pt x="15260" y="0"/>
                  </a:lnTo>
                  <a:cubicBezTo>
                    <a:pt x="15260" y="0"/>
                    <a:pt x="21600" y="9506"/>
                    <a:pt x="21600" y="9506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12700" cap="flat">
              <a:noFill/>
              <a:miter lim="400000"/>
            </a:ln>
            <a:effectLst/>
          </p:spPr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12" name="Freeform: Shape 12"/>
            <p:cNvSpPr/>
            <p:nvPr/>
          </p:nvSpPr>
          <p:spPr>
            <a:xfrm rot="7570713">
              <a:off x="1014316" y="2657288"/>
              <a:ext cx="1805867" cy="207880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6880"/>
                  </a:moveTo>
                  <a:lnTo>
                    <a:pt x="14126" y="21600"/>
                  </a:lnTo>
                  <a:lnTo>
                    <a:pt x="0" y="4720"/>
                  </a:lnTo>
                  <a:lnTo>
                    <a:pt x="7474" y="0"/>
                  </a:lnTo>
                  <a:cubicBezTo>
                    <a:pt x="7474" y="0"/>
                    <a:pt x="21600" y="16880"/>
                    <a:pt x="21600" y="16880"/>
                  </a:cubicBezTo>
                  <a:close/>
                </a:path>
              </a:pathLst>
            </a:custGeom>
            <a:solidFill>
              <a:schemeClr val="accent4"/>
            </a:solidFill>
            <a:ln w="25400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13" name="Freeform: Shape 13"/>
            <p:cNvSpPr/>
            <p:nvPr/>
          </p:nvSpPr>
          <p:spPr>
            <a:xfrm rot="7570713">
              <a:off x="3475210" y="2196789"/>
              <a:ext cx="2936269" cy="29362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144" h="19144" extrusionOk="0">
                  <a:moveTo>
                    <a:pt x="6609" y="17709"/>
                  </a:moveTo>
                  <a:cubicBezTo>
                    <a:pt x="2115" y="16073"/>
                    <a:pt x="-202" y="11103"/>
                    <a:pt x="1435" y="6609"/>
                  </a:cubicBezTo>
                  <a:cubicBezTo>
                    <a:pt x="3071" y="2115"/>
                    <a:pt x="8041" y="-202"/>
                    <a:pt x="12535" y="1435"/>
                  </a:cubicBezTo>
                  <a:cubicBezTo>
                    <a:pt x="17029" y="3071"/>
                    <a:pt x="19346" y="8041"/>
                    <a:pt x="17709" y="12535"/>
                  </a:cubicBezTo>
                  <a:cubicBezTo>
                    <a:pt x="16073" y="17029"/>
                    <a:pt x="11103" y="19346"/>
                    <a:pt x="6609" y="17709"/>
                  </a:cubicBezTo>
                  <a:close/>
                  <a:moveTo>
                    <a:pt x="12846" y="580"/>
                  </a:moveTo>
                  <a:cubicBezTo>
                    <a:pt x="7880" y="-1228"/>
                    <a:pt x="2388" y="1332"/>
                    <a:pt x="580" y="6298"/>
                  </a:cubicBezTo>
                  <a:cubicBezTo>
                    <a:pt x="-1228" y="11264"/>
                    <a:pt x="1332" y="16755"/>
                    <a:pt x="6298" y="18564"/>
                  </a:cubicBezTo>
                  <a:cubicBezTo>
                    <a:pt x="11264" y="20372"/>
                    <a:pt x="16755" y="17812"/>
                    <a:pt x="18564" y="12846"/>
                  </a:cubicBezTo>
                  <a:cubicBezTo>
                    <a:pt x="20372" y="7880"/>
                    <a:pt x="17812" y="2389"/>
                    <a:pt x="12846" y="580"/>
                  </a:cubicBezTo>
                  <a:close/>
                </a:path>
              </a:pathLst>
            </a:custGeom>
            <a:solidFill>
              <a:schemeClr val="accent6"/>
            </a:solidFill>
            <a:ln w="25400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15" name="Rectangle 18"/>
            <p:cNvSpPr/>
            <p:nvPr/>
          </p:nvSpPr>
          <p:spPr>
            <a:xfrm>
              <a:off x="6561894" y="2255414"/>
              <a:ext cx="575775" cy="565385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12700" cap="flat">
              <a:noFill/>
              <a:miter lim="400000"/>
            </a:ln>
            <a:effectLst/>
          </p:spPr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16" name="Freeform: Shape 19"/>
            <p:cNvSpPr/>
            <p:nvPr/>
          </p:nvSpPr>
          <p:spPr>
            <a:xfrm>
              <a:off x="6726812" y="2415136"/>
              <a:ext cx="245939" cy="2459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214" y="3086"/>
                  </a:moveTo>
                  <a:lnTo>
                    <a:pt x="20057" y="3086"/>
                  </a:lnTo>
                  <a:cubicBezTo>
                    <a:pt x="19840" y="3086"/>
                    <a:pt x="19671" y="2917"/>
                    <a:pt x="19671" y="2700"/>
                  </a:cubicBezTo>
                  <a:cubicBezTo>
                    <a:pt x="19671" y="2483"/>
                    <a:pt x="19840" y="2314"/>
                    <a:pt x="20057" y="2314"/>
                  </a:cubicBezTo>
                  <a:lnTo>
                    <a:pt x="21214" y="2314"/>
                  </a:lnTo>
                  <a:cubicBezTo>
                    <a:pt x="21431" y="2314"/>
                    <a:pt x="21600" y="2483"/>
                    <a:pt x="21600" y="2700"/>
                  </a:cubicBezTo>
                  <a:cubicBezTo>
                    <a:pt x="21600" y="2917"/>
                    <a:pt x="21431" y="3086"/>
                    <a:pt x="21214" y="3086"/>
                  </a:cubicBezTo>
                  <a:close/>
                  <a:moveTo>
                    <a:pt x="20829" y="5014"/>
                  </a:moveTo>
                  <a:cubicBezTo>
                    <a:pt x="20732" y="5014"/>
                    <a:pt x="20636" y="4978"/>
                    <a:pt x="20551" y="4906"/>
                  </a:cubicBezTo>
                  <a:lnTo>
                    <a:pt x="19467" y="3809"/>
                  </a:lnTo>
                  <a:cubicBezTo>
                    <a:pt x="19310" y="3664"/>
                    <a:pt x="19310" y="3411"/>
                    <a:pt x="19467" y="3267"/>
                  </a:cubicBezTo>
                  <a:cubicBezTo>
                    <a:pt x="19611" y="3110"/>
                    <a:pt x="19864" y="3110"/>
                    <a:pt x="20009" y="3267"/>
                  </a:cubicBezTo>
                  <a:lnTo>
                    <a:pt x="21106" y="4351"/>
                  </a:lnTo>
                  <a:cubicBezTo>
                    <a:pt x="21250" y="4508"/>
                    <a:pt x="21250" y="4749"/>
                    <a:pt x="21106" y="4906"/>
                  </a:cubicBezTo>
                  <a:cubicBezTo>
                    <a:pt x="21021" y="4978"/>
                    <a:pt x="20925" y="5014"/>
                    <a:pt x="20829" y="5014"/>
                  </a:cubicBezTo>
                  <a:close/>
                  <a:moveTo>
                    <a:pt x="20009" y="2133"/>
                  </a:moveTo>
                  <a:cubicBezTo>
                    <a:pt x="19937" y="2206"/>
                    <a:pt x="19840" y="2254"/>
                    <a:pt x="19744" y="2254"/>
                  </a:cubicBezTo>
                  <a:cubicBezTo>
                    <a:pt x="19635" y="2254"/>
                    <a:pt x="19539" y="2206"/>
                    <a:pt x="19467" y="2133"/>
                  </a:cubicBezTo>
                  <a:cubicBezTo>
                    <a:pt x="19310" y="1989"/>
                    <a:pt x="19310" y="1736"/>
                    <a:pt x="19467" y="1591"/>
                  </a:cubicBezTo>
                  <a:lnTo>
                    <a:pt x="20551" y="494"/>
                  </a:lnTo>
                  <a:cubicBezTo>
                    <a:pt x="20708" y="350"/>
                    <a:pt x="20949" y="350"/>
                    <a:pt x="21106" y="494"/>
                  </a:cubicBezTo>
                  <a:cubicBezTo>
                    <a:pt x="21250" y="651"/>
                    <a:pt x="21250" y="892"/>
                    <a:pt x="21106" y="1049"/>
                  </a:cubicBezTo>
                  <a:cubicBezTo>
                    <a:pt x="21106" y="1049"/>
                    <a:pt x="20009" y="2133"/>
                    <a:pt x="20009" y="2133"/>
                  </a:cubicBezTo>
                  <a:close/>
                  <a:moveTo>
                    <a:pt x="19286" y="1543"/>
                  </a:moveTo>
                  <a:cubicBezTo>
                    <a:pt x="19286" y="1760"/>
                    <a:pt x="19117" y="1929"/>
                    <a:pt x="18900" y="1929"/>
                  </a:cubicBezTo>
                  <a:cubicBezTo>
                    <a:pt x="18683" y="1929"/>
                    <a:pt x="18514" y="1760"/>
                    <a:pt x="18514" y="1543"/>
                  </a:cubicBezTo>
                  <a:lnTo>
                    <a:pt x="18514" y="386"/>
                  </a:lnTo>
                  <a:cubicBezTo>
                    <a:pt x="18514" y="169"/>
                    <a:pt x="18683" y="0"/>
                    <a:pt x="18900" y="0"/>
                  </a:cubicBezTo>
                  <a:cubicBezTo>
                    <a:pt x="19117" y="0"/>
                    <a:pt x="19286" y="169"/>
                    <a:pt x="19286" y="386"/>
                  </a:cubicBezTo>
                  <a:cubicBezTo>
                    <a:pt x="19286" y="386"/>
                    <a:pt x="19286" y="1543"/>
                    <a:pt x="19286" y="1543"/>
                  </a:cubicBezTo>
                  <a:close/>
                  <a:moveTo>
                    <a:pt x="18068" y="2254"/>
                  </a:moveTo>
                  <a:cubicBezTo>
                    <a:pt x="17960" y="2254"/>
                    <a:pt x="17863" y="2206"/>
                    <a:pt x="17791" y="2133"/>
                  </a:cubicBezTo>
                  <a:lnTo>
                    <a:pt x="16694" y="1049"/>
                  </a:lnTo>
                  <a:cubicBezTo>
                    <a:pt x="16550" y="892"/>
                    <a:pt x="16550" y="651"/>
                    <a:pt x="16694" y="494"/>
                  </a:cubicBezTo>
                  <a:cubicBezTo>
                    <a:pt x="16851" y="350"/>
                    <a:pt x="17092" y="350"/>
                    <a:pt x="17249" y="494"/>
                  </a:cubicBezTo>
                  <a:lnTo>
                    <a:pt x="18333" y="1591"/>
                  </a:lnTo>
                  <a:cubicBezTo>
                    <a:pt x="18490" y="1736"/>
                    <a:pt x="18490" y="1989"/>
                    <a:pt x="18333" y="2133"/>
                  </a:cubicBezTo>
                  <a:cubicBezTo>
                    <a:pt x="18261" y="2206"/>
                    <a:pt x="18165" y="2254"/>
                    <a:pt x="18068" y="2254"/>
                  </a:cubicBezTo>
                  <a:close/>
                  <a:moveTo>
                    <a:pt x="5882" y="6678"/>
                  </a:moveTo>
                  <a:cubicBezTo>
                    <a:pt x="4146" y="7377"/>
                    <a:pt x="2748" y="8775"/>
                    <a:pt x="2049" y="10511"/>
                  </a:cubicBezTo>
                  <a:cubicBezTo>
                    <a:pt x="1892" y="10908"/>
                    <a:pt x="2073" y="11354"/>
                    <a:pt x="2471" y="11511"/>
                  </a:cubicBezTo>
                  <a:cubicBezTo>
                    <a:pt x="2567" y="11547"/>
                    <a:pt x="2664" y="11571"/>
                    <a:pt x="2760" y="11571"/>
                  </a:cubicBezTo>
                  <a:cubicBezTo>
                    <a:pt x="3074" y="11571"/>
                    <a:pt x="3351" y="11391"/>
                    <a:pt x="3483" y="11089"/>
                  </a:cubicBezTo>
                  <a:cubicBezTo>
                    <a:pt x="4026" y="9739"/>
                    <a:pt x="5111" y="8654"/>
                    <a:pt x="6461" y="8112"/>
                  </a:cubicBezTo>
                  <a:cubicBezTo>
                    <a:pt x="6858" y="7943"/>
                    <a:pt x="7051" y="7497"/>
                    <a:pt x="6883" y="7100"/>
                  </a:cubicBezTo>
                  <a:cubicBezTo>
                    <a:pt x="6726" y="6702"/>
                    <a:pt x="6280" y="6521"/>
                    <a:pt x="5882" y="6678"/>
                  </a:cubicBezTo>
                  <a:close/>
                  <a:moveTo>
                    <a:pt x="18792" y="3363"/>
                  </a:moveTo>
                  <a:lnTo>
                    <a:pt x="15850" y="6292"/>
                  </a:lnTo>
                  <a:lnTo>
                    <a:pt x="16670" y="7112"/>
                  </a:lnTo>
                  <a:cubicBezTo>
                    <a:pt x="16971" y="7413"/>
                    <a:pt x="16971" y="7907"/>
                    <a:pt x="16670" y="8208"/>
                  </a:cubicBezTo>
                  <a:lnTo>
                    <a:pt x="15899" y="8980"/>
                  </a:lnTo>
                  <a:cubicBezTo>
                    <a:pt x="16574" y="10197"/>
                    <a:pt x="16971" y="11608"/>
                    <a:pt x="16971" y="13114"/>
                  </a:cubicBezTo>
                  <a:cubicBezTo>
                    <a:pt x="16971" y="17803"/>
                    <a:pt x="13175" y="21600"/>
                    <a:pt x="8486" y="21600"/>
                  </a:cubicBezTo>
                  <a:cubicBezTo>
                    <a:pt x="3797" y="21600"/>
                    <a:pt x="0" y="17803"/>
                    <a:pt x="0" y="13114"/>
                  </a:cubicBezTo>
                  <a:cubicBezTo>
                    <a:pt x="0" y="8425"/>
                    <a:pt x="3797" y="4629"/>
                    <a:pt x="8486" y="4629"/>
                  </a:cubicBezTo>
                  <a:cubicBezTo>
                    <a:pt x="9992" y="4629"/>
                    <a:pt x="11403" y="5026"/>
                    <a:pt x="12620" y="5701"/>
                  </a:cubicBezTo>
                  <a:lnTo>
                    <a:pt x="13392" y="4930"/>
                  </a:lnTo>
                  <a:cubicBezTo>
                    <a:pt x="13693" y="4629"/>
                    <a:pt x="14187" y="4629"/>
                    <a:pt x="14488" y="4930"/>
                  </a:cubicBezTo>
                  <a:lnTo>
                    <a:pt x="15308" y="5750"/>
                  </a:lnTo>
                  <a:lnTo>
                    <a:pt x="18237" y="2808"/>
                  </a:lnTo>
                  <a:cubicBezTo>
                    <a:pt x="18237" y="2808"/>
                    <a:pt x="18792" y="3363"/>
                    <a:pt x="18792" y="3363"/>
                  </a:cubicBez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miter lim="400000"/>
            </a:ln>
            <a:effectLst/>
          </p:spPr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17" name="Rectangle 21"/>
            <p:cNvSpPr/>
            <p:nvPr/>
          </p:nvSpPr>
          <p:spPr>
            <a:xfrm>
              <a:off x="6561894" y="3003790"/>
              <a:ext cx="575775" cy="565385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12700" cap="flat">
              <a:noFill/>
              <a:miter lim="400000"/>
            </a:ln>
            <a:effectLst/>
          </p:spPr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18" name="Freeform: Shape 22"/>
            <p:cNvSpPr/>
            <p:nvPr/>
          </p:nvSpPr>
          <p:spPr>
            <a:xfrm>
              <a:off x="6746706" y="3183407"/>
              <a:ext cx="206151" cy="2061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0829"/>
                  </a:moveTo>
                  <a:cubicBezTo>
                    <a:pt x="21600" y="21250"/>
                    <a:pt x="21250" y="21600"/>
                    <a:pt x="20829" y="21600"/>
                  </a:cubicBezTo>
                  <a:lnTo>
                    <a:pt x="14657" y="21600"/>
                  </a:lnTo>
                  <a:cubicBezTo>
                    <a:pt x="14235" y="21600"/>
                    <a:pt x="13886" y="21250"/>
                    <a:pt x="13886" y="20829"/>
                  </a:cubicBezTo>
                  <a:lnTo>
                    <a:pt x="13886" y="13886"/>
                  </a:lnTo>
                  <a:cubicBezTo>
                    <a:pt x="13464" y="13886"/>
                    <a:pt x="13114" y="13536"/>
                    <a:pt x="13114" y="13114"/>
                  </a:cubicBezTo>
                  <a:lnTo>
                    <a:pt x="13114" y="3857"/>
                  </a:lnTo>
                  <a:lnTo>
                    <a:pt x="18225" y="3857"/>
                  </a:lnTo>
                  <a:cubicBezTo>
                    <a:pt x="18394" y="3857"/>
                    <a:pt x="18550" y="3966"/>
                    <a:pt x="18599" y="4134"/>
                  </a:cubicBezTo>
                  <a:lnTo>
                    <a:pt x="21600" y="14657"/>
                  </a:lnTo>
                  <a:cubicBezTo>
                    <a:pt x="21600" y="14657"/>
                    <a:pt x="21600" y="20829"/>
                    <a:pt x="21600" y="20829"/>
                  </a:cubicBezTo>
                  <a:close/>
                  <a:moveTo>
                    <a:pt x="16971" y="3086"/>
                  </a:moveTo>
                  <a:lnTo>
                    <a:pt x="12729" y="3086"/>
                  </a:lnTo>
                  <a:lnTo>
                    <a:pt x="12729" y="386"/>
                  </a:lnTo>
                  <a:cubicBezTo>
                    <a:pt x="12729" y="169"/>
                    <a:pt x="12897" y="0"/>
                    <a:pt x="13114" y="0"/>
                  </a:cubicBezTo>
                  <a:lnTo>
                    <a:pt x="16586" y="0"/>
                  </a:lnTo>
                  <a:cubicBezTo>
                    <a:pt x="16803" y="0"/>
                    <a:pt x="16971" y="169"/>
                    <a:pt x="16971" y="386"/>
                  </a:cubicBezTo>
                  <a:cubicBezTo>
                    <a:pt x="16971" y="386"/>
                    <a:pt x="16971" y="3086"/>
                    <a:pt x="16971" y="3086"/>
                  </a:cubicBezTo>
                  <a:close/>
                  <a:moveTo>
                    <a:pt x="12343" y="12343"/>
                  </a:moveTo>
                  <a:lnTo>
                    <a:pt x="9257" y="12343"/>
                  </a:lnTo>
                  <a:lnTo>
                    <a:pt x="9257" y="3857"/>
                  </a:lnTo>
                  <a:lnTo>
                    <a:pt x="12343" y="3857"/>
                  </a:lnTo>
                  <a:cubicBezTo>
                    <a:pt x="12343" y="3857"/>
                    <a:pt x="12343" y="12343"/>
                    <a:pt x="12343" y="12343"/>
                  </a:cubicBezTo>
                  <a:close/>
                  <a:moveTo>
                    <a:pt x="8871" y="3086"/>
                  </a:moveTo>
                  <a:lnTo>
                    <a:pt x="4629" y="3086"/>
                  </a:lnTo>
                  <a:lnTo>
                    <a:pt x="4629" y="386"/>
                  </a:lnTo>
                  <a:cubicBezTo>
                    <a:pt x="4629" y="169"/>
                    <a:pt x="4797" y="0"/>
                    <a:pt x="5014" y="0"/>
                  </a:cubicBezTo>
                  <a:lnTo>
                    <a:pt x="8486" y="0"/>
                  </a:lnTo>
                  <a:cubicBezTo>
                    <a:pt x="8703" y="0"/>
                    <a:pt x="8871" y="169"/>
                    <a:pt x="8871" y="386"/>
                  </a:cubicBezTo>
                  <a:cubicBezTo>
                    <a:pt x="8871" y="386"/>
                    <a:pt x="8871" y="3086"/>
                    <a:pt x="8871" y="3086"/>
                  </a:cubicBezTo>
                  <a:close/>
                  <a:moveTo>
                    <a:pt x="8486" y="13114"/>
                  </a:moveTo>
                  <a:cubicBezTo>
                    <a:pt x="8486" y="13536"/>
                    <a:pt x="8136" y="13886"/>
                    <a:pt x="7714" y="13886"/>
                  </a:cubicBezTo>
                  <a:lnTo>
                    <a:pt x="7714" y="20829"/>
                  </a:lnTo>
                  <a:cubicBezTo>
                    <a:pt x="7714" y="21250"/>
                    <a:pt x="7365" y="21600"/>
                    <a:pt x="6943" y="21600"/>
                  </a:cubicBezTo>
                  <a:lnTo>
                    <a:pt x="771" y="21600"/>
                  </a:lnTo>
                  <a:cubicBezTo>
                    <a:pt x="350" y="21600"/>
                    <a:pt x="0" y="21250"/>
                    <a:pt x="0" y="20829"/>
                  </a:cubicBezTo>
                  <a:lnTo>
                    <a:pt x="0" y="14657"/>
                  </a:lnTo>
                  <a:lnTo>
                    <a:pt x="3001" y="4134"/>
                  </a:lnTo>
                  <a:cubicBezTo>
                    <a:pt x="3050" y="3966"/>
                    <a:pt x="3206" y="3857"/>
                    <a:pt x="3375" y="3857"/>
                  </a:cubicBezTo>
                  <a:lnTo>
                    <a:pt x="8486" y="3857"/>
                  </a:lnTo>
                  <a:cubicBezTo>
                    <a:pt x="8486" y="3857"/>
                    <a:pt x="8486" y="13114"/>
                    <a:pt x="8486" y="13114"/>
                  </a:cubicBez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miter lim="400000"/>
            </a:ln>
            <a:effectLst/>
          </p:spPr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19" name="Rectangle 24"/>
            <p:cNvSpPr/>
            <p:nvPr/>
          </p:nvSpPr>
          <p:spPr>
            <a:xfrm>
              <a:off x="6561894" y="3773182"/>
              <a:ext cx="575775" cy="565385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12700" cap="flat">
              <a:noFill/>
              <a:miter lim="400000"/>
            </a:ln>
            <a:effectLst/>
          </p:spPr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20" name="Freeform: Shape 25"/>
            <p:cNvSpPr/>
            <p:nvPr/>
          </p:nvSpPr>
          <p:spPr>
            <a:xfrm>
              <a:off x="6718028" y="3913709"/>
              <a:ext cx="263507" cy="2459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33" h="21600" extrusionOk="0">
                  <a:moveTo>
                    <a:pt x="19357" y="12343"/>
                  </a:moveTo>
                  <a:lnTo>
                    <a:pt x="17854" y="12343"/>
                  </a:lnTo>
                  <a:cubicBezTo>
                    <a:pt x="17102" y="11379"/>
                    <a:pt x="16048" y="10836"/>
                    <a:pt x="14882" y="10800"/>
                  </a:cubicBezTo>
                  <a:cubicBezTo>
                    <a:pt x="15465" y="9896"/>
                    <a:pt x="15790" y="8811"/>
                    <a:pt x="15790" y="7714"/>
                  </a:cubicBezTo>
                  <a:cubicBezTo>
                    <a:pt x="15790" y="7449"/>
                    <a:pt x="15768" y="7184"/>
                    <a:pt x="15734" y="6919"/>
                  </a:cubicBezTo>
                  <a:cubicBezTo>
                    <a:pt x="16216" y="7100"/>
                    <a:pt x="16710" y="7196"/>
                    <a:pt x="17226" y="7196"/>
                  </a:cubicBezTo>
                  <a:cubicBezTo>
                    <a:pt x="18740" y="7196"/>
                    <a:pt x="19906" y="6171"/>
                    <a:pt x="20142" y="6171"/>
                  </a:cubicBezTo>
                  <a:cubicBezTo>
                    <a:pt x="21566" y="6171"/>
                    <a:pt x="21532" y="9450"/>
                    <a:pt x="21532" y="10426"/>
                  </a:cubicBezTo>
                  <a:cubicBezTo>
                    <a:pt x="21532" y="11764"/>
                    <a:pt x="20478" y="12343"/>
                    <a:pt x="19357" y="12343"/>
                  </a:cubicBezTo>
                  <a:close/>
                  <a:moveTo>
                    <a:pt x="17226" y="6171"/>
                  </a:moveTo>
                  <a:cubicBezTo>
                    <a:pt x="15645" y="6171"/>
                    <a:pt x="14355" y="4785"/>
                    <a:pt x="14355" y="3086"/>
                  </a:cubicBezTo>
                  <a:cubicBezTo>
                    <a:pt x="14355" y="1386"/>
                    <a:pt x="15645" y="0"/>
                    <a:pt x="17226" y="0"/>
                  </a:cubicBezTo>
                  <a:cubicBezTo>
                    <a:pt x="18807" y="0"/>
                    <a:pt x="20097" y="1386"/>
                    <a:pt x="20097" y="3086"/>
                  </a:cubicBezTo>
                  <a:cubicBezTo>
                    <a:pt x="20097" y="4785"/>
                    <a:pt x="18807" y="6171"/>
                    <a:pt x="17226" y="6171"/>
                  </a:cubicBezTo>
                  <a:close/>
                  <a:moveTo>
                    <a:pt x="10766" y="12343"/>
                  </a:moveTo>
                  <a:cubicBezTo>
                    <a:pt x="8388" y="12343"/>
                    <a:pt x="6459" y="10270"/>
                    <a:pt x="6459" y="7714"/>
                  </a:cubicBezTo>
                  <a:cubicBezTo>
                    <a:pt x="6459" y="5159"/>
                    <a:pt x="8388" y="3086"/>
                    <a:pt x="10766" y="3086"/>
                  </a:cubicBezTo>
                  <a:cubicBezTo>
                    <a:pt x="13144" y="3086"/>
                    <a:pt x="15073" y="5159"/>
                    <a:pt x="15073" y="7714"/>
                  </a:cubicBezTo>
                  <a:cubicBezTo>
                    <a:pt x="15073" y="10270"/>
                    <a:pt x="13144" y="12343"/>
                    <a:pt x="10766" y="12343"/>
                  </a:cubicBezTo>
                  <a:close/>
                  <a:moveTo>
                    <a:pt x="15667" y="21600"/>
                  </a:moveTo>
                  <a:lnTo>
                    <a:pt x="5865" y="21600"/>
                  </a:lnTo>
                  <a:cubicBezTo>
                    <a:pt x="4071" y="21600"/>
                    <a:pt x="2871" y="20431"/>
                    <a:pt x="2871" y="18478"/>
                  </a:cubicBezTo>
                  <a:cubicBezTo>
                    <a:pt x="2871" y="15754"/>
                    <a:pt x="3465" y="11571"/>
                    <a:pt x="6751" y="11571"/>
                  </a:cubicBezTo>
                  <a:cubicBezTo>
                    <a:pt x="7132" y="11571"/>
                    <a:pt x="8523" y="13247"/>
                    <a:pt x="10766" y="13247"/>
                  </a:cubicBezTo>
                  <a:cubicBezTo>
                    <a:pt x="13009" y="13247"/>
                    <a:pt x="14400" y="11571"/>
                    <a:pt x="14781" y="11571"/>
                  </a:cubicBezTo>
                  <a:cubicBezTo>
                    <a:pt x="18067" y="11571"/>
                    <a:pt x="18661" y="15754"/>
                    <a:pt x="18661" y="18478"/>
                  </a:cubicBezTo>
                  <a:cubicBezTo>
                    <a:pt x="18661" y="20431"/>
                    <a:pt x="17461" y="21600"/>
                    <a:pt x="15667" y="21600"/>
                  </a:cubicBezTo>
                  <a:close/>
                  <a:moveTo>
                    <a:pt x="4306" y="6171"/>
                  </a:moveTo>
                  <a:cubicBezTo>
                    <a:pt x="2725" y="6171"/>
                    <a:pt x="1435" y="4785"/>
                    <a:pt x="1435" y="3086"/>
                  </a:cubicBezTo>
                  <a:cubicBezTo>
                    <a:pt x="1435" y="1386"/>
                    <a:pt x="2725" y="0"/>
                    <a:pt x="4306" y="0"/>
                  </a:cubicBezTo>
                  <a:cubicBezTo>
                    <a:pt x="5887" y="0"/>
                    <a:pt x="7177" y="1386"/>
                    <a:pt x="7177" y="3086"/>
                  </a:cubicBezTo>
                  <a:cubicBezTo>
                    <a:pt x="7177" y="4785"/>
                    <a:pt x="5887" y="6171"/>
                    <a:pt x="4306" y="6171"/>
                  </a:cubicBezTo>
                  <a:close/>
                  <a:moveTo>
                    <a:pt x="3678" y="12343"/>
                  </a:moveTo>
                  <a:lnTo>
                    <a:pt x="2175" y="12343"/>
                  </a:lnTo>
                  <a:cubicBezTo>
                    <a:pt x="1054" y="12343"/>
                    <a:pt x="0" y="11764"/>
                    <a:pt x="0" y="10426"/>
                  </a:cubicBezTo>
                  <a:cubicBezTo>
                    <a:pt x="0" y="9450"/>
                    <a:pt x="-34" y="6171"/>
                    <a:pt x="1390" y="6171"/>
                  </a:cubicBezTo>
                  <a:cubicBezTo>
                    <a:pt x="1626" y="6171"/>
                    <a:pt x="2792" y="7196"/>
                    <a:pt x="4306" y="7196"/>
                  </a:cubicBezTo>
                  <a:cubicBezTo>
                    <a:pt x="4822" y="7196"/>
                    <a:pt x="5316" y="7100"/>
                    <a:pt x="5798" y="6919"/>
                  </a:cubicBezTo>
                  <a:cubicBezTo>
                    <a:pt x="5764" y="7184"/>
                    <a:pt x="5742" y="7449"/>
                    <a:pt x="5742" y="7714"/>
                  </a:cubicBezTo>
                  <a:cubicBezTo>
                    <a:pt x="5742" y="8811"/>
                    <a:pt x="6067" y="9896"/>
                    <a:pt x="6650" y="10800"/>
                  </a:cubicBezTo>
                  <a:cubicBezTo>
                    <a:pt x="5484" y="10836"/>
                    <a:pt x="4430" y="11379"/>
                    <a:pt x="3678" y="12343"/>
                  </a:cubicBez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miter lim="400000"/>
            </a:ln>
            <a:effectLst/>
          </p:spPr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21" name="Rectangle 27"/>
            <p:cNvSpPr/>
            <p:nvPr/>
          </p:nvSpPr>
          <p:spPr>
            <a:xfrm>
              <a:off x="6561894" y="4524814"/>
              <a:ext cx="575775" cy="565385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12700" cap="flat">
              <a:noFill/>
              <a:miter lim="400000"/>
            </a:ln>
            <a:effectLst/>
          </p:spPr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22" name="Freeform: Shape 28"/>
            <p:cNvSpPr/>
            <p:nvPr/>
          </p:nvSpPr>
          <p:spPr>
            <a:xfrm>
              <a:off x="6745731" y="4684536"/>
              <a:ext cx="208101" cy="2459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727" y="11631"/>
                  </a:moveTo>
                  <a:lnTo>
                    <a:pt x="12764" y="12462"/>
                  </a:lnTo>
                  <a:lnTo>
                    <a:pt x="11291" y="14123"/>
                  </a:lnTo>
                  <a:lnTo>
                    <a:pt x="12764" y="19938"/>
                  </a:lnTo>
                  <a:cubicBezTo>
                    <a:pt x="12764" y="19938"/>
                    <a:pt x="14727" y="11631"/>
                    <a:pt x="14727" y="11631"/>
                  </a:cubicBezTo>
                  <a:close/>
                  <a:moveTo>
                    <a:pt x="10309" y="14123"/>
                  </a:moveTo>
                  <a:lnTo>
                    <a:pt x="8836" y="12462"/>
                  </a:lnTo>
                  <a:lnTo>
                    <a:pt x="6873" y="11631"/>
                  </a:lnTo>
                  <a:lnTo>
                    <a:pt x="8836" y="19938"/>
                  </a:lnTo>
                  <a:cubicBezTo>
                    <a:pt x="8836" y="19938"/>
                    <a:pt x="10309" y="14123"/>
                    <a:pt x="10309" y="14123"/>
                  </a:cubicBezTo>
                  <a:close/>
                  <a:moveTo>
                    <a:pt x="15157" y="6750"/>
                  </a:moveTo>
                  <a:cubicBezTo>
                    <a:pt x="15019" y="6659"/>
                    <a:pt x="13914" y="6646"/>
                    <a:pt x="13684" y="6646"/>
                  </a:cubicBezTo>
                  <a:cubicBezTo>
                    <a:pt x="12810" y="6646"/>
                    <a:pt x="11981" y="6750"/>
                    <a:pt x="11122" y="6893"/>
                  </a:cubicBezTo>
                  <a:cubicBezTo>
                    <a:pt x="11015" y="6919"/>
                    <a:pt x="10907" y="6919"/>
                    <a:pt x="10800" y="6919"/>
                  </a:cubicBezTo>
                  <a:cubicBezTo>
                    <a:pt x="10693" y="6919"/>
                    <a:pt x="10585" y="6919"/>
                    <a:pt x="10478" y="6893"/>
                  </a:cubicBezTo>
                  <a:cubicBezTo>
                    <a:pt x="9619" y="6750"/>
                    <a:pt x="8790" y="6646"/>
                    <a:pt x="7916" y="6646"/>
                  </a:cubicBezTo>
                  <a:cubicBezTo>
                    <a:pt x="7686" y="6646"/>
                    <a:pt x="6581" y="6659"/>
                    <a:pt x="6443" y="6750"/>
                  </a:cubicBezTo>
                  <a:cubicBezTo>
                    <a:pt x="6412" y="6776"/>
                    <a:pt x="6397" y="6802"/>
                    <a:pt x="6382" y="6828"/>
                  </a:cubicBezTo>
                  <a:cubicBezTo>
                    <a:pt x="6397" y="6945"/>
                    <a:pt x="6412" y="7062"/>
                    <a:pt x="6443" y="7178"/>
                  </a:cubicBezTo>
                  <a:cubicBezTo>
                    <a:pt x="6535" y="7282"/>
                    <a:pt x="6612" y="7243"/>
                    <a:pt x="6673" y="7399"/>
                  </a:cubicBezTo>
                  <a:cubicBezTo>
                    <a:pt x="7072" y="8321"/>
                    <a:pt x="7256" y="9035"/>
                    <a:pt x="8637" y="9035"/>
                  </a:cubicBezTo>
                  <a:cubicBezTo>
                    <a:pt x="10616" y="9035"/>
                    <a:pt x="10064" y="7490"/>
                    <a:pt x="10708" y="7490"/>
                  </a:cubicBezTo>
                  <a:lnTo>
                    <a:pt x="10892" y="7490"/>
                  </a:lnTo>
                  <a:cubicBezTo>
                    <a:pt x="11536" y="7490"/>
                    <a:pt x="10984" y="9035"/>
                    <a:pt x="12963" y="9035"/>
                  </a:cubicBezTo>
                  <a:cubicBezTo>
                    <a:pt x="14344" y="9035"/>
                    <a:pt x="14528" y="8321"/>
                    <a:pt x="14927" y="7399"/>
                  </a:cubicBezTo>
                  <a:cubicBezTo>
                    <a:pt x="14988" y="7243"/>
                    <a:pt x="15065" y="7282"/>
                    <a:pt x="15157" y="7178"/>
                  </a:cubicBezTo>
                  <a:cubicBezTo>
                    <a:pt x="15188" y="7062"/>
                    <a:pt x="15203" y="6945"/>
                    <a:pt x="15218" y="6828"/>
                  </a:cubicBezTo>
                  <a:cubicBezTo>
                    <a:pt x="15203" y="6802"/>
                    <a:pt x="15188" y="6776"/>
                    <a:pt x="15157" y="6750"/>
                  </a:cubicBezTo>
                  <a:close/>
                  <a:moveTo>
                    <a:pt x="17504" y="21600"/>
                  </a:moveTo>
                  <a:lnTo>
                    <a:pt x="4096" y="21600"/>
                  </a:lnTo>
                  <a:cubicBezTo>
                    <a:pt x="1641" y="21600"/>
                    <a:pt x="0" y="20354"/>
                    <a:pt x="0" y="18238"/>
                  </a:cubicBezTo>
                  <a:cubicBezTo>
                    <a:pt x="0" y="15888"/>
                    <a:pt x="491" y="12332"/>
                    <a:pt x="3344" y="11163"/>
                  </a:cubicBezTo>
                  <a:lnTo>
                    <a:pt x="1964" y="8308"/>
                  </a:lnTo>
                  <a:lnTo>
                    <a:pt x="5247" y="8308"/>
                  </a:lnTo>
                  <a:cubicBezTo>
                    <a:pt x="5032" y="7775"/>
                    <a:pt x="4909" y="7217"/>
                    <a:pt x="4909" y="6646"/>
                  </a:cubicBezTo>
                  <a:cubicBezTo>
                    <a:pt x="4909" y="6503"/>
                    <a:pt x="4924" y="6361"/>
                    <a:pt x="4940" y="6231"/>
                  </a:cubicBezTo>
                  <a:cubicBezTo>
                    <a:pt x="4341" y="6127"/>
                    <a:pt x="1964" y="5712"/>
                    <a:pt x="1964" y="4985"/>
                  </a:cubicBezTo>
                  <a:cubicBezTo>
                    <a:pt x="1964" y="4219"/>
                    <a:pt x="4572" y="3803"/>
                    <a:pt x="5185" y="3700"/>
                  </a:cubicBezTo>
                  <a:cubicBezTo>
                    <a:pt x="5507" y="2726"/>
                    <a:pt x="6274" y="1246"/>
                    <a:pt x="7057" y="480"/>
                  </a:cubicBezTo>
                  <a:cubicBezTo>
                    <a:pt x="7364" y="182"/>
                    <a:pt x="7747" y="0"/>
                    <a:pt x="8223" y="0"/>
                  </a:cubicBezTo>
                  <a:cubicBezTo>
                    <a:pt x="9143" y="0"/>
                    <a:pt x="9880" y="805"/>
                    <a:pt x="10800" y="805"/>
                  </a:cubicBezTo>
                  <a:cubicBezTo>
                    <a:pt x="11720" y="805"/>
                    <a:pt x="12457" y="0"/>
                    <a:pt x="13377" y="0"/>
                  </a:cubicBezTo>
                  <a:cubicBezTo>
                    <a:pt x="13853" y="0"/>
                    <a:pt x="14236" y="182"/>
                    <a:pt x="14543" y="480"/>
                  </a:cubicBezTo>
                  <a:cubicBezTo>
                    <a:pt x="15326" y="1246"/>
                    <a:pt x="16093" y="2726"/>
                    <a:pt x="16415" y="3700"/>
                  </a:cubicBezTo>
                  <a:cubicBezTo>
                    <a:pt x="17028" y="3803"/>
                    <a:pt x="19636" y="4219"/>
                    <a:pt x="19636" y="4985"/>
                  </a:cubicBezTo>
                  <a:cubicBezTo>
                    <a:pt x="19636" y="5712"/>
                    <a:pt x="17259" y="6127"/>
                    <a:pt x="16660" y="6231"/>
                  </a:cubicBezTo>
                  <a:cubicBezTo>
                    <a:pt x="16737" y="6932"/>
                    <a:pt x="16630" y="7633"/>
                    <a:pt x="16353" y="8308"/>
                  </a:cubicBezTo>
                  <a:lnTo>
                    <a:pt x="19636" y="8308"/>
                  </a:lnTo>
                  <a:lnTo>
                    <a:pt x="18378" y="11228"/>
                  </a:lnTo>
                  <a:cubicBezTo>
                    <a:pt x="21124" y="12436"/>
                    <a:pt x="21600" y="15927"/>
                    <a:pt x="21600" y="18238"/>
                  </a:cubicBezTo>
                  <a:cubicBezTo>
                    <a:pt x="21600" y="20354"/>
                    <a:pt x="19959" y="21600"/>
                    <a:pt x="17504" y="21600"/>
                  </a:cubicBez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miter lim="400000"/>
            </a:ln>
            <a:effectLst/>
          </p:spPr>
          <p:txBody>
            <a:bodyPr anchor="ctr"/>
            <a:lstStyle/>
            <a:p>
              <a:pPr algn="ctr"/>
              <a:endParaRPr dirty="0"/>
            </a:p>
          </p:txBody>
        </p:sp>
        <p:grpSp>
          <p:nvGrpSpPr>
            <p:cNvPr id="23" name="Group 1"/>
            <p:cNvGrpSpPr/>
            <p:nvPr/>
          </p:nvGrpSpPr>
          <p:grpSpPr>
            <a:xfrm>
              <a:off x="7151173" y="2255413"/>
              <a:ext cx="4323691" cy="565384"/>
              <a:chOff x="7151174" y="2255413"/>
              <a:chExt cx="4323690" cy="565384"/>
            </a:xfrm>
          </p:grpSpPr>
          <p:sp>
            <p:nvSpPr>
              <p:cNvPr id="33" name="Rectangle 34"/>
              <p:cNvSpPr/>
              <p:nvPr/>
            </p:nvSpPr>
            <p:spPr>
              <a:xfrm>
                <a:off x="7151174" y="2255413"/>
                <a:ext cx="4323690" cy="273486"/>
              </a:xfrm>
              <a:prstGeom prst="rect">
                <a:avLst/>
              </a:prstGeom>
            </p:spPr>
            <p:txBody>
              <a:bodyPr wrap="none" lIns="144000" tIns="0" rIns="144000" bIns="0" anchor="ctr">
                <a:normAutofit lnSpcReduction="10000"/>
              </a:bodyPr>
              <a:lstStyle/>
              <a:p>
                <a:r>
                  <a:rPr lang="en-US" altLang="zh-CN" sz="1400" b="1" dirty="0">
                    <a:solidFill>
                      <a:schemeClr val="accent1"/>
                    </a:solidFill>
                  </a:rPr>
                  <a:t>Title text preset</a:t>
                </a:r>
                <a:endParaRPr lang="zh-CN" altLang="en-US" sz="1400" b="1" dirty="0">
                  <a:solidFill>
                    <a:schemeClr val="accent1"/>
                  </a:solidFill>
                </a:endParaRPr>
              </a:p>
            </p:txBody>
          </p:sp>
          <p:sp>
            <p:nvSpPr>
              <p:cNvPr id="34" name="Rectangle 35"/>
              <p:cNvSpPr/>
              <p:nvPr/>
            </p:nvSpPr>
            <p:spPr>
              <a:xfrm>
                <a:off x="7151174" y="2528899"/>
                <a:ext cx="4323690" cy="291898"/>
              </a:xfrm>
              <a:prstGeom prst="rect">
                <a:avLst/>
              </a:prstGeom>
            </p:spPr>
            <p:txBody>
              <a:bodyPr wrap="square" lIns="144000" tIns="0" rIns="144000" bIns="0" anchor="t">
                <a:normAutofit fontScale="70000" lnSpcReduction="20000"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altLang="zh-CN" sz="1051" dirty="0">
                    <a:solidFill>
                      <a:srgbClr val="000000"/>
                    </a:solidFill>
                  </a:rPr>
                  <a:t>This part of the content as a text typesetting placeholder display(Recommended theme font)</a:t>
                </a:r>
                <a:endParaRPr lang="zh-CN" altLang="en-US" sz="1051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24" name="Group 36"/>
            <p:cNvGrpSpPr/>
            <p:nvPr/>
          </p:nvGrpSpPr>
          <p:grpSpPr>
            <a:xfrm>
              <a:off x="7151173" y="3014471"/>
              <a:ext cx="4323691" cy="565384"/>
              <a:chOff x="7151174" y="2255413"/>
              <a:chExt cx="4323690" cy="565384"/>
            </a:xfrm>
          </p:grpSpPr>
          <p:sp>
            <p:nvSpPr>
              <p:cNvPr id="31" name="Rectangle 37"/>
              <p:cNvSpPr/>
              <p:nvPr/>
            </p:nvSpPr>
            <p:spPr>
              <a:xfrm>
                <a:off x="7151174" y="2255413"/>
                <a:ext cx="4323690" cy="273486"/>
              </a:xfrm>
              <a:prstGeom prst="rect">
                <a:avLst/>
              </a:prstGeom>
            </p:spPr>
            <p:txBody>
              <a:bodyPr wrap="none" lIns="144000" tIns="0" rIns="144000" bIns="0" anchor="ctr">
                <a:normAutofit lnSpcReduction="10000"/>
              </a:bodyPr>
              <a:lstStyle/>
              <a:p>
                <a:r>
                  <a:rPr lang="en-US" altLang="zh-CN" sz="1400" b="1" dirty="0">
                    <a:solidFill>
                      <a:schemeClr val="accent2"/>
                    </a:solidFill>
                  </a:rPr>
                  <a:t>Title text preset</a:t>
                </a:r>
                <a:endParaRPr lang="zh-CN" altLang="en-US" sz="1400" b="1" dirty="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2" name="Rectangle 38"/>
              <p:cNvSpPr/>
              <p:nvPr/>
            </p:nvSpPr>
            <p:spPr>
              <a:xfrm>
                <a:off x="7151174" y="2528899"/>
                <a:ext cx="4323690" cy="291898"/>
              </a:xfrm>
              <a:prstGeom prst="rect">
                <a:avLst/>
              </a:prstGeom>
            </p:spPr>
            <p:txBody>
              <a:bodyPr wrap="square" lIns="144000" tIns="0" rIns="144000" bIns="0" anchor="t">
                <a:normAutofit fontScale="70000" lnSpcReduction="20000"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altLang="zh-CN" sz="1051" dirty="0">
                    <a:solidFill>
                      <a:srgbClr val="000000"/>
                    </a:solidFill>
                  </a:rPr>
                  <a:t>This part of the content as a text typesetting placeholder display(Recommended theme font)</a:t>
                </a:r>
                <a:endParaRPr lang="zh-CN" altLang="en-US" sz="1051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25" name="Group 39"/>
            <p:cNvGrpSpPr/>
            <p:nvPr/>
          </p:nvGrpSpPr>
          <p:grpSpPr>
            <a:xfrm>
              <a:off x="7151173" y="3753987"/>
              <a:ext cx="4323691" cy="565384"/>
              <a:chOff x="7151174" y="2255413"/>
              <a:chExt cx="4323690" cy="565384"/>
            </a:xfrm>
          </p:grpSpPr>
          <p:sp>
            <p:nvSpPr>
              <p:cNvPr id="29" name="Rectangle 40"/>
              <p:cNvSpPr/>
              <p:nvPr/>
            </p:nvSpPr>
            <p:spPr>
              <a:xfrm>
                <a:off x="7151174" y="2255413"/>
                <a:ext cx="4323690" cy="273486"/>
              </a:xfrm>
              <a:prstGeom prst="rect">
                <a:avLst/>
              </a:prstGeom>
            </p:spPr>
            <p:txBody>
              <a:bodyPr wrap="none" lIns="144000" tIns="0" rIns="144000" bIns="0" anchor="ctr">
                <a:normAutofit lnSpcReduction="10000"/>
              </a:bodyPr>
              <a:lstStyle/>
              <a:p>
                <a:r>
                  <a:rPr lang="en-US" altLang="zh-CN" sz="1400" b="1" dirty="0">
                    <a:solidFill>
                      <a:schemeClr val="accent3"/>
                    </a:solidFill>
                  </a:rPr>
                  <a:t>Title text preset</a:t>
                </a:r>
                <a:endParaRPr lang="zh-CN" altLang="en-US" sz="1400" b="1" dirty="0">
                  <a:solidFill>
                    <a:schemeClr val="accent3"/>
                  </a:solidFill>
                </a:endParaRPr>
              </a:p>
            </p:txBody>
          </p:sp>
          <p:sp>
            <p:nvSpPr>
              <p:cNvPr id="30" name="Rectangle 41"/>
              <p:cNvSpPr/>
              <p:nvPr/>
            </p:nvSpPr>
            <p:spPr>
              <a:xfrm>
                <a:off x="7151174" y="2528899"/>
                <a:ext cx="4323690" cy="291898"/>
              </a:xfrm>
              <a:prstGeom prst="rect">
                <a:avLst/>
              </a:prstGeom>
            </p:spPr>
            <p:txBody>
              <a:bodyPr wrap="square" lIns="144000" tIns="0" rIns="144000" bIns="0" anchor="t">
                <a:normAutofit fontScale="70000" lnSpcReduction="20000"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altLang="zh-CN" sz="1051" dirty="0">
                    <a:solidFill>
                      <a:srgbClr val="000000"/>
                    </a:solidFill>
                  </a:rPr>
                  <a:t>This part of the content as a text typesetting placeholder display(Recommended theme font)</a:t>
                </a:r>
                <a:endParaRPr lang="zh-CN" altLang="en-US" sz="1051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26" name="Group 42"/>
            <p:cNvGrpSpPr/>
            <p:nvPr/>
          </p:nvGrpSpPr>
          <p:grpSpPr>
            <a:xfrm>
              <a:off x="7151173" y="4517381"/>
              <a:ext cx="4323691" cy="565384"/>
              <a:chOff x="7151174" y="2255413"/>
              <a:chExt cx="4323690" cy="565384"/>
            </a:xfrm>
          </p:grpSpPr>
          <p:sp>
            <p:nvSpPr>
              <p:cNvPr id="27" name="Rectangle 43"/>
              <p:cNvSpPr/>
              <p:nvPr/>
            </p:nvSpPr>
            <p:spPr>
              <a:xfrm>
                <a:off x="7151174" y="2255413"/>
                <a:ext cx="4323690" cy="273486"/>
              </a:xfrm>
              <a:prstGeom prst="rect">
                <a:avLst/>
              </a:prstGeom>
            </p:spPr>
            <p:txBody>
              <a:bodyPr wrap="none" lIns="144000" tIns="0" rIns="144000" bIns="0" anchor="ctr">
                <a:normAutofit lnSpcReduction="10000"/>
              </a:bodyPr>
              <a:lstStyle/>
              <a:p>
                <a:r>
                  <a:rPr lang="en-US" altLang="zh-CN" sz="1400" b="1" dirty="0">
                    <a:solidFill>
                      <a:schemeClr val="accent4"/>
                    </a:solidFill>
                  </a:rPr>
                  <a:t>Title text preset</a:t>
                </a:r>
                <a:endParaRPr lang="zh-CN" altLang="en-US" sz="1400" b="1" dirty="0">
                  <a:solidFill>
                    <a:schemeClr val="accent4"/>
                  </a:solidFill>
                </a:endParaRPr>
              </a:p>
            </p:txBody>
          </p:sp>
          <p:sp>
            <p:nvSpPr>
              <p:cNvPr id="28" name="Rectangle 44"/>
              <p:cNvSpPr/>
              <p:nvPr/>
            </p:nvSpPr>
            <p:spPr>
              <a:xfrm>
                <a:off x="7151174" y="2528899"/>
                <a:ext cx="4323690" cy="291898"/>
              </a:xfrm>
              <a:prstGeom prst="rect">
                <a:avLst/>
              </a:prstGeom>
            </p:spPr>
            <p:txBody>
              <a:bodyPr wrap="square" lIns="144000" tIns="0" rIns="144000" bIns="0" anchor="t">
                <a:normAutofit fontScale="70000" lnSpcReduction="20000"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altLang="zh-CN" sz="1051" dirty="0">
                    <a:solidFill>
                      <a:srgbClr val="000000"/>
                    </a:solidFill>
                  </a:rPr>
                  <a:t>This part of the content as a text typesetting placeholder display(Recommended theme font)</a:t>
                </a:r>
                <a:endParaRPr lang="zh-CN" altLang="en-US" sz="1051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38" name="Title 1">
            <a:extLst>
              <a:ext uri="{FF2B5EF4-FFF2-40B4-BE49-F238E27FC236}">
                <a16:creationId xmlns:a16="http://schemas.microsoft.com/office/drawing/2014/main" id="{F3FEE847-5EA9-49A4-894A-A148EFDBF332}"/>
              </a:ext>
            </a:extLst>
          </p:cNvPr>
          <p:cNvSpPr txBox="1">
            <a:spLocks/>
          </p:cNvSpPr>
          <p:nvPr/>
        </p:nvSpPr>
        <p:spPr>
          <a:xfrm>
            <a:off x="181459" y="106392"/>
            <a:ext cx="4680520" cy="404464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Click to enter the title content</a:t>
            </a:r>
            <a:endParaRPr lang="en-GB" altLang="zh-CN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5" name="Título 3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grpSp>
        <p:nvGrpSpPr>
          <p:cNvPr id="54" name="Grupo 53"/>
          <p:cNvGrpSpPr/>
          <p:nvPr/>
        </p:nvGrpSpPr>
        <p:grpSpPr>
          <a:xfrm>
            <a:off x="3087013" y="2017388"/>
            <a:ext cx="1364932" cy="1413035"/>
            <a:chOff x="7596188" y="361951"/>
            <a:chExt cx="360362" cy="373062"/>
          </a:xfrm>
        </p:grpSpPr>
        <p:sp>
          <p:nvSpPr>
            <p:cNvPr id="39" name="Freeform 5"/>
            <p:cNvSpPr>
              <a:spLocks/>
            </p:cNvSpPr>
            <p:nvPr/>
          </p:nvSpPr>
          <p:spPr bwMode="auto">
            <a:xfrm>
              <a:off x="7661275" y="684213"/>
              <a:ext cx="50800" cy="50800"/>
            </a:xfrm>
            <a:custGeom>
              <a:avLst/>
              <a:gdLst>
                <a:gd name="T0" fmla="*/ 0 w 13"/>
                <a:gd name="T1" fmla="*/ 6 h 13"/>
                <a:gd name="T2" fmla="*/ 7 w 13"/>
                <a:gd name="T3" fmla="*/ 0 h 13"/>
                <a:gd name="T4" fmla="*/ 13 w 13"/>
                <a:gd name="T5" fmla="*/ 6 h 13"/>
                <a:gd name="T6" fmla="*/ 6 w 13"/>
                <a:gd name="T7" fmla="*/ 13 h 13"/>
                <a:gd name="T8" fmla="*/ 0 w 13"/>
                <a:gd name="T9" fmla="*/ 6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3">
                  <a:moveTo>
                    <a:pt x="0" y="6"/>
                  </a:moveTo>
                  <a:cubicBezTo>
                    <a:pt x="0" y="3"/>
                    <a:pt x="3" y="0"/>
                    <a:pt x="7" y="0"/>
                  </a:cubicBezTo>
                  <a:cubicBezTo>
                    <a:pt x="10" y="0"/>
                    <a:pt x="13" y="3"/>
                    <a:pt x="13" y="6"/>
                  </a:cubicBezTo>
                  <a:cubicBezTo>
                    <a:pt x="13" y="10"/>
                    <a:pt x="10" y="13"/>
                    <a:pt x="6" y="13"/>
                  </a:cubicBezTo>
                  <a:cubicBezTo>
                    <a:pt x="3" y="12"/>
                    <a:pt x="0" y="10"/>
                    <a:pt x="0" y="6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0" name="Freeform 6"/>
            <p:cNvSpPr>
              <a:spLocks/>
            </p:cNvSpPr>
            <p:nvPr/>
          </p:nvSpPr>
          <p:spPr bwMode="auto">
            <a:xfrm>
              <a:off x="7905750" y="561976"/>
              <a:ext cx="50800" cy="49213"/>
            </a:xfrm>
            <a:custGeom>
              <a:avLst/>
              <a:gdLst>
                <a:gd name="T0" fmla="*/ 13 w 13"/>
                <a:gd name="T1" fmla="*/ 6 h 13"/>
                <a:gd name="T2" fmla="*/ 7 w 13"/>
                <a:gd name="T3" fmla="*/ 13 h 13"/>
                <a:gd name="T4" fmla="*/ 0 w 13"/>
                <a:gd name="T5" fmla="*/ 6 h 13"/>
                <a:gd name="T6" fmla="*/ 6 w 13"/>
                <a:gd name="T7" fmla="*/ 0 h 13"/>
                <a:gd name="T8" fmla="*/ 13 w 13"/>
                <a:gd name="T9" fmla="*/ 6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3">
                  <a:moveTo>
                    <a:pt x="13" y="6"/>
                  </a:moveTo>
                  <a:cubicBezTo>
                    <a:pt x="13" y="10"/>
                    <a:pt x="10" y="13"/>
                    <a:pt x="7" y="13"/>
                  </a:cubicBezTo>
                  <a:cubicBezTo>
                    <a:pt x="3" y="13"/>
                    <a:pt x="0" y="10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0" y="0"/>
                    <a:pt x="13" y="3"/>
                    <a:pt x="13" y="6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1" name="Oval 7"/>
            <p:cNvSpPr>
              <a:spLocks noChangeArrowheads="1"/>
            </p:cNvSpPr>
            <p:nvPr/>
          </p:nvSpPr>
          <p:spPr bwMode="auto">
            <a:xfrm>
              <a:off x="7862888" y="473076"/>
              <a:ext cx="47625" cy="46038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2" name="Freeform 8"/>
            <p:cNvSpPr>
              <a:spLocks/>
            </p:cNvSpPr>
            <p:nvPr/>
          </p:nvSpPr>
          <p:spPr bwMode="auto">
            <a:xfrm>
              <a:off x="7751763" y="384176"/>
              <a:ext cx="49212" cy="50800"/>
            </a:xfrm>
            <a:custGeom>
              <a:avLst/>
              <a:gdLst>
                <a:gd name="T0" fmla="*/ 0 w 13"/>
                <a:gd name="T1" fmla="*/ 7 h 13"/>
                <a:gd name="T2" fmla="*/ 6 w 13"/>
                <a:gd name="T3" fmla="*/ 0 h 13"/>
                <a:gd name="T4" fmla="*/ 13 w 13"/>
                <a:gd name="T5" fmla="*/ 7 h 13"/>
                <a:gd name="T6" fmla="*/ 6 w 13"/>
                <a:gd name="T7" fmla="*/ 13 h 13"/>
                <a:gd name="T8" fmla="*/ 0 w 13"/>
                <a:gd name="T9" fmla="*/ 7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3">
                  <a:moveTo>
                    <a:pt x="0" y="7"/>
                  </a:moveTo>
                  <a:cubicBezTo>
                    <a:pt x="0" y="3"/>
                    <a:pt x="3" y="0"/>
                    <a:pt x="6" y="0"/>
                  </a:cubicBezTo>
                  <a:cubicBezTo>
                    <a:pt x="10" y="0"/>
                    <a:pt x="13" y="4"/>
                    <a:pt x="13" y="7"/>
                  </a:cubicBezTo>
                  <a:cubicBezTo>
                    <a:pt x="13" y="10"/>
                    <a:pt x="10" y="13"/>
                    <a:pt x="6" y="13"/>
                  </a:cubicBezTo>
                  <a:cubicBezTo>
                    <a:pt x="3" y="13"/>
                    <a:pt x="0" y="10"/>
                    <a:pt x="0" y="7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3" name="Freeform 9"/>
            <p:cNvSpPr>
              <a:spLocks/>
            </p:cNvSpPr>
            <p:nvPr/>
          </p:nvSpPr>
          <p:spPr bwMode="auto">
            <a:xfrm>
              <a:off x="7816850" y="549276"/>
              <a:ext cx="46037" cy="50800"/>
            </a:xfrm>
            <a:custGeom>
              <a:avLst/>
              <a:gdLst>
                <a:gd name="T0" fmla="*/ 12 w 12"/>
                <a:gd name="T1" fmla="*/ 7 h 13"/>
                <a:gd name="T2" fmla="*/ 6 w 12"/>
                <a:gd name="T3" fmla="*/ 13 h 13"/>
                <a:gd name="T4" fmla="*/ 0 w 12"/>
                <a:gd name="T5" fmla="*/ 7 h 13"/>
                <a:gd name="T6" fmla="*/ 6 w 12"/>
                <a:gd name="T7" fmla="*/ 0 h 13"/>
                <a:gd name="T8" fmla="*/ 12 w 12"/>
                <a:gd name="T9" fmla="*/ 7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3">
                  <a:moveTo>
                    <a:pt x="12" y="7"/>
                  </a:moveTo>
                  <a:cubicBezTo>
                    <a:pt x="12" y="10"/>
                    <a:pt x="9" y="13"/>
                    <a:pt x="6" y="13"/>
                  </a:cubicBezTo>
                  <a:cubicBezTo>
                    <a:pt x="3" y="13"/>
                    <a:pt x="0" y="10"/>
                    <a:pt x="0" y="7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0" y="1"/>
                    <a:pt x="12" y="3"/>
                    <a:pt x="12" y="7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4" name="Freeform 10"/>
            <p:cNvSpPr>
              <a:spLocks/>
            </p:cNvSpPr>
            <p:nvPr/>
          </p:nvSpPr>
          <p:spPr bwMode="auto">
            <a:xfrm>
              <a:off x="7627938" y="465138"/>
              <a:ext cx="46037" cy="50800"/>
            </a:xfrm>
            <a:custGeom>
              <a:avLst/>
              <a:gdLst>
                <a:gd name="T0" fmla="*/ 6 w 12"/>
                <a:gd name="T1" fmla="*/ 13 h 13"/>
                <a:gd name="T2" fmla="*/ 0 w 12"/>
                <a:gd name="T3" fmla="*/ 6 h 13"/>
                <a:gd name="T4" fmla="*/ 6 w 12"/>
                <a:gd name="T5" fmla="*/ 0 h 13"/>
                <a:gd name="T6" fmla="*/ 12 w 12"/>
                <a:gd name="T7" fmla="*/ 7 h 13"/>
                <a:gd name="T8" fmla="*/ 6 w 12"/>
                <a:gd name="T9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3">
                  <a:moveTo>
                    <a:pt x="6" y="13"/>
                  </a:moveTo>
                  <a:cubicBezTo>
                    <a:pt x="2" y="12"/>
                    <a:pt x="0" y="10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9" y="0"/>
                    <a:pt x="12" y="3"/>
                    <a:pt x="12" y="7"/>
                  </a:cubicBezTo>
                  <a:cubicBezTo>
                    <a:pt x="12" y="10"/>
                    <a:pt x="9" y="13"/>
                    <a:pt x="6" y="13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5" name="Freeform 11"/>
            <p:cNvSpPr>
              <a:spLocks/>
            </p:cNvSpPr>
            <p:nvPr/>
          </p:nvSpPr>
          <p:spPr bwMode="auto">
            <a:xfrm>
              <a:off x="7596188" y="388938"/>
              <a:ext cx="46037" cy="49213"/>
            </a:xfrm>
            <a:custGeom>
              <a:avLst/>
              <a:gdLst>
                <a:gd name="T0" fmla="*/ 6 w 12"/>
                <a:gd name="T1" fmla="*/ 12 h 13"/>
                <a:gd name="T2" fmla="*/ 0 w 12"/>
                <a:gd name="T3" fmla="*/ 6 h 13"/>
                <a:gd name="T4" fmla="*/ 6 w 12"/>
                <a:gd name="T5" fmla="*/ 0 h 13"/>
                <a:gd name="T6" fmla="*/ 12 w 12"/>
                <a:gd name="T7" fmla="*/ 7 h 13"/>
                <a:gd name="T8" fmla="*/ 6 w 12"/>
                <a:gd name="T9" fmla="*/ 1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3">
                  <a:moveTo>
                    <a:pt x="6" y="12"/>
                  </a:moveTo>
                  <a:cubicBezTo>
                    <a:pt x="2" y="12"/>
                    <a:pt x="0" y="10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9" y="0"/>
                    <a:pt x="12" y="3"/>
                    <a:pt x="12" y="7"/>
                  </a:cubicBezTo>
                  <a:cubicBezTo>
                    <a:pt x="12" y="10"/>
                    <a:pt x="9" y="13"/>
                    <a:pt x="6" y="12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6" name="Freeform 12"/>
            <p:cNvSpPr>
              <a:spLocks/>
            </p:cNvSpPr>
            <p:nvPr/>
          </p:nvSpPr>
          <p:spPr bwMode="auto">
            <a:xfrm>
              <a:off x="7704138" y="465138"/>
              <a:ext cx="47625" cy="50800"/>
            </a:xfrm>
            <a:custGeom>
              <a:avLst/>
              <a:gdLst>
                <a:gd name="T0" fmla="*/ 6 w 12"/>
                <a:gd name="T1" fmla="*/ 13 h 13"/>
                <a:gd name="T2" fmla="*/ 0 w 12"/>
                <a:gd name="T3" fmla="*/ 7 h 13"/>
                <a:gd name="T4" fmla="*/ 6 w 12"/>
                <a:gd name="T5" fmla="*/ 0 h 13"/>
                <a:gd name="T6" fmla="*/ 12 w 12"/>
                <a:gd name="T7" fmla="*/ 6 h 13"/>
                <a:gd name="T8" fmla="*/ 6 w 12"/>
                <a:gd name="T9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3">
                  <a:moveTo>
                    <a:pt x="6" y="13"/>
                  </a:moveTo>
                  <a:cubicBezTo>
                    <a:pt x="3" y="13"/>
                    <a:pt x="0" y="10"/>
                    <a:pt x="0" y="7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0" y="0"/>
                    <a:pt x="12" y="3"/>
                    <a:pt x="12" y="6"/>
                  </a:cubicBezTo>
                  <a:cubicBezTo>
                    <a:pt x="12" y="10"/>
                    <a:pt x="10" y="12"/>
                    <a:pt x="6" y="13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7" name="Freeform 13"/>
            <p:cNvSpPr>
              <a:spLocks/>
            </p:cNvSpPr>
            <p:nvPr/>
          </p:nvSpPr>
          <p:spPr bwMode="auto">
            <a:xfrm>
              <a:off x="7607300" y="608013"/>
              <a:ext cx="50800" cy="49213"/>
            </a:xfrm>
            <a:custGeom>
              <a:avLst/>
              <a:gdLst>
                <a:gd name="T0" fmla="*/ 13 w 13"/>
                <a:gd name="T1" fmla="*/ 7 h 13"/>
                <a:gd name="T2" fmla="*/ 7 w 13"/>
                <a:gd name="T3" fmla="*/ 13 h 13"/>
                <a:gd name="T4" fmla="*/ 1 w 13"/>
                <a:gd name="T5" fmla="*/ 7 h 13"/>
                <a:gd name="T6" fmla="*/ 7 w 13"/>
                <a:gd name="T7" fmla="*/ 1 h 13"/>
                <a:gd name="T8" fmla="*/ 13 w 13"/>
                <a:gd name="T9" fmla="*/ 7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3">
                  <a:moveTo>
                    <a:pt x="13" y="7"/>
                  </a:moveTo>
                  <a:cubicBezTo>
                    <a:pt x="13" y="10"/>
                    <a:pt x="10" y="13"/>
                    <a:pt x="7" y="13"/>
                  </a:cubicBezTo>
                  <a:cubicBezTo>
                    <a:pt x="4" y="13"/>
                    <a:pt x="1" y="10"/>
                    <a:pt x="1" y="7"/>
                  </a:cubicBezTo>
                  <a:cubicBezTo>
                    <a:pt x="0" y="3"/>
                    <a:pt x="3" y="0"/>
                    <a:pt x="7" y="1"/>
                  </a:cubicBezTo>
                  <a:cubicBezTo>
                    <a:pt x="10" y="1"/>
                    <a:pt x="13" y="4"/>
                    <a:pt x="13" y="7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8" name="Freeform 14"/>
            <p:cNvSpPr>
              <a:spLocks/>
            </p:cNvSpPr>
            <p:nvPr/>
          </p:nvSpPr>
          <p:spPr bwMode="auto">
            <a:xfrm>
              <a:off x="7642225" y="538163"/>
              <a:ext cx="47625" cy="46038"/>
            </a:xfrm>
            <a:custGeom>
              <a:avLst/>
              <a:gdLst>
                <a:gd name="T0" fmla="*/ 6 w 12"/>
                <a:gd name="T1" fmla="*/ 12 h 12"/>
                <a:gd name="T2" fmla="*/ 0 w 12"/>
                <a:gd name="T3" fmla="*/ 6 h 12"/>
                <a:gd name="T4" fmla="*/ 6 w 12"/>
                <a:gd name="T5" fmla="*/ 0 h 12"/>
                <a:gd name="T6" fmla="*/ 12 w 12"/>
                <a:gd name="T7" fmla="*/ 6 h 12"/>
                <a:gd name="T8" fmla="*/ 6 w 12"/>
                <a:gd name="T9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2">
                  <a:moveTo>
                    <a:pt x="6" y="12"/>
                  </a:moveTo>
                  <a:cubicBezTo>
                    <a:pt x="3" y="12"/>
                    <a:pt x="0" y="10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0" y="0"/>
                    <a:pt x="12" y="2"/>
                    <a:pt x="12" y="6"/>
                  </a:cubicBezTo>
                  <a:cubicBezTo>
                    <a:pt x="12" y="10"/>
                    <a:pt x="10" y="12"/>
                    <a:pt x="6" y="12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9" name="Freeform 15"/>
            <p:cNvSpPr>
              <a:spLocks/>
            </p:cNvSpPr>
            <p:nvPr/>
          </p:nvSpPr>
          <p:spPr bwMode="auto">
            <a:xfrm>
              <a:off x="7789863" y="449263"/>
              <a:ext cx="50800" cy="46038"/>
            </a:xfrm>
            <a:custGeom>
              <a:avLst/>
              <a:gdLst>
                <a:gd name="T0" fmla="*/ 13 w 13"/>
                <a:gd name="T1" fmla="*/ 6 h 12"/>
                <a:gd name="T2" fmla="*/ 6 w 13"/>
                <a:gd name="T3" fmla="*/ 12 h 12"/>
                <a:gd name="T4" fmla="*/ 1 w 13"/>
                <a:gd name="T5" fmla="*/ 6 h 12"/>
                <a:gd name="T6" fmla="*/ 6 w 13"/>
                <a:gd name="T7" fmla="*/ 0 h 12"/>
                <a:gd name="T8" fmla="*/ 13 w 13"/>
                <a:gd name="T9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2">
                  <a:moveTo>
                    <a:pt x="13" y="6"/>
                  </a:moveTo>
                  <a:cubicBezTo>
                    <a:pt x="13" y="9"/>
                    <a:pt x="10" y="12"/>
                    <a:pt x="6" y="12"/>
                  </a:cubicBezTo>
                  <a:cubicBezTo>
                    <a:pt x="3" y="12"/>
                    <a:pt x="0" y="9"/>
                    <a:pt x="1" y="6"/>
                  </a:cubicBezTo>
                  <a:cubicBezTo>
                    <a:pt x="1" y="3"/>
                    <a:pt x="3" y="0"/>
                    <a:pt x="6" y="0"/>
                  </a:cubicBezTo>
                  <a:cubicBezTo>
                    <a:pt x="10" y="0"/>
                    <a:pt x="13" y="2"/>
                    <a:pt x="13" y="6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0" name="Freeform 16"/>
            <p:cNvSpPr>
              <a:spLocks/>
            </p:cNvSpPr>
            <p:nvPr/>
          </p:nvSpPr>
          <p:spPr bwMode="auto">
            <a:xfrm>
              <a:off x="7712075" y="630238"/>
              <a:ext cx="50800" cy="50800"/>
            </a:xfrm>
            <a:custGeom>
              <a:avLst/>
              <a:gdLst>
                <a:gd name="T0" fmla="*/ 13 w 13"/>
                <a:gd name="T1" fmla="*/ 7 h 13"/>
                <a:gd name="T2" fmla="*/ 6 w 13"/>
                <a:gd name="T3" fmla="*/ 12 h 13"/>
                <a:gd name="T4" fmla="*/ 1 w 13"/>
                <a:gd name="T5" fmla="*/ 6 h 13"/>
                <a:gd name="T6" fmla="*/ 7 w 13"/>
                <a:gd name="T7" fmla="*/ 0 h 13"/>
                <a:gd name="T8" fmla="*/ 13 w 13"/>
                <a:gd name="T9" fmla="*/ 7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3">
                  <a:moveTo>
                    <a:pt x="13" y="7"/>
                  </a:moveTo>
                  <a:cubicBezTo>
                    <a:pt x="12" y="10"/>
                    <a:pt x="10" y="13"/>
                    <a:pt x="6" y="12"/>
                  </a:cubicBezTo>
                  <a:cubicBezTo>
                    <a:pt x="3" y="12"/>
                    <a:pt x="0" y="9"/>
                    <a:pt x="1" y="6"/>
                  </a:cubicBezTo>
                  <a:cubicBezTo>
                    <a:pt x="1" y="3"/>
                    <a:pt x="4" y="0"/>
                    <a:pt x="7" y="0"/>
                  </a:cubicBezTo>
                  <a:cubicBezTo>
                    <a:pt x="10" y="0"/>
                    <a:pt x="13" y="3"/>
                    <a:pt x="13" y="7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1" name="Freeform 17"/>
            <p:cNvSpPr>
              <a:spLocks/>
            </p:cNvSpPr>
            <p:nvPr/>
          </p:nvSpPr>
          <p:spPr bwMode="auto">
            <a:xfrm>
              <a:off x="7805738" y="641351"/>
              <a:ext cx="46037" cy="50800"/>
            </a:xfrm>
            <a:custGeom>
              <a:avLst/>
              <a:gdLst>
                <a:gd name="T0" fmla="*/ 6 w 12"/>
                <a:gd name="T1" fmla="*/ 12 h 13"/>
                <a:gd name="T2" fmla="*/ 0 w 12"/>
                <a:gd name="T3" fmla="*/ 6 h 13"/>
                <a:gd name="T4" fmla="*/ 6 w 12"/>
                <a:gd name="T5" fmla="*/ 0 h 13"/>
                <a:gd name="T6" fmla="*/ 12 w 12"/>
                <a:gd name="T7" fmla="*/ 6 h 13"/>
                <a:gd name="T8" fmla="*/ 6 w 12"/>
                <a:gd name="T9" fmla="*/ 1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3">
                  <a:moveTo>
                    <a:pt x="6" y="12"/>
                  </a:moveTo>
                  <a:cubicBezTo>
                    <a:pt x="3" y="13"/>
                    <a:pt x="0" y="10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9" y="0"/>
                    <a:pt x="12" y="3"/>
                    <a:pt x="12" y="6"/>
                  </a:cubicBezTo>
                  <a:cubicBezTo>
                    <a:pt x="12" y="10"/>
                    <a:pt x="9" y="12"/>
                    <a:pt x="6" y="12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2" name="Freeform 18"/>
            <p:cNvSpPr>
              <a:spLocks/>
            </p:cNvSpPr>
            <p:nvPr/>
          </p:nvSpPr>
          <p:spPr bwMode="auto">
            <a:xfrm>
              <a:off x="7681913" y="361951"/>
              <a:ext cx="46037" cy="49213"/>
            </a:xfrm>
            <a:custGeom>
              <a:avLst/>
              <a:gdLst>
                <a:gd name="T0" fmla="*/ 12 w 12"/>
                <a:gd name="T1" fmla="*/ 7 h 13"/>
                <a:gd name="T2" fmla="*/ 6 w 12"/>
                <a:gd name="T3" fmla="*/ 13 h 13"/>
                <a:gd name="T4" fmla="*/ 0 w 12"/>
                <a:gd name="T5" fmla="*/ 6 h 13"/>
                <a:gd name="T6" fmla="*/ 6 w 12"/>
                <a:gd name="T7" fmla="*/ 0 h 13"/>
                <a:gd name="T8" fmla="*/ 12 w 12"/>
                <a:gd name="T9" fmla="*/ 7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3">
                  <a:moveTo>
                    <a:pt x="12" y="7"/>
                  </a:moveTo>
                  <a:cubicBezTo>
                    <a:pt x="12" y="10"/>
                    <a:pt x="9" y="13"/>
                    <a:pt x="6" y="13"/>
                  </a:cubicBezTo>
                  <a:cubicBezTo>
                    <a:pt x="2" y="13"/>
                    <a:pt x="0" y="10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9" y="0"/>
                    <a:pt x="12" y="3"/>
                    <a:pt x="12" y="7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3" name="Freeform 19"/>
            <p:cNvSpPr>
              <a:spLocks/>
            </p:cNvSpPr>
            <p:nvPr/>
          </p:nvSpPr>
          <p:spPr bwMode="auto">
            <a:xfrm>
              <a:off x="7739063" y="554038"/>
              <a:ext cx="47625" cy="46038"/>
            </a:xfrm>
            <a:custGeom>
              <a:avLst/>
              <a:gdLst>
                <a:gd name="T0" fmla="*/ 12 w 12"/>
                <a:gd name="T1" fmla="*/ 6 h 12"/>
                <a:gd name="T2" fmla="*/ 6 w 12"/>
                <a:gd name="T3" fmla="*/ 12 h 12"/>
                <a:gd name="T4" fmla="*/ 0 w 12"/>
                <a:gd name="T5" fmla="*/ 6 h 12"/>
                <a:gd name="T6" fmla="*/ 6 w 12"/>
                <a:gd name="T7" fmla="*/ 0 h 12"/>
                <a:gd name="T8" fmla="*/ 12 w 12"/>
                <a:gd name="T9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2">
                  <a:moveTo>
                    <a:pt x="12" y="6"/>
                  </a:moveTo>
                  <a:cubicBezTo>
                    <a:pt x="12" y="9"/>
                    <a:pt x="9" y="12"/>
                    <a:pt x="6" y="12"/>
                  </a:cubicBezTo>
                  <a:cubicBezTo>
                    <a:pt x="3" y="12"/>
                    <a:pt x="0" y="9"/>
                    <a:pt x="0" y="6"/>
                  </a:cubicBezTo>
                  <a:cubicBezTo>
                    <a:pt x="0" y="2"/>
                    <a:pt x="2" y="0"/>
                    <a:pt x="6" y="0"/>
                  </a:cubicBezTo>
                  <a:cubicBezTo>
                    <a:pt x="9" y="0"/>
                    <a:pt x="12" y="2"/>
                    <a:pt x="12" y="6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pic>
        <p:nvPicPr>
          <p:cNvPr id="55" name="Imagen 5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6332687" y="2025366"/>
            <a:ext cx="4627453" cy="785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228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Elipse 47"/>
          <p:cNvSpPr/>
          <p:nvPr/>
        </p:nvSpPr>
        <p:spPr>
          <a:xfrm>
            <a:off x="467544" y="4462463"/>
            <a:ext cx="2016224" cy="197519"/>
          </a:xfrm>
          <a:prstGeom prst="ellipse">
            <a:avLst/>
          </a:prstGeom>
          <a:solidFill>
            <a:srgbClr val="3369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24" name="组合 23"/>
          <p:cNvGrpSpPr/>
          <p:nvPr/>
        </p:nvGrpSpPr>
        <p:grpSpPr>
          <a:xfrm>
            <a:off x="818583" y="1146956"/>
            <a:ext cx="1760631" cy="1046488"/>
            <a:chOff x="818583" y="1146956"/>
            <a:chExt cx="1760631" cy="1046488"/>
          </a:xfrm>
        </p:grpSpPr>
        <p:sp>
          <p:nvSpPr>
            <p:cNvPr id="10" name="Teardrop 17"/>
            <p:cNvSpPr/>
            <p:nvPr/>
          </p:nvSpPr>
          <p:spPr>
            <a:xfrm rot="18900000">
              <a:off x="1592404" y="1977420"/>
              <a:ext cx="216024" cy="216024"/>
            </a:xfrm>
            <a:prstGeom prst="teardrop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dirty="0"/>
            </a:p>
          </p:txBody>
        </p:sp>
        <p:grpSp>
          <p:nvGrpSpPr>
            <p:cNvPr id="13" name="Group 25"/>
            <p:cNvGrpSpPr/>
            <p:nvPr/>
          </p:nvGrpSpPr>
          <p:grpSpPr>
            <a:xfrm>
              <a:off x="818583" y="1146956"/>
              <a:ext cx="1760631" cy="830464"/>
              <a:chOff x="5157230" y="1101621"/>
              <a:chExt cx="2699991" cy="1107285"/>
            </a:xfrm>
          </p:grpSpPr>
          <p:sp>
            <p:nvSpPr>
              <p:cNvPr id="20" name="TextBox 26"/>
              <p:cNvSpPr txBox="1"/>
              <p:nvPr/>
            </p:nvSpPr>
            <p:spPr>
              <a:xfrm>
                <a:off x="5157230" y="1101621"/>
                <a:ext cx="2699991" cy="398468"/>
              </a:xfrm>
              <a:prstGeom prst="rect">
                <a:avLst/>
              </a:prstGeom>
              <a:noFill/>
            </p:spPr>
            <p:txBody>
              <a:bodyPr wrap="none" lIns="216000" tIns="0" rIns="216000" bIns="0" anchor="ctr" anchorCtr="1">
                <a:norm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chemeClr val="accent1">
                        <a:lumMod val="100000"/>
                      </a:schemeClr>
                    </a:solidFill>
                  </a:rPr>
                  <a:t>Title text preset</a:t>
                </a:r>
                <a:endParaRPr lang="zh-CN" altLang="en-US" sz="1400" b="1" dirty="0">
                  <a:solidFill>
                    <a:schemeClr val="accent1">
                      <a:lumMod val="100000"/>
                    </a:schemeClr>
                  </a:solidFill>
                </a:endParaRPr>
              </a:p>
            </p:txBody>
          </p:sp>
          <p:sp>
            <p:nvSpPr>
              <p:cNvPr id="21" name="TextBox 27"/>
              <p:cNvSpPr txBox="1">
                <a:spLocks/>
              </p:cNvSpPr>
              <p:nvPr/>
            </p:nvSpPr>
            <p:spPr>
              <a:xfrm>
                <a:off x="5157231" y="1500087"/>
                <a:ext cx="2699990" cy="708819"/>
              </a:xfrm>
              <a:prstGeom prst="rect">
                <a:avLst/>
              </a:prstGeom>
            </p:spPr>
            <p:txBody>
              <a:bodyPr vert="horz" wrap="square" lIns="216000" tIns="0" rIns="216000" bIns="0" anchor="t" anchorCtr="1">
                <a:normAutofit fontScale="77500" lnSpcReduction="20000"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altLang="zh-CN" sz="1000" dirty="0">
                    <a:solidFill>
                      <a:schemeClr val="dk1">
                        <a:lumMod val="100000"/>
                      </a:schemeClr>
                    </a:solidFill>
                  </a:rPr>
                  <a:t>This part of the content as a text typesetting placeholder display</a:t>
                </a:r>
                <a:br>
                  <a:rPr lang="zh-CN" altLang="en-US" sz="1000" dirty="0">
                    <a:solidFill>
                      <a:schemeClr val="dk1">
                        <a:lumMod val="100000"/>
                      </a:schemeClr>
                    </a:solidFill>
                  </a:rPr>
                </a:br>
                <a:r>
                  <a:rPr lang="en-US" altLang="zh-CN" sz="1000" dirty="0">
                    <a:solidFill>
                      <a:schemeClr val="dk1">
                        <a:lumMod val="100000"/>
                      </a:schemeClr>
                    </a:solidFill>
                  </a:rPr>
                  <a:t>(Recommended theme font)</a:t>
                </a:r>
                <a:endParaRPr lang="zh-CN" altLang="en-US" sz="1000" dirty="0">
                  <a:solidFill>
                    <a:schemeClr val="dk1">
                      <a:lumMod val="100000"/>
                    </a:schemeClr>
                  </a:solidFill>
                </a:endParaRPr>
              </a:p>
            </p:txBody>
          </p:sp>
        </p:grpSp>
      </p:grpSp>
      <p:grpSp>
        <p:nvGrpSpPr>
          <p:cNvPr id="23" name="组合 22"/>
          <p:cNvGrpSpPr/>
          <p:nvPr/>
        </p:nvGrpSpPr>
        <p:grpSpPr>
          <a:xfrm>
            <a:off x="3700421" y="1146956"/>
            <a:ext cx="1760631" cy="1046488"/>
            <a:chOff x="3700421" y="1146956"/>
            <a:chExt cx="1760631" cy="1046488"/>
          </a:xfrm>
        </p:grpSpPr>
        <p:sp>
          <p:nvSpPr>
            <p:cNvPr id="11" name="Teardrop 18"/>
            <p:cNvSpPr/>
            <p:nvPr/>
          </p:nvSpPr>
          <p:spPr>
            <a:xfrm rot="18900000">
              <a:off x="4472724" y="1977420"/>
              <a:ext cx="216024" cy="216024"/>
            </a:xfrm>
            <a:prstGeom prst="teardrop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dirty="0"/>
            </a:p>
          </p:txBody>
        </p:sp>
        <p:grpSp>
          <p:nvGrpSpPr>
            <p:cNvPr id="14" name="Group 28"/>
            <p:cNvGrpSpPr/>
            <p:nvPr/>
          </p:nvGrpSpPr>
          <p:grpSpPr>
            <a:xfrm>
              <a:off x="3700421" y="1146956"/>
              <a:ext cx="1760631" cy="830464"/>
              <a:chOff x="5157230" y="1101621"/>
              <a:chExt cx="2699991" cy="1107285"/>
            </a:xfrm>
          </p:grpSpPr>
          <p:sp>
            <p:nvSpPr>
              <p:cNvPr id="18" name="TextBox 29"/>
              <p:cNvSpPr txBox="1"/>
              <p:nvPr/>
            </p:nvSpPr>
            <p:spPr>
              <a:xfrm>
                <a:off x="5157230" y="1101621"/>
                <a:ext cx="2699991" cy="398468"/>
              </a:xfrm>
              <a:prstGeom prst="rect">
                <a:avLst/>
              </a:prstGeom>
              <a:noFill/>
            </p:spPr>
            <p:txBody>
              <a:bodyPr wrap="none" lIns="216000" tIns="0" rIns="216000" bIns="0" anchor="ctr" anchorCtr="1">
                <a:norm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chemeClr val="accent4">
                        <a:lumMod val="100000"/>
                      </a:schemeClr>
                    </a:solidFill>
                  </a:rPr>
                  <a:t>Title text preset</a:t>
                </a:r>
                <a:endParaRPr lang="zh-CN" altLang="en-US" sz="1400" b="1" dirty="0">
                  <a:solidFill>
                    <a:schemeClr val="accent4">
                      <a:lumMod val="100000"/>
                    </a:schemeClr>
                  </a:solidFill>
                </a:endParaRPr>
              </a:p>
            </p:txBody>
          </p:sp>
          <p:sp>
            <p:nvSpPr>
              <p:cNvPr id="19" name="TextBox 30"/>
              <p:cNvSpPr txBox="1">
                <a:spLocks/>
              </p:cNvSpPr>
              <p:nvPr/>
            </p:nvSpPr>
            <p:spPr>
              <a:xfrm>
                <a:off x="5157231" y="1500087"/>
                <a:ext cx="2699990" cy="708819"/>
              </a:xfrm>
              <a:prstGeom prst="rect">
                <a:avLst/>
              </a:prstGeom>
            </p:spPr>
            <p:txBody>
              <a:bodyPr vert="horz" wrap="square" lIns="216000" tIns="0" rIns="216000" bIns="0" anchor="t" anchorCtr="1">
                <a:normAutofit fontScale="77500" lnSpcReduction="20000"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altLang="zh-CN" sz="1000" dirty="0">
                    <a:solidFill>
                      <a:schemeClr val="dk1">
                        <a:lumMod val="100000"/>
                      </a:schemeClr>
                    </a:solidFill>
                  </a:rPr>
                  <a:t>This part of the content as a text typesetting placeholder display</a:t>
                </a:r>
                <a:br>
                  <a:rPr lang="zh-CN" altLang="en-US" sz="1000" dirty="0">
                    <a:solidFill>
                      <a:schemeClr val="dk1">
                        <a:lumMod val="100000"/>
                      </a:schemeClr>
                    </a:solidFill>
                  </a:rPr>
                </a:br>
                <a:r>
                  <a:rPr lang="en-US" altLang="zh-CN" sz="1000" dirty="0">
                    <a:solidFill>
                      <a:schemeClr val="dk1">
                        <a:lumMod val="100000"/>
                      </a:schemeClr>
                    </a:solidFill>
                  </a:rPr>
                  <a:t>(Recommended theme font)</a:t>
                </a:r>
                <a:endParaRPr lang="zh-CN" altLang="en-US" sz="1000" dirty="0">
                  <a:solidFill>
                    <a:schemeClr val="dk1">
                      <a:lumMod val="100000"/>
                    </a:schemeClr>
                  </a:solidFill>
                </a:endParaRPr>
              </a:p>
            </p:txBody>
          </p:sp>
        </p:grpSp>
      </p:grpSp>
      <p:grpSp>
        <p:nvGrpSpPr>
          <p:cNvPr id="2" name="组合 1"/>
          <p:cNvGrpSpPr/>
          <p:nvPr/>
        </p:nvGrpSpPr>
        <p:grpSpPr>
          <a:xfrm>
            <a:off x="6582258" y="1146956"/>
            <a:ext cx="1760631" cy="1046488"/>
            <a:chOff x="6582258" y="1146956"/>
            <a:chExt cx="1760631" cy="1046488"/>
          </a:xfrm>
        </p:grpSpPr>
        <p:sp>
          <p:nvSpPr>
            <p:cNvPr id="12" name="Teardrop 19"/>
            <p:cNvSpPr/>
            <p:nvPr/>
          </p:nvSpPr>
          <p:spPr>
            <a:xfrm rot="18900000">
              <a:off x="7353044" y="1977420"/>
              <a:ext cx="216024" cy="216024"/>
            </a:xfrm>
            <a:prstGeom prst="teardrop">
              <a:avLst/>
            </a:prstGeom>
            <a:solidFill>
              <a:srgbClr val="41445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dirty="0"/>
            </a:p>
          </p:txBody>
        </p:sp>
        <p:grpSp>
          <p:nvGrpSpPr>
            <p:cNvPr id="15" name="Group 31"/>
            <p:cNvGrpSpPr/>
            <p:nvPr/>
          </p:nvGrpSpPr>
          <p:grpSpPr>
            <a:xfrm>
              <a:off x="6582258" y="1146956"/>
              <a:ext cx="1760631" cy="830464"/>
              <a:chOff x="5157230" y="1101621"/>
              <a:chExt cx="2699991" cy="1107285"/>
            </a:xfrm>
          </p:grpSpPr>
          <p:sp>
            <p:nvSpPr>
              <p:cNvPr id="16" name="TextBox 32"/>
              <p:cNvSpPr txBox="1"/>
              <p:nvPr/>
            </p:nvSpPr>
            <p:spPr>
              <a:xfrm>
                <a:off x="5157230" y="1101621"/>
                <a:ext cx="2699991" cy="398468"/>
              </a:xfrm>
              <a:prstGeom prst="rect">
                <a:avLst/>
              </a:prstGeom>
              <a:noFill/>
            </p:spPr>
            <p:txBody>
              <a:bodyPr wrap="none" lIns="216000" tIns="0" rIns="216000" bIns="0" anchor="ctr" anchorCtr="1">
                <a:normAutofit/>
              </a:bodyPr>
              <a:lstStyle/>
              <a:p>
                <a:pPr algn="ctr"/>
                <a:r>
                  <a:rPr lang="en-US" altLang="zh-CN" sz="14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</a:rPr>
                  <a:t>Title text preset</a:t>
                </a:r>
                <a:endParaRPr lang="zh-CN" altLang="en-US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17" name="TextBox 33"/>
              <p:cNvSpPr txBox="1">
                <a:spLocks/>
              </p:cNvSpPr>
              <p:nvPr/>
            </p:nvSpPr>
            <p:spPr>
              <a:xfrm>
                <a:off x="5157231" y="1500087"/>
                <a:ext cx="2699990" cy="708819"/>
              </a:xfrm>
              <a:prstGeom prst="rect">
                <a:avLst/>
              </a:prstGeom>
            </p:spPr>
            <p:txBody>
              <a:bodyPr vert="horz" wrap="square" lIns="216000" tIns="0" rIns="216000" bIns="0" anchor="t" anchorCtr="1">
                <a:normAutofit fontScale="77500" lnSpcReduction="20000"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altLang="zh-CN" sz="1000" dirty="0">
                    <a:solidFill>
                      <a:schemeClr val="dk1">
                        <a:lumMod val="100000"/>
                      </a:schemeClr>
                    </a:solidFill>
                  </a:rPr>
                  <a:t>This part of the content as a text typesetting placeholder display</a:t>
                </a:r>
                <a:br>
                  <a:rPr lang="zh-CN" altLang="en-US" sz="1000" dirty="0">
                    <a:solidFill>
                      <a:schemeClr val="dk1">
                        <a:lumMod val="100000"/>
                      </a:schemeClr>
                    </a:solidFill>
                  </a:rPr>
                </a:br>
                <a:r>
                  <a:rPr lang="en-US" altLang="zh-CN" sz="1000" dirty="0">
                    <a:solidFill>
                      <a:schemeClr val="dk1">
                        <a:lumMod val="100000"/>
                      </a:schemeClr>
                    </a:solidFill>
                  </a:rPr>
                  <a:t>(Recommended theme font)</a:t>
                </a:r>
                <a:endParaRPr lang="zh-CN" altLang="en-US" sz="1000" dirty="0">
                  <a:solidFill>
                    <a:schemeClr val="dk1">
                      <a:lumMod val="100000"/>
                    </a:schemeClr>
                  </a:solidFill>
                </a:endParaRPr>
              </a:p>
            </p:txBody>
          </p:sp>
        </p:grpSp>
      </p:grpSp>
      <p:sp>
        <p:nvSpPr>
          <p:cNvPr id="26" name="Title 1">
            <a:extLst>
              <a:ext uri="{FF2B5EF4-FFF2-40B4-BE49-F238E27FC236}">
                <a16:creationId xmlns:a16="http://schemas.microsoft.com/office/drawing/2014/main" id="{6B9958B4-BC6A-427F-9209-26F0C74DAC5A}"/>
              </a:ext>
            </a:extLst>
          </p:cNvPr>
          <p:cNvSpPr txBox="1">
            <a:spLocks/>
          </p:cNvSpPr>
          <p:nvPr/>
        </p:nvSpPr>
        <p:spPr>
          <a:xfrm>
            <a:off x="181459" y="106392"/>
            <a:ext cx="4680520" cy="404464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Click to enter the title content</a:t>
            </a:r>
            <a:endParaRPr lang="en-GB" altLang="zh-CN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4" name="Freeform 17"/>
          <p:cNvSpPr>
            <a:spLocks/>
          </p:cNvSpPr>
          <p:nvPr/>
        </p:nvSpPr>
        <p:spPr bwMode="auto">
          <a:xfrm>
            <a:off x="4832350" y="4462463"/>
            <a:ext cx="139700" cy="34925"/>
          </a:xfrm>
          <a:custGeom>
            <a:avLst/>
            <a:gdLst>
              <a:gd name="T0" fmla="*/ 0 w 37"/>
              <a:gd name="T1" fmla="*/ 0 h 9"/>
              <a:gd name="T2" fmla="*/ 36 w 37"/>
              <a:gd name="T3" fmla="*/ 0 h 9"/>
              <a:gd name="T4" fmla="*/ 37 w 37"/>
              <a:gd name="T5" fmla="*/ 6 h 9"/>
              <a:gd name="T6" fmla="*/ 1 w 37"/>
              <a:gd name="T7" fmla="*/ 9 h 9"/>
              <a:gd name="T8" fmla="*/ 0 w 37"/>
              <a:gd name="T9" fmla="*/ 0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7" h="9">
                <a:moveTo>
                  <a:pt x="0" y="0"/>
                </a:moveTo>
                <a:cubicBezTo>
                  <a:pt x="12" y="0"/>
                  <a:pt x="24" y="0"/>
                  <a:pt x="36" y="0"/>
                </a:cubicBezTo>
                <a:cubicBezTo>
                  <a:pt x="36" y="2"/>
                  <a:pt x="36" y="4"/>
                  <a:pt x="37" y="6"/>
                </a:cubicBezTo>
                <a:cubicBezTo>
                  <a:pt x="25" y="7"/>
                  <a:pt x="13" y="8"/>
                  <a:pt x="1" y="9"/>
                </a:cubicBezTo>
                <a:cubicBezTo>
                  <a:pt x="1" y="6"/>
                  <a:pt x="0" y="3"/>
                  <a:pt x="0" y="0"/>
                </a:cubicBezTo>
                <a:close/>
              </a:path>
            </a:pathLst>
          </a:custGeom>
          <a:solidFill>
            <a:srgbClr val="33AAB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49" name="Elipse 48"/>
          <p:cNvSpPr/>
          <p:nvPr/>
        </p:nvSpPr>
        <p:spPr>
          <a:xfrm>
            <a:off x="3419871" y="4437244"/>
            <a:ext cx="2016224" cy="197519"/>
          </a:xfrm>
          <a:prstGeom prst="ellipse">
            <a:avLst/>
          </a:prstGeom>
          <a:solidFill>
            <a:srgbClr val="33AA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0" name="Elipse 49"/>
          <p:cNvSpPr/>
          <p:nvPr/>
        </p:nvSpPr>
        <p:spPr>
          <a:xfrm>
            <a:off x="6539657" y="4380167"/>
            <a:ext cx="2016224" cy="197519"/>
          </a:xfrm>
          <a:prstGeom prst="ellipse">
            <a:avLst/>
          </a:prstGeom>
          <a:solidFill>
            <a:srgbClr val="4144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3940" y="2658577"/>
            <a:ext cx="1626324" cy="1517902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19608" y="2501468"/>
            <a:ext cx="1788402" cy="1788402"/>
          </a:xfrm>
          <a:prstGeom prst="rect">
            <a:avLst/>
          </a:prstGeom>
        </p:spPr>
      </p:pic>
      <p:sp>
        <p:nvSpPr>
          <p:cNvPr id="8" name="Freeform 5"/>
          <p:cNvSpPr>
            <a:spLocks noEditPoints="1"/>
          </p:cNvSpPr>
          <p:nvPr/>
        </p:nvSpPr>
        <p:spPr bwMode="auto">
          <a:xfrm>
            <a:off x="974725" y="2309813"/>
            <a:ext cx="1465263" cy="2136774"/>
          </a:xfrm>
          <a:custGeom>
            <a:avLst/>
            <a:gdLst>
              <a:gd name="T0" fmla="*/ 59 w 91"/>
              <a:gd name="T1" fmla="*/ 3 h 134"/>
              <a:gd name="T2" fmla="*/ 71 w 91"/>
              <a:gd name="T3" fmla="*/ 11 h 134"/>
              <a:gd name="T4" fmla="*/ 71 w 91"/>
              <a:gd name="T5" fmla="*/ 8 h 134"/>
              <a:gd name="T6" fmla="*/ 81 w 91"/>
              <a:gd name="T7" fmla="*/ 5 h 134"/>
              <a:gd name="T8" fmla="*/ 80 w 91"/>
              <a:gd name="T9" fmla="*/ 17 h 134"/>
              <a:gd name="T10" fmla="*/ 86 w 91"/>
              <a:gd name="T11" fmla="*/ 17 h 134"/>
              <a:gd name="T12" fmla="*/ 84 w 91"/>
              <a:gd name="T13" fmla="*/ 26 h 134"/>
              <a:gd name="T14" fmla="*/ 88 w 91"/>
              <a:gd name="T15" fmla="*/ 30 h 134"/>
              <a:gd name="T16" fmla="*/ 77 w 91"/>
              <a:gd name="T17" fmla="*/ 31 h 134"/>
              <a:gd name="T18" fmla="*/ 84 w 91"/>
              <a:gd name="T19" fmla="*/ 39 h 134"/>
              <a:gd name="T20" fmla="*/ 84 w 91"/>
              <a:gd name="T21" fmla="*/ 44 h 134"/>
              <a:gd name="T22" fmla="*/ 77 w 91"/>
              <a:gd name="T23" fmla="*/ 47 h 134"/>
              <a:gd name="T24" fmla="*/ 80 w 91"/>
              <a:gd name="T25" fmla="*/ 54 h 134"/>
              <a:gd name="T26" fmla="*/ 78 w 91"/>
              <a:gd name="T27" fmla="*/ 60 h 134"/>
              <a:gd name="T28" fmla="*/ 74 w 91"/>
              <a:gd name="T29" fmla="*/ 67 h 134"/>
              <a:gd name="T30" fmla="*/ 72 w 91"/>
              <a:gd name="T31" fmla="*/ 71 h 134"/>
              <a:gd name="T32" fmla="*/ 59 w 91"/>
              <a:gd name="T33" fmla="*/ 71 h 134"/>
              <a:gd name="T34" fmla="*/ 60 w 91"/>
              <a:gd name="T35" fmla="*/ 72 h 134"/>
              <a:gd name="T36" fmla="*/ 57 w 91"/>
              <a:gd name="T37" fmla="*/ 77 h 134"/>
              <a:gd name="T38" fmla="*/ 62 w 91"/>
              <a:gd name="T39" fmla="*/ 88 h 134"/>
              <a:gd name="T40" fmla="*/ 53 w 91"/>
              <a:gd name="T41" fmla="*/ 89 h 134"/>
              <a:gd name="T42" fmla="*/ 62 w 91"/>
              <a:gd name="T43" fmla="*/ 100 h 134"/>
              <a:gd name="T44" fmla="*/ 49 w 91"/>
              <a:gd name="T45" fmla="*/ 102 h 134"/>
              <a:gd name="T46" fmla="*/ 47 w 91"/>
              <a:gd name="T47" fmla="*/ 108 h 134"/>
              <a:gd name="T48" fmla="*/ 44 w 91"/>
              <a:gd name="T49" fmla="*/ 113 h 134"/>
              <a:gd name="T50" fmla="*/ 41 w 91"/>
              <a:gd name="T51" fmla="*/ 118 h 134"/>
              <a:gd name="T52" fmla="*/ 32 w 91"/>
              <a:gd name="T53" fmla="*/ 125 h 134"/>
              <a:gd name="T54" fmla="*/ 33 w 91"/>
              <a:gd name="T55" fmla="*/ 129 h 134"/>
              <a:gd name="T56" fmla="*/ 23 w 91"/>
              <a:gd name="T57" fmla="*/ 132 h 134"/>
              <a:gd name="T58" fmla="*/ 13 w 91"/>
              <a:gd name="T59" fmla="*/ 129 h 134"/>
              <a:gd name="T60" fmla="*/ 16 w 91"/>
              <a:gd name="T61" fmla="*/ 121 h 134"/>
              <a:gd name="T62" fmla="*/ 7 w 91"/>
              <a:gd name="T63" fmla="*/ 117 h 134"/>
              <a:gd name="T64" fmla="*/ 2 w 91"/>
              <a:gd name="T65" fmla="*/ 109 h 134"/>
              <a:gd name="T66" fmla="*/ 0 w 91"/>
              <a:gd name="T67" fmla="*/ 102 h 134"/>
              <a:gd name="T68" fmla="*/ 13 w 91"/>
              <a:gd name="T69" fmla="*/ 96 h 134"/>
              <a:gd name="T70" fmla="*/ 16 w 91"/>
              <a:gd name="T71" fmla="*/ 89 h 134"/>
              <a:gd name="T72" fmla="*/ 19 w 91"/>
              <a:gd name="T73" fmla="*/ 82 h 134"/>
              <a:gd name="T74" fmla="*/ 23 w 91"/>
              <a:gd name="T75" fmla="*/ 74 h 134"/>
              <a:gd name="T76" fmla="*/ 20 w 91"/>
              <a:gd name="T77" fmla="*/ 73 h 134"/>
              <a:gd name="T78" fmla="*/ 19 w 91"/>
              <a:gd name="T79" fmla="*/ 62 h 134"/>
              <a:gd name="T80" fmla="*/ 21 w 91"/>
              <a:gd name="T81" fmla="*/ 55 h 134"/>
              <a:gd name="T82" fmla="*/ 25 w 91"/>
              <a:gd name="T83" fmla="*/ 50 h 134"/>
              <a:gd name="T84" fmla="*/ 41 w 91"/>
              <a:gd name="T85" fmla="*/ 48 h 134"/>
              <a:gd name="T86" fmla="*/ 48 w 91"/>
              <a:gd name="T87" fmla="*/ 39 h 134"/>
              <a:gd name="T88" fmla="*/ 51 w 91"/>
              <a:gd name="T89" fmla="*/ 33 h 134"/>
              <a:gd name="T90" fmla="*/ 50 w 91"/>
              <a:gd name="T91" fmla="*/ 32 h 134"/>
              <a:gd name="T92" fmla="*/ 44 w 91"/>
              <a:gd name="T93" fmla="*/ 22 h 134"/>
              <a:gd name="T94" fmla="*/ 49 w 91"/>
              <a:gd name="T95" fmla="*/ 17 h 134"/>
              <a:gd name="T96" fmla="*/ 58 w 91"/>
              <a:gd name="T97" fmla="*/ 20 h 134"/>
              <a:gd name="T98" fmla="*/ 36 w 91"/>
              <a:gd name="T99" fmla="*/ 94 h 134"/>
              <a:gd name="T100" fmla="*/ 22 w 91"/>
              <a:gd name="T101" fmla="*/ 93 h 134"/>
              <a:gd name="T102" fmla="*/ 39 w 91"/>
              <a:gd name="T103" fmla="*/ 106 h 134"/>
              <a:gd name="T104" fmla="*/ 39 w 91"/>
              <a:gd name="T105" fmla="*/ 62 h 134"/>
              <a:gd name="T106" fmla="*/ 60 w 91"/>
              <a:gd name="T107" fmla="*/ 47 h 134"/>
              <a:gd name="T108" fmla="*/ 36 w 91"/>
              <a:gd name="T109" fmla="*/ 77 h 134"/>
              <a:gd name="T110" fmla="*/ 60 w 91"/>
              <a:gd name="T111" fmla="*/ 36 h 134"/>
              <a:gd name="T112" fmla="*/ 60 w 91"/>
              <a:gd name="T113" fmla="*/ 36 h 1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91" h="134">
                <a:moveTo>
                  <a:pt x="61" y="15"/>
                </a:moveTo>
                <a:cubicBezTo>
                  <a:pt x="62" y="14"/>
                  <a:pt x="63" y="13"/>
                  <a:pt x="65" y="12"/>
                </a:cubicBezTo>
                <a:cubicBezTo>
                  <a:pt x="63" y="10"/>
                  <a:pt x="61" y="7"/>
                  <a:pt x="60" y="5"/>
                </a:cubicBezTo>
                <a:cubicBezTo>
                  <a:pt x="59" y="5"/>
                  <a:pt x="59" y="4"/>
                  <a:pt x="59" y="3"/>
                </a:cubicBezTo>
                <a:cubicBezTo>
                  <a:pt x="60" y="3"/>
                  <a:pt x="61" y="3"/>
                  <a:pt x="61" y="3"/>
                </a:cubicBezTo>
                <a:cubicBezTo>
                  <a:pt x="62" y="4"/>
                  <a:pt x="63" y="6"/>
                  <a:pt x="63" y="7"/>
                </a:cubicBezTo>
                <a:cubicBezTo>
                  <a:pt x="64" y="9"/>
                  <a:pt x="65" y="10"/>
                  <a:pt x="66" y="12"/>
                </a:cubicBezTo>
                <a:cubicBezTo>
                  <a:pt x="67" y="11"/>
                  <a:pt x="69" y="11"/>
                  <a:pt x="71" y="11"/>
                </a:cubicBezTo>
                <a:cubicBezTo>
                  <a:pt x="70" y="8"/>
                  <a:pt x="69" y="5"/>
                  <a:pt x="69" y="3"/>
                </a:cubicBezTo>
                <a:cubicBezTo>
                  <a:pt x="68" y="2"/>
                  <a:pt x="69" y="1"/>
                  <a:pt x="69" y="0"/>
                </a:cubicBezTo>
                <a:cubicBezTo>
                  <a:pt x="69" y="1"/>
                  <a:pt x="71" y="1"/>
                  <a:pt x="71" y="2"/>
                </a:cubicBezTo>
                <a:cubicBezTo>
                  <a:pt x="71" y="4"/>
                  <a:pt x="71" y="6"/>
                  <a:pt x="71" y="8"/>
                </a:cubicBezTo>
                <a:cubicBezTo>
                  <a:pt x="71" y="10"/>
                  <a:pt x="71" y="12"/>
                  <a:pt x="73" y="12"/>
                </a:cubicBezTo>
                <a:cubicBezTo>
                  <a:pt x="74" y="12"/>
                  <a:pt x="76" y="11"/>
                  <a:pt x="76" y="10"/>
                </a:cubicBezTo>
                <a:cubicBezTo>
                  <a:pt x="77" y="9"/>
                  <a:pt x="78" y="8"/>
                  <a:pt x="79" y="7"/>
                </a:cubicBezTo>
                <a:cubicBezTo>
                  <a:pt x="79" y="6"/>
                  <a:pt x="80" y="6"/>
                  <a:pt x="81" y="5"/>
                </a:cubicBezTo>
                <a:cubicBezTo>
                  <a:pt x="81" y="6"/>
                  <a:pt x="82" y="8"/>
                  <a:pt x="81" y="8"/>
                </a:cubicBezTo>
                <a:cubicBezTo>
                  <a:pt x="80" y="9"/>
                  <a:pt x="79" y="10"/>
                  <a:pt x="77" y="11"/>
                </a:cubicBezTo>
                <a:cubicBezTo>
                  <a:pt x="76" y="12"/>
                  <a:pt x="75" y="13"/>
                  <a:pt x="76" y="15"/>
                </a:cubicBezTo>
                <a:cubicBezTo>
                  <a:pt x="77" y="17"/>
                  <a:pt x="78" y="17"/>
                  <a:pt x="80" y="17"/>
                </a:cubicBezTo>
                <a:cubicBezTo>
                  <a:pt x="81" y="16"/>
                  <a:pt x="83" y="15"/>
                  <a:pt x="85" y="15"/>
                </a:cubicBezTo>
                <a:cubicBezTo>
                  <a:pt x="86" y="14"/>
                  <a:pt x="87" y="15"/>
                  <a:pt x="87" y="15"/>
                </a:cubicBezTo>
                <a:cubicBezTo>
                  <a:pt x="88" y="15"/>
                  <a:pt x="88" y="16"/>
                  <a:pt x="88" y="16"/>
                </a:cubicBezTo>
                <a:cubicBezTo>
                  <a:pt x="87" y="16"/>
                  <a:pt x="86" y="17"/>
                  <a:pt x="86" y="17"/>
                </a:cubicBezTo>
                <a:cubicBezTo>
                  <a:pt x="83" y="18"/>
                  <a:pt x="80" y="18"/>
                  <a:pt x="78" y="18"/>
                </a:cubicBezTo>
                <a:cubicBezTo>
                  <a:pt x="78" y="20"/>
                  <a:pt x="78" y="22"/>
                  <a:pt x="78" y="24"/>
                </a:cubicBezTo>
                <a:cubicBezTo>
                  <a:pt x="82" y="25"/>
                  <a:pt x="86" y="23"/>
                  <a:pt x="91" y="23"/>
                </a:cubicBezTo>
                <a:cubicBezTo>
                  <a:pt x="89" y="27"/>
                  <a:pt x="86" y="26"/>
                  <a:pt x="84" y="26"/>
                </a:cubicBezTo>
                <a:cubicBezTo>
                  <a:pt x="82" y="25"/>
                  <a:pt x="80" y="25"/>
                  <a:pt x="78" y="25"/>
                </a:cubicBezTo>
                <a:cubicBezTo>
                  <a:pt x="77" y="27"/>
                  <a:pt x="77" y="28"/>
                  <a:pt x="77" y="30"/>
                </a:cubicBezTo>
                <a:cubicBezTo>
                  <a:pt x="80" y="30"/>
                  <a:pt x="83" y="30"/>
                  <a:pt x="86" y="30"/>
                </a:cubicBezTo>
                <a:cubicBezTo>
                  <a:pt x="87" y="30"/>
                  <a:pt x="87" y="30"/>
                  <a:pt x="88" y="30"/>
                </a:cubicBezTo>
                <a:cubicBezTo>
                  <a:pt x="88" y="30"/>
                  <a:pt x="88" y="31"/>
                  <a:pt x="88" y="31"/>
                </a:cubicBezTo>
                <a:cubicBezTo>
                  <a:pt x="87" y="32"/>
                  <a:pt x="86" y="32"/>
                  <a:pt x="85" y="32"/>
                </a:cubicBezTo>
                <a:cubicBezTo>
                  <a:pt x="83" y="32"/>
                  <a:pt x="80" y="31"/>
                  <a:pt x="78" y="31"/>
                </a:cubicBezTo>
                <a:cubicBezTo>
                  <a:pt x="78" y="30"/>
                  <a:pt x="77" y="31"/>
                  <a:pt x="77" y="31"/>
                </a:cubicBezTo>
                <a:cubicBezTo>
                  <a:pt x="76" y="32"/>
                  <a:pt x="76" y="33"/>
                  <a:pt x="75" y="35"/>
                </a:cubicBezTo>
                <a:cubicBezTo>
                  <a:pt x="78" y="36"/>
                  <a:pt x="81" y="36"/>
                  <a:pt x="84" y="37"/>
                </a:cubicBezTo>
                <a:cubicBezTo>
                  <a:pt x="85" y="37"/>
                  <a:pt x="86" y="38"/>
                  <a:pt x="87" y="38"/>
                </a:cubicBezTo>
                <a:cubicBezTo>
                  <a:pt x="86" y="39"/>
                  <a:pt x="84" y="39"/>
                  <a:pt x="84" y="39"/>
                </a:cubicBezTo>
                <a:cubicBezTo>
                  <a:pt x="81" y="38"/>
                  <a:pt x="78" y="37"/>
                  <a:pt x="75" y="36"/>
                </a:cubicBezTo>
                <a:cubicBezTo>
                  <a:pt x="75" y="37"/>
                  <a:pt x="74" y="39"/>
                  <a:pt x="73" y="41"/>
                </a:cubicBezTo>
                <a:cubicBezTo>
                  <a:pt x="76" y="41"/>
                  <a:pt x="79" y="42"/>
                  <a:pt x="82" y="42"/>
                </a:cubicBezTo>
                <a:cubicBezTo>
                  <a:pt x="82" y="42"/>
                  <a:pt x="83" y="43"/>
                  <a:pt x="84" y="44"/>
                </a:cubicBezTo>
                <a:cubicBezTo>
                  <a:pt x="83" y="44"/>
                  <a:pt x="82" y="45"/>
                  <a:pt x="81" y="44"/>
                </a:cubicBezTo>
                <a:cubicBezTo>
                  <a:pt x="79" y="44"/>
                  <a:pt x="76" y="43"/>
                  <a:pt x="73" y="41"/>
                </a:cubicBezTo>
                <a:cubicBezTo>
                  <a:pt x="72" y="43"/>
                  <a:pt x="72" y="44"/>
                  <a:pt x="71" y="45"/>
                </a:cubicBezTo>
                <a:cubicBezTo>
                  <a:pt x="73" y="46"/>
                  <a:pt x="75" y="47"/>
                  <a:pt x="77" y="47"/>
                </a:cubicBezTo>
                <a:cubicBezTo>
                  <a:pt x="79" y="48"/>
                  <a:pt x="81" y="48"/>
                  <a:pt x="82" y="49"/>
                </a:cubicBezTo>
                <a:cubicBezTo>
                  <a:pt x="78" y="51"/>
                  <a:pt x="75" y="47"/>
                  <a:pt x="71" y="47"/>
                </a:cubicBezTo>
                <a:cubicBezTo>
                  <a:pt x="70" y="47"/>
                  <a:pt x="70" y="48"/>
                  <a:pt x="69" y="50"/>
                </a:cubicBezTo>
                <a:cubicBezTo>
                  <a:pt x="73" y="51"/>
                  <a:pt x="76" y="53"/>
                  <a:pt x="80" y="54"/>
                </a:cubicBezTo>
                <a:cubicBezTo>
                  <a:pt x="80" y="55"/>
                  <a:pt x="80" y="55"/>
                  <a:pt x="79" y="55"/>
                </a:cubicBezTo>
                <a:cubicBezTo>
                  <a:pt x="75" y="57"/>
                  <a:pt x="73" y="51"/>
                  <a:pt x="69" y="51"/>
                </a:cubicBezTo>
                <a:cubicBezTo>
                  <a:pt x="68" y="52"/>
                  <a:pt x="68" y="53"/>
                  <a:pt x="67" y="54"/>
                </a:cubicBezTo>
                <a:cubicBezTo>
                  <a:pt x="70" y="58"/>
                  <a:pt x="75" y="57"/>
                  <a:pt x="78" y="60"/>
                </a:cubicBezTo>
                <a:cubicBezTo>
                  <a:pt x="73" y="61"/>
                  <a:pt x="71" y="57"/>
                  <a:pt x="67" y="56"/>
                </a:cubicBezTo>
                <a:cubicBezTo>
                  <a:pt x="66" y="57"/>
                  <a:pt x="65" y="59"/>
                  <a:pt x="64" y="61"/>
                </a:cubicBezTo>
                <a:cubicBezTo>
                  <a:pt x="67" y="63"/>
                  <a:pt x="71" y="64"/>
                  <a:pt x="74" y="66"/>
                </a:cubicBezTo>
                <a:cubicBezTo>
                  <a:pt x="74" y="66"/>
                  <a:pt x="74" y="66"/>
                  <a:pt x="74" y="67"/>
                </a:cubicBezTo>
                <a:cubicBezTo>
                  <a:pt x="69" y="68"/>
                  <a:pt x="67" y="63"/>
                  <a:pt x="63" y="62"/>
                </a:cubicBezTo>
                <a:cubicBezTo>
                  <a:pt x="63" y="63"/>
                  <a:pt x="62" y="64"/>
                  <a:pt x="62" y="66"/>
                </a:cubicBezTo>
                <a:cubicBezTo>
                  <a:pt x="64" y="67"/>
                  <a:pt x="67" y="68"/>
                  <a:pt x="69" y="69"/>
                </a:cubicBezTo>
                <a:cubicBezTo>
                  <a:pt x="70" y="69"/>
                  <a:pt x="71" y="70"/>
                  <a:pt x="72" y="71"/>
                </a:cubicBezTo>
                <a:cubicBezTo>
                  <a:pt x="72" y="71"/>
                  <a:pt x="71" y="72"/>
                  <a:pt x="71" y="72"/>
                </a:cubicBezTo>
                <a:cubicBezTo>
                  <a:pt x="70" y="72"/>
                  <a:pt x="69" y="72"/>
                  <a:pt x="68" y="71"/>
                </a:cubicBezTo>
                <a:cubicBezTo>
                  <a:pt x="66" y="70"/>
                  <a:pt x="64" y="68"/>
                  <a:pt x="61" y="66"/>
                </a:cubicBezTo>
                <a:cubicBezTo>
                  <a:pt x="61" y="68"/>
                  <a:pt x="60" y="69"/>
                  <a:pt x="59" y="71"/>
                </a:cubicBezTo>
                <a:cubicBezTo>
                  <a:pt x="62" y="72"/>
                  <a:pt x="64" y="72"/>
                  <a:pt x="66" y="73"/>
                </a:cubicBezTo>
                <a:cubicBezTo>
                  <a:pt x="67" y="74"/>
                  <a:pt x="68" y="75"/>
                  <a:pt x="69" y="75"/>
                </a:cubicBezTo>
                <a:cubicBezTo>
                  <a:pt x="68" y="75"/>
                  <a:pt x="66" y="76"/>
                  <a:pt x="66" y="76"/>
                </a:cubicBezTo>
                <a:cubicBezTo>
                  <a:pt x="64" y="75"/>
                  <a:pt x="62" y="73"/>
                  <a:pt x="60" y="72"/>
                </a:cubicBezTo>
                <a:cubicBezTo>
                  <a:pt x="57" y="75"/>
                  <a:pt x="57" y="76"/>
                  <a:pt x="61" y="78"/>
                </a:cubicBezTo>
                <a:cubicBezTo>
                  <a:pt x="62" y="79"/>
                  <a:pt x="64" y="79"/>
                  <a:pt x="66" y="80"/>
                </a:cubicBezTo>
                <a:cubicBezTo>
                  <a:pt x="67" y="80"/>
                  <a:pt x="67" y="81"/>
                  <a:pt x="68" y="81"/>
                </a:cubicBezTo>
                <a:cubicBezTo>
                  <a:pt x="63" y="83"/>
                  <a:pt x="61" y="78"/>
                  <a:pt x="57" y="77"/>
                </a:cubicBezTo>
                <a:cubicBezTo>
                  <a:pt x="56" y="79"/>
                  <a:pt x="56" y="80"/>
                  <a:pt x="55" y="82"/>
                </a:cubicBezTo>
                <a:cubicBezTo>
                  <a:pt x="58" y="84"/>
                  <a:pt x="61" y="85"/>
                  <a:pt x="63" y="86"/>
                </a:cubicBezTo>
                <a:cubicBezTo>
                  <a:pt x="64" y="86"/>
                  <a:pt x="65" y="87"/>
                  <a:pt x="66" y="88"/>
                </a:cubicBezTo>
                <a:cubicBezTo>
                  <a:pt x="64" y="88"/>
                  <a:pt x="63" y="89"/>
                  <a:pt x="62" y="88"/>
                </a:cubicBezTo>
                <a:cubicBezTo>
                  <a:pt x="60" y="87"/>
                  <a:pt x="58" y="85"/>
                  <a:pt x="55" y="83"/>
                </a:cubicBezTo>
                <a:cubicBezTo>
                  <a:pt x="54" y="85"/>
                  <a:pt x="54" y="86"/>
                  <a:pt x="53" y="88"/>
                </a:cubicBezTo>
                <a:cubicBezTo>
                  <a:pt x="56" y="91"/>
                  <a:pt x="61" y="90"/>
                  <a:pt x="64" y="93"/>
                </a:cubicBezTo>
                <a:cubicBezTo>
                  <a:pt x="59" y="95"/>
                  <a:pt x="57" y="90"/>
                  <a:pt x="53" y="89"/>
                </a:cubicBezTo>
                <a:cubicBezTo>
                  <a:pt x="53" y="91"/>
                  <a:pt x="52" y="93"/>
                  <a:pt x="52" y="95"/>
                </a:cubicBezTo>
                <a:cubicBezTo>
                  <a:pt x="52" y="95"/>
                  <a:pt x="53" y="96"/>
                  <a:pt x="53" y="96"/>
                </a:cubicBezTo>
                <a:cubicBezTo>
                  <a:pt x="55" y="97"/>
                  <a:pt x="57" y="97"/>
                  <a:pt x="59" y="98"/>
                </a:cubicBezTo>
                <a:cubicBezTo>
                  <a:pt x="60" y="98"/>
                  <a:pt x="61" y="99"/>
                  <a:pt x="62" y="100"/>
                </a:cubicBezTo>
                <a:cubicBezTo>
                  <a:pt x="57" y="102"/>
                  <a:pt x="55" y="97"/>
                  <a:pt x="51" y="97"/>
                </a:cubicBezTo>
                <a:cubicBezTo>
                  <a:pt x="51" y="98"/>
                  <a:pt x="50" y="100"/>
                  <a:pt x="50" y="101"/>
                </a:cubicBezTo>
                <a:cubicBezTo>
                  <a:pt x="54" y="102"/>
                  <a:pt x="57" y="104"/>
                  <a:pt x="60" y="105"/>
                </a:cubicBezTo>
                <a:cubicBezTo>
                  <a:pt x="56" y="108"/>
                  <a:pt x="53" y="103"/>
                  <a:pt x="49" y="102"/>
                </a:cubicBezTo>
                <a:cubicBezTo>
                  <a:pt x="49" y="104"/>
                  <a:pt x="48" y="105"/>
                  <a:pt x="48" y="107"/>
                </a:cubicBezTo>
                <a:cubicBezTo>
                  <a:pt x="51" y="108"/>
                  <a:pt x="55" y="110"/>
                  <a:pt x="59" y="112"/>
                </a:cubicBezTo>
                <a:cubicBezTo>
                  <a:pt x="58" y="112"/>
                  <a:pt x="58" y="112"/>
                  <a:pt x="58" y="113"/>
                </a:cubicBezTo>
                <a:cubicBezTo>
                  <a:pt x="53" y="114"/>
                  <a:pt x="51" y="109"/>
                  <a:pt x="47" y="108"/>
                </a:cubicBezTo>
                <a:cubicBezTo>
                  <a:pt x="46" y="109"/>
                  <a:pt x="46" y="110"/>
                  <a:pt x="45" y="112"/>
                </a:cubicBezTo>
                <a:cubicBezTo>
                  <a:pt x="48" y="114"/>
                  <a:pt x="51" y="117"/>
                  <a:pt x="54" y="119"/>
                </a:cubicBezTo>
                <a:cubicBezTo>
                  <a:pt x="53" y="119"/>
                  <a:pt x="53" y="119"/>
                  <a:pt x="53" y="120"/>
                </a:cubicBezTo>
                <a:cubicBezTo>
                  <a:pt x="48" y="120"/>
                  <a:pt x="48" y="115"/>
                  <a:pt x="44" y="113"/>
                </a:cubicBezTo>
                <a:cubicBezTo>
                  <a:pt x="43" y="115"/>
                  <a:pt x="42" y="116"/>
                  <a:pt x="41" y="117"/>
                </a:cubicBezTo>
                <a:cubicBezTo>
                  <a:pt x="44" y="120"/>
                  <a:pt x="47" y="122"/>
                  <a:pt x="51" y="125"/>
                </a:cubicBezTo>
                <a:cubicBezTo>
                  <a:pt x="48" y="126"/>
                  <a:pt x="47" y="126"/>
                  <a:pt x="45" y="123"/>
                </a:cubicBezTo>
                <a:cubicBezTo>
                  <a:pt x="44" y="121"/>
                  <a:pt x="43" y="120"/>
                  <a:pt x="41" y="118"/>
                </a:cubicBezTo>
                <a:cubicBezTo>
                  <a:pt x="39" y="119"/>
                  <a:pt x="38" y="121"/>
                  <a:pt x="36" y="122"/>
                </a:cubicBezTo>
                <a:cubicBezTo>
                  <a:pt x="39" y="125"/>
                  <a:pt x="42" y="127"/>
                  <a:pt x="45" y="130"/>
                </a:cubicBezTo>
                <a:cubicBezTo>
                  <a:pt x="42" y="131"/>
                  <a:pt x="42" y="131"/>
                  <a:pt x="36" y="123"/>
                </a:cubicBezTo>
                <a:cubicBezTo>
                  <a:pt x="35" y="123"/>
                  <a:pt x="33" y="124"/>
                  <a:pt x="32" y="125"/>
                </a:cubicBezTo>
                <a:cubicBezTo>
                  <a:pt x="34" y="127"/>
                  <a:pt x="35" y="129"/>
                  <a:pt x="37" y="131"/>
                </a:cubicBezTo>
                <a:cubicBezTo>
                  <a:pt x="37" y="132"/>
                  <a:pt x="37" y="133"/>
                  <a:pt x="38" y="134"/>
                </a:cubicBezTo>
                <a:cubicBezTo>
                  <a:pt x="37" y="133"/>
                  <a:pt x="35" y="133"/>
                  <a:pt x="35" y="133"/>
                </a:cubicBezTo>
                <a:cubicBezTo>
                  <a:pt x="34" y="132"/>
                  <a:pt x="33" y="130"/>
                  <a:pt x="33" y="129"/>
                </a:cubicBezTo>
                <a:cubicBezTo>
                  <a:pt x="32" y="125"/>
                  <a:pt x="29" y="124"/>
                  <a:pt x="25" y="124"/>
                </a:cubicBezTo>
                <a:cubicBezTo>
                  <a:pt x="25" y="127"/>
                  <a:pt x="25" y="129"/>
                  <a:pt x="26" y="131"/>
                </a:cubicBezTo>
                <a:cubicBezTo>
                  <a:pt x="26" y="132"/>
                  <a:pt x="25" y="133"/>
                  <a:pt x="25" y="134"/>
                </a:cubicBezTo>
                <a:cubicBezTo>
                  <a:pt x="25" y="133"/>
                  <a:pt x="23" y="133"/>
                  <a:pt x="23" y="132"/>
                </a:cubicBezTo>
                <a:cubicBezTo>
                  <a:pt x="23" y="131"/>
                  <a:pt x="23" y="130"/>
                  <a:pt x="23" y="129"/>
                </a:cubicBezTo>
                <a:cubicBezTo>
                  <a:pt x="24" y="123"/>
                  <a:pt x="24" y="122"/>
                  <a:pt x="17" y="121"/>
                </a:cubicBezTo>
                <a:cubicBezTo>
                  <a:pt x="16" y="123"/>
                  <a:pt x="16" y="125"/>
                  <a:pt x="15" y="127"/>
                </a:cubicBezTo>
                <a:cubicBezTo>
                  <a:pt x="14" y="128"/>
                  <a:pt x="14" y="129"/>
                  <a:pt x="13" y="129"/>
                </a:cubicBezTo>
                <a:cubicBezTo>
                  <a:pt x="13" y="130"/>
                  <a:pt x="12" y="129"/>
                  <a:pt x="12" y="129"/>
                </a:cubicBezTo>
                <a:cubicBezTo>
                  <a:pt x="12" y="128"/>
                  <a:pt x="12" y="127"/>
                  <a:pt x="12" y="126"/>
                </a:cubicBezTo>
                <a:cubicBezTo>
                  <a:pt x="13" y="125"/>
                  <a:pt x="14" y="124"/>
                  <a:pt x="15" y="122"/>
                </a:cubicBezTo>
                <a:cubicBezTo>
                  <a:pt x="16" y="122"/>
                  <a:pt x="16" y="121"/>
                  <a:pt x="16" y="121"/>
                </a:cubicBezTo>
                <a:cubicBezTo>
                  <a:pt x="14" y="120"/>
                  <a:pt x="13" y="118"/>
                  <a:pt x="11" y="117"/>
                </a:cubicBezTo>
                <a:cubicBezTo>
                  <a:pt x="9" y="118"/>
                  <a:pt x="7" y="120"/>
                  <a:pt x="5" y="121"/>
                </a:cubicBezTo>
                <a:cubicBezTo>
                  <a:pt x="4" y="122"/>
                  <a:pt x="3" y="121"/>
                  <a:pt x="2" y="122"/>
                </a:cubicBezTo>
                <a:cubicBezTo>
                  <a:pt x="3" y="118"/>
                  <a:pt x="5" y="118"/>
                  <a:pt x="7" y="117"/>
                </a:cubicBezTo>
                <a:cubicBezTo>
                  <a:pt x="12" y="116"/>
                  <a:pt x="12" y="116"/>
                  <a:pt x="10" y="111"/>
                </a:cubicBezTo>
                <a:cubicBezTo>
                  <a:pt x="8" y="111"/>
                  <a:pt x="5" y="111"/>
                  <a:pt x="2" y="111"/>
                </a:cubicBezTo>
                <a:cubicBezTo>
                  <a:pt x="1" y="111"/>
                  <a:pt x="0" y="111"/>
                  <a:pt x="0" y="110"/>
                </a:cubicBezTo>
                <a:cubicBezTo>
                  <a:pt x="0" y="110"/>
                  <a:pt x="1" y="109"/>
                  <a:pt x="2" y="109"/>
                </a:cubicBezTo>
                <a:cubicBezTo>
                  <a:pt x="5" y="109"/>
                  <a:pt x="7" y="110"/>
                  <a:pt x="10" y="110"/>
                </a:cubicBezTo>
                <a:cubicBezTo>
                  <a:pt x="10" y="108"/>
                  <a:pt x="11" y="106"/>
                  <a:pt x="11" y="104"/>
                </a:cubicBezTo>
                <a:cubicBezTo>
                  <a:pt x="8" y="104"/>
                  <a:pt x="5" y="104"/>
                  <a:pt x="2" y="103"/>
                </a:cubicBezTo>
                <a:cubicBezTo>
                  <a:pt x="1" y="103"/>
                  <a:pt x="1" y="103"/>
                  <a:pt x="0" y="102"/>
                </a:cubicBezTo>
                <a:cubicBezTo>
                  <a:pt x="0" y="102"/>
                  <a:pt x="0" y="101"/>
                  <a:pt x="0" y="101"/>
                </a:cubicBezTo>
                <a:cubicBezTo>
                  <a:pt x="1" y="101"/>
                  <a:pt x="2" y="100"/>
                  <a:pt x="3" y="101"/>
                </a:cubicBezTo>
                <a:cubicBezTo>
                  <a:pt x="6" y="101"/>
                  <a:pt x="8" y="103"/>
                  <a:pt x="11" y="104"/>
                </a:cubicBezTo>
                <a:cubicBezTo>
                  <a:pt x="12" y="101"/>
                  <a:pt x="12" y="99"/>
                  <a:pt x="13" y="96"/>
                </a:cubicBezTo>
                <a:cubicBezTo>
                  <a:pt x="9" y="95"/>
                  <a:pt x="5" y="95"/>
                  <a:pt x="1" y="94"/>
                </a:cubicBezTo>
                <a:cubicBezTo>
                  <a:pt x="3" y="91"/>
                  <a:pt x="5" y="92"/>
                  <a:pt x="7" y="93"/>
                </a:cubicBezTo>
                <a:cubicBezTo>
                  <a:pt x="9" y="94"/>
                  <a:pt x="11" y="94"/>
                  <a:pt x="13" y="95"/>
                </a:cubicBezTo>
                <a:cubicBezTo>
                  <a:pt x="14" y="93"/>
                  <a:pt x="15" y="91"/>
                  <a:pt x="16" y="89"/>
                </a:cubicBezTo>
                <a:cubicBezTo>
                  <a:pt x="14" y="88"/>
                  <a:pt x="12" y="87"/>
                  <a:pt x="10" y="86"/>
                </a:cubicBezTo>
                <a:cubicBezTo>
                  <a:pt x="8" y="85"/>
                  <a:pt x="5" y="86"/>
                  <a:pt x="5" y="82"/>
                </a:cubicBezTo>
                <a:cubicBezTo>
                  <a:pt x="10" y="82"/>
                  <a:pt x="12" y="87"/>
                  <a:pt x="16" y="88"/>
                </a:cubicBezTo>
                <a:cubicBezTo>
                  <a:pt x="17" y="86"/>
                  <a:pt x="18" y="84"/>
                  <a:pt x="19" y="82"/>
                </a:cubicBezTo>
                <a:cubicBezTo>
                  <a:pt x="15" y="80"/>
                  <a:pt x="12" y="79"/>
                  <a:pt x="8" y="77"/>
                </a:cubicBezTo>
                <a:cubicBezTo>
                  <a:pt x="8" y="77"/>
                  <a:pt x="8" y="76"/>
                  <a:pt x="9" y="76"/>
                </a:cubicBezTo>
                <a:cubicBezTo>
                  <a:pt x="13" y="75"/>
                  <a:pt x="15" y="80"/>
                  <a:pt x="20" y="81"/>
                </a:cubicBezTo>
                <a:cubicBezTo>
                  <a:pt x="21" y="79"/>
                  <a:pt x="22" y="77"/>
                  <a:pt x="23" y="74"/>
                </a:cubicBezTo>
                <a:cubicBezTo>
                  <a:pt x="20" y="73"/>
                  <a:pt x="17" y="72"/>
                  <a:pt x="14" y="71"/>
                </a:cubicBezTo>
                <a:cubicBezTo>
                  <a:pt x="13" y="71"/>
                  <a:pt x="13" y="70"/>
                  <a:pt x="12" y="69"/>
                </a:cubicBezTo>
                <a:cubicBezTo>
                  <a:pt x="13" y="69"/>
                  <a:pt x="14" y="68"/>
                  <a:pt x="15" y="69"/>
                </a:cubicBezTo>
                <a:cubicBezTo>
                  <a:pt x="17" y="70"/>
                  <a:pt x="19" y="71"/>
                  <a:pt x="20" y="73"/>
                </a:cubicBezTo>
                <a:cubicBezTo>
                  <a:pt x="22" y="74"/>
                  <a:pt x="24" y="74"/>
                  <a:pt x="25" y="72"/>
                </a:cubicBezTo>
                <a:cubicBezTo>
                  <a:pt x="25" y="70"/>
                  <a:pt x="26" y="69"/>
                  <a:pt x="27" y="68"/>
                </a:cubicBezTo>
                <a:cubicBezTo>
                  <a:pt x="24" y="66"/>
                  <a:pt x="20" y="66"/>
                  <a:pt x="18" y="63"/>
                </a:cubicBezTo>
                <a:cubicBezTo>
                  <a:pt x="18" y="63"/>
                  <a:pt x="19" y="62"/>
                  <a:pt x="19" y="62"/>
                </a:cubicBezTo>
                <a:cubicBezTo>
                  <a:pt x="21" y="64"/>
                  <a:pt x="24" y="66"/>
                  <a:pt x="27" y="67"/>
                </a:cubicBezTo>
                <a:cubicBezTo>
                  <a:pt x="29" y="65"/>
                  <a:pt x="30" y="63"/>
                  <a:pt x="31" y="61"/>
                </a:cubicBezTo>
                <a:cubicBezTo>
                  <a:pt x="27" y="60"/>
                  <a:pt x="24" y="58"/>
                  <a:pt x="20" y="56"/>
                </a:cubicBezTo>
                <a:cubicBezTo>
                  <a:pt x="20" y="56"/>
                  <a:pt x="21" y="56"/>
                  <a:pt x="21" y="55"/>
                </a:cubicBezTo>
                <a:cubicBezTo>
                  <a:pt x="25" y="55"/>
                  <a:pt x="28" y="59"/>
                  <a:pt x="32" y="60"/>
                </a:cubicBezTo>
                <a:cubicBezTo>
                  <a:pt x="33" y="59"/>
                  <a:pt x="34" y="58"/>
                  <a:pt x="35" y="56"/>
                </a:cubicBezTo>
                <a:cubicBezTo>
                  <a:pt x="32" y="54"/>
                  <a:pt x="28" y="53"/>
                  <a:pt x="24" y="51"/>
                </a:cubicBezTo>
                <a:cubicBezTo>
                  <a:pt x="25" y="51"/>
                  <a:pt x="25" y="50"/>
                  <a:pt x="25" y="50"/>
                </a:cubicBezTo>
                <a:cubicBezTo>
                  <a:pt x="30" y="48"/>
                  <a:pt x="32" y="54"/>
                  <a:pt x="36" y="55"/>
                </a:cubicBezTo>
                <a:cubicBezTo>
                  <a:pt x="37" y="53"/>
                  <a:pt x="39" y="51"/>
                  <a:pt x="40" y="49"/>
                </a:cubicBezTo>
                <a:cubicBezTo>
                  <a:pt x="37" y="46"/>
                  <a:pt x="32" y="47"/>
                  <a:pt x="30" y="44"/>
                </a:cubicBezTo>
                <a:cubicBezTo>
                  <a:pt x="35" y="42"/>
                  <a:pt x="37" y="48"/>
                  <a:pt x="41" y="48"/>
                </a:cubicBezTo>
                <a:cubicBezTo>
                  <a:pt x="42" y="47"/>
                  <a:pt x="43" y="46"/>
                  <a:pt x="44" y="44"/>
                </a:cubicBezTo>
                <a:cubicBezTo>
                  <a:pt x="41" y="41"/>
                  <a:pt x="36" y="42"/>
                  <a:pt x="33" y="38"/>
                </a:cubicBezTo>
                <a:cubicBezTo>
                  <a:pt x="39" y="37"/>
                  <a:pt x="41" y="42"/>
                  <a:pt x="45" y="43"/>
                </a:cubicBezTo>
                <a:cubicBezTo>
                  <a:pt x="46" y="42"/>
                  <a:pt x="47" y="41"/>
                  <a:pt x="48" y="39"/>
                </a:cubicBezTo>
                <a:cubicBezTo>
                  <a:pt x="44" y="37"/>
                  <a:pt x="41" y="36"/>
                  <a:pt x="38" y="34"/>
                </a:cubicBezTo>
                <a:cubicBezTo>
                  <a:pt x="38" y="34"/>
                  <a:pt x="38" y="34"/>
                  <a:pt x="38" y="33"/>
                </a:cubicBezTo>
                <a:cubicBezTo>
                  <a:pt x="43" y="32"/>
                  <a:pt x="45" y="37"/>
                  <a:pt x="49" y="38"/>
                </a:cubicBezTo>
                <a:cubicBezTo>
                  <a:pt x="49" y="37"/>
                  <a:pt x="50" y="35"/>
                  <a:pt x="51" y="33"/>
                </a:cubicBezTo>
                <a:cubicBezTo>
                  <a:pt x="48" y="32"/>
                  <a:pt x="46" y="31"/>
                  <a:pt x="43" y="30"/>
                </a:cubicBezTo>
                <a:cubicBezTo>
                  <a:pt x="42" y="30"/>
                  <a:pt x="41" y="29"/>
                  <a:pt x="41" y="28"/>
                </a:cubicBezTo>
                <a:cubicBezTo>
                  <a:pt x="42" y="28"/>
                  <a:pt x="43" y="27"/>
                  <a:pt x="44" y="28"/>
                </a:cubicBezTo>
                <a:cubicBezTo>
                  <a:pt x="46" y="29"/>
                  <a:pt x="48" y="31"/>
                  <a:pt x="50" y="32"/>
                </a:cubicBezTo>
                <a:cubicBezTo>
                  <a:pt x="51" y="32"/>
                  <a:pt x="51" y="32"/>
                  <a:pt x="52" y="33"/>
                </a:cubicBezTo>
                <a:cubicBezTo>
                  <a:pt x="52" y="31"/>
                  <a:pt x="53" y="29"/>
                  <a:pt x="54" y="26"/>
                </a:cubicBezTo>
                <a:cubicBezTo>
                  <a:pt x="51" y="25"/>
                  <a:pt x="49" y="25"/>
                  <a:pt x="46" y="23"/>
                </a:cubicBezTo>
                <a:cubicBezTo>
                  <a:pt x="45" y="23"/>
                  <a:pt x="45" y="22"/>
                  <a:pt x="44" y="22"/>
                </a:cubicBezTo>
                <a:cubicBezTo>
                  <a:pt x="45" y="21"/>
                  <a:pt x="46" y="21"/>
                  <a:pt x="47" y="21"/>
                </a:cubicBezTo>
                <a:cubicBezTo>
                  <a:pt x="49" y="22"/>
                  <a:pt x="52" y="24"/>
                  <a:pt x="54" y="26"/>
                </a:cubicBezTo>
                <a:cubicBezTo>
                  <a:pt x="55" y="24"/>
                  <a:pt x="56" y="22"/>
                  <a:pt x="57" y="20"/>
                </a:cubicBezTo>
                <a:cubicBezTo>
                  <a:pt x="54" y="19"/>
                  <a:pt x="52" y="18"/>
                  <a:pt x="49" y="17"/>
                </a:cubicBezTo>
                <a:cubicBezTo>
                  <a:pt x="48" y="16"/>
                  <a:pt x="47" y="15"/>
                  <a:pt x="47" y="15"/>
                </a:cubicBezTo>
                <a:cubicBezTo>
                  <a:pt x="48" y="15"/>
                  <a:pt x="49" y="14"/>
                  <a:pt x="50" y="14"/>
                </a:cubicBezTo>
                <a:cubicBezTo>
                  <a:pt x="51" y="15"/>
                  <a:pt x="53" y="17"/>
                  <a:pt x="55" y="18"/>
                </a:cubicBezTo>
                <a:cubicBezTo>
                  <a:pt x="56" y="18"/>
                  <a:pt x="57" y="19"/>
                  <a:pt x="58" y="20"/>
                </a:cubicBezTo>
                <a:cubicBezTo>
                  <a:pt x="59" y="18"/>
                  <a:pt x="60" y="16"/>
                  <a:pt x="61" y="15"/>
                </a:cubicBezTo>
                <a:close/>
                <a:moveTo>
                  <a:pt x="39" y="106"/>
                </a:moveTo>
                <a:cubicBezTo>
                  <a:pt x="39" y="105"/>
                  <a:pt x="38" y="103"/>
                  <a:pt x="38" y="101"/>
                </a:cubicBezTo>
                <a:cubicBezTo>
                  <a:pt x="37" y="99"/>
                  <a:pt x="36" y="96"/>
                  <a:pt x="36" y="94"/>
                </a:cubicBezTo>
                <a:cubicBezTo>
                  <a:pt x="36" y="92"/>
                  <a:pt x="36" y="89"/>
                  <a:pt x="35" y="87"/>
                </a:cubicBezTo>
                <a:cubicBezTo>
                  <a:pt x="35" y="84"/>
                  <a:pt x="32" y="83"/>
                  <a:pt x="30" y="82"/>
                </a:cubicBezTo>
                <a:cubicBezTo>
                  <a:pt x="27" y="82"/>
                  <a:pt x="25" y="83"/>
                  <a:pt x="24" y="85"/>
                </a:cubicBezTo>
                <a:cubicBezTo>
                  <a:pt x="23" y="88"/>
                  <a:pt x="23" y="91"/>
                  <a:pt x="22" y="93"/>
                </a:cubicBezTo>
                <a:cubicBezTo>
                  <a:pt x="21" y="97"/>
                  <a:pt x="21" y="101"/>
                  <a:pt x="19" y="104"/>
                </a:cubicBezTo>
                <a:cubicBezTo>
                  <a:pt x="15" y="109"/>
                  <a:pt x="17" y="113"/>
                  <a:pt x="22" y="116"/>
                </a:cubicBezTo>
                <a:cubicBezTo>
                  <a:pt x="28" y="120"/>
                  <a:pt x="35" y="119"/>
                  <a:pt x="38" y="113"/>
                </a:cubicBezTo>
                <a:cubicBezTo>
                  <a:pt x="39" y="111"/>
                  <a:pt x="39" y="109"/>
                  <a:pt x="39" y="106"/>
                </a:cubicBezTo>
                <a:close/>
                <a:moveTo>
                  <a:pt x="60" y="47"/>
                </a:moveTo>
                <a:cubicBezTo>
                  <a:pt x="60" y="44"/>
                  <a:pt x="59" y="43"/>
                  <a:pt x="56" y="43"/>
                </a:cubicBezTo>
                <a:cubicBezTo>
                  <a:pt x="55" y="43"/>
                  <a:pt x="53" y="43"/>
                  <a:pt x="51" y="43"/>
                </a:cubicBezTo>
                <a:cubicBezTo>
                  <a:pt x="44" y="47"/>
                  <a:pt x="40" y="54"/>
                  <a:pt x="39" y="62"/>
                </a:cubicBezTo>
                <a:cubicBezTo>
                  <a:pt x="38" y="64"/>
                  <a:pt x="39" y="66"/>
                  <a:pt x="41" y="67"/>
                </a:cubicBezTo>
                <a:cubicBezTo>
                  <a:pt x="44" y="69"/>
                  <a:pt x="46" y="68"/>
                  <a:pt x="48" y="67"/>
                </a:cubicBezTo>
                <a:cubicBezTo>
                  <a:pt x="52" y="61"/>
                  <a:pt x="56" y="55"/>
                  <a:pt x="60" y="50"/>
                </a:cubicBezTo>
                <a:cubicBezTo>
                  <a:pt x="60" y="49"/>
                  <a:pt x="60" y="48"/>
                  <a:pt x="60" y="47"/>
                </a:cubicBezTo>
                <a:close/>
                <a:moveTo>
                  <a:pt x="52" y="81"/>
                </a:moveTo>
                <a:cubicBezTo>
                  <a:pt x="52" y="79"/>
                  <a:pt x="51" y="77"/>
                  <a:pt x="50" y="75"/>
                </a:cubicBezTo>
                <a:cubicBezTo>
                  <a:pt x="49" y="71"/>
                  <a:pt x="45" y="70"/>
                  <a:pt x="42" y="71"/>
                </a:cubicBezTo>
                <a:cubicBezTo>
                  <a:pt x="39" y="71"/>
                  <a:pt x="37" y="74"/>
                  <a:pt x="36" y="77"/>
                </a:cubicBezTo>
                <a:cubicBezTo>
                  <a:pt x="36" y="81"/>
                  <a:pt x="37" y="85"/>
                  <a:pt x="40" y="87"/>
                </a:cubicBezTo>
                <a:cubicBezTo>
                  <a:pt x="42" y="90"/>
                  <a:pt x="45" y="91"/>
                  <a:pt x="49" y="89"/>
                </a:cubicBezTo>
                <a:cubicBezTo>
                  <a:pt x="52" y="88"/>
                  <a:pt x="52" y="85"/>
                  <a:pt x="52" y="81"/>
                </a:cubicBezTo>
                <a:close/>
                <a:moveTo>
                  <a:pt x="60" y="36"/>
                </a:moveTo>
                <a:cubicBezTo>
                  <a:pt x="60" y="40"/>
                  <a:pt x="62" y="42"/>
                  <a:pt x="64" y="42"/>
                </a:cubicBezTo>
                <a:cubicBezTo>
                  <a:pt x="70" y="41"/>
                  <a:pt x="74" y="32"/>
                  <a:pt x="72" y="27"/>
                </a:cubicBezTo>
                <a:cubicBezTo>
                  <a:pt x="70" y="24"/>
                  <a:pt x="69" y="24"/>
                  <a:pt x="67" y="25"/>
                </a:cubicBezTo>
                <a:cubicBezTo>
                  <a:pt x="62" y="27"/>
                  <a:pt x="59" y="31"/>
                  <a:pt x="60" y="36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" name="Freeform 6"/>
          <p:cNvSpPr>
            <a:spLocks/>
          </p:cNvSpPr>
          <p:nvPr/>
        </p:nvSpPr>
        <p:spPr bwMode="auto">
          <a:xfrm>
            <a:off x="1779588" y="2438400"/>
            <a:ext cx="177800" cy="111125"/>
          </a:xfrm>
          <a:custGeom>
            <a:avLst/>
            <a:gdLst>
              <a:gd name="T0" fmla="*/ 11 w 11"/>
              <a:gd name="T1" fmla="*/ 7 h 7"/>
              <a:gd name="T2" fmla="*/ 0 w 11"/>
              <a:gd name="T3" fmla="*/ 1 h 7"/>
              <a:gd name="T4" fmla="*/ 11 w 11"/>
              <a:gd name="T5" fmla="*/ 7 h 7"/>
              <a:gd name="T6" fmla="*/ 11 w 11"/>
              <a:gd name="T7" fmla="*/ 7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1" h="7">
                <a:moveTo>
                  <a:pt x="11" y="7"/>
                </a:moveTo>
                <a:cubicBezTo>
                  <a:pt x="7" y="5"/>
                  <a:pt x="4" y="3"/>
                  <a:pt x="0" y="1"/>
                </a:cubicBezTo>
                <a:cubicBezTo>
                  <a:pt x="4" y="0"/>
                  <a:pt x="8" y="3"/>
                  <a:pt x="11" y="7"/>
                </a:cubicBezTo>
                <a:cubicBezTo>
                  <a:pt x="11" y="7"/>
                  <a:pt x="11" y="7"/>
                  <a:pt x="11" y="7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96900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ipse 1"/>
          <p:cNvSpPr/>
          <p:nvPr/>
        </p:nvSpPr>
        <p:spPr>
          <a:xfrm>
            <a:off x="229156" y="3737795"/>
            <a:ext cx="3041789" cy="635278"/>
          </a:xfrm>
          <a:prstGeom prst="ellipse">
            <a:avLst/>
          </a:prstGeom>
          <a:solidFill>
            <a:srgbClr val="A8DB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id="{6D89493E-68A4-4998-90FC-6723DB1990D6}"/>
              </a:ext>
            </a:extLst>
          </p:cNvPr>
          <p:cNvGrpSpPr/>
          <p:nvPr/>
        </p:nvGrpSpPr>
        <p:grpSpPr>
          <a:xfrm>
            <a:off x="3380436" y="2429720"/>
            <a:ext cx="499526" cy="1042587"/>
            <a:chOff x="4507249" y="3239627"/>
            <a:chExt cx="666035" cy="1390116"/>
          </a:xfrm>
        </p:grpSpPr>
        <p:sp>
          <p:nvSpPr>
            <p:cNvPr id="35" name="îṣļîḑé-Freeform 5">
              <a:extLst>
                <a:ext uri="{FF2B5EF4-FFF2-40B4-BE49-F238E27FC236}">
                  <a16:creationId xmlns:a16="http://schemas.microsoft.com/office/drawing/2014/main" id="{776F51A7-F5ED-497A-9969-63958028D8B1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7249" y="3239627"/>
              <a:ext cx="655762" cy="1390116"/>
            </a:xfrm>
            <a:custGeom>
              <a:avLst/>
              <a:gdLst>
                <a:gd name="T0" fmla="*/ 492 w 492"/>
                <a:gd name="T1" fmla="*/ 994 h 994"/>
                <a:gd name="T2" fmla="*/ 0 w 492"/>
                <a:gd name="T3" fmla="*/ 872 h 994"/>
                <a:gd name="T4" fmla="*/ 0 w 492"/>
                <a:gd name="T5" fmla="*/ 122 h 994"/>
                <a:gd name="T6" fmla="*/ 492 w 492"/>
                <a:gd name="T7" fmla="*/ 0 h 994"/>
                <a:gd name="T8" fmla="*/ 492 w 492"/>
                <a:gd name="T9" fmla="*/ 994 h 9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2" h="994">
                  <a:moveTo>
                    <a:pt x="492" y="994"/>
                  </a:moveTo>
                  <a:lnTo>
                    <a:pt x="0" y="872"/>
                  </a:lnTo>
                  <a:lnTo>
                    <a:pt x="0" y="122"/>
                  </a:lnTo>
                  <a:lnTo>
                    <a:pt x="492" y="0"/>
                  </a:lnTo>
                  <a:lnTo>
                    <a:pt x="492" y="994"/>
                  </a:lnTo>
                  <a:close/>
                </a:path>
              </a:pathLst>
            </a:custGeom>
            <a:solidFill>
              <a:schemeClr val="tx1">
                <a:lumMod val="60000"/>
                <a:lumOff val="40000"/>
              </a:schemeClr>
            </a:solidFill>
            <a:ln w="38100">
              <a:solidFill>
                <a:schemeClr val="bg1"/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36" name="îṣļîḑé-文本框 50">
              <a:extLst>
                <a:ext uri="{FF2B5EF4-FFF2-40B4-BE49-F238E27FC236}">
                  <a16:creationId xmlns:a16="http://schemas.microsoft.com/office/drawing/2014/main" id="{E123BF6C-8C0F-4B6A-ADA9-74BF0A56EEA9}"/>
                </a:ext>
              </a:extLst>
            </p:cNvPr>
            <p:cNvSpPr txBox="1"/>
            <p:nvPr/>
          </p:nvSpPr>
          <p:spPr>
            <a:xfrm>
              <a:off x="4583101" y="3473020"/>
              <a:ext cx="590183" cy="923331"/>
            </a:xfrm>
            <a:prstGeom prst="rect">
              <a:avLst/>
            </a:prstGeom>
            <a:noFill/>
          </p:spPr>
          <p:txBody>
            <a:bodyPr vert="eaVert" wrap="none">
              <a:normAutofit lnSpcReduction="10000"/>
            </a:bodyPr>
            <a:lstStyle/>
            <a:p>
              <a:r>
                <a:rPr lang="en-US" altLang="zh-CN" dirty="0">
                  <a:solidFill>
                    <a:schemeClr val="bg1"/>
                  </a:solidFill>
                </a:rPr>
                <a:t>Key words</a:t>
              </a:r>
              <a:endParaRPr lang="zh-CN" alt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7" name="组合 36">
            <a:extLst>
              <a:ext uri="{FF2B5EF4-FFF2-40B4-BE49-F238E27FC236}">
                <a16:creationId xmlns:a16="http://schemas.microsoft.com/office/drawing/2014/main" id="{E9544C5F-872B-4898-B7AA-C1B0BBC0F6CC}"/>
              </a:ext>
            </a:extLst>
          </p:cNvPr>
          <p:cNvGrpSpPr/>
          <p:nvPr/>
        </p:nvGrpSpPr>
        <p:grpSpPr>
          <a:xfrm>
            <a:off x="3857819" y="842963"/>
            <a:ext cx="3766640" cy="3744515"/>
            <a:chOff x="3857819" y="842963"/>
            <a:chExt cx="3766640" cy="3744515"/>
          </a:xfrm>
        </p:grpSpPr>
        <p:cxnSp>
          <p:nvCxnSpPr>
            <p:cNvPr id="3" name="îṣļîḑé-Straight Connector 2">
              <a:extLst>
                <a:ext uri="{FF2B5EF4-FFF2-40B4-BE49-F238E27FC236}">
                  <a16:creationId xmlns:a16="http://schemas.microsoft.com/office/drawing/2014/main" id="{5CED57A5-BC92-4339-B7A8-17659B5883C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64817" y="842963"/>
              <a:ext cx="0" cy="3744515"/>
            </a:xfrm>
            <a:prstGeom prst="line">
              <a:avLst/>
            </a:prstGeom>
            <a:ln>
              <a:solidFill>
                <a:schemeClr val="tx1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îṣļîḑé-Straight Connector 4">
              <a:extLst>
                <a:ext uri="{FF2B5EF4-FFF2-40B4-BE49-F238E27FC236}">
                  <a16:creationId xmlns:a16="http://schemas.microsoft.com/office/drawing/2014/main" id="{9879AEC8-5116-4364-80F7-BC0BEFEAFA53}"/>
                </a:ext>
              </a:extLst>
            </p:cNvPr>
            <p:cNvCxnSpPr>
              <a:cxnSpLocks/>
            </p:cNvCxnSpPr>
            <p:nvPr/>
          </p:nvCxnSpPr>
          <p:spPr>
            <a:xfrm>
              <a:off x="3857819" y="2925974"/>
              <a:ext cx="1099292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" name="组合 6">
              <a:extLst>
                <a:ext uri="{FF2B5EF4-FFF2-40B4-BE49-F238E27FC236}">
                  <a16:creationId xmlns:a16="http://schemas.microsoft.com/office/drawing/2014/main" id="{C007115F-83A0-4BA1-A92B-910D342892AB}"/>
                </a:ext>
              </a:extLst>
            </p:cNvPr>
            <p:cNvGrpSpPr/>
            <p:nvPr/>
          </p:nvGrpSpPr>
          <p:grpSpPr>
            <a:xfrm>
              <a:off x="4699254" y="1139176"/>
              <a:ext cx="2925205" cy="784501"/>
              <a:chOff x="6265673" y="1518902"/>
              <a:chExt cx="3900273" cy="1046002"/>
            </a:xfrm>
          </p:grpSpPr>
          <p:grpSp>
            <p:nvGrpSpPr>
              <p:cNvPr id="29" name="组合 28">
                <a:extLst>
                  <a:ext uri="{FF2B5EF4-FFF2-40B4-BE49-F238E27FC236}">
                    <a16:creationId xmlns:a16="http://schemas.microsoft.com/office/drawing/2014/main" id="{BCC3CE42-E51D-4637-9ACE-1D1D9D3AFE89}"/>
                  </a:ext>
                </a:extLst>
              </p:cNvPr>
              <p:cNvGrpSpPr/>
              <p:nvPr/>
            </p:nvGrpSpPr>
            <p:grpSpPr>
              <a:xfrm>
                <a:off x="6265673" y="1554201"/>
                <a:ext cx="648072" cy="648072"/>
                <a:chOff x="6559351" y="2249137"/>
                <a:chExt cx="648072" cy="648072"/>
              </a:xfrm>
            </p:grpSpPr>
            <p:sp>
              <p:nvSpPr>
                <p:cNvPr id="33" name="îṣļîḑé-Oval 32">
                  <a:extLst>
                    <a:ext uri="{FF2B5EF4-FFF2-40B4-BE49-F238E27FC236}">
                      <a16:creationId xmlns:a16="http://schemas.microsoft.com/office/drawing/2014/main" id="{AC2A98F9-C190-408B-9DB5-9F7CFD80C259}"/>
                    </a:ext>
                  </a:extLst>
                </p:cNvPr>
                <p:cNvSpPr/>
                <p:nvPr/>
              </p:nvSpPr>
              <p:spPr>
                <a:xfrm>
                  <a:off x="6559351" y="2249137"/>
                  <a:ext cx="648072" cy="648072"/>
                </a:xfrm>
                <a:prstGeom prst="ellipse">
                  <a:avLst/>
                </a:prstGeom>
                <a:solidFill>
                  <a:schemeClr val="accent3"/>
                </a:solidFill>
                <a:ln w="381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endParaRPr dirty="0"/>
                </a:p>
              </p:txBody>
            </p:sp>
            <p:sp>
              <p:nvSpPr>
                <p:cNvPr id="34" name="îṣļîḑé-AutoShape 75">
                  <a:extLst>
                    <a:ext uri="{FF2B5EF4-FFF2-40B4-BE49-F238E27FC236}">
                      <a16:creationId xmlns:a16="http://schemas.microsoft.com/office/drawing/2014/main" id="{CE22E997-775F-4045-83F6-D8ACF6F21E8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693241" y="2390028"/>
                  <a:ext cx="380293" cy="366291"/>
                </a:xfrm>
                <a:custGeom>
                  <a:avLst/>
                  <a:gdLst>
                    <a:gd name="connsiteX0" fmla="*/ 0 w 582235"/>
                    <a:gd name="connsiteY0" fmla="*/ 404481 h 606722"/>
                    <a:gd name="connsiteX1" fmla="*/ 101261 w 582235"/>
                    <a:gd name="connsiteY1" fmla="*/ 404481 h 606722"/>
                    <a:gd name="connsiteX2" fmla="*/ 101261 w 582235"/>
                    <a:gd name="connsiteY2" fmla="*/ 606722 h 606722"/>
                    <a:gd name="connsiteX3" fmla="*/ 0 w 582235"/>
                    <a:gd name="connsiteY3" fmla="*/ 606722 h 606722"/>
                    <a:gd name="connsiteX4" fmla="*/ 151927 w 582235"/>
                    <a:gd name="connsiteY4" fmla="*/ 328623 h 606722"/>
                    <a:gd name="connsiteX5" fmla="*/ 253188 w 582235"/>
                    <a:gd name="connsiteY5" fmla="*/ 328623 h 606722"/>
                    <a:gd name="connsiteX6" fmla="*/ 253188 w 582235"/>
                    <a:gd name="connsiteY6" fmla="*/ 606722 h 606722"/>
                    <a:gd name="connsiteX7" fmla="*/ 151927 w 582235"/>
                    <a:gd name="connsiteY7" fmla="*/ 606722 h 606722"/>
                    <a:gd name="connsiteX8" fmla="*/ 303855 w 582235"/>
                    <a:gd name="connsiteY8" fmla="*/ 252766 h 606722"/>
                    <a:gd name="connsiteX9" fmla="*/ 405046 w 582235"/>
                    <a:gd name="connsiteY9" fmla="*/ 252766 h 606722"/>
                    <a:gd name="connsiteX10" fmla="*/ 405046 w 582235"/>
                    <a:gd name="connsiteY10" fmla="*/ 606722 h 606722"/>
                    <a:gd name="connsiteX11" fmla="*/ 303855 w 582235"/>
                    <a:gd name="connsiteY11" fmla="*/ 606722 h 606722"/>
                    <a:gd name="connsiteX12" fmla="*/ 455711 w 582235"/>
                    <a:gd name="connsiteY12" fmla="*/ 202241 h 606722"/>
                    <a:gd name="connsiteX13" fmla="*/ 556972 w 582235"/>
                    <a:gd name="connsiteY13" fmla="*/ 202241 h 606722"/>
                    <a:gd name="connsiteX14" fmla="*/ 556972 w 582235"/>
                    <a:gd name="connsiteY14" fmla="*/ 606722 h 606722"/>
                    <a:gd name="connsiteX15" fmla="*/ 455711 w 582235"/>
                    <a:gd name="connsiteY15" fmla="*/ 606722 h 606722"/>
                    <a:gd name="connsiteX16" fmla="*/ 455697 w 582235"/>
                    <a:gd name="connsiteY16" fmla="*/ 0 h 606722"/>
                    <a:gd name="connsiteX17" fmla="*/ 556785 w 582235"/>
                    <a:gd name="connsiteY17" fmla="*/ 0 h 606722"/>
                    <a:gd name="connsiteX18" fmla="*/ 556874 w 582235"/>
                    <a:gd name="connsiteY18" fmla="*/ 0 h 606722"/>
                    <a:gd name="connsiteX19" fmla="*/ 556963 w 582235"/>
                    <a:gd name="connsiteY19" fmla="*/ 0 h 606722"/>
                    <a:gd name="connsiteX20" fmla="*/ 557675 w 582235"/>
                    <a:gd name="connsiteY20" fmla="*/ 0 h 606722"/>
                    <a:gd name="connsiteX21" fmla="*/ 559366 w 582235"/>
                    <a:gd name="connsiteY21" fmla="*/ 89 h 606722"/>
                    <a:gd name="connsiteX22" fmla="*/ 560611 w 582235"/>
                    <a:gd name="connsiteY22" fmla="*/ 267 h 606722"/>
                    <a:gd name="connsiteX23" fmla="*/ 561857 w 582235"/>
                    <a:gd name="connsiteY23" fmla="*/ 444 h 606722"/>
                    <a:gd name="connsiteX24" fmla="*/ 563192 w 582235"/>
                    <a:gd name="connsiteY24" fmla="*/ 800 h 606722"/>
                    <a:gd name="connsiteX25" fmla="*/ 564171 w 582235"/>
                    <a:gd name="connsiteY25" fmla="*/ 1067 h 606722"/>
                    <a:gd name="connsiteX26" fmla="*/ 565506 w 582235"/>
                    <a:gd name="connsiteY26" fmla="*/ 1511 h 606722"/>
                    <a:gd name="connsiteX27" fmla="*/ 566574 w 582235"/>
                    <a:gd name="connsiteY27" fmla="*/ 1867 h 606722"/>
                    <a:gd name="connsiteX28" fmla="*/ 567730 w 582235"/>
                    <a:gd name="connsiteY28" fmla="*/ 2400 h 606722"/>
                    <a:gd name="connsiteX29" fmla="*/ 568798 w 582235"/>
                    <a:gd name="connsiteY29" fmla="*/ 2933 h 606722"/>
                    <a:gd name="connsiteX30" fmla="*/ 569777 w 582235"/>
                    <a:gd name="connsiteY30" fmla="*/ 3467 h 606722"/>
                    <a:gd name="connsiteX31" fmla="*/ 570934 w 582235"/>
                    <a:gd name="connsiteY31" fmla="*/ 4178 h 606722"/>
                    <a:gd name="connsiteX32" fmla="*/ 571824 w 582235"/>
                    <a:gd name="connsiteY32" fmla="*/ 4800 h 606722"/>
                    <a:gd name="connsiteX33" fmla="*/ 572891 w 582235"/>
                    <a:gd name="connsiteY33" fmla="*/ 5689 h 606722"/>
                    <a:gd name="connsiteX34" fmla="*/ 573781 w 582235"/>
                    <a:gd name="connsiteY34" fmla="*/ 6489 h 606722"/>
                    <a:gd name="connsiteX35" fmla="*/ 574760 w 582235"/>
                    <a:gd name="connsiteY35" fmla="*/ 7289 h 606722"/>
                    <a:gd name="connsiteX36" fmla="*/ 575917 w 582235"/>
                    <a:gd name="connsiteY36" fmla="*/ 8533 h 606722"/>
                    <a:gd name="connsiteX37" fmla="*/ 576451 w 582235"/>
                    <a:gd name="connsiteY37" fmla="*/ 9066 h 606722"/>
                    <a:gd name="connsiteX38" fmla="*/ 576451 w 582235"/>
                    <a:gd name="connsiteY38" fmla="*/ 9155 h 606722"/>
                    <a:gd name="connsiteX39" fmla="*/ 577964 w 582235"/>
                    <a:gd name="connsiteY39" fmla="*/ 11200 h 606722"/>
                    <a:gd name="connsiteX40" fmla="*/ 578053 w 582235"/>
                    <a:gd name="connsiteY40" fmla="*/ 11289 h 606722"/>
                    <a:gd name="connsiteX41" fmla="*/ 579209 w 582235"/>
                    <a:gd name="connsiteY41" fmla="*/ 13244 h 606722"/>
                    <a:gd name="connsiteX42" fmla="*/ 579743 w 582235"/>
                    <a:gd name="connsiteY42" fmla="*/ 14222 h 606722"/>
                    <a:gd name="connsiteX43" fmla="*/ 580277 w 582235"/>
                    <a:gd name="connsiteY43" fmla="*/ 15555 h 606722"/>
                    <a:gd name="connsiteX44" fmla="*/ 580722 w 582235"/>
                    <a:gd name="connsiteY44" fmla="*/ 16711 h 606722"/>
                    <a:gd name="connsiteX45" fmla="*/ 581167 w 582235"/>
                    <a:gd name="connsiteY45" fmla="*/ 17866 h 606722"/>
                    <a:gd name="connsiteX46" fmla="*/ 581523 w 582235"/>
                    <a:gd name="connsiteY46" fmla="*/ 19199 h 606722"/>
                    <a:gd name="connsiteX47" fmla="*/ 581790 w 582235"/>
                    <a:gd name="connsiteY47" fmla="*/ 20266 h 606722"/>
                    <a:gd name="connsiteX48" fmla="*/ 582146 w 582235"/>
                    <a:gd name="connsiteY48" fmla="*/ 22488 h 606722"/>
                    <a:gd name="connsiteX49" fmla="*/ 582146 w 582235"/>
                    <a:gd name="connsiteY49" fmla="*/ 22666 h 606722"/>
                    <a:gd name="connsiteX50" fmla="*/ 582235 w 582235"/>
                    <a:gd name="connsiteY50" fmla="*/ 25244 h 606722"/>
                    <a:gd name="connsiteX51" fmla="*/ 582235 w 582235"/>
                    <a:gd name="connsiteY51" fmla="*/ 126396 h 606722"/>
                    <a:gd name="connsiteX52" fmla="*/ 556963 w 582235"/>
                    <a:gd name="connsiteY52" fmla="*/ 151728 h 606722"/>
                    <a:gd name="connsiteX53" fmla="*/ 531691 w 582235"/>
                    <a:gd name="connsiteY53" fmla="*/ 126396 h 606722"/>
                    <a:gd name="connsiteX54" fmla="*/ 531691 w 582235"/>
                    <a:gd name="connsiteY54" fmla="*/ 79286 h 606722"/>
                    <a:gd name="connsiteX55" fmla="*/ 421260 w 582235"/>
                    <a:gd name="connsiteY55" fmla="*/ 171106 h 606722"/>
                    <a:gd name="connsiteX56" fmla="*/ 385666 w 582235"/>
                    <a:gd name="connsiteY56" fmla="*/ 167906 h 606722"/>
                    <a:gd name="connsiteX57" fmla="*/ 388869 w 582235"/>
                    <a:gd name="connsiteY57" fmla="*/ 132262 h 606722"/>
                    <a:gd name="connsiteX58" fmla="*/ 487020 w 582235"/>
                    <a:gd name="connsiteY58" fmla="*/ 50576 h 606722"/>
                    <a:gd name="connsiteX59" fmla="*/ 455697 w 582235"/>
                    <a:gd name="connsiteY59" fmla="*/ 50576 h 606722"/>
                    <a:gd name="connsiteX60" fmla="*/ 430425 w 582235"/>
                    <a:gd name="connsiteY60" fmla="*/ 25244 h 606722"/>
                    <a:gd name="connsiteX61" fmla="*/ 455697 w 582235"/>
                    <a:gd name="connsiteY61" fmla="*/ 0 h 6067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</a:cxnLst>
                  <a:rect l="l" t="t" r="r" b="b"/>
                  <a:pathLst>
                    <a:path w="582235" h="606722">
                      <a:moveTo>
                        <a:pt x="0" y="404481"/>
                      </a:moveTo>
                      <a:lnTo>
                        <a:pt x="101261" y="404481"/>
                      </a:lnTo>
                      <a:lnTo>
                        <a:pt x="101261" y="606722"/>
                      </a:lnTo>
                      <a:lnTo>
                        <a:pt x="0" y="606722"/>
                      </a:lnTo>
                      <a:close/>
                      <a:moveTo>
                        <a:pt x="151927" y="328623"/>
                      </a:moveTo>
                      <a:lnTo>
                        <a:pt x="253188" y="328623"/>
                      </a:lnTo>
                      <a:lnTo>
                        <a:pt x="253188" y="606722"/>
                      </a:lnTo>
                      <a:lnTo>
                        <a:pt x="151927" y="606722"/>
                      </a:lnTo>
                      <a:close/>
                      <a:moveTo>
                        <a:pt x="303855" y="252766"/>
                      </a:moveTo>
                      <a:lnTo>
                        <a:pt x="405046" y="252766"/>
                      </a:lnTo>
                      <a:lnTo>
                        <a:pt x="405046" y="606722"/>
                      </a:lnTo>
                      <a:lnTo>
                        <a:pt x="303855" y="606722"/>
                      </a:lnTo>
                      <a:close/>
                      <a:moveTo>
                        <a:pt x="455711" y="202241"/>
                      </a:moveTo>
                      <a:lnTo>
                        <a:pt x="556972" y="202241"/>
                      </a:lnTo>
                      <a:lnTo>
                        <a:pt x="556972" y="606722"/>
                      </a:lnTo>
                      <a:lnTo>
                        <a:pt x="455711" y="606722"/>
                      </a:lnTo>
                      <a:close/>
                      <a:moveTo>
                        <a:pt x="455697" y="0"/>
                      </a:moveTo>
                      <a:lnTo>
                        <a:pt x="556785" y="0"/>
                      </a:lnTo>
                      <a:lnTo>
                        <a:pt x="556874" y="0"/>
                      </a:lnTo>
                      <a:lnTo>
                        <a:pt x="556963" y="0"/>
                      </a:lnTo>
                      <a:cubicBezTo>
                        <a:pt x="557230" y="0"/>
                        <a:pt x="557408" y="0"/>
                        <a:pt x="557675" y="0"/>
                      </a:cubicBezTo>
                      <a:cubicBezTo>
                        <a:pt x="558298" y="89"/>
                        <a:pt x="558832" y="89"/>
                        <a:pt x="559366" y="89"/>
                      </a:cubicBezTo>
                      <a:cubicBezTo>
                        <a:pt x="559811" y="178"/>
                        <a:pt x="560256" y="267"/>
                        <a:pt x="560611" y="267"/>
                      </a:cubicBezTo>
                      <a:cubicBezTo>
                        <a:pt x="561056" y="356"/>
                        <a:pt x="561412" y="444"/>
                        <a:pt x="561857" y="444"/>
                      </a:cubicBezTo>
                      <a:cubicBezTo>
                        <a:pt x="562302" y="533"/>
                        <a:pt x="562747" y="711"/>
                        <a:pt x="563192" y="800"/>
                      </a:cubicBezTo>
                      <a:cubicBezTo>
                        <a:pt x="563548" y="889"/>
                        <a:pt x="563904" y="978"/>
                        <a:pt x="564171" y="1067"/>
                      </a:cubicBezTo>
                      <a:cubicBezTo>
                        <a:pt x="564616" y="1156"/>
                        <a:pt x="565061" y="1333"/>
                        <a:pt x="565506" y="1511"/>
                      </a:cubicBezTo>
                      <a:cubicBezTo>
                        <a:pt x="565862" y="1600"/>
                        <a:pt x="566218" y="1778"/>
                        <a:pt x="566574" y="1867"/>
                      </a:cubicBezTo>
                      <a:cubicBezTo>
                        <a:pt x="566929" y="2044"/>
                        <a:pt x="567285" y="2222"/>
                        <a:pt x="567730" y="2400"/>
                      </a:cubicBezTo>
                      <a:cubicBezTo>
                        <a:pt x="568086" y="2578"/>
                        <a:pt x="568442" y="2755"/>
                        <a:pt x="568798" y="2933"/>
                      </a:cubicBezTo>
                      <a:cubicBezTo>
                        <a:pt x="569154" y="3111"/>
                        <a:pt x="569421" y="3289"/>
                        <a:pt x="569777" y="3467"/>
                      </a:cubicBezTo>
                      <a:cubicBezTo>
                        <a:pt x="570133" y="3733"/>
                        <a:pt x="570578" y="4000"/>
                        <a:pt x="570934" y="4178"/>
                      </a:cubicBezTo>
                      <a:cubicBezTo>
                        <a:pt x="571201" y="4444"/>
                        <a:pt x="571557" y="4622"/>
                        <a:pt x="571824" y="4800"/>
                      </a:cubicBezTo>
                      <a:cubicBezTo>
                        <a:pt x="572180" y="5155"/>
                        <a:pt x="572536" y="5422"/>
                        <a:pt x="572891" y="5689"/>
                      </a:cubicBezTo>
                      <a:cubicBezTo>
                        <a:pt x="573247" y="5955"/>
                        <a:pt x="573514" y="6222"/>
                        <a:pt x="573781" y="6489"/>
                      </a:cubicBezTo>
                      <a:cubicBezTo>
                        <a:pt x="574137" y="6755"/>
                        <a:pt x="574493" y="7022"/>
                        <a:pt x="574760" y="7289"/>
                      </a:cubicBezTo>
                      <a:cubicBezTo>
                        <a:pt x="575205" y="7733"/>
                        <a:pt x="575561" y="8178"/>
                        <a:pt x="575917" y="8533"/>
                      </a:cubicBezTo>
                      <a:cubicBezTo>
                        <a:pt x="576095" y="8711"/>
                        <a:pt x="576273" y="8889"/>
                        <a:pt x="576451" y="9066"/>
                      </a:cubicBezTo>
                      <a:cubicBezTo>
                        <a:pt x="576451" y="9155"/>
                        <a:pt x="576451" y="9155"/>
                        <a:pt x="576451" y="9155"/>
                      </a:cubicBezTo>
                      <a:cubicBezTo>
                        <a:pt x="576985" y="9777"/>
                        <a:pt x="577519" y="10489"/>
                        <a:pt x="577964" y="11200"/>
                      </a:cubicBezTo>
                      <a:cubicBezTo>
                        <a:pt x="577964" y="11200"/>
                        <a:pt x="578053" y="11289"/>
                        <a:pt x="578053" y="11289"/>
                      </a:cubicBezTo>
                      <a:cubicBezTo>
                        <a:pt x="578498" y="12000"/>
                        <a:pt x="578854" y="12622"/>
                        <a:pt x="579209" y="13244"/>
                      </a:cubicBezTo>
                      <a:cubicBezTo>
                        <a:pt x="579387" y="13600"/>
                        <a:pt x="579565" y="13955"/>
                        <a:pt x="579743" y="14222"/>
                      </a:cubicBezTo>
                      <a:cubicBezTo>
                        <a:pt x="579921" y="14666"/>
                        <a:pt x="580099" y="15111"/>
                        <a:pt x="580277" y="15555"/>
                      </a:cubicBezTo>
                      <a:cubicBezTo>
                        <a:pt x="580455" y="15911"/>
                        <a:pt x="580633" y="16266"/>
                        <a:pt x="580722" y="16711"/>
                      </a:cubicBezTo>
                      <a:cubicBezTo>
                        <a:pt x="580900" y="17066"/>
                        <a:pt x="581078" y="17422"/>
                        <a:pt x="581167" y="17866"/>
                      </a:cubicBezTo>
                      <a:cubicBezTo>
                        <a:pt x="581256" y="18311"/>
                        <a:pt x="581434" y="18755"/>
                        <a:pt x="581523" y="19199"/>
                      </a:cubicBezTo>
                      <a:cubicBezTo>
                        <a:pt x="581612" y="19555"/>
                        <a:pt x="581701" y="19910"/>
                        <a:pt x="581790" y="20266"/>
                      </a:cubicBezTo>
                      <a:cubicBezTo>
                        <a:pt x="581879" y="20977"/>
                        <a:pt x="582057" y="21777"/>
                        <a:pt x="582146" y="22488"/>
                      </a:cubicBezTo>
                      <a:cubicBezTo>
                        <a:pt x="582146" y="22577"/>
                        <a:pt x="582146" y="22666"/>
                        <a:pt x="582146" y="22666"/>
                      </a:cubicBezTo>
                      <a:cubicBezTo>
                        <a:pt x="582235" y="23555"/>
                        <a:pt x="582235" y="24355"/>
                        <a:pt x="582235" y="25244"/>
                      </a:cubicBezTo>
                      <a:lnTo>
                        <a:pt x="582235" y="126396"/>
                      </a:lnTo>
                      <a:cubicBezTo>
                        <a:pt x="582235" y="140351"/>
                        <a:pt x="570934" y="151728"/>
                        <a:pt x="556963" y="151728"/>
                      </a:cubicBezTo>
                      <a:cubicBezTo>
                        <a:pt x="542992" y="151728"/>
                        <a:pt x="531691" y="140351"/>
                        <a:pt x="531691" y="126396"/>
                      </a:cubicBezTo>
                      <a:lnTo>
                        <a:pt x="531691" y="79286"/>
                      </a:lnTo>
                      <a:lnTo>
                        <a:pt x="421260" y="171106"/>
                      </a:lnTo>
                      <a:cubicBezTo>
                        <a:pt x="410582" y="180083"/>
                        <a:pt x="394564" y="178572"/>
                        <a:pt x="385666" y="167906"/>
                      </a:cubicBezTo>
                      <a:cubicBezTo>
                        <a:pt x="376678" y="157150"/>
                        <a:pt x="378191" y="141240"/>
                        <a:pt x="388869" y="132262"/>
                      </a:cubicBezTo>
                      <a:lnTo>
                        <a:pt x="487020" y="50576"/>
                      </a:lnTo>
                      <a:lnTo>
                        <a:pt x="455697" y="50576"/>
                      </a:lnTo>
                      <a:cubicBezTo>
                        <a:pt x="441727" y="50576"/>
                        <a:pt x="430425" y="39288"/>
                        <a:pt x="430425" y="25244"/>
                      </a:cubicBezTo>
                      <a:cubicBezTo>
                        <a:pt x="430425" y="11289"/>
                        <a:pt x="441727" y="0"/>
                        <a:pt x="455697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  <a:effectLst/>
              </p:spPr>
              <p:txBody>
                <a:bodyPr anchor="ctr"/>
                <a:lstStyle/>
                <a:p>
                  <a:pPr algn="ctr"/>
                  <a:endParaRPr dirty="0"/>
                </a:p>
              </p:txBody>
            </p:sp>
          </p:grpSp>
          <p:grpSp>
            <p:nvGrpSpPr>
              <p:cNvPr id="30" name="组合 29">
                <a:extLst>
                  <a:ext uri="{FF2B5EF4-FFF2-40B4-BE49-F238E27FC236}">
                    <a16:creationId xmlns:a16="http://schemas.microsoft.com/office/drawing/2014/main" id="{D37AB614-A2BB-44E7-8C2D-E9C59694406C}"/>
                  </a:ext>
                </a:extLst>
              </p:cNvPr>
              <p:cNvGrpSpPr/>
              <p:nvPr/>
            </p:nvGrpSpPr>
            <p:grpSpPr>
              <a:xfrm>
                <a:off x="7587917" y="1518902"/>
                <a:ext cx="2578029" cy="1046002"/>
                <a:chOff x="8662573" y="1518902"/>
                <a:chExt cx="2578029" cy="1046002"/>
              </a:xfrm>
            </p:grpSpPr>
            <p:sp>
              <p:nvSpPr>
                <p:cNvPr id="31" name="îṣļîḑé-TextBox 5">
                  <a:extLst>
                    <a:ext uri="{FF2B5EF4-FFF2-40B4-BE49-F238E27FC236}">
                      <a16:creationId xmlns:a16="http://schemas.microsoft.com/office/drawing/2014/main" id="{8A2BE4A7-2898-416C-83BC-E7001A8EA8C8}"/>
                    </a:ext>
                  </a:extLst>
                </p:cNvPr>
                <p:cNvSpPr txBox="1"/>
                <p:nvPr/>
              </p:nvSpPr>
              <p:spPr>
                <a:xfrm>
                  <a:off x="8662573" y="1839896"/>
                  <a:ext cx="2578029" cy="725008"/>
                </a:xfrm>
                <a:prstGeom prst="rect">
                  <a:avLst/>
                </a:prstGeom>
                <a:noFill/>
              </p:spPr>
              <p:txBody>
                <a:bodyPr wrap="square" lIns="90000" tIns="46800" rIns="90000" bIns="46800" anchor="t">
                  <a:normAutofit fontScale="85000" lnSpcReduction="10000"/>
                </a:bodyPr>
                <a:lstStyle/>
                <a:p>
                  <a:pPr defTabSz="914378">
                    <a:lnSpc>
                      <a:spcPct val="120000"/>
                    </a:lnSpc>
                    <a:spcBef>
                      <a:spcPct val="0"/>
                    </a:spcBef>
                    <a:defRPr/>
                  </a:pPr>
                  <a:r>
                    <a:rPr lang="en-US" altLang="zh-CN" sz="1100" dirty="0"/>
                    <a:t>This part of the content as a text typesetting placeholder display</a:t>
                  </a:r>
                  <a:br>
                    <a:rPr lang="zh-CN" altLang="en-US" sz="1100" dirty="0"/>
                  </a:br>
                  <a:r>
                    <a:rPr lang="en-US" altLang="zh-CN" sz="1100" dirty="0"/>
                    <a:t>(Recommended theme font)</a:t>
                  </a:r>
                  <a:endParaRPr lang="zh-CN" altLang="en-US" sz="1100" dirty="0"/>
                </a:p>
              </p:txBody>
            </p:sp>
            <p:sp>
              <p:nvSpPr>
                <p:cNvPr id="32" name="îṣļîḑé-Rectangle 31">
                  <a:extLst>
                    <a:ext uri="{FF2B5EF4-FFF2-40B4-BE49-F238E27FC236}">
                      <a16:creationId xmlns:a16="http://schemas.microsoft.com/office/drawing/2014/main" id="{418E738D-8F03-414D-9108-E3849282FC7F}"/>
                    </a:ext>
                  </a:extLst>
                </p:cNvPr>
                <p:cNvSpPr/>
                <p:nvPr/>
              </p:nvSpPr>
              <p:spPr>
                <a:xfrm>
                  <a:off x="8662573" y="1518902"/>
                  <a:ext cx="2578029" cy="320994"/>
                </a:xfrm>
                <a:prstGeom prst="rect">
                  <a:avLst/>
                </a:prstGeom>
              </p:spPr>
              <p:txBody>
                <a:bodyPr wrap="none" lIns="90000" tIns="46800" rIns="90000" bIns="46800" anchor="b">
                  <a:normAutofit fontScale="70000" lnSpcReduction="20000"/>
                </a:bodyPr>
                <a:lstStyle/>
                <a:p>
                  <a:pPr lvl="0" defTabSz="914378">
                    <a:spcBef>
                      <a:spcPct val="0"/>
                    </a:spcBef>
                    <a:defRPr/>
                  </a:pPr>
                  <a:r>
                    <a:rPr lang="en-US" altLang="zh-CN" sz="1600" b="1" dirty="0">
                      <a:solidFill>
                        <a:schemeClr val="accent3"/>
                      </a:solidFill>
                    </a:rPr>
                    <a:t>Title text preset</a:t>
                  </a:r>
                  <a:endParaRPr lang="zh-CN" altLang="en-US" sz="1600" b="1" dirty="0">
                    <a:solidFill>
                      <a:schemeClr val="accent3"/>
                    </a:solidFill>
                  </a:endParaRPr>
                </a:p>
              </p:txBody>
            </p:sp>
          </p:grpSp>
        </p:grpSp>
        <p:grpSp>
          <p:nvGrpSpPr>
            <p:cNvPr id="8" name="组合 7">
              <a:extLst>
                <a:ext uri="{FF2B5EF4-FFF2-40B4-BE49-F238E27FC236}">
                  <a16:creationId xmlns:a16="http://schemas.microsoft.com/office/drawing/2014/main" id="{4BA58D63-C60D-47D6-9723-4827B01DCEFE}"/>
                </a:ext>
              </a:extLst>
            </p:cNvPr>
            <p:cNvGrpSpPr/>
            <p:nvPr/>
          </p:nvGrpSpPr>
          <p:grpSpPr>
            <a:xfrm>
              <a:off x="4699254" y="2005383"/>
              <a:ext cx="2925205" cy="784501"/>
              <a:chOff x="6265673" y="2673844"/>
              <a:chExt cx="3900273" cy="1046002"/>
            </a:xfrm>
          </p:grpSpPr>
          <p:grpSp>
            <p:nvGrpSpPr>
              <p:cNvPr id="23" name="组合 22">
                <a:extLst>
                  <a:ext uri="{FF2B5EF4-FFF2-40B4-BE49-F238E27FC236}">
                    <a16:creationId xmlns:a16="http://schemas.microsoft.com/office/drawing/2014/main" id="{CF497433-A657-46A1-87A4-06D5C49C93BC}"/>
                  </a:ext>
                </a:extLst>
              </p:cNvPr>
              <p:cNvGrpSpPr/>
              <p:nvPr/>
            </p:nvGrpSpPr>
            <p:grpSpPr>
              <a:xfrm>
                <a:off x="6265673" y="2763698"/>
                <a:ext cx="648072" cy="648072"/>
                <a:chOff x="5675954" y="2249137"/>
                <a:chExt cx="648072" cy="648072"/>
              </a:xfrm>
            </p:grpSpPr>
            <p:sp>
              <p:nvSpPr>
                <p:cNvPr id="27" name="îṣļîḑé-Oval 26">
                  <a:extLst>
                    <a:ext uri="{FF2B5EF4-FFF2-40B4-BE49-F238E27FC236}">
                      <a16:creationId xmlns:a16="http://schemas.microsoft.com/office/drawing/2014/main" id="{5649DF7E-3A77-4298-885D-C14406F9F324}"/>
                    </a:ext>
                  </a:extLst>
                </p:cNvPr>
                <p:cNvSpPr/>
                <p:nvPr/>
              </p:nvSpPr>
              <p:spPr>
                <a:xfrm>
                  <a:off x="5675954" y="2249137"/>
                  <a:ext cx="648072" cy="648072"/>
                </a:xfrm>
                <a:prstGeom prst="ellipse">
                  <a:avLst/>
                </a:prstGeom>
                <a:solidFill>
                  <a:schemeClr val="accent4"/>
                </a:solidFill>
                <a:ln w="381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endParaRPr dirty="0"/>
                </a:p>
              </p:txBody>
            </p:sp>
            <p:sp>
              <p:nvSpPr>
                <p:cNvPr id="28" name="îṣļîḑé-Freeform 428">
                  <a:extLst>
                    <a:ext uri="{FF2B5EF4-FFF2-40B4-BE49-F238E27FC236}">
                      <a16:creationId xmlns:a16="http://schemas.microsoft.com/office/drawing/2014/main" id="{AD25FA59-92BE-4E4F-8C77-34DC11084B3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809844" y="2390028"/>
                  <a:ext cx="380293" cy="366291"/>
                </a:xfrm>
                <a:custGeom>
                  <a:avLst/>
                  <a:gdLst>
                    <a:gd name="connsiteX0" fmla="*/ 297615 w 597921"/>
                    <a:gd name="connsiteY0" fmla="*/ 96957 h 598324"/>
                    <a:gd name="connsiteX1" fmla="*/ 323434 w 597921"/>
                    <a:gd name="connsiteY1" fmla="*/ 122740 h 598324"/>
                    <a:gd name="connsiteX2" fmla="*/ 323434 w 597921"/>
                    <a:gd name="connsiteY2" fmla="*/ 289852 h 598324"/>
                    <a:gd name="connsiteX3" fmla="*/ 462572 w 597921"/>
                    <a:gd name="connsiteY3" fmla="*/ 289852 h 598324"/>
                    <a:gd name="connsiteX4" fmla="*/ 487913 w 597921"/>
                    <a:gd name="connsiteY4" fmla="*/ 315157 h 598324"/>
                    <a:gd name="connsiteX5" fmla="*/ 462572 w 597921"/>
                    <a:gd name="connsiteY5" fmla="*/ 340463 h 598324"/>
                    <a:gd name="connsiteX6" fmla="*/ 297615 w 597921"/>
                    <a:gd name="connsiteY6" fmla="*/ 340463 h 598324"/>
                    <a:gd name="connsiteX7" fmla="*/ 272274 w 597921"/>
                    <a:gd name="connsiteY7" fmla="*/ 315157 h 598324"/>
                    <a:gd name="connsiteX8" fmla="*/ 272274 w 597921"/>
                    <a:gd name="connsiteY8" fmla="*/ 122740 h 598324"/>
                    <a:gd name="connsiteX9" fmla="*/ 297615 w 597921"/>
                    <a:gd name="connsiteY9" fmla="*/ 96957 h 598324"/>
                    <a:gd name="connsiteX10" fmla="*/ 298127 w 597921"/>
                    <a:gd name="connsiteY10" fmla="*/ 0 h 598324"/>
                    <a:gd name="connsiteX11" fmla="*/ 597921 w 597921"/>
                    <a:gd name="connsiteY11" fmla="*/ 299401 h 598324"/>
                    <a:gd name="connsiteX12" fmla="*/ 298127 w 597921"/>
                    <a:gd name="connsiteY12" fmla="*/ 598324 h 598324"/>
                    <a:gd name="connsiteX13" fmla="*/ 35150 w 597921"/>
                    <a:gd name="connsiteY13" fmla="*/ 442177 h 598324"/>
                    <a:gd name="connsiteX14" fmla="*/ 34194 w 597921"/>
                    <a:gd name="connsiteY14" fmla="*/ 432149 h 598324"/>
                    <a:gd name="connsiteX15" fmla="*/ 40410 w 597921"/>
                    <a:gd name="connsiteY15" fmla="*/ 424509 h 598324"/>
                    <a:gd name="connsiteX16" fmla="*/ 74836 w 597921"/>
                    <a:gd name="connsiteY16" fmla="*/ 407796 h 598324"/>
                    <a:gd name="connsiteX17" fmla="*/ 91571 w 597921"/>
                    <a:gd name="connsiteY17" fmla="*/ 413049 h 598324"/>
                    <a:gd name="connsiteX18" fmla="*/ 298127 w 597921"/>
                    <a:gd name="connsiteY18" fmla="*/ 534815 h 598324"/>
                    <a:gd name="connsiteX19" fmla="*/ 534328 w 597921"/>
                    <a:gd name="connsiteY19" fmla="*/ 299401 h 598324"/>
                    <a:gd name="connsiteX20" fmla="*/ 298127 w 597921"/>
                    <a:gd name="connsiteY20" fmla="*/ 63509 h 598324"/>
                    <a:gd name="connsiteX21" fmla="*/ 145123 w 597921"/>
                    <a:gd name="connsiteY21" fmla="*/ 120333 h 598324"/>
                    <a:gd name="connsiteX22" fmla="*/ 200587 w 597921"/>
                    <a:gd name="connsiteY22" fmla="*/ 142299 h 598324"/>
                    <a:gd name="connsiteX23" fmla="*/ 208237 w 597921"/>
                    <a:gd name="connsiteY23" fmla="*/ 152327 h 598324"/>
                    <a:gd name="connsiteX24" fmla="*/ 203456 w 597921"/>
                    <a:gd name="connsiteY24" fmla="*/ 164265 h 598324"/>
                    <a:gd name="connsiteX25" fmla="*/ 48060 w 597921"/>
                    <a:gd name="connsiteY25" fmla="*/ 285553 h 598324"/>
                    <a:gd name="connsiteX26" fmla="*/ 35150 w 597921"/>
                    <a:gd name="connsiteY26" fmla="*/ 287463 h 598324"/>
                    <a:gd name="connsiteX27" fmla="*/ 27500 w 597921"/>
                    <a:gd name="connsiteY27" fmla="*/ 277435 h 598324"/>
                    <a:gd name="connsiteX28" fmla="*/ 246 w 597921"/>
                    <a:gd name="connsiteY28" fmla="*/ 82132 h 598324"/>
                    <a:gd name="connsiteX29" fmla="*/ 4550 w 597921"/>
                    <a:gd name="connsiteY29" fmla="*/ 70194 h 598324"/>
                    <a:gd name="connsiteX30" fmla="*/ 17459 w 597921"/>
                    <a:gd name="connsiteY30" fmla="*/ 68762 h 598324"/>
                    <a:gd name="connsiteX31" fmla="*/ 80574 w 597921"/>
                    <a:gd name="connsiteY31" fmla="*/ 94070 h 598324"/>
                    <a:gd name="connsiteX32" fmla="*/ 298127 w 597921"/>
                    <a:gd name="connsiteY32" fmla="*/ 0 h 5983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597921" h="598324">
                      <a:moveTo>
                        <a:pt x="297615" y="96957"/>
                      </a:moveTo>
                      <a:cubicBezTo>
                        <a:pt x="311959" y="96957"/>
                        <a:pt x="323434" y="108416"/>
                        <a:pt x="323434" y="122740"/>
                      </a:cubicBezTo>
                      <a:lnTo>
                        <a:pt x="323434" y="289852"/>
                      </a:lnTo>
                      <a:lnTo>
                        <a:pt x="462572" y="289852"/>
                      </a:lnTo>
                      <a:cubicBezTo>
                        <a:pt x="476438" y="289852"/>
                        <a:pt x="487913" y="301311"/>
                        <a:pt x="487913" y="315157"/>
                      </a:cubicBezTo>
                      <a:cubicBezTo>
                        <a:pt x="487913" y="329004"/>
                        <a:pt x="476438" y="340463"/>
                        <a:pt x="462572" y="340463"/>
                      </a:cubicBezTo>
                      <a:lnTo>
                        <a:pt x="297615" y="340463"/>
                      </a:lnTo>
                      <a:cubicBezTo>
                        <a:pt x="283749" y="340463"/>
                        <a:pt x="272274" y="329004"/>
                        <a:pt x="272274" y="315157"/>
                      </a:cubicBezTo>
                      <a:lnTo>
                        <a:pt x="272274" y="122740"/>
                      </a:lnTo>
                      <a:cubicBezTo>
                        <a:pt x="272274" y="108416"/>
                        <a:pt x="283749" y="96957"/>
                        <a:pt x="297615" y="96957"/>
                      </a:cubicBezTo>
                      <a:close/>
                      <a:moveTo>
                        <a:pt x="298127" y="0"/>
                      </a:moveTo>
                      <a:cubicBezTo>
                        <a:pt x="463564" y="0"/>
                        <a:pt x="597921" y="134181"/>
                        <a:pt x="597921" y="299401"/>
                      </a:cubicBezTo>
                      <a:cubicBezTo>
                        <a:pt x="597921" y="464143"/>
                        <a:pt x="463564" y="598324"/>
                        <a:pt x="298127" y="598324"/>
                      </a:cubicBezTo>
                      <a:cubicBezTo>
                        <a:pt x="188155" y="598324"/>
                        <a:pt x="87268" y="538635"/>
                        <a:pt x="35150" y="442177"/>
                      </a:cubicBezTo>
                      <a:cubicBezTo>
                        <a:pt x="33238" y="438835"/>
                        <a:pt x="32760" y="435492"/>
                        <a:pt x="34194" y="432149"/>
                      </a:cubicBezTo>
                      <a:cubicBezTo>
                        <a:pt x="35150" y="428807"/>
                        <a:pt x="37541" y="425942"/>
                        <a:pt x="40410" y="424509"/>
                      </a:cubicBezTo>
                      <a:lnTo>
                        <a:pt x="74836" y="407796"/>
                      </a:lnTo>
                      <a:cubicBezTo>
                        <a:pt x="81052" y="404931"/>
                        <a:pt x="88702" y="407319"/>
                        <a:pt x="91571" y="413049"/>
                      </a:cubicBezTo>
                      <a:cubicBezTo>
                        <a:pt x="133169" y="488018"/>
                        <a:pt x="212540" y="534815"/>
                        <a:pt x="298127" y="534815"/>
                      </a:cubicBezTo>
                      <a:cubicBezTo>
                        <a:pt x="428181" y="534815"/>
                        <a:pt x="534328" y="429284"/>
                        <a:pt x="534328" y="299401"/>
                      </a:cubicBezTo>
                      <a:cubicBezTo>
                        <a:pt x="534328" y="169517"/>
                        <a:pt x="428181" y="63509"/>
                        <a:pt x="298127" y="63509"/>
                      </a:cubicBezTo>
                      <a:cubicBezTo>
                        <a:pt x="242185" y="63509"/>
                        <a:pt x="187677" y="83565"/>
                        <a:pt x="145123" y="120333"/>
                      </a:cubicBezTo>
                      <a:lnTo>
                        <a:pt x="200587" y="142299"/>
                      </a:lnTo>
                      <a:cubicBezTo>
                        <a:pt x="204890" y="144209"/>
                        <a:pt x="207759" y="148029"/>
                        <a:pt x="208237" y="152327"/>
                      </a:cubicBezTo>
                      <a:cubicBezTo>
                        <a:pt x="208715" y="157102"/>
                        <a:pt x="207281" y="161399"/>
                        <a:pt x="203456" y="164265"/>
                      </a:cubicBezTo>
                      <a:lnTo>
                        <a:pt x="48060" y="285553"/>
                      </a:lnTo>
                      <a:cubicBezTo>
                        <a:pt x="44235" y="288418"/>
                        <a:pt x="39454" y="289373"/>
                        <a:pt x="35150" y="287463"/>
                      </a:cubicBezTo>
                      <a:cubicBezTo>
                        <a:pt x="31325" y="285553"/>
                        <a:pt x="27978" y="281733"/>
                        <a:pt x="27500" y="277435"/>
                      </a:cubicBezTo>
                      <a:lnTo>
                        <a:pt x="246" y="82132"/>
                      </a:lnTo>
                      <a:cubicBezTo>
                        <a:pt x="-710" y="77835"/>
                        <a:pt x="1203" y="73060"/>
                        <a:pt x="4550" y="70194"/>
                      </a:cubicBezTo>
                      <a:cubicBezTo>
                        <a:pt x="8375" y="67807"/>
                        <a:pt x="13156" y="66852"/>
                        <a:pt x="17459" y="68762"/>
                      </a:cubicBezTo>
                      <a:lnTo>
                        <a:pt x="80574" y="94070"/>
                      </a:lnTo>
                      <a:cubicBezTo>
                        <a:pt x="137472" y="33426"/>
                        <a:pt x="214931" y="0"/>
                        <a:pt x="298127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 dirty="0"/>
                </a:p>
              </p:txBody>
            </p:sp>
          </p:grpSp>
          <p:grpSp>
            <p:nvGrpSpPr>
              <p:cNvPr id="24" name="组合 23">
                <a:extLst>
                  <a:ext uri="{FF2B5EF4-FFF2-40B4-BE49-F238E27FC236}">
                    <a16:creationId xmlns:a16="http://schemas.microsoft.com/office/drawing/2014/main" id="{F631DBA2-1191-4149-8A0F-8D014A746901}"/>
                  </a:ext>
                </a:extLst>
              </p:cNvPr>
              <p:cNvGrpSpPr/>
              <p:nvPr/>
            </p:nvGrpSpPr>
            <p:grpSpPr>
              <a:xfrm>
                <a:off x="7587917" y="2673844"/>
                <a:ext cx="2578029" cy="1046002"/>
                <a:chOff x="8662573" y="1518902"/>
                <a:chExt cx="2578029" cy="1046002"/>
              </a:xfrm>
            </p:grpSpPr>
            <p:sp>
              <p:nvSpPr>
                <p:cNvPr id="25" name="îṣļîḑé-TextBox 5">
                  <a:extLst>
                    <a:ext uri="{FF2B5EF4-FFF2-40B4-BE49-F238E27FC236}">
                      <a16:creationId xmlns:a16="http://schemas.microsoft.com/office/drawing/2014/main" id="{A978A961-A5DB-40E1-9604-08D6F8629199}"/>
                    </a:ext>
                  </a:extLst>
                </p:cNvPr>
                <p:cNvSpPr txBox="1"/>
                <p:nvPr/>
              </p:nvSpPr>
              <p:spPr>
                <a:xfrm>
                  <a:off x="8662573" y="1839896"/>
                  <a:ext cx="2578029" cy="725008"/>
                </a:xfrm>
                <a:prstGeom prst="rect">
                  <a:avLst/>
                </a:prstGeom>
                <a:noFill/>
              </p:spPr>
              <p:txBody>
                <a:bodyPr wrap="square" lIns="90000" tIns="46800" rIns="90000" bIns="46800" anchor="t">
                  <a:normAutofit fontScale="85000" lnSpcReduction="10000"/>
                </a:bodyPr>
                <a:lstStyle/>
                <a:p>
                  <a:pPr defTabSz="914378">
                    <a:lnSpc>
                      <a:spcPct val="120000"/>
                    </a:lnSpc>
                    <a:spcBef>
                      <a:spcPct val="0"/>
                    </a:spcBef>
                    <a:defRPr/>
                  </a:pPr>
                  <a:r>
                    <a:rPr lang="en-US" altLang="zh-CN" sz="1100" dirty="0"/>
                    <a:t>This part of the content as a text typesetting placeholder display</a:t>
                  </a:r>
                  <a:br>
                    <a:rPr lang="zh-CN" altLang="en-US" sz="1100" dirty="0"/>
                  </a:br>
                  <a:r>
                    <a:rPr lang="en-US" altLang="zh-CN" sz="1100" dirty="0"/>
                    <a:t>(Recommended theme font)</a:t>
                  </a:r>
                  <a:endParaRPr lang="zh-CN" altLang="en-US" sz="1100" dirty="0"/>
                </a:p>
              </p:txBody>
            </p:sp>
            <p:sp>
              <p:nvSpPr>
                <p:cNvPr id="26" name="îṣļîḑé-Rectangle 25">
                  <a:extLst>
                    <a:ext uri="{FF2B5EF4-FFF2-40B4-BE49-F238E27FC236}">
                      <a16:creationId xmlns:a16="http://schemas.microsoft.com/office/drawing/2014/main" id="{32DC64EF-F53C-4128-B0EC-4888C95EDB02}"/>
                    </a:ext>
                  </a:extLst>
                </p:cNvPr>
                <p:cNvSpPr/>
                <p:nvPr/>
              </p:nvSpPr>
              <p:spPr>
                <a:xfrm>
                  <a:off x="8662573" y="1518902"/>
                  <a:ext cx="2578029" cy="320994"/>
                </a:xfrm>
                <a:prstGeom prst="rect">
                  <a:avLst/>
                </a:prstGeom>
              </p:spPr>
              <p:txBody>
                <a:bodyPr wrap="none" lIns="90000" tIns="46800" rIns="90000" bIns="46800" anchor="b">
                  <a:normAutofit fontScale="70000" lnSpcReduction="20000"/>
                </a:bodyPr>
                <a:lstStyle/>
                <a:p>
                  <a:pPr lvl="0" defTabSz="914378">
                    <a:spcBef>
                      <a:spcPct val="0"/>
                    </a:spcBef>
                    <a:defRPr/>
                  </a:pPr>
                  <a:r>
                    <a:rPr lang="en-US" altLang="zh-CN" sz="1600" b="1" dirty="0">
                      <a:solidFill>
                        <a:schemeClr val="accent1"/>
                      </a:solidFill>
                    </a:rPr>
                    <a:t>Title text preset</a:t>
                  </a:r>
                  <a:endParaRPr lang="zh-CN" altLang="en-US" sz="1600" b="1" dirty="0">
                    <a:solidFill>
                      <a:schemeClr val="accent1"/>
                    </a:solidFill>
                  </a:endParaRPr>
                </a:p>
              </p:txBody>
            </p:sp>
          </p:grpSp>
        </p:grpSp>
        <p:grpSp>
          <p:nvGrpSpPr>
            <p:cNvPr id="9" name="组合 8">
              <a:extLst>
                <a:ext uri="{FF2B5EF4-FFF2-40B4-BE49-F238E27FC236}">
                  <a16:creationId xmlns:a16="http://schemas.microsoft.com/office/drawing/2014/main" id="{05D6F65D-D8B0-435F-B97E-800E289E58AD}"/>
                </a:ext>
              </a:extLst>
            </p:cNvPr>
            <p:cNvGrpSpPr/>
            <p:nvPr/>
          </p:nvGrpSpPr>
          <p:grpSpPr>
            <a:xfrm>
              <a:off x="4699254" y="2871589"/>
              <a:ext cx="2925205" cy="784501"/>
              <a:chOff x="6265673" y="3828786"/>
              <a:chExt cx="3900273" cy="1046002"/>
            </a:xfrm>
          </p:grpSpPr>
          <p:grpSp>
            <p:nvGrpSpPr>
              <p:cNvPr id="17" name="组合 16">
                <a:extLst>
                  <a:ext uri="{FF2B5EF4-FFF2-40B4-BE49-F238E27FC236}">
                    <a16:creationId xmlns:a16="http://schemas.microsoft.com/office/drawing/2014/main" id="{43F7F086-28E5-415F-AA96-56F21462E13F}"/>
                  </a:ext>
                </a:extLst>
              </p:cNvPr>
              <p:cNvGrpSpPr/>
              <p:nvPr/>
            </p:nvGrpSpPr>
            <p:grpSpPr>
              <a:xfrm>
                <a:off x="6265673" y="3973195"/>
                <a:ext cx="648072" cy="648072"/>
                <a:chOff x="4792557" y="2249137"/>
                <a:chExt cx="648072" cy="648072"/>
              </a:xfrm>
            </p:grpSpPr>
            <p:sp>
              <p:nvSpPr>
                <p:cNvPr id="21" name="îṣļîḑé-Oval 20">
                  <a:extLst>
                    <a:ext uri="{FF2B5EF4-FFF2-40B4-BE49-F238E27FC236}">
                      <a16:creationId xmlns:a16="http://schemas.microsoft.com/office/drawing/2014/main" id="{C71A9B5F-2E19-42EA-B77D-4DD34D962BE2}"/>
                    </a:ext>
                  </a:extLst>
                </p:cNvPr>
                <p:cNvSpPr/>
                <p:nvPr/>
              </p:nvSpPr>
              <p:spPr>
                <a:xfrm>
                  <a:off x="4792557" y="2249137"/>
                  <a:ext cx="648072" cy="648072"/>
                </a:xfrm>
                <a:prstGeom prst="ellipse">
                  <a:avLst/>
                </a:prstGeom>
                <a:ln w="381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endParaRPr dirty="0"/>
                </a:p>
              </p:txBody>
            </p:sp>
            <p:sp>
              <p:nvSpPr>
                <p:cNvPr id="22" name="îṣļîḑé-Freeform 70">
                  <a:extLst>
                    <a:ext uri="{FF2B5EF4-FFF2-40B4-BE49-F238E27FC236}">
                      <a16:creationId xmlns:a16="http://schemas.microsoft.com/office/drawing/2014/main" id="{A226E5C0-8C98-4EB5-A8A5-51871EDA747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26447" y="2390028"/>
                  <a:ext cx="380293" cy="366291"/>
                </a:xfrm>
                <a:custGeom>
                  <a:avLst/>
                  <a:gdLst>
                    <a:gd name="T0" fmla="*/ 4096 w 6827"/>
                    <a:gd name="T1" fmla="*/ 4551 h 6827"/>
                    <a:gd name="T2" fmla="*/ 6258 w 6827"/>
                    <a:gd name="T3" fmla="*/ 4096 h 6827"/>
                    <a:gd name="T4" fmla="*/ 2348 w 6827"/>
                    <a:gd name="T5" fmla="*/ 4911 h 6827"/>
                    <a:gd name="T6" fmla="*/ 569 w 6827"/>
                    <a:gd name="T7" fmla="*/ 4551 h 6827"/>
                    <a:gd name="T8" fmla="*/ 569 w 6827"/>
                    <a:gd name="T9" fmla="*/ 3982 h 6827"/>
                    <a:gd name="T10" fmla="*/ 1707 w 6827"/>
                    <a:gd name="T11" fmla="*/ 2503 h 6827"/>
                    <a:gd name="T12" fmla="*/ 3868 w 6827"/>
                    <a:gd name="T13" fmla="*/ 2731 h 6827"/>
                    <a:gd name="T14" fmla="*/ 5827 w 6827"/>
                    <a:gd name="T15" fmla="*/ 2004 h 6827"/>
                    <a:gd name="T16" fmla="*/ 6258 w 6827"/>
                    <a:gd name="T17" fmla="*/ 1820 h 6827"/>
                    <a:gd name="T18" fmla="*/ 4779 w 6827"/>
                    <a:gd name="T19" fmla="*/ 0 h 6827"/>
                    <a:gd name="T20" fmla="*/ 2854 w 6827"/>
                    <a:gd name="T21" fmla="*/ 2381 h 6827"/>
                    <a:gd name="T22" fmla="*/ 1239 w 6827"/>
                    <a:gd name="T23" fmla="*/ 2257 h 6827"/>
                    <a:gd name="T24" fmla="*/ 569 w 6827"/>
                    <a:gd name="T25" fmla="*/ 2844 h 6827"/>
                    <a:gd name="T26" fmla="*/ 569 w 6827"/>
                    <a:gd name="T27" fmla="*/ 2276 h 6827"/>
                    <a:gd name="T28" fmla="*/ 569 w 6827"/>
                    <a:gd name="T29" fmla="*/ 1707 h 6827"/>
                    <a:gd name="T30" fmla="*/ 569 w 6827"/>
                    <a:gd name="T31" fmla="*/ 1138 h 6827"/>
                    <a:gd name="T32" fmla="*/ 569 w 6827"/>
                    <a:gd name="T33" fmla="*/ 569 h 6827"/>
                    <a:gd name="T34" fmla="*/ 341 w 6827"/>
                    <a:gd name="T35" fmla="*/ 0 h 6827"/>
                    <a:gd name="T36" fmla="*/ 114 w 6827"/>
                    <a:gd name="T37" fmla="*/ 569 h 6827"/>
                    <a:gd name="T38" fmla="*/ 114 w 6827"/>
                    <a:gd name="T39" fmla="*/ 1138 h 6827"/>
                    <a:gd name="T40" fmla="*/ 114 w 6827"/>
                    <a:gd name="T41" fmla="*/ 1707 h 6827"/>
                    <a:gd name="T42" fmla="*/ 114 w 6827"/>
                    <a:gd name="T43" fmla="*/ 2276 h 6827"/>
                    <a:gd name="T44" fmla="*/ 114 w 6827"/>
                    <a:gd name="T45" fmla="*/ 2844 h 6827"/>
                    <a:gd name="T46" fmla="*/ 114 w 6827"/>
                    <a:gd name="T47" fmla="*/ 3413 h 6827"/>
                    <a:gd name="T48" fmla="*/ 114 w 6827"/>
                    <a:gd name="T49" fmla="*/ 3982 h 6827"/>
                    <a:gd name="T50" fmla="*/ 114 w 6827"/>
                    <a:gd name="T51" fmla="*/ 4551 h 6827"/>
                    <a:gd name="T52" fmla="*/ 114 w 6827"/>
                    <a:gd name="T53" fmla="*/ 5120 h 6827"/>
                    <a:gd name="T54" fmla="*/ 114 w 6827"/>
                    <a:gd name="T55" fmla="*/ 5689 h 6827"/>
                    <a:gd name="T56" fmla="*/ 114 w 6827"/>
                    <a:gd name="T57" fmla="*/ 6258 h 6827"/>
                    <a:gd name="T58" fmla="*/ 683 w 6827"/>
                    <a:gd name="T59" fmla="*/ 6713 h 6827"/>
                    <a:gd name="T60" fmla="*/ 1252 w 6827"/>
                    <a:gd name="T61" fmla="*/ 6713 h 6827"/>
                    <a:gd name="T62" fmla="*/ 1820 w 6827"/>
                    <a:gd name="T63" fmla="*/ 6713 h 6827"/>
                    <a:gd name="T64" fmla="*/ 2389 w 6827"/>
                    <a:gd name="T65" fmla="*/ 6713 h 6827"/>
                    <a:gd name="T66" fmla="*/ 2958 w 6827"/>
                    <a:gd name="T67" fmla="*/ 6713 h 6827"/>
                    <a:gd name="T68" fmla="*/ 3527 w 6827"/>
                    <a:gd name="T69" fmla="*/ 6713 h 6827"/>
                    <a:gd name="T70" fmla="*/ 4096 w 6827"/>
                    <a:gd name="T71" fmla="*/ 6713 h 6827"/>
                    <a:gd name="T72" fmla="*/ 4665 w 6827"/>
                    <a:gd name="T73" fmla="*/ 6713 h 6827"/>
                    <a:gd name="T74" fmla="*/ 5234 w 6827"/>
                    <a:gd name="T75" fmla="*/ 6713 h 6827"/>
                    <a:gd name="T76" fmla="*/ 5803 w 6827"/>
                    <a:gd name="T77" fmla="*/ 6713 h 6827"/>
                    <a:gd name="T78" fmla="*/ 6371 w 6827"/>
                    <a:gd name="T79" fmla="*/ 6713 h 6827"/>
                    <a:gd name="T80" fmla="*/ 6827 w 6827"/>
                    <a:gd name="T81" fmla="*/ 6485 h 6827"/>
                    <a:gd name="T82" fmla="*/ 6371 w 6827"/>
                    <a:gd name="T83" fmla="*/ 6258 h 6827"/>
                    <a:gd name="T84" fmla="*/ 5803 w 6827"/>
                    <a:gd name="T85" fmla="*/ 6258 h 6827"/>
                    <a:gd name="T86" fmla="*/ 5234 w 6827"/>
                    <a:gd name="T87" fmla="*/ 6258 h 6827"/>
                    <a:gd name="T88" fmla="*/ 4665 w 6827"/>
                    <a:gd name="T89" fmla="*/ 6258 h 6827"/>
                    <a:gd name="T90" fmla="*/ 4096 w 6827"/>
                    <a:gd name="T91" fmla="*/ 6258 h 6827"/>
                    <a:gd name="T92" fmla="*/ 3527 w 6827"/>
                    <a:gd name="T93" fmla="*/ 6258 h 6827"/>
                    <a:gd name="T94" fmla="*/ 2958 w 6827"/>
                    <a:gd name="T95" fmla="*/ 6258 h 6827"/>
                    <a:gd name="T96" fmla="*/ 2389 w 6827"/>
                    <a:gd name="T97" fmla="*/ 6258 h 6827"/>
                    <a:gd name="T98" fmla="*/ 1820 w 6827"/>
                    <a:gd name="T99" fmla="*/ 6258 h 6827"/>
                    <a:gd name="T100" fmla="*/ 1252 w 6827"/>
                    <a:gd name="T101" fmla="*/ 6258 h 6827"/>
                    <a:gd name="T102" fmla="*/ 683 w 6827"/>
                    <a:gd name="T103" fmla="*/ 6258 h 68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6827" h="6827">
                      <a:moveTo>
                        <a:pt x="1263" y="5234"/>
                      </a:moveTo>
                      <a:cubicBezTo>
                        <a:pt x="1316" y="5493"/>
                        <a:pt x="1546" y="5689"/>
                        <a:pt x="1820" y="5689"/>
                      </a:cubicBezTo>
                      <a:cubicBezTo>
                        <a:pt x="2114" y="5689"/>
                        <a:pt x="2354" y="5464"/>
                        <a:pt x="2383" y="5178"/>
                      </a:cubicBezTo>
                      <a:lnTo>
                        <a:pt x="3568" y="4191"/>
                      </a:lnTo>
                      <a:cubicBezTo>
                        <a:pt x="3652" y="4401"/>
                        <a:pt x="3856" y="4551"/>
                        <a:pt x="4096" y="4551"/>
                      </a:cubicBezTo>
                      <a:cubicBezTo>
                        <a:pt x="4348" y="4551"/>
                        <a:pt x="4560" y="4385"/>
                        <a:pt x="4635" y="4157"/>
                      </a:cubicBezTo>
                      <a:lnTo>
                        <a:pt x="5696" y="4736"/>
                      </a:lnTo>
                      <a:cubicBezTo>
                        <a:pt x="5732" y="5016"/>
                        <a:pt x="5969" y="5234"/>
                        <a:pt x="6258" y="5234"/>
                      </a:cubicBezTo>
                      <a:cubicBezTo>
                        <a:pt x="6571" y="5234"/>
                        <a:pt x="6827" y="4979"/>
                        <a:pt x="6827" y="4665"/>
                      </a:cubicBezTo>
                      <a:cubicBezTo>
                        <a:pt x="6827" y="4351"/>
                        <a:pt x="6571" y="4096"/>
                        <a:pt x="6258" y="4096"/>
                      </a:cubicBezTo>
                      <a:cubicBezTo>
                        <a:pt x="6006" y="4096"/>
                        <a:pt x="5794" y="4262"/>
                        <a:pt x="5719" y="4490"/>
                      </a:cubicBezTo>
                      <a:lnTo>
                        <a:pt x="4658" y="3911"/>
                      </a:lnTo>
                      <a:cubicBezTo>
                        <a:pt x="4622" y="3631"/>
                        <a:pt x="4385" y="3413"/>
                        <a:pt x="4096" y="3413"/>
                      </a:cubicBezTo>
                      <a:cubicBezTo>
                        <a:pt x="3802" y="3413"/>
                        <a:pt x="3563" y="3638"/>
                        <a:pt x="3533" y="3924"/>
                      </a:cubicBezTo>
                      <a:lnTo>
                        <a:pt x="2348" y="4911"/>
                      </a:lnTo>
                      <a:cubicBezTo>
                        <a:pt x="2265" y="4701"/>
                        <a:pt x="2060" y="4551"/>
                        <a:pt x="1820" y="4551"/>
                      </a:cubicBezTo>
                      <a:cubicBezTo>
                        <a:pt x="1546" y="4551"/>
                        <a:pt x="1316" y="4747"/>
                        <a:pt x="1263" y="5006"/>
                      </a:cubicBezTo>
                      <a:lnTo>
                        <a:pt x="455" y="5006"/>
                      </a:lnTo>
                      <a:lnTo>
                        <a:pt x="455" y="4551"/>
                      </a:lnTo>
                      <a:lnTo>
                        <a:pt x="569" y="4551"/>
                      </a:lnTo>
                      <a:cubicBezTo>
                        <a:pt x="632" y="4551"/>
                        <a:pt x="683" y="4500"/>
                        <a:pt x="683" y="4437"/>
                      </a:cubicBezTo>
                      <a:cubicBezTo>
                        <a:pt x="683" y="4374"/>
                        <a:pt x="632" y="4324"/>
                        <a:pt x="569" y="4324"/>
                      </a:cubicBezTo>
                      <a:lnTo>
                        <a:pt x="455" y="4324"/>
                      </a:lnTo>
                      <a:lnTo>
                        <a:pt x="455" y="3982"/>
                      </a:lnTo>
                      <a:lnTo>
                        <a:pt x="569" y="3982"/>
                      </a:lnTo>
                      <a:cubicBezTo>
                        <a:pt x="632" y="3982"/>
                        <a:pt x="683" y="3931"/>
                        <a:pt x="683" y="3868"/>
                      </a:cubicBezTo>
                      <a:cubicBezTo>
                        <a:pt x="683" y="3806"/>
                        <a:pt x="632" y="3755"/>
                        <a:pt x="569" y="3755"/>
                      </a:cubicBezTo>
                      <a:lnTo>
                        <a:pt x="480" y="3755"/>
                      </a:lnTo>
                      <a:lnTo>
                        <a:pt x="1407" y="2416"/>
                      </a:lnTo>
                      <a:cubicBezTo>
                        <a:pt x="1494" y="2470"/>
                        <a:pt x="1596" y="2503"/>
                        <a:pt x="1707" y="2503"/>
                      </a:cubicBezTo>
                      <a:cubicBezTo>
                        <a:pt x="1888" y="2503"/>
                        <a:pt x="2048" y="2416"/>
                        <a:pt x="2152" y="2284"/>
                      </a:cubicBezTo>
                      <a:lnTo>
                        <a:pt x="2752" y="2584"/>
                      </a:lnTo>
                      <a:cubicBezTo>
                        <a:pt x="2740" y="2631"/>
                        <a:pt x="2731" y="2680"/>
                        <a:pt x="2731" y="2731"/>
                      </a:cubicBezTo>
                      <a:cubicBezTo>
                        <a:pt x="2731" y="3044"/>
                        <a:pt x="2986" y="3300"/>
                        <a:pt x="3300" y="3300"/>
                      </a:cubicBezTo>
                      <a:cubicBezTo>
                        <a:pt x="3613" y="3300"/>
                        <a:pt x="3868" y="3044"/>
                        <a:pt x="3868" y="2731"/>
                      </a:cubicBezTo>
                      <a:cubicBezTo>
                        <a:pt x="3868" y="2608"/>
                        <a:pt x="3829" y="2496"/>
                        <a:pt x="3763" y="2403"/>
                      </a:cubicBezTo>
                      <a:lnTo>
                        <a:pt x="4488" y="1055"/>
                      </a:lnTo>
                      <a:cubicBezTo>
                        <a:pt x="4574" y="1107"/>
                        <a:pt x="4672" y="1138"/>
                        <a:pt x="4779" y="1138"/>
                      </a:cubicBezTo>
                      <a:cubicBezTo>
                        <a:pt x="4891" y="1138"/>
                        <a:pt x="4995" y="1104"/>
                        <a:pt x="5083" y="1048"/>
                      </a:cubicBezTo>
                      <a:lnTo>
                        <a:pt x="5827" y="2004"/>
                      </a:lnTo>
                      <a:cubicBezTo>
                        <a:pt x="5829" y="2007"/>
                        <a:pt x="5833" y="2009"/>
                        <a:pt x="5836" y="2011"/>
                      </a:cubicBezTo>
                      <a:cubicBezTo>
                        <a:pt x="5745" y="2112"/>
                        <a:pt x="5689" y="2244"/>
                        <a:pt x="5689" y="2389"/>
                      </a:cubicBezTo>
                      <a:cubicBezTo>
                        <a:pt x="5689" y="2703"/>
                        <a:pt x="5944" y="2958"/>
                        <a:pt x="6258" y="2958"/>
                      </a:cubicBezTo>
                      <a:cubicBezTo>
                        <a:pt x="6571" y="2958"/>
                        <a:pt x="6827" y="2703"/>
                        <a:pt x="6827" y="2389"/>
                      </a:cubicBezTo>
                      <a:cubicBezTo>
                        <a:pt x="6827" y="2076"/>
                        <a:pt x="6571" y="1820"/>
                        <a:pt x="6258" y="1820"/>
                      </a:cubicBezTo>
                      <a:cubicBezTo>
                        <a:pt x="6170" y="1820"/>
                        <a:pt x="6087" y="1842"/>
                        <a:pt x="6013" y="1878"/>
                      </a:cubicBezTo>
                      <a:cubicBezTo>
                        <a:pt x="6010" y="1874"/>
                        <a:pt x="6010" y="1869"/>
                        <a:pt x="6006" y="1864"/>
                      </a:cubicBezTo>
                      <a:lnTo>
                        <a:pt x="5248" y="890"/>
                      </a:lnTo>
                      <a:cubicBezTo>
                        <a:pt x="5311" y="798"/>
                        <a:pt x="5348" y="688"/>
                        <a:pt x="5348" y="569"/>
                      </a:cubicBezTo>
                      <a:cubicBezTo>
                        <a:pt x="5348" y="255"/>
                        <a:pt x="5092" y="0"/>
                        <a:pt x="4779" y="0"/>
                      </a:cubicBezTo>
                      <a:cubicBezTo>
                        <a:pt x="4465" y="0"/>
                        <a:pt x="4210" y="255"/>
                        <a:pt x="4210" y="569"/>
                      </a:cubicBezTo>
                      <a:cubicBezTo>
                        <a:pt x="4210" y="691"/>
                        <a:pt x="4249" y="804"/>
                        <a:pt x="4315" y="897"/>
                      </a:cubicBezTo>
                      <a:lnTo>
                        <a:pt x="3590" y="2244"/>
                      </a:lnTo>
                      <a:cubicBezTo>
                        <a:pt x="3505" y="2193"/>
                        <a:pt x="3406" y="2162"/>
                        <a:pt x="3300" y="2162"/>
                      </a:cubicBezTo>
                      <a:cubicBezTo>
                        <a:pt x="3118" y="2162"/>
                        <a:pt x="2959" y="2248"/>
                        <a:pt x="2854" y="2381"/>
                      </a:cubicBezTo>
                      <a:lnTo>
                        <a:pt x="2254" y="2081"/>
                      </a:lnTo>
                      <a:cubicBezTo>
                        <a:pt x="2267" y="2034"/>
                        <a:pt x="2276" y="1985"/>
                        <a:pt x="2276" y="1934"/>
                      </a:cubicBezTo>
                      <a:cubicBezTo>
                        <a:pt x="2276" y="1621"/>
                        <a:pt x="2020" y="1365"/>
                        <a:pt x="1707" y="1365"/>
                      </a:cubicBezTo>
                      <a:cubicBezTo>
                        <a:pt x="1393" y="1365"/>
                        <a:pt x="1138" y="1621"/>
                        <a:pt x="1138" y="1934"/>
                      </a:cubicBezTo>
                      <a:cubicBezTo>
                        <a:pt x="1138" y="2054"/>
                        <a:pt x="1176" y="2166"/>
                        <a:pt x="1239" y="2257"/>
                      </a:cubicBezTo>
                      <a:lnTo>
                        <a:pt x="593" y="3191"/>
                      </a:lnTo>
                      <a:cubicBezTo>
                        <a:pt x="585" y="3189"/>
                        <a:pt x="578" y="3186"/>
                        <a:pt x="569" y="3186"/>
                      </a:cubicBezTo>
                      <a:lnTo>
                        <a:pt x="455" y="3186"/>
                      </a:lnTo>
                      <a:lnTo>
                        <a:pt x="455" y="2844"/>
                      </a:lnTo>
                      <a:lnTo>
                        <a:pt x="569" y="2844"/>
                      </a:lnTo>
                      <a:cubicBezTo>
                        <a:pt x="632" y="2844"/>
                        <a:pt x="683" y="2794"/>
                        <a:pt x="683" y="2731"/>
                      </a:cubicBezTo>
                      <a:cubicBezTo>
                        <a:pt x="683" y="2668"/>
                        <a:pt x="632" y="2617"/>
                        <a:pt x="569" y="2617"/>
                      </a:cubicBezTo>
                      <a:lnTo>
                        <a:pt x="455" y="2617"/>
                      </a:lnTo>
                      <a:lnTo>
                        <a:pt x="455" y="2276"/>
                      </a:lnTo>
                      <a:lnTo>
                        <a:pt x="569" y="2276"/>
                      </a:lnTo>
                      <a:cubicBezTo>
                        <a:pt x="632" y="2276"/>
                        <a:pt x="683" y="2225"/>
                        <a:pt x="683" y="2162"/>
                      </a:cubicBezTo>
                      <a:cubicBezTo>
                        <a:pt x="683" y="2099"/>
                        <a:pt x="632" y="2048"/>
                        <a:pt x="569" y="2048"/>
                      </a:cubicBezTo>
                      <a:lnTo>
                        <a:pt x="455" y="2048"/>
                      </a:lnTo>
                      <a:lnTo>
                        <a:pt x="455" y="1707"/>
                      </a:lnTo>
                      <a:lnTo>
                        <a:pt x="569" y="1707"/>
                      </a:lnTo>
                      <a:cubicBezTo>
                        <a:pt x="632" y="1707"/>
                        <a:pt x="683" y="1656"/>
                        <a:pt x="683" y="1593"/>
                      </a:cubicBezTo>
                      <a:cubicBezTo>
                        <a:pt x="683" y="1530"/>
                        <a:pt x="632" y="1479"/>
                        <a:pt x="569" y="1479"/>
                      </a:cubicBezTo>
                      <a:lnTo>
                        <a:pt x="455" y="1479"/>
                      </a:lnTo>
                      <a:lnTo>
                        <a:pt x="455" y="1138"/>
                      </a:lnTo>
                      <a:lnTo>
                        <a:pt x="569" y="1138"/>
                      </a:lnTo>
                      <a:cubicBezTo>
                        <a:pt x="632" y="1138"/>
                        <a:pt x="683" y="1087"/>
                        <a:pt x="683" y="1024"/>
                      </a:cubicBezTo>
                      <a:cubicBezTo>
                        <a:pt x="683" y="961"/>
                        <a:pt x="632" y="910"/>
                        <a:pt x="569" y="910"/>
                      </a:cubicBezTo>
                      <a:lnTo>
                        <a:pt x="455" y="910"/>
                      </a:lnTo>
                      <a:lnTo>
                        <a:pt x="455" y="569"/>
                      </a:lnTo>
                      <a:lnTo>
                        <a:pt x="569" y="569"/>
                      </a:lnTo>
                      <a:cubicBezTo>
                        <a:pt x="632" y="569"/>
                        <a:pt x="683" y="518"/>
                        <a:pt x="683" y="455"/>
                      </a:cubicBezTo>
                      <a:cubicBezTo>
                        <a:pt x="683" y="392"/>
                        <a:pt x="632" y="341"/>
                        <a:pt x="569" y="341"/>
                      </a:cubicBezTo>
                      <a:lnTo>
                        <a:pt x="455" y="341"/>
                      </a:lnTo>
                      <a:lnTo>
                        <a:pt x="455" y="114"/>
                      </a:lnTo>
                      <a:cubicBezTo>
                        <a:pt x="455" y="51"/>
                        <a:pt x="404" y="0"/>
                        <a:pt x="341" y="0"/>
                      </a:cubicBezTo>
                      <a:cubicBezTo>
                        <a:pt x="278" y="0"/>
                        <a:pt x="228" y="51"/>
                        <a:pt x="228" y="114"/>
                      </a:cubicBezTo>
                      <a:lnTo>
                        <a:pt x="228" y="341"/>
                      </a:lnTo>
                      <a:lnTo>
                        <a:pt x="114" y="341"/>
                      </a:lnTo>
                      <a:cubicBezTo>
                        <a:pt x="51" y="341"/>
                        <a:pt x="0" y="392"/>
                        <a:pt x="0" y="455"/>
                      </a:cubicBezTo>
                      <a:cubicBezTo>
                        <a:pt x="0" y="518"/>
                        <a:pt x="51" y="569"/>
                        <a:pt x="114" y="569"/>
                      </a:cubicBezTo>
                      <a:lnTo>
                        <a:pt x="228" y="569"/>
                      </a:lnTo>
                      <a:lnTo>
                        <a:pt x="228" y="910"/>
                      </a:lnTo>
                      <a:lnTo>
                        <a:pt x="114" y="910"/>
                      </a:lnTo>
                      <a:cubicBezTo>
                        <a:pt x="51" y="910"/>
                        <a:pt x="0" y="961"/>
                        <a:pt x="0" y="1024"/>
                      </a:cubicBezTo>
                      <a:cubicBezTo>
                        <a:pt x="0" y="1087"/>
                        <a:pt x="51" y="1138"/>
                        <a:pt x="114" y="1138"/>
                      </a:cubicBezTo>
                      <a:lnTo>
                        <a:pt x="228" y="1138"/>
                      </a:lnTo>
                      <a:lnTo>
                        <a:pt x="228" y="1479"/>
                      </a:lnTo>
                      <a:lnTo>
                        <a:pt x="114" y="1479"/>
                      </a:lnTo>
                      <a:cubicBezTo>
                        <a:pt x="51" y="1479"/>
                        <a:pt x="0" y="1530"/>
                        <a:pt x="0" y="1593"/>
                      </a:cubicBezTo>
                      <a:cubicBezTo>
                        <a:pt x="0" y="1656"/>
                        <a:pt x="51" y="1707"/>
                        <a:pt x="114" y="1707"/>
                      </a:cubicBezTo>
                      <a:lnTo>
                        <a:pt x="228" y="1707"/>
                      </a:lnTo>
                      <a:lnTo>
                        <a:pt x="228" y="2048"/>
                      </a:lnTo>
                      <a:lnTo>
                        <a:pt x="114" y="2048"/>
                      </a:lnTo>
                      <a:cubicBezTo>
                        <a:pt x="51" y="2048"/>
                        <a:pt x="0" y="2099"/>
                        <a:pt x="0" y="2162"/>
                      </a:cubicBezTo>
                      <a:cubicBezTo>
                        <a:pt x="0" y="2225"/>
                        <a:pt x="51" y="2276"/>
                        <a:pt x="114" y="2276"/>
                      </a:cubicBezTo>
                      <a:lnTo>
                        <a:pt x="228" y="2276"/>
                      </a:lnTo>
                      <a:lnTo>
                        <a:pt x="228" y="2617"/>
                      </a:lnTo>
                      <a:lnTo>
                        <a:pt x="114" y="2617"/>
                      </a:lnTo>
                      <a:cubicBezTo>
                        <a:pt x="51" y="2617"/>
                        <a:pt x="0" y="2668"/>
                        <a:pt x="0" y="2731"/>
                      </a:cubicBezTo>
                      <a:cubicBezTo>
                        <a:pt x="0" y="2794"/>
                        <a:pt x="51" y="2844"/>
                        <a:pt x="114" y="2844"/>
                      </a:cubicBezTo>
                      <a:lnTo>
                        <a:pt x="228" y="2844"/>
                      </a:lnTo>
                      <a:lnTo>
                        <a:pt x="228" y="3186"/>
                      </a:lnTo>
                      <a:lnTo>
                        <a:pt x="114" y="3186"/>
                      </a:lnTo>
                      <a:cubicBezTo>
                        <a:pt x="51" y="3186"/>
                        <a:pt x="0" y="3237"/>
                        <a:pt x="0" y="3300"/>
                      </a:cubicBezTo>
                      <a:cubicBezTo>
                        <a:pt x="0" y="3362"/>
                        <a:pt x="51" y="3413"/>
                        <a:pt x="114" y="3413"/>
                      </a:cubicBezTo>
                      <a:lnTo>
                        <a:pt x="228" y="3413"/>
                      </a:lnTo>
                      <a:lnTo>
                        <a:pt x="228" y="3755"/>
                      </a:lnTo>
                      <a:lnTo>
                        <a:pt x="114" y="3755"/>
                      </a:lnTo>
                      <a:cubicBezTo>
                        <a:pt x="51" y="3755"/>
                        <a:pt x="0" y="3806"/>
                        <a:pt x="0" y="3868"/>
                      </a:cubicBezTo>
                      <a:cubicBezTo>
                        <a:pt x="0" y="3931"/>
                        <a:pt x="51" y="3982"/>
                        <a:pt x="114" y="3982"/>
                      </a:cubicBezTo>
                      <a:lnTo>
                        <a:pt x="228" y="3982"/>
                      </a:lnTo>
                      <a:lnTo>
                        <a:pt x="228" y="4324"/>
                      </a:lnTo>
                      <a:lnTo>
                        <a:pt x="114" y="4324"/>
                      </a:lnTo>
                      <a:cubicBezTo>
                        <a:pt x="51" y="4324"/>
                        <a:pt x="0" y="4374"/>
                        <a:pt x="0" y="4437"/>
                      </a:cubicBezTo>
                      <a:cubicBezTo>
                        <a:pt x="0" y="4500"/>
                        <a:pt x="51" y="4551"/>
                        <a:pt x="114" y="4551"/>
                      </a:cubicBezTo>
                      <a:lnTo>
                        <a:pt x="228" y="4551"/>
                      </a:lnTo>
                      <a:lnTo>
                        <a:pt x="228" y="4892"/>
                      </a:lnTo>
                      <a:lnTo>
                        <a:pt x="114" y="4892"/>
                      </a:lnTo>
                      <a:cubicBezTo>
                        <a:pt x="51" y="4892"/>
                        <a:pt x="0" y="4943"/>
                        <a:pt x="0" y="5006"/>
                      </a:cubicBezTo>
                      <a:cubicBezTo>
                        <a:pt x="0" y="5069"/>
                        <a:pt x="51" y="5120"/>
                        <a:pt x="114" y="5120"/>
                      </a:cubicBezTo>
                      <a:lnTo>
                        <a:pt x="228" y="5120"/>
                      </a:lnTo>
                      <a:lnTo>
                        <a:pt x="228" y="5461"/>
                      </a:lnTo>
                      <a:lnTo>
                        <a:pt x="114" y="5461"/>
                      </a:lnTo>
                      <a:cubicBezTo>
                        <a:pt x="51" y="5461"/>
                        <a:pt x="0" y="5512"/>
                        <a:pt x="0" y="5575"/>
                      </a:cubicBezTo>
                      <a:cubicBezTo>
                        <a:pt x="0" y="5638"/>
                        <a:pt x="51" y="5689"/>
                        <a:pt x="114" y="5689"/>
                      </a:cubicBezTo>
                      <a:lnTo>
                        <a:pt x="228" y="5689"/>
                      </a:lnTo>
                      <a:lnTo>
                        <a:pt x="228" y="6030"/>
                      </a:lnTo>
                      <a:lnTo>
                        <a:pt x="114" y="6030"/>
                      </a:lnTo>
                      <a:cubicBezTo>
                        <a:pt x="51" y="6030"/>
                        <a:pt x="0" y="6081"/>
                        <a:pt x="0" y="6144"/>
                      </a:cubicBezTo>
                      <a:cubicBezTo>
                        <a:pt x="0" y="6207"/>
                        <a:pt x="51" y="6258"/>
                        <a:pt x="114" y="6258"/>
                      </a:cubicBezTo>
                      <a:lnTo>
                        <a:pt x="228" y="6258"/>
                      </a:lnTo>
                      <a:lnTo>
                        <a:pt x="228" y="6485"/>
                      </a:lnTo>
                      <a:cubicBezTo>
                        <a:pt x="228" y="6548"/>
                        <a:pt x="278" y="6599"/>
                        <a:pt x="341" y="6599"/>
                      </a:cubicBezTo>
                      <a:lnTo>
                        <a:pt x="683" y="6599"/>
                      </a:lnTo>
                      <a:lnTo>
                        <a:pt x="683" y="6713"/>
                      </a:lnTo>
                      <a:cubicBezTo>
                        <a:pt x="683" y="6776"/>
                        <a:pt x="734" y="6827"/>
                        <a:pt x="796" y="6827"/>
                      </a:cubicBezTo>
                      <a:cubicBezTo>
                        <a:pt x="859" y="6827"/>
                        <a:pt x="910" y="6776"/>
                        <a:pt x="910" y="6713"/>
                      </a:cubicBezTo>
                      <a:lnTo>
                        <a:pt x="910" y="6599"/>
                      </a:lnTo>
                      <a:lnTo>
                        <a:pt x="1252" y="6599"/>
                      </a:lnTo>
                      <a:lnTo>
                        <a:pt x="1252" y="6713"/>
                      </a:lnTo>
                      <a:cubicBezTo>
                        <a:pt x="1252" y="6776"/>
                        <a:pt x="1302" y="6827"/>
                        <a:pt x="1365" y="6827"/>
                      </a:cubicBezTo>
                      <a:cubicBezTo>
                        <a:pt x="1428" y="6827"/>
                        <a:pt x="1479" y="6776"/>
                        <a:pt x="1479" y="6713"/>
                      </a:cubicBezTo>
                      <a:lnTo>
                        <a:pt x="1479" y="6599"/>
                      </a:lnTo>
                      <a:lnTo>
                        <a:pt x="1820" y="6599"/>
                      </a:lnTo>
                      <a:lnTo>
                        <a:pt x="1820" y="6713"/>
                      </a:lnTo>
                      <a:cubicBezTo>
                        <a:pt x="1820" y="6776"/>
                        <a:pt x="1871" y="6827"/>
                        <a:pt x="1934" y="6827"/>
                      </a:cubicBezTo>
                      <a:cubicBezTo>
                        <a:pt x="1997" y="6827"/>
                        <a:pt x="2048" y="6776"/>
                        <a:pt x="2048" y="6713"/>
                      </a:cubicBezTo>
                      <a:lnTo>
                        <a:pt x="2048" y="6599"/>
                      </a:lnTo>
                      <a:lnTo>
                        <a:pt x="2389" y="6599"/>
                      </a:lnTo>
                      <a:lnTo>
                        <a:pt x="2389" y="6713"/>
                      </a:lnTo>
                      <a:cubicBezTo>
                        <a:pt x="2389" y="6776"/>
                        <a:pt x="2440" y="6827"/>
                        <a:pt x="2503" y="6827"/>
                      </a:cubicBezTo>
                      <a:cubicBezTo>
                        <a:pt x="2566" y="6827"/>
                        <a:pt x="2617" y="6776"/>
                        <a:pt x="2617" y="6713"/>
                      </a:cubicBezTo>
                      <a:lnTo>
                        <a:pt x="2617" y="6599"/>
                      </a:lnTo>
                      <a:lnTo>
                        <a:pt x="2958" y="6599"/>
                      </a:lnTo>
                      <a:lnTo>
                        <a:pt x="2958" y="6713"/>
                      </a:lnTo>
                      <a:cubicBezTo>
                        <a:pt x="2958" y="6776"/>
                        <a:pt x="3009" y="6827"/>
                        <a:pt x="3072" y="6827"/>
                      </a:cubicBezTo>
                      <a:cubicBezTo>
                        <a:pt x="3135" y="6827"/>
                        <a:pt x="3186" y="6776"/>
                        <a:pt x="3186" y="6713"/>
                      </a:cubicBezTo>
                      <a:lnTo>
                        <a:pt x="3186" y="6599"/>
                      </a:lnTo>
                      <a:lnTo>
                        <a:pt x="3527" y="6599"/>
                      </a:lnTo>
                      <a:lnTo>
                        <a:pt x="3527" y="6713"/>
                      </a:lnTo>
                      <a:cubicBezTo>
                        <a:pt x="3527" y="6776"/>
                        <a:pt x="3578" y="6827"/>
                        <a:pt x="3641" y="6827"/>
                      </a:cubicBezTo>
                      <a:cubicBezTo>
                        <a:pt x="3704" y="6827"/>
                        <a:pt x="3755" y="6776"/>
                        <a:pt x="3755" y="6713"/>
                      </a:cubicBezTo>
                      <a:lnTo>
                        <a:pt x="3755" y="6599"/>
                      </a:lnTo>
                      <a:lnTo>
                        <a:pt x="4096" y="6599"/>
                      </a:lnTo>
                      <a:lnTo>
                        <a:pt x="4096" y="6713"/>
                      </a:lnTo>
                      <a:cubicBezTo>
                        <a:pt x="4096" y="6776"/>
                        <a:pt x="4147" y="6827"/>
                        <a:pt x="4210" y="6827"/>
                      </a:cubicBezTo>
                      <a:cubicBezTo>
                        <a:pt x="4273" y="6827"/>
                        <a:pt x="4323" y="6776"/>
                        <a:pt x="4323" y="6713"/>
                      </a:cubicBezTo>
                      <a:lnTo>
                        <a:pt x="4323" y="6599"/>
                      </a:lnTo>
                      <a:lnTo>
                        <a:pt x="4665" y="6599"/>
                      </a:lnTo>
                      <a:lnTo>
                        <a:pt x="4665" y="6713"/>
                      </a:lnTo>
                      <a:cubicBezTo>
                        <a:pt x="4665" y="6776"/>
                        <a:pt x="4716" y="6827"/>
                        <a:pt x="4779" y="6827"/>
                      </a:cubicBezTo>
                      <a:cubicBezTo>
                        <a:pt x="4842" y="6827"/>
                        <a:pt x="4892" y="6776"/>
                        <a:pt x="4892" y="6713"/>
                      </a:cubicBezTo>
                      <a:lnTo>
                        <a:pt x="4892" y="6599"/>
                      </a:lnTo>
                      <a:lnTo>
                        <a:pt x="5234" y="6599"/>
                      </a:lnTo>
                      <a:lnTo>
                        <a:pt x="5234" y="6713"/>
                      </a:lnTo>
                      <a:cubicBezTo>
                        <a:pt x="5234" y="6776"/>
                        <a:pt x="5285" y="6827"/>
                        <a:pt x="5347" y="6827"/>
                      </a:cubicBezTo>
                      <a:cubicBezTo>
                        <a:pt x="5410" y="6827"/>
                        <a:pt x="5461" y="6776"/>
                        <a:pt x="5461" y="6713"/>
                      </a:cubicBezTo>
                      <a:lnTo>
                        <a:pt x="5461" y="6599"/>
                      </a:lnTo>
                      <a:lnTo>
                        <a:pt x="5803" y="6599"/>
                      </a:lnTo>
                      <a:lnTo>
                        <a:pt x="5803" y="6713"/>
                      </a:lnTo>
                      <a:cubicBezTo>
                        <a:pt x="5803" y="6776"/>
                        <a:pt x="5853" y="6827"/>
                        <a:pt x="5916" y="6827"/>
                      </a:cubicBezTo>
                      <a:cubicBezTo>
                        <a:pt x="5979" y="6827"/>
                        <a:pt x="6030" y="6776"/>
                        <a:pt x="6030" y="6713"/>
                      </a:cubicBezTo>
                      <a:lnTo>
                        <a:pt x="6030" y="6599"/>
                      </a:lnTo>
                      <a:lnTo>
                        <a:pt x="6371" y="6599"/>
                      </a:lnTo>
                      <a:lnTo>
                        <a:pt x="6371" y="6713"/>
                      </a:lnTo>
                      <a:cubicBezTo>
                        <a:pt x="6371" y="6776"/>
                        <a:pt x="6422" y="6827"/>
                        <a:pt x="6485" y="6827"/>
                      </a:cubicBezTo>
                      <a:cubicBezTo>
                        <a:pt x="6548" y="6827"/>
                        <a:pt x="6599" y="6776"/>
                        <a:pt x="6599" y="6713"/>
                      </a:cubicBezTo>
                      <a:lnTo>
                        <a:pt x="6599" y="6599"/>
                      </a:lnTo>
                      <a:lnTo>
                        <a:pt x="6713" y="6599"/>
                      </a:lnTo>
                      <a:cubicBezTo>
                        <a:pt x="6776" y="6599"/>
                        <a:pt x="6827" y="6548"/>
                        <a:pt x="6827" y="6485"/>
                      </a:cubicBezTo>
                      <a:cubicBezTo>
                        <a:pt x="6827" y="6422"/>
                        <a:pt x="6776" y="6372"/>
                        <a:pt x="6713" y="6372"/>
                      </a:cubicBezTo>
                      <a:lnTo>
                        <a:pt x="6599" y="6372"/>
                      </a:lnTo>
                      <a:lnTo>
                        <a:pt x="6599" y="6258"/>
                      </a:lnTo>
                      <a:cubicBezTo>
                        <a:pt x="6599" y="6195"/>
                        <a:pt x="6548" y="6144"/>
                        <a:pt x="6485" y="6144"/>
                      </a:cubicBezTo>
                      <a:cubicBezTo>
                        <a:pt x="6422" y="6144"/>
                        <a:pt x="6371" y="6195"/>
                        <a:pt x="6371" y="6258"/>
                      </a:cubicBezTo>
                      <a:lnTo>
                        <a:pt x="6371" y="6372"/>
                      </a:lnTo>
                      <a:lnTo>
                        <a:pt x="6030" y="6372"/>
                      </a:lnTo>
                      <a:lnTo>
                        <a:pt x="6030" y="6258"/>
                      </a:lnTo>
                      <a:cubicBezTo>
                        <a:pt x="6030" y="6195"/>
                        <a:pt x="5979" y="6144"/>
                        <a:pt x="5916" y="6144"/>
                      </a:cubicBezTo>
                      <a:cubicBezTo>
                        <a:pt x="5853" y="6144"/>
                        <a:pt x="5803" y="6195"/>
                        <a:pt x="5803" y="6258"/>
                      </a:cubicBezTo>
                      <a:lnTo>
                        <a:pt x="5803" y="6372"/>
                      </a:lnTo>
                      <a:lnTo>
                        <a:pt x="5461" y="6372"/>
                      </a:lnTo>
                      <a:lnTo>
                        <a:pt x="5461" y="6258"/>
                      </a:lnTo>
                      <a:cubicBezTo>
                        <a:pt x="5461" y="6195"/>
                        <a:pt x="5410" y="6144"/>
                        <a:pt x="5347" y="6144"/>
                      </a:cubicBezTo>
                      <a:cubicBezTo>
                        <a:pt x="5285" y="6144"/>
                        <a:pt x="5234" y="6195"/>
                        <a:pt x="5234" y="6258"/>
                      </a:cubicBezTo>
                      <a:lnTo>
                        <a:pt x="5234" y="6372"/>
                      </a:lnTo>
                      <a:lnTo>
                        <a:pt x="4892" y="6372"/>
                      </a:lnTo>
                      <a:lnTo>
                        <a:pt x="4892" y="6258"/>
                      </a:lnTo>
                      <a:cubicBezTo>
                        <a:pt x="4892" y="6195"/>
                        <a:pt x="4842" y="6144"/>
                        <a:pt x="4779" y="6144"/>
                      </a:cubicBezTo>
                      <a:cubicBezTo>
                        <a:pt x="4716" y="6144"/>
                        <a:pt x="4665" y="6195"/>
                        <a:pt x="4665" y="6258"/>
                      </a:cubicBezTo>
                      <a:lnTo>
                        <a:pt x="4665" y="6372"/>
                      </a:lnTo>
                      <a:lnTo>
                        <a:pt x="4323" y="6372"/>
                      </a:lnTo>
                      <a:lnTo>
                        <a:pt x="4323" y="6258"/>
                      </a:lnTo>
                      <a:cubicBezTo>
                        <a:pt x="4323" y="6195"/>
                        <a:pt x="4273" y="6144"/>
                        <a:pt x="4210" y="6144"/>
                      </a:cubicBezTo>
                      <a:cubicBezTo>
                        <a:pt x="4147" y="6144"/>
                        <a:pt x="4096" y="6195"/>
                        <a:pt x="4096" y="6258"/>
                      </a:cubicBezTo>
                      <a:lnTo>
                        <a:pt x="4096" y="6372"/>
                      </a:lnTo>
                      <a:lnTo>
                        <a:pt x="3755" y="6372"/>
                      </a:lnTo>
                      <a:lnTo>
                        <a:pt x="3755" y="6258"/>
                      </a:lnTo>
                      <a:cubicBezTo>
                        <a:pt x="3755" y="6195"/>
                        <a:pt x="3704" y="6144"/>
                        <a:pt x="3641" y="6144"/>
                      </a:cubicBezTo>
                      <a:cubicBezTo>
                        <a:pt x="3578" y="6144"/>
                        <a:pt x="3527" y="6195"/>
                        <a:pt x="3527" y="6258"/>
                      </a:cubicBezTo>
                      <a:lnTo>
                        <a:pt x="3527" y="6372"/>
                      </a:lnTo>
                      <a:lnTo>
                        <a:pt x="3186" y="6372"/>
                      </a:lnTo>
                      <a:lnTo>
                        <a:pt x="3186" y="6258"/>
                      </a:lnTo>
                      <a:cubicBezTo>
                        <a:pt x="3186" y="6195"/>
                        <a:pt x="3135" y="6144"/>
                        <a:pt x="3072" y="6144"/>
                      </a:cubicBezTo>
                      <a:cubicBezTo>
                        <a:pt x="3009" y="6144"/>
                        <a:pt x="2958" y="6195"/>
                        <a:pt x="2958" y="6258"/>
                      </a:cubicBezTo>
                      <a:lnTo>
                        <a:pt x="2958" y="6372"/>
                      </a:lnTo>
                      <a:lnTo>
                        <a:pt x="2617" y="6372"/>
                      </a:lnTo>
                      <a:lnTo>
                        <a:pt x="2617" y="6258"/>
                      </a:lnTo>
                      <a:cubicBezTo>
                        <a:pt x="2617" y="6195"/>
                        <a:pt x="2566" y="6144"/>
                        <a:pt x="2503" y="6144"/>
                      </a:cubicBezTo>
                      <a:cubicBezTo>
                        <a:pt x="2440" y="6144"/>
                        <a:pt x="2389" y="6195"/>
                        <a:pt x="2389" y="6258"/>
                      </a:cubicBezTo>
                      <a:lnTo>
                        <a:pt x="2389" y="6372"/>
                      </a:lnTo>
                      <a:lnTo>
                        <a:pt x="2048" y="6372"/>
                      </a:lnTo>
                      <a:lnTo>
                        <a:pt x="2048" y="6258"/>
                      </a:lnTo>
                      <a:cubicBezTo>
                        <a:pt x="2048" y="6195"/>
                        <a:pt x="1997" y="6144"/>
                        <a:pt x="1934" y="6144"/>
                      </a:cubicBezTo>
                      <a:cubicBezTo>
                        <a:pt x="1871" y="6144"/>
                        <a:pt x="1820" y="6195"/>
                        <a:pt x="1820" y="6258"/>
                      </a:cubicBezTo>
                      <a:lnTo>
                        <a:pt x="1820" y="6372"/>
                      </a:lnTo>
                      <a:lnTo>
                        <a:pt x="1479" y="6372"/>
                      </a:lnTo>
                      <a:lnTo>
                        <a:pt x="1479" y="6258"/>
                      </a:lnTo>
                      <a:cubicBezTo>
                        <a:pt x="1479" y="6195"/>
                        <a:pt x="1428" y="6144"/>
                        <a:pt x="1365" y="6144"/>
                      </a:cubicBezTo>
                      <a:cubicBezTo>
                        <a:pt x="1302" y="6144"/>
                        <a:pt x="1252" y="6195"/>
                        <a:pt x="1252" y="6258"/>
                      </a:cubicBezTo>
                      <a:lnTo>
                        <a:pt x="1252" y="6372"/>
                      </a:lnTo>
                      <a:lnTo>
                        <a:pt x="910" y="6372"/>
                      </a:lnTo>
                      <a:lnTo>
                        <a:pt x="910" y="6258"/>
                      </a:lnTo>
                      <a:cubicBezTo>
                        <a:pt x="910" y="6195"/>
                        <a:pt x="859" y="6144"/>
                        <a:pt x="796" y="6144"/>
                      </a:cubicBezTo>
                      <a:cubicBezTo>
                        <a:pt x="734" y="6144"/>
                        <a:pt x="683" y="6195"/>
                        <a:pt x="683" y="6258"/>
                      </a:cubicBezTo>
                      <a:lnTo>
                        <a:pt x="683" y="6372"/>
                      </a:lnTo>
                      <a:lnTo>
                        <a:pt x="455" y="6372"/>
                      </a:lnTo>
                      <a:lnTo>
                        <a:pt x="455" y="5234"/>
                      </a:lnTo>
                      <a:lnTo>
                        <a:pt x="1263" y="5234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 dirty="0"/>
                </a:p>
              </p:txBody>
            </p:sp>
          </p:grpSp>
          <p:grpSp>
            <p:nvGrpSpPr>
              <p:cNvPr id="18" name="组合 17">
                <a:extLst>
                  <a:ext uri="{FF2B5EF4-FFF2-40B4-BE49-F238E27FC236}">
                    <a16:creationId xmlns:a16="http://schemas.microsoft.com/office/drawing/2014/main" id="{D2CB1DE0-115F-462A-AB70-75F3505DC4D5}"/>
                  </a:ext>
                </a:extLst>
              </p:cNvPr>
              <p:cNvGrpSpPr/>
              <p:nvPr/>
            </p:nvGrpSpPr>
            <p:grpSpPr>
              <a:xfrm>
                <a:off x="7587917" y="3828786"/>
                <a:ext cx="2578029" cy="1046002"/>
                <a:chOff x="8662573" y="1518902"/>
                <a:chExt cx="2578029" cy="1046002"/>
              </a:xfrm>
            </p:grpSpPr>
            <p:sp>
              <p:nvSpPr>
                <p:cNvPr id="19" name="îṣļîḑé-TextBox 5">
                  <a:extLst>
                    <a:ext uri="{FF2B5EF4-FFF2-40B4-BE49-F238E27FC236}">
                      <a16:creationId xmlns:a16="http://schemas.microsoft.com/office/drawing/2014/main" id="{576C5BD1-4E50-49BB-93EE-08E9A8CE086D}"/>
                    </a:ext>
                  </a:extLst>
                </p:cNvPr>
                <p:cNvSpPr txBox="1"/>
                <p:nvPr/>
              </p:nvSpPr>
              <p:spPr>
                <a:xfrm>
                  <a:off x="8662573" y="1839896"/>
                  <a:ext cx="2578029" cy="725008"/>
                </a:xfrm>
                <a:prstGeom prst="rect">
                  <a:avLst/>
                </a:prstGeom>
                <a:noFill/>
              </p:spPr>
              <p:txBody>
                <a:bodyPr wrap="square" lIns="90000" tIns="46800" rIns="90000" bIns="46800" anchor="t">
                  <a:normAutofit fontScale="85000" lnSpcReduction="10000"/>
                </a:bodyPr>
                <a:lstStyle/>
                <a:p>
                  <a:pPr defTabSz="914378">
                    <a:lnSpc>
                      <a:spcPct val="120000"/>
                    </a:lnSpc>
                    <a:spcBef>
                      <a:spcPct val="0"/>
                    </a:spcBef>
                    <a:defRPr/>
                  </a:pPr>
                  <a:r>
                    <a:rPr lang="en-US" altLang="zh-CN" sz="1100" dirty="0"/>
                    <a:t>This part of the content as a text typesetting placeholder display</a:t>
                  </a:r>
                  <a:br>
                    <a:rPr lang="zh-CN" altLang="en-US" sz="1100" dirty="0"/>
                  </a:br>
                  <a:r>
                    <a:rPr lang="en-US" altLang="zh-CN" sz="1100" dirty="0"/>
                    <a:t>(Recommended theme font)</a:t>
                  </a:r>
                  <a:endParaRPr lang="zh-CN" altLang="en-US" sz="1100" dirty="0"/>
                </a:p>
              </p:txBody>
            </p:sp>
            <p:sp>
              <p:nvSpPr>
                <p:cNvPr id="20" name="îṣļîḑé-Rectangle 19">
                  <a:extLst>
                    <a:ext uri="{FF2B5EF4-FFF2-40B4-BE49-F238E27FC236}">
                      <a16:creationId xmlns:a16="http://schemas.microsoft.com/office/drawing/2014/main" id="{9B6CE6D3-79B1-40DB-BB3D-082987524C64}"/>
                    </a:ext>
                  </a:extLst>
                </p:cNvPr>
                <p:cNvSpPr/>
                <p:nvPr/>
              </p:nvSpPr>
              <p:spPr>
                <a:xfrm>
                  <a:off x="8662573" y="1518902"/>
                  <a:ext cx="2578029" cy="320994"/>
                </a:xfrm>
                <a:prstGeom prst="rect">
                  <a:avLst/>
                </a:prstGeom>
              </p:spPr>
              <p:txBody>
                <a:bodyPr wrap="none" lIns="90000" tIns="46800" rIns="90000" bIns="46800" anchor="b">
                  <a:normAutofit fontScale="70000" lnSpcReduction="20000"/>
                </a:bodyPr>
                <a:lstStyle/>
                <a:p>
                  <a:pPr lvl="0" defTabSz="914378">
                    <a:spcBef>
                      <a:spcPct val="0"/>
                    </a:spcBef>
                    <a:defRPr/>
                  </a:pPr>
                  <a:r>
                    <a:rPr lang="en-US" altLang="zh-CN" sz="1600" b="1" dirty="0">
                      <a:solidFill>
                        <a:schemeClr val="accent4"/>
                      </a:solidFill>
                    </a:rPr>
                    <a:t>Title text preset</a:t>
                  </a:r>
                  <a:endParaRPr lang="zh-CN" altLang="en-US" sz="1600" b="1" dirty="0">
                    <a:solidFill>
                      <a:schemeClr val="accent4"/>
                    </a:solidFill>
                  </a:endParaRPr>
                </a:p>
              </p:txBody>
            </p:sp>
          </p:grpSp>
        </p:grpSp>
        <p:grpSp>
          <p:nvGrpSpPr>
            <p:cNvPr id="10" name="组合 9">
              <a:extLst>
                <a:ext uri="{FF2B5EF4-FFF2-40B4-BE49-F238E27FC236}">
                  <a16:creationId xmlns:a16="http://schemas.microsoft.com/office/drawing/2014/main" id="{054CDDF9-8CDC-4DC0-9D23-0DD74F69418B}"/>
                </a:ext>
              </a:extLst>
            </p:cNvPr>
            <p:cNvGrpSpPr/>
            <p:nvPr/>
          </p:nvGrpSpPr>
          <p:grpSpPr>
            <a:xfrm>
              <a:off x="4699254" y="3737795"/>
              <a:ext cx="2925205" cy="784501"/>
              <a:chOff x="6265673" y="4983727"/>
              <a:chExt cx="3900273" cy="1046002"/>
            </a:xfrm>
          </p:grpSpPr>
          <p:grpSp>
            <p:nvGrpSpPr>
              <p:cNvPr id="11" name="组合 10">
                <a:extLst>
                  <a:ext uri="{FF2B5EF4-FFF2-40B4-BE49-F238E27FC236}">
                    <a16:creationId xmlns:a16="http://schemas.microsoft.com/office/drawing/2014/main" id="{BFA8EDA7-C278-4342-9A54-179BB0AD0F38}"/>
                  </a:ext>
                </a:extLst>
              </p:cNvPr>
              <p:cNvGrpSpPr/>
              <p:nvPr/>
            </p:nvGrpSpPr>
            <p:grpSpPr>
              <a:xfrm>
                <a:off x="6265673" y="5182692"/>
                <a:ext cx="648072" cy="648072"/>
                <a:chOff x="3909160" y="2249137"/>
                <a:chExt cx="648072" cy="648072"/>
              </a:xfrm>
            </p:grpSpPr>
            <p:sp>
              <p:nvSpPr>
                <p:cNvPr id="15" name="îṣļîḑé-Oval 14">
                  <a:extLst>
                    <a:ext uri="{FF2B5EF4-FFF2-40B4-BE49-F238E27FC236}">
                      <a16:creationId xmlns:a16="http://schemas.microsoft.com/office/drawing/2014/main" id="{1B777785-D8EE-4D52-8831-C94BC37ED84F}"/>
                    </a:ext>
                  </a:extLst>
                </p:cNvPr>
                <p:cNvSpPr/>
                <p:nvPr/>
              </p:nvSpPr>
              <p:spPr>
                <a:xfrm>
                  <a:off x="3909160" y="2249137"/>
                  <a:ext cx="648072" cy="648072"/>
                </a:xfrm>
                <a:prstGeom prst="ellipse">
                  <a:avLst/>
                </a:prstGeom>
                <a:solidFill>
                  <a:schemeClr val="accent2"/>
                </a:solidFill>
                <a:ln w="381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endParaRPr dirty="0"/>
                </a:p>
              </p:txBody>
            </p:sp>
            <p:sp>
              <p:nvSpPr>
                <p:cNvPr id="16" name="îṣļîḑé-university7">
                  <a:extLst>
                    <a:ext uri="{FF2B5EF4-FFF2-40B4-BE49-F238E27FC236}">
                      <a16:creationId xmlns:a16="http://schemas.microsoft.com/office/drawing/2014/main" id="{8D8D4A02-52D6-4AA9-94D0-A065BC68E7C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043050" y="2390028"/>
                  <a:ext cx="380293" cy="366291"/>
                </a:xfrm>
                <a:custGeom>
                  <a:avLst/>
                  <a:gdLst>
                    <a:gd name="T0" fmla="*/ 3413 w 6827"/>
                    <a:gd name="T1" fmla="*/ 0 h 5912"/>
                    <a:gd name="T2" fmla="*/ 0 w 6827"/>
                    <a:gd name="T3" fmla="*/ 5912 h 5912"/>
                    <a:gd name="T4" fmla="*/ 6827 w 6827"/>
                    <a:gd name="T5" fmla="*/ 5912 h 5912"/>
                    <a:gd name="T6" fmla="*/ 3413 w 6827"/>
                    <a:gd name="T7" fmla="*/ 0 h 5912"/>
                    <a:gd name="T8" fmla="*/ 3413 w 6827"/>
                    <a:gd name="T9" fmla="*/ 972 h 5912"/>
                    <a:gd name="T10" fmla="*/ 4489 w 6827"/>
                    <a:gd name="T11" fmla="*/ 2835 h 5912"/>
                    <a:gd name="T12" fmla="*/ 2338 w 6827"/>
                    <a:gd name="T13" fmla="*/ 2835 h 5912"/>
                    <a:gd name="T14" fmla="*/ 3413 w 6827"/>
                    <a:gd name="T15" fmla="*/ 972 h 5912"/>
                    <a:gd name="T16" fmla="*/ 842 w 6827"/>
                    <a:gd name="T17" fmla="*/ 5426 h 5912"/>
                    <a:gd name="T18" fmla="*/ 1917 w 6827"/>
                    <a:gd name="T19" fmla="*/ 3564 h 5912"/>
                    <a:gd name="T20" fmla="*/ 2993 w 6827"/>
                    <a:gd name="T21" fmla="*/ 5426 h 5912"/>
                    <a:gd name="T22" fmla="*/ 842 w 6827"/>
                    <a:gd name="T23" fmla="*/ 5426 h 5912"/>
                    <a:gd name="T24" fmla="*/ 2338 w 6827"/>
                    <a:gd name="T25" fmla="*/ 3321 h 5912"/>
                    <a:gd name="T26" fmla="*/ 4489 w 6827"/>
                    <a:gd name="T27" fmla="*/ 3321 h 5912"/>
                    <a:gd name="T28" fmla="*/ 3413 w 6827"/>
                    <a:gd name="T29" fmla="*/ 5183 h 5912"/>
                    <a:gd name="T30" fmla="*/ 2338 w 6827"/>
                    <a:gd name="T31" fmla="*/ 3321 h 5912"/>
                    <a:gd name="T32" fmla="*/ 4910 w 6827"/>
                    <a:gd name="T33" fmla="*/ 3564 h 5912"/>
                    <a:gd name="T34" fmla="*/ 5985 w 6827"/>
                    <a:gd name="T35" fmla="*/ 5426 h 5912"/>
                    <a:gd name="T36" fmla="*/ 3834 w 6827"/>
                    <a:gd name="T37" fmla="*/ 5426 h 5912"/>
                    <a:gd name="T38" fmla="*/ 4910 w 6827"/>
                    <a:gd name="T39" fmla="*/ 3564 h 59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6827" h="5912">
                      <a:moveTo>
                        <a:pt x="3413" y="0"/>
                      </a:moveTo>
                      <a:lnTo>
                        <a:pt x="0" y="5912"/>
                      </a:lnTo>
                      <a:lnTo>
                        <a:pt x="6827" y="5912"/>
                      </a:lnTo>
                      <a:lnTo>
                        <a:pt x="3413" y="0"/>
                      </a:lnTo>
                      <a:close/>
                      <a:moveTo>
                        <a:pt x="3413" y="972"/>
                      </a:moveTo>
                      <a:lnTo>
                        <a:pt x="4489" y="2835"/>
                      </a:lnTo>
                      <a:lnTo>
                        <a:pt x="2338" y="2835"/>
                      </a:lnTo>
                      <a:lnTo>
                        <a:pt x="3413" y="972"/>
                      </a:lnTo>
                      <a:close/>
                      <a:moveTo>
                        <a:pt x="842" y="5426"/>
                      </a:moveTo>
                      <a:lnTo>
                        <a:pt x="1917" y="3564"/>
                      </a:lnTo>
                      <a:lnTo>
                        <a:pt x="2993" y="5426"/>
                      </a:lnTo>
                      <a:lnTo>
                        <a:pt x="842" y="5426"/>
                      </a:lnTo>
                      <a:close/>
                      <a:moveTo>
                        <a:pt x="2338" y="3321"/>
                      </a:moveTo>
                      <a:lnTo>
                        <a:pt x="4489" y="3321"/>
                      </a:lnTo>
                      <a:lnTo>
                        <a:pt x="3413" y="5183"/>
                      </a:lnTo>
                      <a:lnTo>
                        <a:pt x="2338" y="3321"/>
                      </a:lnTo>
                      <a:close/>
                      <a:moveTo>
                        <a:pt x="4910" y="3564"/>
                      </a:moveTo>
                      <a:lnTo>
                        <a:pt x="5985" y="5426"/>
                      </a:lnTo>
                      <a:lnTo>
                        <a:pt x="3834" y="5426"/>
                      </a:lnTo>
                      <a:lnTo>
                        <a:pt x="4910" y="3564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 dirty="0"/>
                </a:p>
              </p:txBody>
            </p:sp>
          </p:grpSp>
          <p:grpSp>
            <p:nvGrpSpPr>
              <p:cNvPr id="12" name="组合 11">
                <a:extLst>
                  <a:ext uri="{FF2B5EF4-FFF2-40B4-BE49-F238E27FC236}">
                    <a16:creationId xmlns:a16="http://schemas.microsoft.com/office/drawing/2014/main" id="{CD3D7CC9-AC10-4656-AD94-373DB8202361}"/>
                  </a:ext>
                </a:extLst>
              </p:cNvPr>
              <p:cNvGrpSpPr/>
              <p:nvPr/>
            </p:nvGrpSpPr>
            <p:grpSpPr>
              <a:xfrm>
                <a:off x="7587917" y="4983727"/>
                <a:ext cx="2578029" cy="1046002"/>
                <a:chOff x="8662573" y="1518902"/>
                <a:chExt cx="2578029" cy="1046002"/>
              </a:xfrm>
            </p:grpSpPr>
            <p:sp>
              <p:nvSpPr>
                <p:cNvPr id="13" name="îṣļîḑé-TextBox 5">
                  <a:extLst>
                    <a:ext uri="{FF2B5EF4-FFF2-40B4-BE49-F238E27FC236}">
                      <a16:creationId xmlns:a16="http://schemas.microsoft.com/office/drawing/2014/main" id="{C6391B0D-9E8B-49E0-B084-4009CDB9299E}"/>
                    </a:ext>
                  </a:extLst>
                </p:cNvPr>
                <p:cNvSpPr txBox="1"/>
                <p:nvPr/>
              </p:nvSpPr>
              <p:spPr>
                <a:xfrm>
                  <a:off x="8662573" y="1839896"/>
                  <a:ext cx="2578029" cy="725008"/>
                </a:xfrm>
                <a:prstGeom prst="rect">
                  <a:avLst/>
                </a:prstGeom>
                <a:noFill/>
              </p:spPr>
              <p:txBody>
                <a:bodyPr wrap="square" lIns="90000" tIns="46800" rIns="90000" bIns="46800" anchor="t">
                  <a:normAutofit fontScale="85000" lnSpcReduction="10000"/>
                </a:bodyPr>
                <a:lstStyle/>
                <a:p>
                  <a:pPr defTabSz="914378">
                    <a:lnSpc>
                      <a:spcPct val="120000"/>
                    </a:lnSpc>
                    <a:spcBef>
                      <a:spcPct val="0"/>
                    </a:spcBef>
                    <a:defRPr/>
                  </a:pPr>
                  <a:r>
                    <a:rPr lang="en-US" altLang="zh-CN" sz="1100" dirty="0"/>
                    <a:t>This part of the content as a text typesetting placeholder display</a:t>
                  </a:r>
                  <a:br>
                    <a:rPr lang="zh-CN" altLang="en-US" sz="1100" dirty="0"/>
                  </a:br>
                  <a:r>
                    <a:rPr lang="en-US" altLang="zh-CN" sz="1100" dirty="0"/>
                    <a:t>(Recommended theme font)</a:t>
                  </a:r>
                  <a:endParaRPr lang="zh-CN" altLang="en-US" sz="1100" dirty="0"/>
                </a:p>
              </p:txBody>
            </p:sp>
            <p:sp>
              <p:nvSpPr>
                <p:cNvPr id="14" name="îṣļîḑé-Rectangle 13">
                  <a:extLst>
                    <a:ext uri="{FF2B5EF4-FFF2-40B4-BE49-F238E27FC236}">
                      <a16:creationId xmlns:a16="http://schemas.microsoft.com/office/drawing/2014/main" id="{262C39F6-8958-409E-BABA-A49E5C4E197D}"/>
                    </a:ext>
                  </a:extLst>
                </p:cNvPr>
                <p:cNvSpPr/>
                <p:nvPr/>
              </p:nvSpPr>
              <p:spPr>
                <a:xfrm>
                  <a:off x="8662573" y="1518902"/>
                  <a:ext cx="2578029" cy="320994"/>
                </a:xfrm>
                <a:prstGeom prst="rect">
                  <a:avLst/>
                </a:prstGeom>
              </p:spPr>
              <p:txBody>
                <a:bodyPr wrap="none" lIns="90000" tIns="46800" rIns="90000" bIns="46800" anchor="b">
                  <a:normAutofit fontScale="70000" lnSpcReduction="20000"/>
                </a:bodyPr>
                <a:lstStyle/>
                <a:p>
                  <a:pPr lvl="0" defTabSz="914378">
                    <a:spcBef>
                      <a:spcPct val="0"/>
                    </a:spcBef>
                    <a:defRPr/>
                  </a:pPr>
                  <a:r>
                    <a:rPr lang="en-US" altLang="zh-CN" sz="1600" b="1" dirty="0">
                      <a:solidFill>
                        <a:schemeClr val="accent2"/>
                      </a:solidFill>
                    </a:rPr>
                    <a:t>Title text preset</a:t>
                  </a:r>
                  <a:endParaRPr lang="zh-CN" altLang="en-US" sz="1600" b="1" dirty="0">
                    <a:solidFill>
                      <a:schemeClr val="accent2"/>
                    </a:solidFill>
                  </a:endParaRPr>
                </a:p>
              </p:txBody>
            </p:sp>
          </p:grpSp>
        </p:grpSp>
      </p:grpSp>
      <p:sp>
        <p:nvSpPr>
          <p:cNvPr id="39" name="Title 1">
            <a:extLst>
              <a:ext uri="{FF2B5EF4-FFF2-40B4-BE49-F238E27FC236}">
                <a16:creationId xmlns:a16="http://schemas.microsoft.com/office/drawing/2014/main" id="{DB4DB5E2-C820-400B-9EE6-C47391D7EAC3}"/>
              </a:ext>
            </a:extLst>
          </p:cNvPr>
          <p:cNvSpPr txBox="1">
            <a:spLocks/>
          </p:cNvSpPr>
          <p:nvPr/>
        </p:nvSpPr>
        <p:spPr>
          <a:xfrm>
            <a:off x="181459" y="106392"/>
            <a:ext cx="4680520" cy="404464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Click to enter the title content</a:t>
            </a:r>
            <a:endParaRPr lang="en-GB" altLang="zh-CN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8" name="Imagen 3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8687" y="3222923"/>
            <a:ext cx="2909369" cy="3147408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2115407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" name="组合 95">
            <a:extLst>
              <a:ext uri="{FF2B5EF4-FFF2-40B4-BE49-F238E27FC236}">
                <a16:creationId xmlns:a16="http://schemas.microsoft.com/office/drawing/2014/main" id="{65A3BE61-313C-43FB-81D7-EC2D22CA7297}"/>
              </a:ext>
            </a:extLst>
          </p:cNvPr>
          <p:cNvGrpSpPr/>
          <p:nvPr/>
        </p:nvGrpSpPr>
        <p:grpSpPr>
          <a:xfrm>
            <a:off x="897683" y="1491629"/>
            <a:ext cx="7353405" cy="2623111"/>
            <a:chOff x="897683" y="1491629"/>
            <a:chExt cx="7353405" cy="2623111"/>
          </a:xfrm>
        </p:grpSpPr>
        <p:grpSp>
          <p:nvGrpSpPr>
            <p:cNvPr id="33" name="Group 344">
              <a:extLst>
                <a:ext uri="{FF2B5EF4-FFF2-40B4-BE49-F238E27FC236}">
                  <a16:creationId xmlns:a16="http://schemas.microsoft.com/office/drawing/2014/main" id="{63B1A652-5B31-482B-B262-7F6752BAE973}"/>
                </a:ext>
              </a:extLst>
            </p:cNvPr>
            <p:cNvGrpSpPr/>
            <p:nvPr/>
          </p:nvGrpSpPr>
          <p:grpSpPr>
            <a:xfrm>
              <a:off x="897683" y="3427866"/>
              <a:ext cx="348258" cy="348258"/>
              <a:chOff x="906872" y="4994289"/>
              <a:chExt cx="464344" cy="464344"/>
            </a:xfrm>
          </p:grpSpPr>
          <p:sp>
            <p:nvSpPr>
              <p:cNvPr id="49" name="ïṧḷïḓê-Freeform: Shape 345">
                <a:extLst>
                  <a:ext uri="{FF2B5EF4-FFF2-40B4-BE49-F238E27FC236}">
                    <a16:creationId xmlns:a16="http://schemas.microsoft.com/office/drawing/2014/main" id="{0A87E63E-B50B-435D-8E29-E18A220AEB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6872" y="4994289"/>
                <a:ext cx="464344" cy="464344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3499" y="14850"/>
                    </a:moveTo>
                    <a:cubicBezTo>
                      <a:pt x="9772" y="14850"/>
                      <a:pt x="6749" y="11827"/>
                      <a:pt x="6749" y="8100"/>
                    </a:cubicBezTo>
                    <a:cubicBezTo>
                      <a:pt x="6749" y="4372"/>
                      <a:pt x="9772" y="1350"/>
                      <a:pt x="13499" y="1350"/>
                    </a:cubicBezTo>
                    <a:cubicBezTo>
                      <a:pt x="17227" y="1350"/>
                      <a:pt x="20249" y="4372"/>
                      <a:pt x="20249" y="8100"/>
                    </a:cubicBezTo>
                    <a:cubicBezTo>
                      <a:pt x="20249" y="11827"/>
                      <a:pt x="17227" y="14850"/>
                      <a:pt x="13499" y="14850"/>
                    </a:cubicBezTo>
                    <a:moveTo>
                      <a:pt x="3236" y="20042"/>
                    </a:moveTo>
                    <a:cubicBezTo>
                      <a:pt x="3019" y="20266"/>
                      <a:pt x="2718" y="20408"/>
                      <a:pt x="2382" y="20408"/>
                    </a:cubicBezTo>
                    <a:cubicBezTo>
                      <a:pt x="1724" y="20408"/>
                      <a:pt x="1191" y="19875"/>
                      <a:pt x="1191" y="19218"/>
                    </a:cubicBezTo>
                    <a:cubicBezTo>
                      <a:pt x="1191" y="18881"/>
                      <a:pt x="1332" y="18580"/>
                      <a:pt x="1557" y="18363"/>
                    </a:cubicBezTo>
                    <a:lnTo>
                      <a:pt x="1551" y="18358"/>
                    </a:lnTo>
                    <a:lnTo>
                      <a:pt x="6996" y="12913"/>
                    </a:lnTo>
                    <a:cubicBezTo>
                      <a:pt x="7472" y="13555"/>
                      <a:pt x="8039" y="14122"/>
                      <a:pt x="8680" y="14599"/>
                    </a:cubicBezTo>
                    <a:cubicBezTo>
                      <a:pt x="8680" y="14599"/>
                      <a:pt x="3236" y="20042"/>
                      <a:pt x="3236" y="20042"/>
                    </a:cubicBezTo>
                    <a:close/>
                    <a:moveTo>
                      <a:pt x="13499" y="0"/>
                    </a:moveTo>
                    <a:cubicBezTo>
                      <a:pt x="9026" y="0"/>
                      <a:pt x="5399" y="3626"/>
                      <a:pt x="5399" y="8100"/>
                    </a:cubicBezTo>
                    <a:cubicBezTo>
                      <a:pt x="5399" y="9467"/>
                      <a:pt x="5742" y="10754"/>
                      <a:pt x="6341" y="11884"/>
                    </a:cubicBezTo>
                    <a:lnTo>
                      <a:pt x="709" y="17515"/>
                    </a:lnTo>
                    <a:lnTo>
                      <a:pt x="713" y="17520"/>
                    </a:lnTo>
                    <a:cubicBezTo>
                      <a:pt x="274" y="17953"/>
                      <a:pt x="0" y="18552"/>
                      <a:pt x="0" y="19218"/>
                    </a:cubicBezTo>
                    <a:cubicBezTo>
                      <a:pt x="0" y="20533"/>
                      <a:pt x="1066" y="21599"/>
                      <a:pt x="2382" y="21599"/>
                    </a:cubicBezTo>
                    <a:cubicBezTo>
                      <a:pt x="3047" y="21599"/>
                      <a:pt x="3647" y="21326"/>
                      <a:pt x="4079" y="20885"/>
                    </a:cubicBezTo>
                    <a:lnTo>
                      <a:pt x="4078" y="20884"/>
                    </a:lnTo>
                    <a:lnTo>
                      <a:pt x="9708" y="15255"/>
                    </a:lnTo>
                    <a:cubicBezTo>
                      <a:pt x="10839" y="15856"/>
                      <a:pt x="12128" y="16200"/>
                      <a:pt x="13499" y="16200"/>
                    </a:cubicBezTo>
                    <a:cubicBezTo>
                      <a:pt x="17973" y="16200"/>
                      <a:pt x="21600" y="12573"/>
                      <a:pt x="21600" y="8100"/>
                    </a:cubicBezTo>
                    <a:cubicBezTo>
                      <a:pt x="21600" y="3626"/>
                      <a:pt x="17973" y="0"/>
                      <a:pt x="13499" y="0"/>
                    </a:cubicBezTo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/>
              <a:extLst>
                <a:ext uri="{91240B29-F687-4f45-9708-019B960494DF}">
                  <a14:hiddenLine xmlns:p14="http://schemas.microsoft.com/office/powerpoint/2010/main" xmlns:a14="http://schemas.microsoft.com/office/drawing/2010/main" xmlns:lc="http://schemas.openxmlformats.org/drawingml/2006/lockedCanvas" xmlns="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p14="http://schemas.microsoft.com/office/powerpoint/2010/main" xmlns:a14="http://schemas.microsoft.com/office/drawing/2010/main" xmlns:lc="http://schemas.openxmlformats.org/drawingml/2006/lockedCanvas" xmlns="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/>
              <a:lstStyle/>
              <a:p>
                <a:pPr algn="ctr"/>
                <a:endParaRPr dirty="0"/>
              </a:p>
            </p:txBody>
          </p:sp>
          <p:sp>
            <p:nvSpPr>
              <p:cNvPr id="50" name="ïṧḷïḓê-Freeform: Shape 346">
                <a:extLst>
                  <a:ext uri="{FF2B5EF4-FFF2-40B4-BE49-F238E27FC236}">
                    <a16:creationId xmlns:a16="http://schemas.microsoft.com/office/drawing/2014/main" id="{D2500392-CDC6-489A-B85A-7715AD9757A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94990" y="5066520"/>
                <a:ext cx="109538" cy="108744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20160" y="0"/>
                    </a:moveTo>
                    <a:cubicBezTo>
                      <a:pt x="9025" y="0"/>
                      <a:pt x="0" y="9025"/>
                      <a:pt x="0" y="20160"/>
                    </a:cubicBezTo>
                    <a:cubicBezTo>
                      <a:pt x="0" y="20954"/>
                      <a:pt x="644" y="21600"/>
                      <a:pt x="1440" y="21600"/>
                    </a:cubicBezTo>
                    <a:cubicBezTo>
                      <a:pt x="2235" y="21600"/>
                      <a:pt x="2880" y="20954"/>
                      <a:pt x="2880" y="20160"/>
                    </a:cubicBezTo>
                    <a:cubicBezTo>
                      <a:pt x="2880" y="10618"/>
                      <a:pt x="10617" y="2880"/>
                      <a:pt x="20160" y="2880"/>
                    </a:cubicBezTo>
                    <a:cubicBezTo>
                      <a:pt x="20955" y="2880"/>
                      <a:pt x="21599" y="2234"/>
                      <a:pt x="21599" y="1440"/>
                    </a:cubicBezTo>
                    <a:cubicBezTo>
                      <a:pt x="21599" y="645"/>
                      <a:pt x="20955" y="0"/>
                      <a:pt x="20160" y="0"/>
                    </a:cubicBezTo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/>
              <a:extLst>
                <a:ext uri="{91240B29-F687-4f45-9708-019B960494DF}">
                  <a14:hiddenLine xmlns:p14="http://schemas.microsoft.com/office/powerpoint/2010/main" xmlns:a14="http://schemas.microsoft.com/office/drawing/2010/main" xmlns:lc="http://schemas.openxmlformats.org/drawingml/2006/lockedCanvas" xmlns="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p14="http://schemas.microsoft.com/office/powerpoint/2010/main" xmlns:a14="http://schemas.microsoft.com/office/drawing/2010/main" xmlns:lc="http://schemas.openxmlformats.org/drawingml/2006/lockedCanvas" xmlns="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/>
              <a:lstStyle/>
              <a:p>
                <a:pPr algn="ctr"/>
                <a:endParaRPr dirty="0"/>
              </a:p>
            </p:txBody>
          </p:sp>
        </p:grpSp>
        <p:grpSp>
          <p:nvGrpSpPr>
            <p:cNvPr id="34" name="Group 347">
              <a:extLst>
                <a:ext uri="{FF2B5EF4-FFF2-40B4-BE49-F238E27FC236}">
                  <a16:creationId xmlns:a16="http://schemas.microsoft.com/office/drawing/2014/main" id="{246C0B99-2C71-4710-B812-8F5A167D528C}"/>
                </a:ext>
              </a:extLst>
            </p:cNvPr>
            <p:cNvGrpSpPr/>
            <p:nvPr/>
          </p:nvGrpSpPr>
          <p:grpSpPr>
            <a:xfrm>
              <a:off x="897683" y="1542439"/>
              <a:ext cx="348258" cy="305396"/>
              <a:chOff x="906872" y="2203331"/>
              <a:chExt cx="464344" cy="407194"/>
            </a:xfrm>
          </p:grpSpPr>
          <p:sp>
            <p:nvSpPr>
              <p:cNvPr id="47" name="ïṧḷïḓê-Freeform: Shape 348">
                <a:extLst>
                  <a:ext uri="{FF2B5EF4-FFF2-40B4-BE49-F238E27FC236}">
                    <a16:creationId xmlns:a16="http://schemas.microsoft.com/office/drawing/2014/main" id="{DE6A33B1-5A9C-41EC-B0DC-A8AAF2CE4F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06872" y="2203331"/>
                <a:ext cx="464344" cy="407194"/>
              </a:xfrm>
              <a:custGeom>
                <a:avLst/>
                <a:gdLst>
                  <a:gd name="T0" fmla="+- 0 10800 597"/>
                  <a:gd name="T1" fmla="*/ T0 w 20407"/>
                  <a:gd name="T2" fmla="+- 0 11028 672"/>
                  <a:gd name="T3" fmla="*/ 11028 h 20712"/>
                  <a:gd name="T4" fmla="+- 0 10800 597"/>
                  <a:gd name="T5" fmla="*/ T4 w 20407"/>
                  <a:gd name="T6" fmla="+- 0 11028 672"/>
                  <a:gd name="T7" fmla="*/ 11028 h 20712"/>
                  <a:gd name="T8" fmla="+- 0 10800 597"/>
                  <a:gd name="T9" fmla="*/ T8 w 20407"/>
                  <a:gd name="T10" fmla="+- 0 11028 672"/>
                  <a:gd name="T11" fmla="*/ 11028 h 20712"/>
                  <a:gd name="T12" fmla="+- 0 10800 597"/>
                  <a:gd name="T13" fmla="*/ T12 w 20407"/>
                  <a:gd name="T14" fmla="+- 0 11028 672"/>
                  <a:gd name="T15" fmla="*/ 11028 h 20712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</a:cxnLst>
                <a:rect l="0" t="0" r="r" b="b"/>
                <a:pathLst>
                  <a:path w="20407" h="20712">
                    <a:moveTo>
                      <a:pt x="17706" y="10922"/>
                    </a:moveTo>
                    <a:lnTo>
                      <a:pt x="10657" y="19017"/>
                    </a:lnTo>
                    <a:cubicBezTo>
                      <a:pt x="10407" y="19305"/>
                      <a:pt x="9998" y="19305"/>
                      <a:pt x="9748" y="19017"/>
                    </a:cubicBezTo>
                    <a:lnTo>
                      <a:pt x="2699" y="10922"/>
                    </a:lnTo>
                    <a:cubicBezTo>
                      <a:pt x="817" y="8762"/>
                      <a:pt x="817" y="5247"/>
                      <a:pt x="2699" y="3087"/>
                    </a:cubicBezTo>
                    <a:cubicBezTo>
                      <a:pt x="4512" y="1004"/>
                      <a:pt x="7429" y="931"/>
                      <a:pt x="9338" y="2923"/>
                    </a:cubicBezTo>
                    <a:lnTo>
                      <a:pt x="10202" y="3825"/>
                    </a:lnTo>
                    <a:lnTo>
                      <a:pt x="11067" y="2923"/>
                    </a:lnTo>
                    <a:cubicBezTo>
                      <a:pt x="12976" y="931"/>
                      <a:pt x="15893" y="1004"/>
                      <a:pt x="17706" y="3087"/>
                    </a:cubicBezTo>
                    <a:cubicBezTo>
                      <a:pt x="19588" y="5247"/>
                      <a:pt x="19588" y="8762"/>
                      <a:pt x="17706" y="10922"/>
                    </a:cubicBezTo>
                    <a:moveTo>
                      <a:pt x="18616" y="2043"/>
                    </a:moveTo>
                    <a:cubicBezTo>
                      <a:pt x="16301" y="-617"/>
                      <a:pt x="12601" y="-672"/>
                      <a:pt x="10202" y="1830"/>
                    </a:cubicBezTo>
                    <a:cubicBezTo>
                      <a:pt x="7805" y="-672"/>
                      <a:pt x="4104" y="-617"/>
                      <a:pt x="1789" y="2043"/>
                    </a:cubicBezTo>
                    <a:cubicBezTo>
                      <a:pt x="-597" y="4783"/>
                      <a:pt x="-597" y="9226"/>
                      <a:pt x="1789" y="11967"/>
                    </a:cubicBezTo>
                    <a:cubicBezTo>
                      <a:pt x="2470" y="12750"/>
                      <a:pt x="8838" y="20061"/>
                      <a:pt x="8838" y="20061"/>
                    </a:cubicBezTo>
                    <a:cubicBezTo>
                      <a:pt x="9592" y="20928"/>
                      <a:pt x="10812" y="20928"/>
                      <a:pt x="11567" y="20061"/>
                    </a:cubicBezTo>
                    <a:cubicBezTo>
                      <a:pt x="11567" y="20061"/>
                      <a:pt x="18539" y="12056"/>
                      <a:pt x="18616" y="11967"/>
                    </a:cubicBezTo>
                    <a:cubicBezTo>
                      <a:pt x="21003" y="9226"/>
                      <a:pt x="21003" y="4783"/>
                      <a:pt x="18616" y="2043"/>
                    </a:cubicBezTo>
                  </a:path>
                </a:pathLst>
              </a:custGeom>
              <a:solidFill>
                <a:schemeClr val="accent2">
                  <a:lumMod val="10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p14="http://schemas.microsoft.com/office/powerpoint/2010/main" xmlns:a14="http://schemas.microsoft.com/office/drawing/2010/main" xmlns:lc="http://schemas.openxmlformats.org/drawingml/2006/lockedCanvas" xmlns="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p14="http://schemas.microsoft.com/office/powerpoint/2010/main" xmlns:a14="http://schemas.microsoft.com/office/drawing/2010/main" xmlns:lc="http://schemas.openxmlformats.org/drawingml/2006/lockedCanvas" xmlns="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/>
              <a:lstStyle/>
              <a:p>
                <a:pPr algn="ctr"/>
                <a:endParaRPr dirty="0"/>
              </a:p>
            </p:txBody>
          </p:sp>
          <p:sp>
            <p:nvSpPr>
              <p:cNvPr id="48" name="ïṧḷïḓê-Freeform: Shape 349">
                <a:extLst>
                  <a:ext uri="{FF2B5EF4-FFF2-40B4-BE49-F238E27FC236}">
                    <a16:creationId xmlns:a16="http://schemas.microsoft.com/office/drawing/2014/main" id="{38AF3DFF-8B16-4579-92D3-5DCC7AFBAB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9103" y="2276356"/>
                <a:ext cx="69056" cy="69057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9326" y="0"/>
                    </a:moveTo>
                    <a:cubicBezTo>
                      <a:pt x="19317" y="0"/>
                      <a:pt x="19317" y="4"/>
                      <a:pt x="19308" y="4"/>
                    </a:cubicBezTo>
                    <a:cubicBezTo>
                      <a:pt x="8643" y="13"/>
                      <a:pt x="0" y="8659"/>
                      <a:pt x="0" y="19326"/>
                    </a:cubicBezTo>
                    <a:cubicBezTo>
                      <a:pt x="0" y="20580"/>
                      <a:pt x="1019" y="21600"/>
                      <a:pt x="2273" y="21600"/>
                    </a:cubicBezTo>
                    <a:cubicBezTo>
                      <a:pt x="3528" y="21600"/>
                      <a:pt x="4547" y="20580"/>
                      <a:pt x="4547" y="19326"/>
                    </a:cubicBezTo>
                    <a:lnTo>
                      <a:pt x="4547" y="19321"/>
                    </a:lnTo>
                    <a:cubicBezTo>
                      <a:pt x="4547" y="11164"/>
                      <a:pt x="11164" y="4547"/>
                      <a:pt x="19321" y="4547"/>
                    </a:cubicBezTo>
                    <a:lnTo>
                      <a:pt x="19326" y="4547"/>
                    </a:lnTo>
                    <a:cubicBezTo>
                      <a:pt x="20580" y="4547"/>
                      <a:pt x="21599" y="3528"/>
                      <a:pt x="21599" y="2273"/>
                    </a:cubicBezTo>
                    <a:cubicBezTo>
                      <a:pt x="21599" y="1019"/>
                      <a:pt x="20580" y="0"/>
                      <a:pt x="19326" y="0"/>
                    </a:cubicBezTo>
                  </a:path>
                </a:pathLst>
              </a:custGeom>
              <a:solidFill>
                <a:schemeClr val="accent2">
                  <a:lumMod val="10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p14="http://schemas.microsoft.com/office/powerpoint/2010/main" xmlns:a14="http://schemas.microsoft.com/office/drawing/2010/main" xmlns:lc="http://schemas.openxmlformats.org/drawingml/2006/lockedCanvas" xmlns="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p14="http://schemas.microsoft.com/office/powerpoint/2010/main" xmlns:a14="http://schemas.microsoft.com/office/drawing/2010/main" xmlns:lc="http://schemas.openxmlformats.org/drawingml/2006/lockedCanvas" xmlns="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/>
              <a:lstStyle/>
              <a:p>
                <a:pPr algn="ctr"/>
                <a:endParaRPr dirty="0"/>
              </a:p>
            </p:txBody>
          </p:sp>
        </p:grpSp>
        <p:grpSp>
          <p:nvGrpSpPr>
            <p:cNvPr id="35" name="Group 350">
              <a:extLst>
                <a:ext uri="{FF2B5EF4-FFF2-40B4-BE49-F238E27FC236}">
                  <a16:creationId xmlns:a16="http://schemas.microsoft.com/office/drawing/2014/main" id="{FC3074C3-BBB5-46E2-8DDE-E2CA22590964}"/>
                </a:ext>
              </a:extLst>
            </p:cNvPr>
            <p:cNvGrpSpPr/>
            <p:nvPr/>
          </p:nvGrpSpPr>
          <p:grpSpPr>
            <a:xfrm>
              <a:off x="1245941" y="1491629"/>
              <a:ext cx="2086158" cy="730573"/>
              <a:chOff x="7118393" y="1309889"/>
              <a:chExt cx="2781544" cy="974097"/>
            </a:xfrm>
          </p:grpSpPr>
          <p:sp>
            <p:nvSpPr>
              <p:cNvPr id="45" name="ïṧḷïḓê-Rectangle 359">
                <a:extLst>
                  <a:ext uri="{FF2B5EF4-FFF2-40B4-BE49-F238E27FC236}">
                    <a16:creationId xmlns:a16="http://schemas.microsoft.com/office/drawing/2014/main" id="{712981DE-F224-421F-9231-7FCAB55774AF}"/>
                  </a:ext>
                </a:extLst>
              </p:cNvPr>
              <p:cNvSpPr/>
              <p:nvPr/>
            </p:nvSpPr>
            <p:spPr>
              <a:xfrm>
                <a:off x="7124064" y="1617666"/>
                <a:ext cx="2775873" cy="666320"/>
              </a:xfrm>
              <a:prstGeom prst="rect">
                <a:avLst/>
              </a:prstGeom>
            </p:spPr>
            <p:txBody>
              <a:bodyPr wrap="square" lIns="216000">
                <a:normAutofit fontScale="77500" lnSpcReduction="20000"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altLang="zh-CN" sz="1000" dirty="0"/>
                  <a:t>This part of the content as a text typesetting placeholder display</a:t>
                </a:r>
                <a:br>
                  <a:rPr lang="zh-CN" altLang="en-US" sz="1000" dirty="0"/>
                </a:br>
                <a:r>
                  <a:rPr lang="en-US" altLang="zh-CN" sz="1000" dirty="0"/>
                  <a:t>(Recommended theme font)</a:t>
                </a:r>
                <a:endParaRPr lang="zh-CN" altLang="en-US" sz="1000" dirty="0"/>
              </a:p>
            </p:txBody>
          </p:sp>
          <p:sp>
            <p:nvSpPr>
              <p:cNvPr id="46" name="ïṧḷïḓê-TextBox 362">
                <a:extLst>
                  <a:ext uri="{FF2B5EF4-FFF2-40B4-BE49-F238E27FC236}">
                    <a16:creationId xmlns:a16="http://schemas.microsoft.com/office/drawing/2014/main" id="{2C7B7EA5-74C0-4739-A25F-65B2D38AE780}"/>
                  </a:ext>
                </a:extLst>
              </p:cNvPr>
              <p:cNvSpPr txBox="1"/>
              <p:nvPr/>
            </p:nvSpPr>
            <p:spPr>
              <a:xfrm>
                <a:off x="7118393" y="1309889"/>
                <a:ext cx="1387660" cy="307777"/>
              </a:xfrm>
              <a:prstGeom prst="rect">
                <a:avLst/>
              </a:prstGeom>
              <a:noFill/>
            </p:spPr>
            <p:txBody>
              <a:bodyPr wrap="none" lIns="216000" anchor="b" anchorCtr="0">
                <a:normAutofit fontScale="77500" lnSpcReduction="20000"/>
              </a:bodyPr>
              <a:lstStyle/>
              <a:p>
                <a:r>
                  <a:rPr lang="en-US" altLang="zh-CN" sz="1400" b="1" dirty="0">
                    <a:solidFill>
                      <a:schemeClr val="accent2"/>
                    </a:solidFill>
                  </a:rPr>
                  <a:t>Title text preset</a:t>
                </a:r>
                <a:endParaRPr lang="zh-CN" altLang="en-US" sz="1400" b="1" dirty="0">
                  <a:solidFill>
                    <a:schemeClr val="accent2"/>
                  </a:solidFill>
                </a:endParaRPr>
              </a:p>
            </p:txBody>
          </p:sp>
        </p:grpSp>
        <p:grpSp>
          <p:nvGrpSpPr>
            <p:cNvPr id="37" name="Group 365">
              <a:extLst>
                <a:ext uri="{FF2B5EF4-FFF2-40B4-BE49-F238E27FC236}">
                  <a16:creationId xmlns:a16="http://schemas.microsoft.com/office/drawing/2014/main" id="{9D0906C2-B4BB-4554-AB4B-A23CEA7A6A2C}"/>
                </a:ext>
              </a:extLst>
            </p:cNvPr>
            <p:cNvGrpSpPr/>
            <p:nvPr/>
          </p:nvGrpSpPr>
          <p:grpSpPr>
            <a:xfrm>
              <a:off x="1245941" y="3384167"/>
              <a:ext cx="2086158" cy="730573"/>
              <a:chOff x="7118393" y="1309889"/>
              <a:chExt cx="2781544" cy="974097"/>
            </a:xfrm>
          </p:grpSpPr>
          <p:sp>
            <p:nvSpPr>
              <p:cNvPr id="41" name="ïṧḷïḓê-Rectangle 366">
                <a:extLst>
                  <a:ext uri="{FF2B5EF4-FFF2-40B4-BE49-F238E27FC236}">
                    <a16:creationId xmlns:a16="http://schemas.microsoft.com/office/drawing/2014/main" id="{3D432065-B233-46E7-9E04-2DFA0974D94A}"/>
                  </a:ext>
                </a:extLst>
              </p:cNvPr>
              <p:cNvSpPr/>
              <p:nvPr/>
            </p:nvSpPr>
            <p:spPr>
              <a:xfrm>
                <a:off x="7124064" y="1617666"/>
                <a:ext cx="2775873" cy="666320"/>
              </a:xfrm>
              <a:prstGeom prst="rect">
                <a:avLst/>
              </a:prstGeom>
            </p:spPr>
            <p:txBody>
              <a:bodyPr wrap="square" lIns="216000">
                <a:normAutofit fontScale="77500" lnSpcReduction="20000"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altLang="zh-CN" sz="1000" dirty="0"/>
                  <a:t>This part of the content as a text typesetting placeholder display</a:t>
                </a:r>
                <a:br>
                  <a:rPr lang="zh-CN" altLang="en-US" sz="1000" dirty="0"/>
                </a:br>
                <a:r>
                  <a:rPr lang="en-US" altLang="zh-CN" sz="1000" dirty="0"/>
                  <a:t>(Recommended theme font)</a:t>
                </a:r>
                <a:endParaRPr lang="zh-CN" altLang="en-US" sz="1000" dirty="0"/>
              </a:p>
            </p:txBody>
          </p:sp>
          <p:sp>
            <p:nvSpPr>
              <p:cNvPr id="42" name="ïṧḷïḓê-TextBox 367">
                <a:extLst>
                  <a:ext uri="{FF2B5EF4-FFF2-40B4-BE49-F238E27FC236}">
                    <a16:creationId xmlns:a16="http://schemas.microsoft.com/office/drawing/2014/main" id="{B1B3AF76-ABDF-4695-9C2D-82C94189698E}"/>
                  </a:ext>
                </a:extLst>
              </p:cNvPr>
              <p:cNvSpPr txBox="1"/>
              <p:nvPr/>
            </p:nvSpPr>
            <p:spPr>
              <a:xfrm>
                <a:off x="7118393" y="1309889"/>
                <a:ext cx="1387660" cy="307777"/>
              </a:xfrm>
              <a:prstGeom prst="rect">
                <a:avLst/>
              </a:prstGeom>
              <a:noFill/>
            </p:spPr>
            <p:txBody>
              <a:bodyPr wrap="none" lIns="216000" anchor="b" anchorCtr="0">
                <a:normAutofit fontScale="77500" lnSpcReduction="20000"/>
              </a:bodyPr>
              <a:lstStyle/>
              <a:p>
                <a:r>
                  <a:rPr lang="en-US" altLang="zh-CN" sz="1400" b="1" dirty="0">
                    <a:solidFill>
                      <a:schemeClr val="accent4">
                        <a:lumMod val="100000"/>
                      </a:schemeClr>
                    </a:solidFill>
                  </a:rPr>
                  <a:t>Title text preset</a:t>
                </a:r>
                <a:endParaRPr lang="zh-CN" altLang="en-US" sz="1400" b="1" dirty="0">
                  <a:solidFill>
                    <a:schemeClr val="accent4">
                      <a:lumMod val="100000"/>
                    </a:schemeClr>
                  </a:solidFill>
                </a:endParaRPr>
              </a:p>
            </p:txBody>
          </p:sp>
        </p:grpSp>
        <p:grpSp>
          <p:nvGrpSpPr>
            <p:cNvPr id="95" name="组合 94">
              <a:extLst>
                <a:ext uri="{FF2B5EF4-FFF2-40B4-BE49-F238E27FC236}">
                  <a16:creationId xmlns:a16="http://schemas.microsoft.com/office/drawing/2014/main" id="{11B6BAA0-34A2-4BF6-B12F-892618EDF8A9}"/>
                </a:ext>
              </a:extLst>
            </p:cNvPr>
            <p:cNvGrpSpPr/>
            <p:nvPr/>
          </p:nvGrpSpPr>
          <p:grpSpPr>
            <a:xfrm>
              <a:off x="5902966" y="1491629"/>
              <a:ext cx="2348122" cy="2623111"/>
              <a:chOff x="5902966" y="1491629"/>
              <a:chExt cx="2348122" cy="2623111"/>
            </a:xfrm>
          </p:grpSpPr>
          <p:grpSp>
            <p:nvGrpSpPr>
              <p:cNvPr id="31" name="Group 336">
                <a:extLst>
                  <a:ext uri="{FF2B5EF4-FFF2-40B4-BE49-F238E27FC236}">
                    <a16:creationId xmlns:a16="http://schemas.microsoft.com/office/drawing/2014/main" id="{7ED66D18-DDB7-44DD-A539-B7B1AF896542}"/>
                  </a:ext>
                </a:extLst>
              </p:cNvPr>
              <p:cNvGrpSpPr/>
              <p:nvPr/>
            </p:nvGrpSpPr>
            <p:grpSpPr>
              <a:xfrm>
                <a:off x="7882812" y="1491629"/>
                <a:ext cx="348258" cy="348854"/>
                <a:chOff x="7275629" y="3973834"/>
                <a:chExt cx="464344" cy="465138"/>
              </a:xfrm>
              <a:solidFill>
                <a:schemeClr val="accent2"/>
              </a:solidFill>
            </p:grpSpPr>
            <p:sp>
              <p:nvSpPr>
                <p:cNvPr id="51" name="ïṧḷïḓê-Freeform: Shape 337">
                  <a:extLst>
                    <a:ext uri="{FF2B5EF4-FFF2-40B4-BE49-F238E27FC236}">
                      <a16:creationId xmlns:a16="http://schemas.microsoft.com/office/drawing/2014/main" id="{E18C84B9-EC6B-4120-9CD8-6E2E5EB951F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275629" y="4017490"/>
                  <a:ext cx="423069" cy="421482"/>
                </a:xfrm>
                <a:custGeom>
                  <a:avLst/>
                  <a:gdLst>
                    <a:gd name="T0" fmla="+- 0 10849 98"/>
                    <a:gd name="T1" fmla="*/ T0 w 21502"/>
                    <a:gd name="T2" fmla="*/ 10800 h 21600"/>
                    <a:gd name="T3" fmla="+- 0 10849 98"/>
                    <a:gd name="T4" fmla="*/ T3 w 21502"/>
                    <a:gd name="T5" fmla="*/ 10800 h 21600"/>
                    <a:gd name="T6" fmla="+- 0 10849 98"/>
                    <a:gd name="T7" fmla="*/ T6 w 21502"/>
                    <a:gd name="T8" fmla="*/ 10800 h 21600"/>
                    <a:gd name="T9" fmla="+- 0 10849 98"/>
                    <a:gd name="T10" fmla="*/ T9 w 21502"/>
                    <a:gd name="T11" fmla="*/ 10800 h 21600"/>
                  </a:gdLst>
                  <a:ahLst/>
                  <a:cxnLst>
                    <a:cxn ang="0">
                      <a:pos x="T1" y="T2"/>
                    </a:cxn>
                    <a:cxn ang="0">
                      <a:pos x="T4" y="T5"/>
                    </a:cxn>
                    <a:cxn ang="0">
                      <a:pos x="T7" y="T8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1502" h="21600">
                      <a:moveTo>
                        <a:pt x="19917" y="7880"/>
                      </a:moveTo>
                      <a:lnTo>
                        <a:pt x="18875" y="8932"/>
                      </a:lnTo>
                      <a:cubicBezTo>
                        <a:pt x="18730" y="9079"/>
                        <a:pt x="18497" y="9079"/>
                        <a:pt x="18353" y="8932"/>
                      </a:cubicBezTo>
                      <a:lnTo>
                        <a:pt x="17048" y="7617"/>
                      </a:lnTo>
                      <a:lnTo>
                        <a:pt x="15991" y="10290"/>
                      </a:lnTo>
                      <a:lnTo>
                        <a:pt x="16080" y="10064"/>
                      </a:lnTo>
                      <a:cubicBezTo>
                        <a:pt x="13859" y="7826"/>
                        <a:pt x="11601" y="7544"/>
                        <a:pt x="9565" y="7291"/>
                      </a:cubicBezTo>
                      <a:cubicBezTo>
                        <a:pt x="8910" y="7210"/>
                        <a:pt x="8276" y="7126"/>
                        <a:pt x="7652" y="6990"/>
                      </a:cubicBezTo>
                      <a:lnTo>
                        <a:pt x="13918" y="4456"/>
                      </a:lnTo>
                      <a:lnTo>
                        <a:pt x="12652" y="3179"/>
                      </a:lnTo>
                      <a:cubicBezTo>
                        <a:pt x="12508" y="3033"/>
                        <a:pt x="12508" y="2798"/>
                        <a:pt x="12652" y="2652"/>
                      </a:cubicBezTo>
                      <a:lnTo>
                        <a:pt x="13695" y="1598"/>
                      </a:lnTo>
                      <a:cubicBezTo>
                        <a:pt x="13840" y="1453"/>
                        <a:pt x="14073" y="1453"/>
                        <a:pt x="14217" y="1598"/>
                      </a:cubicBezTo>
                      <a:lnTo>
                        <a:pt x="19917" y="7353"/>
                      </a:lnTo>
                      <a:cubicBezTo>
                        <a:pt x="20062" y="7499"/>
                        <a:pt x="20062" y="7734"/>
                        <a:pt x="19917" y="7880"/>
                      </a:cubicBezTo>
                      <a:moveTo>
                        <a:pt x="12292" y="19639"/>
                      </a:moveTo>
                      <a:cubicBezTo>
                        <a:pt x="12200" y="19872"/>
                        <a:pt x="11999" y="20044"/>
                        <a:pt x="11756" y="20095"/>
                      </a:cubicBezTo>
                      <a:cubicBezTo>
                        <a:pt x="11700" y="20106"/>
                        <a:pt x="11643" y="20111"/>
                        <a:pt x="11587" y="20110"/>
                      </a:cubicBezTo>
                      <a:cubicBezTo>
                        <a:pt x="11400" y="20105"/>
                        <a:pt x="11219" y="20030"/>
                        <a:pt x="11084" y="19892"/>
                      </a:cubicBezTo>
                      <a:lnTo>
                        <a:pt x="1692" y="10517"/>
                      </a:lnTo>
                      <a:cubicBezTo>
                        <a:pt x="1519" y="10343"/>
                        <a:pt x="1443" y="10094"/>
                        <a:pt x="1488" y="9852"/>
                      </a:cubicBezTo>
                      <a:cubicBezTo>
                        <a:pt x="1533" y="9610"/>
                        <a:pt x="1695" y="9407"/>
                        <a:pt x="1917" y="9308"/>
                      </a:cubicBezTo>
                      <a:lnTo>
                        <a:pt x="6505" y="7453"/>
                      </a:lnTo>
                      <a:cubicBezTo>
                        <a:pt x="9597" y="8490"/>
                        <a:pt x="12689" y="7491"/>
                        <a:pt x="15781" y="10821"/>
                      </a:cubicBezTo>
                      <a:cubicBezTo>
                        <a:pt x="15781" y="10821"/>
                        <a:pt x="12292" y="19639"/>
                        <a:pt x="12292" y="19639"/>
                      </a:cubicBezTo>
                      <a:close/>
                      <a:moveTo>
                        <a:pt x="15260" y="545"/>
                      </a:moveTo>
                      <a:cubicBezTo>
                        <a:pt x="14912" y="193"/>
                        <a:pt x="14449" y="0"/>
                        <a:pt x="13956" y="0"/>
                      </a:cubicBezTo>
                      <a:cubicBezTo>
                        <a:pt x="13463" y="0"/>
                        <a:pt x="13000" y="193"/>
                        <a:pt x="12651" y="546"/>
                      </a:cubicBezTo>
                      <a:lnTo>
                        <a:pt x="11610" y="1598"/>
                      </a:lnTo>
                      <a:cubicBezTo>
                        <a:pt x="11261" y="1949"/>
                        <a:pt x="11068" y="2417"/>
                        <a:pt x="11068" y="2915"/>
                      </a:cubicBezTo>
                      <a:cubicBezTo>
                        <a:pt x="11068" y="3265"/>
                        <a:pt x="11164" y="3601"/>
                        <a:pt x="11342" y="3893"/>
                      </a:cubicBezTo>
                      <a:lnTo>
                        <a:pt x="1324" y="7944"/>
                      </a:lnTo>
                      <a:cubicBezTo>
                        <a:pt x="654" y="8241"/>
                        <a:pt x="173" y="8851"/>
                        <a:pt x="38" y="9575"/>
                      </a:cubicBezTo>
                      <a:cubicBezTo>
                        <a:pt x="-98" y="10302"/>
                        <a:pt x="130" y="11048"/>
                        <a:pt x="654" y="11576"/>
                      </a:cubicBezTo>
                      <a:lnTo>
                        <a:pt x="10041" y="20946"/>
                      </a:lnTo>
                      <a:cubicBezTo>
                        <a:pt x="10445" y="21354"/>
                        <a:pt x="10982" y="21586"/>
                        <a:pt x="11549" y="21599"/>
                      </a:cubicBezTo>
                      <a:cubicBezTo>
                        <a:pt x="11562" y="21599"/>
                        <a:pt x="11593" y="21599"/>
                        <a:pt x="11605" y="21599"/>
                      </a:cubicBezTo>
                      <a:cubicBezTo>
                        <a:pt x="11754" y="21599"/>
                        <a:pt x="11906" y="21584"/>
                        <a:pt x="12056" y="21553"/>
                      </a:cubicBezTo>
                      <a:cubicBezTo>
                        <a:pt x="12789" y="21399"/>
                        <a:pt x="13390" y="20888"/>
                        <a:pt x="13662" y="20191"/>
                      </a:cubicBezTo>
                      <a:lnTo>
                        <a:pt x="17604" y="10229"/>
                      </a:lnTo>
                      <a:cubicBezTo>
                        <a:pt x="17902" y="10426"/>
                        <a:pt x="18250" y="10532"/>
                        <a:pt x="18613" y="10532"/>
                      </a:cubicBezTo>
                      <a:cubicBezTo>
                        <a:pt x="19107" y="10532"/>
                        <a:pt x="19570" y="10338"/>
                        <a:pt x="19918" y="9986"/>
                      </a:cubicBezTo>
                      <a:lnTo>
                        <a:pt x="20957" y="8937"/>
                      </a:lnTo>
                      <a:cubicBezTo>
                        <a:pt x="21308" y="8585"/>
                        <a:pt x="21502" y="8116"/>
                        <a:pt x="21502" y="7617"/>
                      </a:cubicBezTo>
                      <a:cubicBezTo>
                        <a:pt x="21502" y="7117"/>
                        <a:pt x="21308" y="6648"/>
                        <a:pt x="20961" y="6300"/>
                      </a:cubicBezTo>
                      <a:cubicBezTo>
                        <a:pt x="20961" y="6300"/>
                        <a:pt x="15260" y="545"/>
                        <a:pt x="15260" y="545"/>
                      </a:cubicBezTo>
                      <a:close/>
                    </a:path>
                  </a:pathLst>
                </a:custGeom>
                <a:solidFill>
                  <a:schemeClr val="accent1">
                    <a:lumMod val="100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p14="http://schemas.microsoft.com/office/powerpoint/2010/main" xmlns:a14="http://schemas.microsoft.com/office/drawing/2010/main" xmlns:lc="http://schemas.openxmlformats.org/drawingml/2006/lockedCanvas" xmlns="" w="12700" cap="flat" cmpd="sng">
                      <a:solidFill>
                        <a:srgbClr val="000000"/>
                      </a:solidFill>
                      <a:prstDash val="solid"/>
                      <a:miter lim="0"/>
                      <a:headEnd/>
                      <a:tailEnd/>
                    </a14:hiddenLine>
                  </a:ext>
                  <a:ext uri="{AF507438-7753-43e0-B8FC-AC1667EBCBE1}">
                    <a14:hiddenEffects xmlns:p14="http://schemas.microsoft.com/office/powerpoint/2010/main" xmlns:a14="http://schemas.microsoft.com/office/drawing/2010/main" xmlns:lc="http://schemas.openxmlformats.org/drawingml/2006/lockedCanvas" xmlns="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/>
                  <a:endParaRPr dirty="0"/>
                </a:p>
              </p:txBody>
            </p:sp>
            <p:sp>
              <p:nvSpPr>
                <p:cNvPr id="52" name="ïṧḷïḓê-Freeform: Shape 338">
                  <a:extLst>
                    <a:ext uri="{FF2B5EF4-FFF2-40B4-BE49-F238E27FC236}">
                      <a16:creationId xmlns:a16="http://schemas.microsoft.com/office/drawing/2014/main" id="{F1EB1163-480A-46E3-B0B9-8E585B7D3FD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78829" y="4206403"/>
                  <a:ext cx="72231" cy="73025"/>
                </a:xfrm>
                <a:custGeom>
                  <a:avLst/>
                  <a:gdLst>
                    <a:gd name="T0" fmla="*/ 10800 w 21600"/>
                    <a:gd name="T1" fmla="*/ 10800 h 21600"/>
                    <a:gd name="T2" fmla="*/ 10800 w 21600"/>
                    <a:gd name="T3" fmla="*/ 10800 h 21600"/>
                    <a:gd name="T4" fmla="*/ 10800 w 21600"/>
                    <a:gd name="T5" fmla="*/ 10800 h 21600"/>
                    <a:gd name="T6" fmla="*/ 10800 w 21600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600" h="21600">
                      <a:moveTo>
                        <a:pt x="10800" y="4320"/>
                      </a:moveTo>
                      <a:cubicBezTo>
                        <a:pt x="14381" y="4320"/>
                        <a:pt x="17279" y="7222"/>
                        <a:pt x="17279" y="10800"/>
                      </a:cubicBezTo>
                      <a:cubicBezTo>
                        <a:pt x="17279" y="14377"/>
                        <a:pt x="14381" y="17279"/>
                        <a:pt x="10800" y="17279"/>
                      </a:cubicBezTo>
                      <a:cubicBezTo>
                        <a:pt x="7218" y="17279"/>
                        <a:pt x="4319" y="14377"/>
                        <a:pt x="4319" y="10800"/>
                      </a:cubicBezTo>
                      <a:cubicBezTo>
                        <a:pt x="4319" y="7222"/>
                        <a:pt x="7218" y="4320"/>
                        <a:pt x="10800" y="4320"/>
                      </a:cubicBezTo>
                      <a:moveTo>
                        <a:pt x="10800" y="21599"/>
                      </a:moveTo>
                      <a:cubicBezTo>
                        <a:pt x="16752" y="21599"/>
                        <a:pt x="21600" y="16756"/>
                        <a:pt x="21600" y="10800"/>
                      </a:cubicBezTo>
                      <a:cubicBezTo>
                        <a:pt x="21600" y="4843"/>
                        <a:pt x="16752" y="0"/>
                        <a:pt x="10800" y="0"/>
                      </a:cubicBezTo>
                      <a:cubicBezTo>
                        <a:pt x="4847" y="0"/>
                        <a:pt x="0" y="4843"/>
                        <a:pt x="0" y="10800"/>
                      </a:cubicBezTo>
                      <a:cubicBezTo>
                        <a:pt x="0" y="16756"/>
                        <a:pt x="4847" y="21599"/>
                        <a:pt x="10800" y="21599"/>
                      </a:cubicBezTo>
                    </a:path>
                  </a:pathLst>
                </a:custGeom>
                <a:solidFill>
                  <a:schemeClr val="accent1">
                    <a:lumMod val="100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p14="http://schemas.microsoft.com/office/powerpoint/2010/main" xmlns:a14="http://schemas.microsoft.com/office/drawing/2010/main" xmlns:lc="http://schemas.openxmlformats.org/drawingml/2006/lockedCanvas" xmlns="" w="12700" cap="flat" cmpd="sng">
                      <a:solidFill>
                        <a:srgbClr val="000000"/>
                      </a:solidFill>
                      <a:prstDash val="solid"/>
                      <a:miter lim="0"/>
                      <a:headEnd/>
                      <a:tailEnd/>
                    </a14:hiddenLine>
                  </a:ext>
                  <a:ext uri="{AF507438-7753-43e0-B8FC-AC1667EBCBE1}">
                    <a14:hiddenEffects xmlns:p14="http://schemas.microsoft.com/office/powerpoint/2010/main" xmlns:a14="http://schemas.microsoft.com/office/drawing/2010/main" xmlns:lc="http://schemas.openxmlformats.org/drawingml/2006/lockedCanvas" xmlns="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/>
                  <a:endParaRPr dirty="0"/>
                </a:p>
              </p:txBody>
            </p:sp>
            <p:sp>
              <p:nvSpPr>
                <p:cNvPr id="53" name="ïṧḷïḓê-Freeform: Shape 339">
                  <a:extLst>
                    <a:ext uri="{FF2B5EF4-FFF2-40B4-BE49-F238E27FC236}">
                      <a16:creationId xmlns:a16="http://schemas.microsoft.com/office/drawing/2014/main" id="{82C34861-7FD6-47CD-BE98-EBC78B0F626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667742" y="3973834"/>
                  <a:ext cx="72231" cy="73025"/>
                </a:xfrm>
                <a:custGeom>
                  <a:avLst/>
                  <a:gdLst>
                    <a:gd name="T0" fmla="*/ 10800 w 21600"/>
                    <a:gd name="T1" fmla="*/ 10800 h 21600"/>
                    <a:gd name="T2" fmla="*/ 10800 w 21600"/>
                    <a:gd name="T3" fmla="*/ 10800 h 21600"/>
                    <a:gd name="T4" fmla="*/ 10800 w 21600"/>
                    <a:gd name="T5" fmla="*/ 10800 h 21600"/>
                    <a:gd name="T6" fmla="*/ 10800 w 21600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600" h="21600">
                      <a:moveTo>
                        <a:pt x="10800" y="17279"/>
                      </a:moveTo>
                      <a:cubicBezTo>
                        <a:pt x="7218" y="17279"/>
                        <a:pt x="4320" y="14377"/>
                        <a:pt x="4320" y="10800"/>
                      </a:cubicBezTo>
                      <a:cubicBezTo>
                        <a:pt x="4320" y="7222"/>
                        <a:pt x="7218" y="4320"/>
                        <a:pt x="10800" y="4320"/>
                      </a:cubicBezTo>
                      <a:cubicBezTo>
                        <a:pt x="14381" y="4320"/>
                        <a:pt x="17280" y="7222"/>
                        <a:pt x="17280" y="10800"/>
                      </a:cubicBezTo>
                      <a:cubicBezTo>
                        <a:pt x="17280" y="14377"/>
                        <a:pt x="14381" y="17279"/>
                        <a:pt x="10800" y="17279"/>
                      </a:cubicBezTo>
                      <a:moveTo>
                        <a:pt x="10800" y="0"/>
                      </a:moveTo>
                      <a:cubicBezTo>
                        <a:pt x="4847" y="0"/>
                        <a:pt x="0" y="4843"/>
                        <a:pt x="0" y="10800"/>
                      </a:cubicBezTo>
                      <a:cubicBezTo>
                        <a:pt x="0" y="16756"/>
                        <a:pt x="4847" y="21599"/>
                        <a:pt x="10800" y="21599"/>
                      </a:cubicBezTo>
                      <a:cubicBezTo>
                        <a:pt x="16752" y="21599"/>
                        <a:pt x="21600" y="16756"/>
                        <a:pt x="21600" y="10800"/>
                      </a:cubicBezTo>
                      <a:cubicBezTo>
                        <a:pt x="21600" y="4843"/>
                        <a:pt x="16752" y="0"/>
                        <a:pt x="10800" y="0"/>
                      </a:cubicBezTo>
                    </a:path>
                  </a:pathLst>
                </a:custGeom>
                <a:solidFill>
                  <a:schemeClr val="accent1">
                    <a:lumMod val="100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p14="http://schemas.microsoft.com/office/powerpoint/2010/main" xmlns:a14="http://schemas.microsoft.com/office/drawing/2010/main" xmlns:lc="http://schemas.openxmlformats.org/drawingml/2006/lockedCanvas" xmlns="" w="12700" cap="flat" cmpd="sng">
                      <a:solidFill>
                        <a:srgbClr val="000000"/>
                      </a:solidFill>
                      <a:prstDash val="solid"/>
                      <a:miter lim="0"/>
                      <a:headEnd/>
                      <a:tailEnd/>
                    </a14:hiddenLine>
                  </a:ext>
                  <a:ext uri="{AF507438-7753-43e0-B8FC-AC1667EBCBE1}">
                    <a14:hiddenEffects xmlns:p14="http://schemas.microsoft.com/office/powerpoint/2010/main" xmlns:a14="http://schemas.microsoft.com/office/drawing/2010/main" xmlns:lc="http://schemas.openxmlformats.org/drawingml/2006/lockedCanvas" xmlns="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/>
                  <a:endParaRPr dirty="0"/>
                </a:p>
              </p:txBody>
            </p:sp>
            <p:sp>
              <p:nvSpPr>
                <p:cNvPr id="54" name="ïṧḷïḓê-Freeform: Shape 340">
                  <a:extLst>
                    <a:ext uri="{FF2B5EF4-FFF2-40B4-BE49-F238E27FC236}">
                      <a16:creationId xmlns:a16="http://schemas.microsoft.com/office/drawing/2014/main" id="{9DEB3109-695E-4C9F-B6A4-02D701A5B25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391517" y="4192115"/>
                  <a:ext cx="57944" cy="57944"/>
                </a:xfrm>
                <a:custGeom>
                  <a:avLst/>
                  <a:gdLst>
                    <a:gd name="T0" fmla="*/ 10800 w 21600"/>
                    <a:gd name="T1" fmla="*/ 10800 h 21600"/>
                    <a:gd name="T2" fmla="*/ 10800 w 21600"/>
                    <a:gd name="T3" fmla="*/ 10800 h 21600"/>
                    <a:gd name="T4" fmla="*/ 10800 w 21600"/>
                    <a:gd name="T5" fmla="*/ 10800 h 21600"/>
                    <a:gd name="T6" fmla="*/ 10800 w 21600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600" h="21600">
                      <a:moveTo>
                        <a:pt x="10800" y="5400"/>
                      </a:moveTo>
                      <a:cubicBezTo>
                        <a:pt x="13779" y="5400"/>
                        <a:pt x="16199" y="7815"/>
                        <a:pt x="16199" y="10800"/>
                      </a:cubicBezTo>
                      <a:cubicBezTo>
                        <a:pt x="16199" y="13784"/>
                        <a:pt x="13779" y="16200"/>
                        <a:pt x="10800" y="16200"/>
                      </a:cubicBezTo>
                      <a:cubicBezTo>
                        <a:pt x="7820" y="16200"/>
                        <a:pt x="5399" y="13784"/>
                        <a:pt x="5399" y="10800"/>
                      </a:cubicBezTo>
                      <a:cubicBezTo>
                        <a:pt x="5399" y="7815"/>
                        <a:pt x="7820" y="5400"/>
                        <a:pt x="10800" y="5400"/>
                      </a:cubicBezTo>
                      <a:moveTo>
                        <a:pt x="0" y="10800"/>
                      </a:moveTo>
                      <a:cubicBezTo>
                        <a:pt x="0" y="16753"/>
                        <a:pt x="4843" y="21599"/>
                        <a:pt x="10800" y="21599"/>
                      </a:cubicBezTo>
                      <a:cubicBezTo>
                        <a:pt x="16756" y="21599"/>
                        <a:pt x="21600" y="16753"/>
                        <a:pt x="21600" y="10800"/>
                      </a:cubicBezTo>
                      <a:cubicBezTo>
                        <a:pt x="21600" y="4846"/>
                        <a:pt x="16756" y="0"/>
                        <a:pt x="10800" y="0"/>
                      </a:cubicBezTo>
                      <a:cubicBezTo>
                        <a:pt x="4843" y="0"/>
                        <a:pt x="0" y="4846"/>
                        <a:pt x="0" y="10800"/>
                      </a:cubicBezTo>
                    </a:path>
                  </a:pathLst>
                </a:custGeom>
                <a:solidFill>
                  <a:schemeClr val="accent1">
                    <a:lumMod val="100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p14="http://schemas.microsoft.com/office/powerpoint/2010/main" xmlns:a14="http://schemas.microsoft.com/office/drawing/2010/main" xmlns:lc="http://schemas.openxmlformats.org/drawingml/2006/lockedCanvas" xmlns="" w="12700" cap="flat" cmpd="sng">
                      <a:solidFill>
                        <a:srgbClr val="000000"/>
                      </a:solidFill>
                      <a:prstDash val="solid"/>
                      <a:miter lim="0"/>
                      <a:headEnd/>
                      <a:tailEnd/>
                    </a14:hiddenLine>
                  </a:ext>
                  <a:ext uri="{AF507438-7753-43e0-B8FC-AC1667EBCBE1}">
                    <a14:hiddenEffects xmlns:p14="http://schemas.microsoft.com/office/powerpoint/2010/main" xmlns:a14="http://schemas.microsoft.com/office/drawing/2010/main" xmlns:lc="http://schemas.openxmlformats.org/drawingml/2006/lockedCanvas" xmlns="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/>
                  <a:endParaRPr dirty="0"/>
                </a:p>
              </p:txBody>
            </p:sp>
            <p:sp>
              <p:nvSpPr>
                <p:cNvPr id="55" name="ïṧḷïḓê-Freeform: Shape 341">
                  <a:extLst>
                    <a:ext uri="{FF2B5EF4-FFF2-40B4-BE49-F238E27FC236}">
                      <a16:creationId xmlns:a16="http://schemas.microsoft.com/office/drawing/2014/main" id="{21F87361-3C2C-4074-B3B8-47BBD1DFC88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449460" y="4293715"/>
                  <a:ext cx="29369" cy="28575"/>
                </a:xfrm>
                <a:custGeom>
                  <a:avLst/>
                  <a:gdLst>
                    <a:gd name="T0" fmla="*/ 10800 w 21600"/>
                    <a:gd name="T1" fmla="*/ 10800 h 21600"/>
                    <a:gd name="T2" fmla="*/ 10800 w 21600"/>
                    <a:gd name="T3" fmla="*/ 10800 h 21600"/>
                    <a:gd name="T4" fmla="*/ 10800 w 21600"/>
                    <a:gd name="T5" fmla="*/ 10800 h 21600"/>
                    <a:gd name="T6" fmla="*/ 10800 w 21600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600" h="21600">
                      <a:moveTo>
                        <a:pt x="10800" y="21599"/>
                      </a:moveTo>
                      <a:cubicBezTo>
                        <a:pt x="16758" y="21599"/>
                        <a:pt x="21600" y="16769"/>
                        <a:pt x="21600" y="10800"/>
                      </a:cubicBezTo>
                      <a:cubicBezTo>
                        <a:pt x="21600" y="4830"/>
                        <a:pt x="16758" y="0"/>
                        <a:pt x="10800" y="0"/>
                      </a:cubicBezTo>
                      <a:cubicBezTo>
                        <a:pt x="4841" y="0"/>
                        <a:pt x="0" y="4830"/>
                        <a:pt x="0" y="10800"/>
                      </a:cubicBezTo>
                      <a:cubicBezTo>
                        <a:pt x="0" y="16769"/>
                        <a:pt x="4841" y="21599"/>
                        <a:pt x="10800" y="21599"/>
                      </a:cubicBezTo>
                    </a:path>
                  </a:pathLst>
                </a:custGeom>
                <a:solidFill>
                  <a:schemeClr val="accent1">
                    <a:lumMod val="100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p14="http://schemas.microsoft.com/office/powerpoint/2010/main" xmlns:a14="http://schemas.microsoft.com/office/drawing/2010/main" xmlns:lc="http://schemas.openxmlformats.org/drawingml/2006/lockedCanvas" xmlns="" w="12700" cap="flat" cmpd="sng">
                      <a:solidFill>
                        <a:srgbClr val="000000"/>
                      </a:solidFill>
                      <a:prstDash val="solid"/>
                      <a:miter lim="0"/>
                      <a:headEnd/>
                      <a:tailEnd/>
                    </a14:hiddenLine>
                  </a:ext>
                  <a:ext uri="{AF507438-7753-43e0-B8FC-AC1667EBCBE1}">
                    <a14:hiddenEffects xmlns:p14="http://schemas.microsoft.com/office/powerpoint/2010/main" xmlns:a14="http://schemas.microsoft.com/office/drawing/2010/main" xmlns:lc="http://schemas.openxmlformats.org/drawingml/2006/lockedCanvas" xmlns="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/>
                  <a:endParaRPr dirty="0"/>
                </a:p>
              </p:txBody>
            </p:sp>
            <p:sp>
              <p:nvSpPr>
                <p:cNvPr id="56" name="ïṧḷïḓê-Freeform: Shape 342">
                  <a:extLst>
                    <a:ext uri="{FF2B5EF4-FFF2-40B4-BE49-F238E27FC236}">
                      <a16:creationId xmlns:a16="http://schemas.microsoft.com/office/drawing/2014/main" id="{ED532D05-9BF3-494F-B384-79803A01AAA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682029" y="4075434"/>
                  <a:ext cx="28575" cy="29369"/>
                </a:xfrm>
                <a:custGeom>
                  <a:avLst/>
                  <a:gdLst>
                    <a:gd name="T0" fmla="*/ 10800 w 21600"/>
                    <a:gd name="T1" fmla="*/ 10800 h 21600"/>
                    <a:gd name="T2" fmla="*/ 10800 w 21600"/>
                    <a:gd name="T3" fmla="*/ 10800 h 21600"/>
                    <a:gd name="T4" fmla="*/ 10800 w 21600"/>
                    <a:gd name="T5" fmla="*/ 10800 h 21600"/>
                    <a:gd name="T6" fmla="*/ 10800 w 21600"/>
                    <a:gd name="T7" fmla="*/ 108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600" h="21600">
                      <a:moveTo>
                        <a:pt x="10800" y="0"/>
                      </a:moveTo>
                      <a:cubicBezTo>
                        <a:pt x="4841" y="0"/>
                        <a:pt x="0" y="4830"/>
                        <a:pt x="0" y="10800"/>
                      </a:cubicBezTo>
                      <a:cubicBezTo>
                        <a:pt x="0" y="16769"/>
                        <a:pt x="4841" y="21599"/>
                        <a:pt x="10800" y="21599"/>
                      </a:cubicBezTo>
                      <a:cubicBezTo>
                        <a:pt x="16758" y="21599"/>
                        <a:pt x="21600" y="16769"/>
                        <a:pt x="21600" y="10800"/>
                      </a:cubicBezTo>
                      <a:cubicBezTo>
                        <a:pt x="21600" y="4830"/>
                        <a:pt x="16758" y="0"/>
                        <a:pt x="10800" y="0"/>
                      </a:cubicBezTo>
                    </a:path>
                  </a:pathLst>
                </a:custGeom>
                <a:solidFill>
                  <a:schemeClr val="accent1">
                    <a:lumMod val="100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p14="http://schemas.microsoft.com/office/powerpoint/2010/main" xmlns:a14="http://schemas.microsoft.com/office/drawing/2010/main" xmlns:lc="http://schemas.openxmlformats.org/drawingml/2006/lockedCanvas" xmlns="" w="12700" cap="flat" cmpd="sng">
                      <a:solidFill>
                        <a:srgbClr val="000000"/>
                      </a:solidFill>
                      <a:prstDash val="solid"/>
                      <a:miter lim="0"/>
                      <a:headEnd/>
                      <a:tailEnd/>
                    </a14:hiddenLine>
                  </a:ext>
                  <a:ext uri="{AF507438-7753-43e0-B8FC-AC1667EBCBE1}">
                    <a14:hiddenEffects xmlns:p14="http://schemas.microsoft.com/office/powerpoint/2010/main" xmlns:a14="http://schemas.microsoft.com/office/drawing/2010/main" xmlns:lc="http://schemas.openxmlformats.org/drawingml/2006/lockedCanvas" xmlns="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 anchor="ctr"/>
                <a:lstStyle/>
                <a:p>
                  <a:pPr algn="ctr"/>
                  <a:endParaRPr dirty="0"/>
                </a:p>
              </p:txBody>
            </p:sp>
          </p:grpSp>
          <p:sp>
            <p:nvSpPr>
              <p:cNvPr id="32" name="ïṧḷïḓê-Freeform: Shape 343">
                <a:extLst>
                  <a:ext uri="{FF2B5EF4-FFF2-40B4-BE49-F238E27FC236}">
                    <a16:creationId xmlns:a16="http://schemas.microsoft.com/office/drawing/2014/main" id="{6B323ECF-8F0E-4E03-AE56-9FA9FD5248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02830" y="3437674"/>
                <a:ext cx="348258" cy="261342"/>
              </a:xfrm>
              <a:custGeom>
                <a:avLst/>
                <a:gdLst>
                  <a:gd name="T0" fmla="+- 0 10799 1"/>
                  <a:gd name="T1" fmla="*/ T0 w 21596"/>
                  <a:gd name="T2" fmla="*/ 10800 h 21600"/>
                  <a:gd name="T3" fmla="+- 0 10799 1"/>
                  <a:gd name="T4" fmla="*/ T3 w 21596"/>
                  <a:gd name="T5" fmla="*/ 10800 h 21600"/>
                  <a:gd name="T6" fmla="+- 0 10799 1"/>
                  <a:gd name="T7" fmla="*/ T6 w 21596"/>
                  <a:gd name="T8" fmla="*/ 10800 h 21600"/>
                  <a:gd name="T9" fmla="+- 0 10799 1"/>
                  <a:gd name="T10" fmla="*/ T9 w 21596"/>
                  <a:gd name="T11" fmla="*/ 10800 h 21600"/>
                </a:gdLst>
                <a:ahLst/>
                <a:cxnLst>
                  <a:cxn ang="0">
                    <a:pos x="T1" y="T2"/>
                  </a:cxn>
                  <a:cxn ang="0">
                    <a:pos x="T4" y="T5"/>
                  </a:cxn>
                  <a:cxn ang="0">
                    <a:pos x="T7" y="T8"/>
                  </a:cxn>
                  <a:cxn ang="0">
                    <a:pos x="T10" y="T11"/>
                  </a:cxn>
                </a:cxnLst>
                <a:rect l="0" t="0" r="r" b="b"/>
                <a:pathLst>
                  <a:path w="21596" h="21600">
                    <a:moveTo>
                      <a:pt x="4511" y="2151"/>
                    </a:moveTo>
                    <a:lnTo>
                      <a:pt x="6064" y="3877"/>
                    </a:lnTo>
                    <a:lnTo>
                      <a:pt x="4246" y="6302"/>
                    </a:lnTo>
                    <a:lnTo>
                      <a:pt x="1353" y="6302"/>
                    </a:lnTo>
                    <a:cubicBezTo>
                      <a:pt x="1353" y="6302"/>
                      <a:pt x="4511" y="2151"/>
                      <a:pt x="4511" y="2151"/>
                    </a:cubicBezTo>
                    <a:close/>
                    <a:moveTo>
                      <a:pt x="17348" y="6302"/>
                    </a:moveTo>
                    <a:lnTo>
                      <a:pt x="15531" y="3877"/>
                    </a:lnTo>
                    <a:lnTo>
                      <a:pt x="17082" y="2153"/>
                    </a:lnTo>
                    <a:lnTo>
                      <a:pt x="20191" y="6302"/>
                    </a:lnTo>
                    <a:cubicBezTo>
                      <a:pt x="20191" y="6302"/>
                      <a:pt x="17348" y="6302"/>
                      <a:pt x="17348" y="6302"/>
                    </a:cubicBezTo>
                    <a:close/>
                    <a:moveTo>
                      <a:pt x="17264" y="7202"/>
                    </a:moveTo>
                    <a:lnTo>
                      <a:pt x="19663" y="7202"/>
                    </a:lnTo>
                    <a:lnTo>
                      <a:pt x="13021" y="16638"/>
                    </a:lnTo>
                    <a:cubicBezTo>
                      <a:pt x="13021" y="16638"/>
                      <a:pt x="17264" y="7202"/>
                      <a:pt x="17264" y="7202"/>
                    </a:cubicBezTo>
                    <a:close/>
                    <a:moveTo>
                      <a:pt x="8574" y="16637"/>
                    </a:moveTo>
                    <a:lnTo>
                      <a:pt x="1933" y="7202"/>
                    </a:lnTo>
                    <a:lnTo>
                      <a:pt x="4330" y="7202"/>
                    </a:lnTo>
                    <a:cubicBezTo>
                      <a:pt x="4330" y="7202"/>
                      <a:pt x="8574" y="16637"/>
                      <a:pt x="8574" y="16637"/>
                    </a:cubicBezTo>
                    <a:close/>
                    <a:moveTo>
                      <a:pt x="8429" y="7202"/>
                    </a:moveTo>
                    <a:lnTo>
                      <a:pt x="10084" y="18249"/>
                    </a:lnTo>
                    <a:lnTo>
                      <a:pt x="5117" y="7202"/>
                    </a:lnTo>
                    <a:cubicBezTo>
                      <a:pt x="5117" y="7202"/>
                      <a:pt x="8429" y="7202"/>
                      <a:pt x="8429" y="7202"/>
                    </a:cubicBezTo>
                    <a:close/>
                    <a:moveTo>
                      <a:pt x="6584" y="4456"/>
                    </a:moveTo>
                    <a:lnTo>
                      <a:pt x="8246" y="6302"/>
                    </a:lnTo>
                    <a:lnTo>
                      <a:pt x="5200" y="6302"/>
                    </a:lnTo>
                    <a:cubicBezTo>
                      <a:pt x="5200" y="6302"/>
                      <a:pt x="6584" y="4456"/>
                      <a:pt x="6584" y="4456"/>
                    </a:cubicBezTo>
                    <a:close/>
                    <a:moveTo>
                      <a:pt x="6543" y="3238"/>
                    </a:moveTo>
                    <a:lnTo>
                      <a:pt x="5250" y="1800"/>
                    </a:lnTo>
                    <a:lnTo>
                      <a:pt x="7621" y="1800"/>
                    </a:lnTo>
                    <a:cubicBezTo>
                      <a:pt x="7621" y="1800"/>
                      <a:pt x="6543" y="3238"/>
                      <a:pt x="6543" y="3238"/>
                    </a:cubicBezTo>
                    <a:close/>
                    <a:moveTo>
                      <a:pt x="10797" y="3466"/>
                    </a:moveTo>
                    <a:lnTo>
                      <a:pt x="9299" y="1800"/>
                    </a:lnTo>
                    <a:lnTo>
                      <a:pt x="12296" y="1800"/>
                    </a:lnTo>
                    <a:cubicBezTo>
                      <a:pt x="12296" y="1800"/>
                      <a:pt x="10797" y="3466"/>
                      <a:pt x="10797" y="3466"/>
                    </a:cubicBezTo>
                    <a:close/>
                    <a:moveTo>
                      <a:pt x="13974" y="1800"/>
                    </a:moveTo>
                    <a:lnTo>
                      <a:pt x="16345" y="1800"/>
                    </a:lnTo>
                    <a:lnTo>
                      <a:pt x="15052" y="3238"/>
                    </a:lnTo>
                    <a:cubicBezTo>
                      <a:pt x="15052" y="3238"/>
                      <a:pt x="13974" y="1800"/>
                      <a:pt x="13974" y="1800"/>
                    </a:cubicBezTo>
                    <a:close/>
                    <a:moveTo>
                      <a:pt x="13349" y="6302"/>
                    </a:moveTo>
                    <a:lnTo>
                      <a:pt x="15011" y="4456"/>
                    </a:lnTo>
                    <a:lnTo>
                      <a:pt x="16394" y="6302"/>
                    </a:lnTo>
                    <a:cubicBezTo>
                      <a:pt x="16394" y="6302"/>
                      <a:pt x="13349" y="6302"/>
                      <a:pt x="13349" y="6302"/>
                    </a:cubicBezTo>
                    <a:close/>
                    <a:moveTo>
                      <a:pt x="13166" y="7202"/>
                    </a:moveTo>
                    <a:lnTo>
                      <a:pt x="16478" y="7202"/>
                    </a:lnTo>
                    <a:lnTo>
                      <a:pt x="11511" y="18249"/>
                    </a:lnTo>
                    <a:cubicBezTo>
                      <a:pt x="11511" y="18249"/>
                      <a:pt x="13166" y="7202"/>
                      <a:pt x="13166" y="7202"/>
                    </a:cubicBezTo>
                    <a:close/>
                    <a:moveTo>
                      <a:pt x="12478" y="7202"/>
                    </a:moveTo>
                    <a:lnTo>
                      <a:pt x="10797" y="18414"/>
                    </a:lnTo>
                    <a:lnTo>
                      <a:pt x="9117" y="7202"/>
                    </a:lnTo>
                    <a:cubicBezTo>
                      <a:pt x="9117" y="7202"/>
                      <a:pt x="12478" y="7202"/>
                      <a:pt x="12478" y="7202"/>
                    </a:cubicBezTo>
                    <a:close/>
                    <a:moveTo>
                      <a:pt x="8773" y="5716"/>
                    </a:moveTo>
                    <a:lnTo>
                      <a:pt x="7064" y="3817"/>
                    </a:lnTo>
                    <a:lnTo>
                      <a:pt x="8426" y="2000"/>
                    </a:lnTo>
                    <a:lnTo>
                      <a:pt x="10270" y="4051"/>
                    </a:lnTo>
                    <a:cubicBezTo>
                      <a:pt x="10270" y="4051"/>
                      <a:pt x="8773" y="5716"/>
                      <a:pt x="8773" y="5716"/>
                    </a:cubicBezTo>
                    <a:close/>
                    <a:moveTo>
                      <a:pt x="11325" y="4051"/>
                    </a:moveTo>
                    <a:lnTo>
                      <a:pt x="13169" y="2000"/>
                    </a:lnTo>
                    <a:lnTo>
                      <a:pt x="14531" y="3817"/>
                    </a:lnTo>
                    <a:lnTo>
                      <a:pt x="12822" y="5716"/>
                    </a:lnTo>
                    <a:cubicBezTo>
                      <a:pt x="12822" y="5716"/>
                      <a:pt x="11325" y="4051"/>
                      <a:pt x="11325" y="4051"/>
                    </a:cubicBezTo>
                    <a:close/>
                    <a:moveTo>
                      <a:pt x="12296" y="6302"/>
                    </a:moveTo>
                    <a:lnTo>
                      <a:pt x="9299" y="6302"/>
                    </a:lnTo>
                    <a:lnTo>
                      <a:pt x="10797" y="4638"/>
                    </a:lnTo>
                    <a:cubicBezTo>
                      <a:pt x="10797" y="4638"/>
                      <a:pt x="12296" y="6302"/>
                      <a:pt x="12296" y="6302"/>
                    </a:cubicBezTo>
                    <a:close/>
                    <a:moveTo>
                      <a:pt x="21200" y="5102"/>
                    </a:moveTo>
                    <a:lnTo>
                      <a:pt x="17771" y="527"/>
                    </a:lnTo>
                    <a:cubicBezTo>
                      <a:pt x="17518" y="189"/>
                      <a:pt x="17176" y="0"/>
                      <a:pt x="16817" y="0"/>
                    </a:cubicBezTo>
                    <a:lnTo>
                      <a:pt x="4779" y="0"/>
                    </a:lnTo>
                    <a:cubicBezTo>
                      <a:pt x="4420" y="0"/>
                      <a:pt x="4077" y="189"/>
                      <a:pt x="3824" y="527"/>
                    </a:cubicBezTo>
                    <a:lnTo>
                      <a:pt x="395" y="5102"/>
                    </a:lnTo>
                    <a:cubicBezTo>
                      <a:pt x="131" y="5455"/>
                      <a:pt x="-1" y="5921"/>
                      <a:pt x="-1" y="6387"/>
                    </a:cubicBezTo>
                    <a:cubicBezTo>
                      <a:pt x="1" y="6810"/>
                      <a:pt x="114" y="7233"/>
                      <a:pt x="341" y="7573"/>
                    </a:cubicBezTo>
                    <a:lnTo>
                      <a:pt x="9788" y="20995"/>
                    </a:lnTo>
                    <a:cubicBezTo>
                      <a:pt x="10045" y="21379"/>
                      <a:pt x="10412" y="21599"/>
                      <a:pt x="10797" y="21599"/>
                    </a:cubicBezTo>
                    <a:cubicBezTo>
                      <a:pt x="11183" y="21599"/>
                      <a:pt x="11550" y="21379"/>
                      <a:pt x="11807" y="20995"/>
                    </a:cubicBezTo>
                    <a:lnTo>
                      <a:pt x="21255" y="7573"/>
                    </a:lnTo>
                    <a:cubicBezTo>
                      <a:pt x="21485" y="7226"/>
                      <a:pt x="21598" y="6791"/>
                      <a:pt x="21595" y="6359"/>
                    </a:cubicBezTo>
                    <a:cubicBezTo>
                      <a:pt x="21593" y="5902"/>
                      <a:pt x="21459" y="5449"/>
                      <a:pt x="21200" y="5102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/>
              <a:extLst>
                <a:ext uri="{91240B29-F687-4f45-9708-019B960494DF}">
                  <a14:hiddenLine xmlns:p14="http://schemas.microsoft.com/office/powerpoint/2010/main" xmlns:a14="http://schemas.microsoft.com/office/drawing/2010/main" xmlns:lc="http://schemas.openxmlformats.org/drawingml/2006/lockedCanvas" xmlns="" w="12700" cap="flat" cmpd="sng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p14="http://schemas.microsoft.com/office/powerpoint/2010/main" xmlns:a14="http://schemas.microsoft.com/office/drawing/2010/main" xmlns:lc="http://schemas.openxmlformats.org/drawingml/2006/lockedCanvas" xmlns="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/>
              <a:lstStyle/>
              <a:p>
                <a:pPr algn="ctr"/>
                <a:endParaRPr dirty="0"/>
              </a:p>
            </p:txBody>
          </p:sp>
          <p:grpSp>
            <p:nvGrpSpPr>
              <p:cNvPr id="36" name="Group 356">
                <a:extLst>
                  <a:ext uri="{FF2B5EF4-FFF2-40B4-BE49-F238E27FC236}">
                    <a16:creationId xmlns:a16="http://schemas.microsoft.com/office/drawing/2014/main" id="{79E920D3-4D4D-4893-A5AC-57945D4DA1A1}"/>
                  </a:ext>
                </a:extLst>
              </p:cNvPr>
              <p:cNvGrpSpPr/>
              <p:nvPr/>
            </p:nvGrpSpPr>
            <p:grpSpPr>
              <a:xfrm>
                <a:off x="5902966" y="1491629"/>
                <a:ext cx="1979846" cy="730573"/>
                <a:chOff x="7813596" y="2156753"/>
                <a:chExt cx="2639794" cy="974097"/>
              </a:xfrm>
            </p:grpSpPr>
            <p:sp>
              <p:nvSpPr>
                <p:cNvPr id="43" name="ïṧḷïḓê-Rectangle 363">
                  <a:extLst>
                    <a:ext uri="{FF2B5EF4-FFF2-40B4-BE49-F238E27FC236}">
                      <a16:creationId xmlns:a16="http://schemas.microsoft.com/office/drawing/2014/main" id="{8807CA96-1E16-4C5C-8539-267C5935FBE6}"/>
                    </a:ext>
                  </a:extLst>
                </p:cNvPr>
                <p:cNvSpPr/>
                <p:nvPr/>
              </p:nvSpPr>
              <p:spPr>
                <a:xfrm>
                  <a:off x="7813596" y="2464530"/>
                  <a:ext cx="2639794" cy="666320"/>
                </a:xfrm>
                <a:prstGeom prst="rect">
                  <a:avLst/>
                </a:prstGeom>
              </p:spPr>
              <p:txBody>
                <a:bodyPr wrap="square" rIns="216000">
                  <a:normAutofit fontScale="77500" lnSpcReduction="20000"/>
                </a:bodyPr>
                <a:lstStyle/>
                <a:p>
                  <a:pPr algn="r">
                    <a:lnSpc>
                      <a:spcPct val="120000"/>
                    </a:lnSpc>
                  </a:pPr>
                  <a:r>
                    <a:rPr lang="en-US" altLang="zh-CN" sz="1000" dirty="0"/>
                    <a:t>This part of the content as a text typesetting placeholder display</a:t>
                  </a:r>
                  <a:br>
                    <a:rPr lang="zh-CN" altLang="en-US" sz="1000" dirty="0"/>
                  </a:br>
                  <a:r>
                    <a:rPr lang="en-US" altLang="zh-CN" sz="1000" dirty="0"/>
                    <a:t>(Recommended theme font)</a:t>
                  </a:r>
                  <a:r>
                    <a:rPr lang="zh-CN" altLang="en-US" sz="1000" dirty="0"/>
                    <a:t> </a:t>
                  </a:r>
                </a:p>
              </p:txBody>
            </p:sp>
            <p:sp>
              <p:nvSpPr>
                <p:cNvPr id="44" name="ïṧḷïḓê-TextBox 364">
                  <a:extLst>
                    <a:ext uri="{FF2B5EF4-FFF2-40B4-BE49-F238E27FC236}">
                      <a16:creationId xmlns:a16="http://schemas.microsoft.com/office/drawing/2014/main" id="{6510DD21-A834-44D5-A1D1-CE2FC599C2C3}"/>
                    </a:ext>
                  </a:extLst>
                </p:cNvPr>
                <p:cNvSpPr txBox="1"/>
                <p:nvPr/>
              </p:nvSpPr>
              <p:spPr>
                <a:xfrm>
                  <a:off x="9065730" y="2156753"/>
                  <a:ext cx="1387660" cy="307777"/>
                </a:xfrm>
                <a:prstGeom prst="rect">
                  <a:avLst/>
                </a:prstGeom>
                <a:noFill/>
              </p:spPr>
              <p:txBody>
                <a:bodyPr wrap="none" rIns="216000" anchor="b" anchorCtr="0">
                  <a:normAutofit fontScale="77500" lnSpcReduction="20000"/>
                </a:bodyPr>
                <a:lstStyle/>
                <a:p>
                  <a:pPr algn="r"/>
                  <a:r>
                    <a:rPr lang="en-US" altLang="zh-CN" sz="1400" b="1" dirty="0">
                      <a:solidFill>
                        <a:schemeClr val="accent1">
                          <a:lumMod val="100000"/>
                        </a:schemeClr>
                      </a:solidFill>
                    </a:rPr>
                    <a:t>Title text preset</a:t>
                  </a:r>
                  <a:endParaRPr lang="zh-CN" altLang="en-US" sz="1400" b="1" dirty="0">
                    <a:solidFill>
                      <a:schemeClr val="accent1">
                        <a:lumMod val="100000"/>
                      </a:schemeClr>
                    </a:solidFill>
                  </a:endParaRPr>
                </a:p>
              </p:txBody>
            </p:sp>
          </p:grpSp>
          <p:grpSp>
            <p:nvGrpSpPr>
              <p:cNvPr id="38" name="Group 368">
                <a:extLst>
                  <a:ext uri="{FF2B5EF4-FFF2-40B4-BE49-F238E27FC236}">
                    <a16:creationId xmlns:a16="http://schemas.microsoft.com/office/drawing/2014/main" id="{6A22BC9C-75AD-46A3-BBD2-8DD481BCEFCF}"/>
                  </a:ext>
                </a:extLst>
              </p:cNvPr>
              <p:cNvGrpSpPr/>
              <p:nvPr/>
            </p:nvGrpSpPr>
            <p:grpSpPr>
              <a:xfrm>
                <a:off x="5902966" y="3384167"/>
                <a:ext cx="1979846" cy="730573"/>
                <a:chOff x="7813596" y="2156753"/>
                <a:chExt cx="2639794" cy="974097"/>
              </a:xfrm>
            </p:grpSpPr>
            <p:sp>
              <p:nvSpPr>
                <p:cNvPr id="39" name="ïṧḷïḓê-Rectangle 369">
                  <a:extLst>
                    <a:ext uri="{FF2B5EF4-FFF2-40B4-BE49-F238E27FC236}">
                      <a16:creationId xmlns:a16="http://schemas.microsoft.com/office/drawing/2014/main" id="{1049687F-CE52-4555-B581-76C8FCAD800C}"/>
                    </a:ext>
                  </a:extLst>
                </p:cNvPr>
                <p:cNvSpPr/>
                <p:nvPr/>
              </p:nvSpPr>
              <p:spPr>
                <a:xfrm>
                  <a:off x="7813596" y="2464530"/>
                  <a:ext cx="2639794" cy="666320"/>
                </a:xfrm>
                <a:prstGeom prst="rect">
                  <a:avLst/>
                </a:prstGeom>
              </p:spPr>
              <p:txBody>
                <a:bodyPr wrap="square" rIns="216000">
                  <a:normAutofit fontScale="77500" lnSpcReduction="20000"/>
                </a:bodyPr>
                <a:lstStyle/>
                <a:p>
                  <a:pPr algn="r">
                    <a:lnSpc>
                      <a:spcPct val="120000"/>
                    </a:lnSpc>
                  </a:pPr>
                  <a:r>
                    <a:rPr lang="en-US" altLang="zh-CN" sz="1000" dirty="0"/>
                    <a:t>This part of the content as a text typesetting placeholder display</a:t>
                  </a:r>
                  <a:br>
                    <a:rPr lang="zh-CN" altLang="en-US" sz="1000" dirty="0"/>
                  </a:br>
                  <a:r>
                    <a:rPr lang="en-US" altLang="zh-CN" sz="1000" dirty="0"/>
                    <a:t>(Recommended theme font)</a:t>
                  </a:r>
                  <a:r>
                    <a:rPr lang="zh-CN" altLang="en-US" sz="1000" dirty="0"/>
                    <a:t> </a:t>
                  </a:r>
                </a:p>
              </p:txBody>
            </p:sp>
            <p:sp>
              <p:nvSpPr>
                <p:cNvPr id="40" name="ïṧḷïḓê-TextBox 370">
                  <a:extLst>
                    <a:ext uri="{FF2B5EF4-FFF2-40B4-BE49-F238E27FC236}">
                      <a16:creationId xmlns:a16="http://schemas.microsoft.com/office/drawing/2014/main" id="{1F0DAFB3-ECB6-4B7F-8BB5-D5A7CA2551C1}"/>
                    </a:ext>
                  </a:extLst>
                </p:cNvPr>
                <p:cNvSpPr txBox="1"/>
                <p:nvPr/>
              </p:nvSpPr>
              <p:spPr>
                <a:xfrm>
                  <a:off x="9065730" y="2156753"/>
                  <a:ext cx="1387660" cy="307777"/>
                </a:xfrm>
                <a:prstGeom prst="rect">
                  <a:avLst/>
                </a:prstGeom>
                <a:noFill/>
              </p:spPr>
              <p:txBody>
                <a:bodyPr wrap="none" rIns="216000" anchor="b" anchorCtr="0">
                  <a:normAutofit fontScale="77500" lnSpcReduction="20000"/>
                </a:bodyPr>
                <a:lstStyle/>
                <a:p>
                  <a:pPr algn="r"/>
                  <a:r>
                    <a:rPr lang="en-US" altLang="zh-CN" sz="1400" b="1" dirty="0">
                      <a:solidFill>
                        <a:schemeClr val="accent3">
                          <a:lumMod val="100000"/>
                        </a:schemeClr>
                      </a:solidFill>
                    </a:rPr>
                    <a:t>Title text preset</a:t>
                  </a:r>
                  <a:endParaRPr lang="zh-CN" altLang="en-US" sz="1400" b="1" dirty="0">
                    <a:solidFill>
                      <a:schemeClr val="accent3">
                        <a:lumMod val="100000"/>
                      </a:schemeClr>
                    </a:solidFill>
                  </a:endParaRPr>
                </a:p>
              </p:txBody>
            </p:sp>
          </p:grpSp>
        </p:grpSp>
      </p:grpSp>
      <p:sp>
        <p:nvSpPr>
          <p:cNvPr id="97" name="Title 1">
            <a:extLst>
              <a:ext uri="{FF2B5EF4-FFF2-40B4-BE49-F238E27FC236}">
                <a16:creationId xmlns:a16="http://schemas.microsoft.com/office/drawing/2014/main" id="{F663671F-E445-4E70-A942-FE5B7B7F543D}"/>
              </a:ext>
            </a:extLst>
          </p:cNvPr>
          <p:cNvSpPr txBox="1">
            <a:spLocks/>
          </p:cNvSpPr>
          <p:nvPr/>
        </p:nvSpPr>
        <p:spPr>
          <a:xfrm>
            <a:off x="181459" y="106392"/>
            <a:ext cx="4680520" cy="404464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Click to enter the title content</a:t>
            </a:r>
            <a:endParaRPr lang="en-GB" altLang="zh-CN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686" y="915566"/>
            <a:ext cx="3955953" cy="3725189"/>
          </a:xfrm>
          <a:prstGeom prst="rect">
            <a:avLst/>
          </a:prstGeom>
        </p:spPr>
      </p:pic>
      <p:cxnSp>
        <p:nvCxnSpPr>
          <p:cNvPr id="4" name="Conector recto de flecha 3"/>
          <p:cNvCxnSpPr/>
          <p:nvPr/>
        </p:nvCxnSpPr>
        <p:spPr>
          <a:xfrm flipV="1">
            <a:off x="2627784" y="1275606"/>
            <a:ext cx="1008112" cy="2922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ector recto de flecha 5"/>
          <p:cNvCxnSpPr/>
          <p:nvPr/>
        </p:nvCxnSpPr>
        <p:spPr>
          <a:xfrm flipH="1">
            <a:off x="5517925" y="1589856"/>
            <a:ext cx="1006840" cy="872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de flecha 7"/>
          <p:cNvCxnSpPr/>
          <p:nvPr/>
        </p:nvCxnSpPr>
        <p:spPr>
          <a:xfrm>
            <a:off x="2478204" y="3455977"/>
            <a:ext cx="1283038" cy="436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de flecha 9"/>
          <p:cNvCxnSpPr/>
          <p:nvPr/>
        </p:nvCxnSpPr>
        <p:spPr>
          <a:xfrm flipH="1" flipV="1">
            <a:off x="6262657" y="3219822"/>
            <a:ext cx="305592" cy="2080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2"/>
    </p:custDataLst>
    <p:extLst>
      <p:ext uri="{BB962C8B-B14F-4D97-AF65-F5344CB8AC3E}">
        <p14:creationId xmlns:p14="http://schemas.microsoft.com/office/powerpoint/2010/main" val="973362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Elipse 33"/>
          <p:cNvSpPr/>
          <p:nvPr/>
        </p:nvSpPr>
        <p:spPr>
          <a:xfrm>
            <a:off x="3106930" y="4155926"/>
            <a:ext cx="2664471" cy="504056"/>
          </a:xfrm>
          <a:prstGeom prst="ellipse">
            <a:avLst/>
          </a:prstGeom>
          <a:solidFill>
            <a:srgbClr val="A8DB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3" name="2cdcb5bc-e7ae-4184-86ef-9d679c651039"/>
          <p:cNvGrpSpPr>
            <a:grpSpLocks noChangeAspect="1"/>
          </p:cNvGrpSpPr>
          <p:nvPr/>
        </p:nvGrpSpPr>
        <p:grpSpPr>
          <a:xfrm>
            <a:off x="448952" y="1924954"/>
            <a:ext cx="8246095" cy="1641463"/>
            <a:chOff x="598603" y="2566608"/>
            <a:chExt cx="10994794" cy="2188617"/>
          </a:xfrm>
        </p:grpSpPr>
        <p:grpSp>
          <p:nvGrpSpPr>
            <p:cNvPr id="4" name="Group 31"/>
            <p:cNvGrpSpPr/>
            <p:nvPr/>
          </p:nvGrpSpPr>
          <p:grpSpPr>
            <a:xfrm>
              <a:off x="2947425" y="2566608"/>
              <a:ext cx="6297150" cy="2172827"/>
              <a:chOff x="2556988" y="2119554"/>
              <a:chExt cx="7038471" cy="2428617"/>
            </a:xfrm>
          </p:grpSpPr>
          <p:sp>
            <p:nvSpPr>
              <p:cNvPr id="17" name="Freeform: Shape 3"/>
              <p:cNvSpPr/>
              <p:nvPr/>
            </p:nvSpPr>
            <p:spPr>
              <a:xfrm rot="8341735" flipH="1">
                <a:off x="3518104" y="3326363"/>
                <a:ext cx="1145387" cy="122180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cubicBezTo>
                      <a:pt x="18516" y="4499"/>
                      <a:pt x="14591" y="8500"/>
                      <a:pt x="10132" y="11778"/>
                    </a:cubicBezTo>
                    <a:cubicBezTo>
                      <a:pt x="8255" y="13157"/>
                      <a:pt x="5662" y="14203"/>
                      <a:pt x="4109" y="12842"/>
                    </a:cubicBezTo>
                    <a:cubicBezTo>
                      <a:pt x="1726" y="10754"/>
                      <a:pt x="4412" y="6732"/>
                      <a:pt x="8055" y="7797"/>
                    </a:cubicBezTo>
                    <a:cubicBezTo>
                      <a:pt x="11161" y="8705"/>
                      <a:pt x="11409" y="12598"/>
                      <a:pt x="9408" y="15522"/>
                    </a:cubicBezTo>
                    <a:cubicBezTo>
                      <a:pt x="7373" y="18496"/>
                      <a:pt x="3870" y="20653"/>
                      <a:pt x="0" y="21600"/>
                    </a:cubicBezTo>
                  </a:path>
                </a:pathLst>
              </a:custGeom>
              <a:ln w="50800" cap="rnd">
                <a:solidFill>
                  <a:schemeClr val="accent2"/>
                </a:solidFill>
                <a:custDash>
                  <a:ds d="100000" sp="200000"/>
                </a:custDash>
                <a:miter lim="400000"/>
                <a:tailEnd type="arrow"/>
              </a:ln>
            </p:spPr>
            <p:txBody>
              <a:bodyPr anchor="ctr"/>
              <a:lstStyle/>
              <a:p>
                <a:pPr algn="ctr"/>
                <a:endParaRPr dirty="0"/>
              </a:p>
            </p:txBody>
          </p:sp>
          <p:sp>
            <p:nvSpPr>
              <p:cNvPr id="18" name="Freeform: Shape 4"/>
              <p:cNvSpPr/>
              <p:nvPr/>
            </p:nvSpPr>
            <p:spPr>
              <a:xfrm>
                <a:off x="3062342" y="2119554"/>
                <a:ext cx="1853023" cy="8567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0760" extrusionOk="0">
                    <a:moveTo>
                      <a:pt x="21600" y="20760"/>
                    </a:moveTo>
                    <a:cubicBezTo>
                      <a:pt x="18369" y="9606"/>
                      <a:pt x="14127" y="2481"/>
                      <a:pt x="9559" y="535"/>
                    </a:cubicBezTo>
                    <a:cubicBezTo>
                      <a:pt x="6331" y="-840"/>
                      <a:pt x="3052" y="446"/>
                      <a:pt x="0" y="4285"/>
                    </a:cubicBezTo>
                  </a:path>
                </a:pathLst>
              </a:custGeom>
              <a:ln w="50800" cap="rnd">
                <a:solidFill>
                  <a:schemeClr val="accent1"/>
                </a:solidFill>
                <a:custDash>
                  <a:ds d="100000" sp="200000"/>
                </a:custDash>
                <a:miter lim="400000"/>
                <a:tailEnd type="arrow"/>
              </a:ln>
            </p:spPr>
            <p:txBody>
              <a:bodyPr anchor="ctr"/>
              <a:lstStyle/>
              <a:p>
                <a:pPr algn="ctr"/>
                <a:endParaRPr dirty="0"/>
              </a:p>
            </p:txBody>
          </p:sp>
          <p:sp>
            <p:nvSpPr>
              <p:cNvPr id="19" name="Freeform: Shape 5"/>
              <p:cNvSpPr/>
              <p:nvPr/>
            </p:nvSpPr>
            <p:spPr>
              <a:xfrm rot="13260000">
                <a:off x="7441008" y="3326206"/>
                <a:ext cx="1145387" cy="122180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cubicBezTo>
                      <a:pt x="18516" y="4499"/>
                      <a:pt x="14591" y="8500"/>
                      <a:pt x="10132" y="11778"/>
                    </a:cubicBezTo>
                    <a:cubicBezTo>
                      <a:pt x="8255" y="13157"/>
                      <a:pt x="5662" y="14203"/>
                      <a:pt x="4109" y="12842"/>
                    </a:cubicBezTo>
                    <a:cubicBezTo>
                      <a:pt x="1726" y="10754"/>
                      <a:pt x="4412" y="6732"/>
                      <a:pt x="8055" y="7797"/>
                    </a:cubicBezTo>
                    <a:cubicBezTo>
                      <a:pt x="11161" y="8705"/>
                      <a:pt x="11409" y="12598"/>
                      <a:pt x="9408" y="15522"/>
                    </a:cubicBezTo>
                    <a:cubicBezTo>
                      <a:pt x="7373" y="18496"/>
                      <a:pt x="3870" y="20653"/>
                      <a:pt x="0" y="21600"/>
                    </a:cubicBezTo>
                  </a:path>
                </a:pathLst>
              </a:custGeom>
              <a:ln w="50800" cap="rnd">
                <a:solidFill>
                  <a:schemeClr val="accent4"/>
                </a:solidFill>
                <a:custDash>
                  <a:ds d="100000" sp="200000"/>
                </a:custDash>
                <a:miter lim="400000"/>
                <a:tailEnd type="arrow"/>
              </a:ln>
            </p:spPr>
            <p:txBody>
              <a:bodyPr anchor="ctr"/>
              <a:lstStyle/>
              <a:p>
                <a:pPr algn="ctr"/>
                <a:endParaRPr dirty="0"/>
              </a:p>
            </p:txBody>
          </p:sp>
          <p:sp>
            <p:nvSpPr>
              <p:cNvPr id="20" name="Freeform: Shape 6"/>
              <p:cNvSpPr/>
              <p:nvPr/>
            </p:nvSpPr>
            <p:spPr>
              <a:xfrm flipH="1">
                <a:off x="7177020" y="2119554"/>
                <a:ext cx="1853023" cy="85673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0760" extrusionOk="0">
                    <a:moveTo>
                      <a:pt x="21600" y="20760"/>
                    </a:moveTo>
                    <a:cubicBezTo>
                      <a:pt x="18369" y="9606"/>
                      <a:pt x="14127" y="2481"/>
                      <a:pt x="9559" y="535"/>
                    </a:cubicBezTo>
                    <a:cubicBezTo>
                      <a:pt x="6331" y="-840"/>
                      <a:pt x="3052" y="446"/>
                      <a:pt x="0" y="4285"/>
                    </a:cubicBezTo>
                  </a:path>
                </a:pathLst>
              </a:custGeom>
              <a:ln w="50800" cap="rnd">
                <a:solidFill>
                  <a:schemeClr val="accent3"/>
                </a:solidFill>
                <a:custDash>
                  <a:ds d="100000" sp="200000"/>
                </a:custDash>
                <a:miter lim="400000"/>
                <a:tailEnd type="arrow"/>
              </a:ln>
            </p:spPr>
            <p:txBody>
              <a:bodyPr anchor="ctr"/>
              <a:lstStyle/>
              <a:p>
                <a:pPr algn="ctr"/>
                <a:endParaRPr dirty="0"/>
              </a:p>
            </p:txBody>
          </p:sp>
          <p:grpSp>
            <p:nvGrpSpPr>
              <p:cNvPr id="22" name="Group 15"/>
              <p:cNvGrpSpPr/>
              <p:nvPr/>
            </p:nvGrpSpPr>
            <p:grpSpPr>
              <a:xfrm>
                <a:off x="8960458" y="3689043"/>
                <a:ext cx="635001" cy="635001"/>
                <a:chOff x="0" y="0"/>
                <a:chExt cx="1270000" cy="1270000"/>
              </a:xfrm>
            </p:grpSpPr>
            <p:sp>
              <p:nvSpPr>
                <p:cNvPr id="32" name="Freeform: Shape 16"/>
                <p:cNvSpPr/>
                <p:nvPr/>
              </p:nvSpPr>
              <p:spPr>
                <a:xfrm>
                  <a:off x="0" y="0"/>
                  <a:ext cx="1270000" cy="127000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19679" h="19679" extrusionOk="0">
                      <a:moveTo>
                        <a:pt x="16796" y="2882"/>
                      </a:moveTo>
                      <a:cubicBezTo>
                        <a:pt x="20639" y="6724"/>
                        <a:pt x="20639" y="12954"/>
                        <a:pt x="16796" y="16796"/>
                      </a:cubicBezTo>
                      <a:cubicBezTo>
                        <a:pt x="12954" y="20639"/>
                        <a:pt x="6724" y="20639"/>
                        <a:pt x="2882" y="16796"/>
                      </a:cubicBezTo>
                      <a:cubicBezTo>
                        <a:pt x="-961" y="12954"/>
                        <a:pt x="-961" y="6724"/>
                        <a:pt x="2882" y="2882"/>
                      </a:cubicBezTo>
                      <a:cubicBezTo>
                        <a:pt x="6724" y="-961"/>
                        <a:pt x="12954" y="-961"/>
                        <a:pt x="16796" y="2882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anchor="ctr"/>
                <a:lstStyle/>
                <a:p>
                  <a:pPr algn="ctr"/>
                  <a:endParaRPr dirty="0"/>
                </a:p>
              </p:txBody>
            </p:sp>
            <p:sp>
              <p:nvSpPr>
                <p:cNvPr id="33" name="Freeform: Shape 17"/>
                <p:cNvSpPr/>
                <p:nvPr/>
              </p:nvSpPr>
              <p:spPr>
                <a:xfrm>
                  <a:off x="201445" y="252511"/>
                  <a:ext cx="758339" cy="76497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0904" h="21526" extrusionOk="0">
                      <a:moveTo>
                        <a:pt x="20436" y="25"/>
                      </a:moveTo>
                      <a:cubicBezTo>
                        <a:pt x="20097" y="-74"/>
                        <a:pt x="19745" y="130"/>
                        <a:pt x="19648" y="477"/>
                      </a:cubicBezTo>
                      <a:cubicBezTo>
                        <a:pt x="19645" y="495"/>
                        <a:pt x="19149" y="2222"/>
                        <a:pt x="17665" y="2967"/>
                      </a:cubicBezTo>
                      <a:cubicBezTo>
                        <a:pt x="16164" y="3721"/>
                        <a:pt x="15521" y="4638"/>
                        <a:pt x="15226" y="5356"/>
                      </a:cubicBezTo>
                      <a:cubicBezTo>
                        <a:pt x="14043" y="4250"/>
                        <a:pt x="12529" y="3621"/>
                        <a:pt x="10915" y="3621"/>
                      </a:cubicBezTo>
                      <a:cubicBezTo>
                        <a:pt x="9201" y="3621"/>
                        <a:pt x="7593" y="4309"/>
                        <a:pt x="6382" y="5545"/>
                      </a:cubicBezTo>
                      <a:lnTo>
                        <a:pt x="1874" y="10147"/>
                      </a:lnTo>
                      <a:cubicBezTo>
                        <a:pt x="-625" y="12698"/>
                        <a:pt x="-625" y="16849"/>
                        <a:pt x="1874" y="19401"/>
                      </a:cubicBezTo>
                      <a:lnTo>
                        <a:pt x="2084" y="19615"/>
                      </a:lnTo>
                      <a:cubicBezTo>
                        <a:pt x="3295" y="20852"/>
                        <a:pt x="4905" y="21526"/>
                        <a:pt x="6616" y="21526"/>
                      </a:cubicBezTo>
                      <a:cubicBezTo>
                        <a:pt x="8328" y="21526"/>
                        <a:pt x="9939" y="20852"/>
                        <a:pt x="11149" y="19615"/>
                      </a:cubicBezTo>
                      <a:lnTo>
                        <a:pt x="15657" y="15013"/>
                      </a:lnTo>
                      <a:cubicBezTo>
                        <a:pt x="17937" y="12686"/>
                        <a:pt x="18115" y="9036"/>
                        <a:pt x="16236" y="6475"/>
                      </a:cubicBezTo>
                      <a:cubicBezTo>
                        <a:pt x="16237" y="6447"/>
                        <a:pt x="16263" y="6428"/>
                        <a:pt x="16261" y="6400"/>
                      </a:cubicBezTo>
                      <a:cubicBezTo>
                        <a:pt x="16261" y="6387"/>
                        <a:pt x="16216" y="5148"/>
                        <a:pt x="18232" y="4136"/>
                      </a:cubicBezTo>
                      <a:cubicBezTo>
                        <a:pt x="20223" y="3136"/>
                        <a:pt x="20853" y="924"/>
                        <a:pt x="20880" y="829"/>
                      </a:cubicBezTo>
                      <a:cubicBezTo>
                        <a:pt x="20975" y="482"/>
                        <a:pt x="20777" y="123"/>
                        <a:pt x="20436" y="25"/>
                      </a:cubicBezTo>
                      <a:close/>
                      <a:moveTo>
                        <a:pt x="10915" y="4928"/>
                      </a:moveTo>
                      <a:cubicBezTo>
                        <a:pt x="12287" y="4928"/>
                        <a:pt x="13579" y="5473"/>
                        <a:pt x="14549" y="6462"/>
                      </a:cubicBezTo>
                      <a:lnTo>
                        <a:pt x="14758" y="6676"/>
                      </a:lnTo>
                      <a:cubicBezTo>
                        <a:pt x="16760" y="8718"/>
                        <a:pt x="16760" y="12039"/>
                        <a:pt x="14758" y="14082"/>
                      </a:cubicBezTo>
                      <a:lnTo>
                        <a:pt x="14179" y="14673"/>
                      </a:lnTo>
                      <a:cubicBezTo>
                        <a:pt x="9254" y="11883"/>
                        <a:pt x="7175" y="7993"/>
                        <a:pt x="6727" y="7041"/>
                      </a:cubicBezTo>
                      <a:lnTo>
                        <a:pt x="7294" y="6462"/>
                      </a:lnTo>
                      <a:cubicBezTo>
                        <a:pt x="8262" y="5473"/>
                        <a:pt x="9545" y="4928"/>
                        <a:pt x="10915" y="4928"/>
                      </a:cubicBezTo>
                      <a:close/>
                      <a:moveTo>
                        <a:pt x="6247" y="7531"/>
                      </a:moveTo>
                      <a:cubicBezTo>
                        <a:pt x="6895" y="8850"/>
                        <a:pt x="9011" y="12438"/>
                        <a:pt x="13711" y="15151"/>
                      </a:cubicBezTo>
                      <a:lnTo>
                        <a:pt x="10250" y="18684"/>
                      </a:lnTo>
                      <a:cubicBezTo>
                        <a:pt x="9281" y="19674"/>
                        <a:pt x="7986" y="20218"/>
                        <a:pt x="6616" y="20218"/>
                      </a:cubicBezTo>
                      <a:cubicBezTo>
                        <a:pt x="5246" y="20218"/>
                        <a:pt x="3951" y="19674"/>
                        <a:pt x="2983" y="18684"/>
                      </a:cubicBezTo>
                      <a:lnTo>
                        <a:pt x="2773" y="18471"/>
                      </a:lnTo>
                      <a:cubicBezTo>
                        <a:pt x="774" y="16429"/>
                        <a:pt x="774" y="13105"/>
                        <a:pt x="2773" y="11065"/>
                      </a:cubicBezTo>
                      <a:lnTo>
                        <a:pt x="6247" y="7531"/>
                      </a:lnTo>
                      <a:close/>
                      <a:moveTo>
                        <a:pt x="11864" y="8550"/>
                      </a:moveTo>
                      <a:lnTo>
                        <a:pt x="10730" y="9707"/>
                      </a:lnTo>
                      <a:cubicBezTo>
                        <a:pt x="10605" y="9833"/>
                        <a:pt x="10605" y="10031"/>
                        <a:pt x="10730" y="10159"/>
                      </a:cubicBezTo>
                      <a:cubicBezTo>
                        <a:pt x="10793" y="10222"/>
                        <a:pt x="10883" y="10260"/>
                        <a:pt x="10964" y="10260"/>
                      </a:cubicBezTo>
                      <a:cubicBezTo>
                        <a:pt x="11048" y="10260"/>
                        <a:pt x="11124" y="10222"/>
                        <a:pt x="11186" y="10159"/>
                      </a:cubicBezTo>
                      <a:lnTo>
                        <a:pt x="12319" y="9015"/>
                      </a:lnTo>
                      <a:cubicBezTo>
                        <a:pt x="12445" y="8888"/>
                        <a:pt x="12445" y="8677"/>
                        <a:pt x="12319" y="8550"/>
                      </a:cubicBezTo>
                      <a:cubicBezTo>
                        <a:pt x="12194" y="8422"/>
                        <a:pt x="11989" y="8422"/>
                        <a:pt x="11864" y="8550"/>
                      </a:cubicBezTo>
                      <a:close/>
                      <a:moveTo>
                        <a:pt x="4658" y="10159"/>
                      </a:moveTo>
                      <a:lnTo>
                        <a:pt x="3660" y="11178"/>
                      </a:lnTo>
                      <a:cubicBezTo>
                        <a:pt x="1812" y="13005"/>
                        <a:pt x="1477" y="14914"/>
                        <a:pt x="2687" y="16698"/>
                      </a:cubicBezTo>
                      <a:cubicBezTo>
                        <a:pt x="2750" y="16788"/>
                        <a:pt x="2844" y="16836"/>
                        <a:pt x="2946" y="16836"/>
                      </a:cubicBezTo>
                      <a:cubicBezTo>
                        <a:pt x="3008" y="16836"/>
                        <a:pt x="3076" y="16824"/>
                        <a:pt x="3131" y="16786"/>
                      </a:cubicBezTo>
                      <a:cubicBezTo>
                        <a:pt x="3276" y="16682"/>
                        <a:pt x="3304" y="16480"/>
                        <a:pt x="3205" y="16333"/>
                      </a:cubicBezTo>
                      <a:cubicBezTo>
                        <a:pt x="2183" y="14828"/>
                        <a:pt x="2483" y="13244"/>
                        <a:pt x="4104" y="11643"/>
                      </a:cubicBezTo>
                      <a:lnTo>
                        <a:pt x="5114" y="10612"/>
                      </a:lnTo>
                      <a:cubicBezTo>
                        <a:pt x="5239" y="10485"/>
                        <a:pt x="5239" y="10287"/>
                        <a:pt x="5114" y="10159"/>
                      </a:cubicBezTo>
                      <a:cubicBezTo>
                        <a:pt x="4989" y="10032"/>
                        <a:pt x="4784" y="10032"/>
                        <a:pt x="4658" y="10159"/>
                      </a:cubicBezTo>
                      <a:close/>
                      <a:moveTo>
                        <a:pt x="3241" y="16999"/>
                      </a:moveTo>
                      <a:cubicBezTo>
                        <a:pt x="3116" y="17127"/>
                        <a:pt x="3116" y="17337"/>
                        <a:pt x="3241" y="17465"/>
                      </a:cubicBezTo>
                      <a:lnTo>
                        <a:pt x="3402" y="17616"/>
                      </a:lnTo>
                      <a:cubicBezTo>
                        <a:pt x="3464" y="17680"/>
                        <a:pt x="3540" y="17704"/>
                        <a:pt x="3623" y="17704"/>
                      </a:cubicBezTo>
                      <a:cubicBezTo>
                        <a:pt x="3705" y="17704"/>
                        <a:pt x="3783" y="17680"/>
                        <a:pt x="3845" y="17616"/>
                      </a:cubicBezTo>
                      <a:cubicBezTo>
                        <a:pt x="3969" y="17488"/>
                        <a:pt x="3971" y="17278"/>
                        <a:pt x="3845" y="17150"/>
                      </a:cubicBezTo>
                      <a:lnTo>
                        <a:pt x="3697" y="16999"/>
                      </a:lnTo>
                      <a:cubicBezTo>
                        <a:pt x="3572" y="16872"/>
                        <a:pt x="3366" y="16872"/>
                        <a:pt x="3241" y="16999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anchor="ctr"/>
                <a:lstStyle/>
                <a:p>
                  <a:pPr algn="ctr"/>
                  <a:endParaRPr dirty="0"/>
                </a:p>
              </p:txBody>
            </p:sp>
          </p:grpSp>
          <p:grpSp>
            <p:nvGrpSpPr>
              <p:cNvPr id="23" name="Group 18"/>
              <p:cNvGrpSpPr/>
              <p:nvPr/>
            </p:nvGrpSpPr>
            <p:grpSpPr>
              <a:xfrm>
                <a:off x="8960458" y="2364266"/>
                <a:ext cx="635001" cy="635001"/>
                <a:chOff x="0" y="0"/>
                <a:chExt cx="1270000" cy="1270000"/>
              </a:xfrm>
            </p:grpSpPr>
            <p:sp>
              <p:nvSpPr>
                <p:cNvPr id="30" name="Freeform: Shape 19"/>
                <p:cNvSpPr/>
                <p:nvPr/>
              </p:nvSpPr>
              <p:spPr>
                <a:xfrm>
                  <a:off x="0" y="0"/>
                  <a:ext cx="1270000" cy="127000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19679" h="19679" extrusionOk="0">
                      <a:moveTo>
                        <a:pt x="16796" y="2882"/>
                      </a:moveTo>
                      <a:cubicBezTo>
                        <a:pt x="20639" y="6724"/>
                        <a:pt x="20639" y="12954"/>
                        <a:pt x="16796" y="16796"/>
                      </a:cubicBezTo>
                      <a:cubicBezTo>
                        <a:pt x="12954" y="20639"/>
                        <a:pt x="6724" y="20639"/>
                        <a:pt x="2882" y="16796"/>
                      </a:cubicBezTo>
                      <a:cubicBezTo>
                        <a:pt x="-961" y="12954"/>
                        <a:pt x="-961" y="6724"/>
                        <a:pt x="2882" y="2882"/>
                      </a:cubicBezTo>
                      <a:cubicBezTo>
                        <a:pt x="6724" y="-961"/>
                        <a:pt x="12954" y="-961"/>
                        <a:pt x="16796" y="288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anchor="ctr"/>
                <a:lstStyle/>
                <a:p>
                  <a:pPr algn="ctr"/>
                  <a:endParaRPr dirty="0"/>
                </a:p>
              </p:txBody>
            </p:sp>
            <p:sp>
              <p:nvSpPr>
                <p:cNvPr id="31" name="Freeform: Shape 20"/>
                <p:cNvSpPr/>
                <p:nvPr/>
              </p:nvSpPr>
              <p:spPr>
                <a:xfrm>
                  <a:off x="255984" y="175807"/>
                  <a:ext cx="758032" cy="764977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583" extrusionOk="0">
                      <a:moveTo>
                        <a:pt x="10585" y="5"/>
                      </a:moveTo>
                      <a:cubicBezTo>
                        <a:pt x="10414" y="27"/>
                        <a:pt x="10247" y="105"/>
                        <a:pt x="10133" y="252"/>
                      </a:cubicBezTo>
                      <a:cubicBezTo>
                        <a:pt x="8398" y="2489"/>
                        <a:pt x="10182" y="3991"/>
                        <a:pt x="11139" y="4798"/>
                      </a:cubicBezTo>
                      <a:cubicBezTo>
                        <a:pt x="11426" y="5039"/>
                        <a:pt x="11564" y="5323"/>
                        <a:pt x="11558" y="5649"/>
                      </a:cubicBezTo>
                      <a:cubicBezTo>
                        <a:pt x="11544" y="6227"/>
                        <a:pt x="11078" y="6945"/>
                        <a:pt x="10382" y="7485"/>
                      </a:cubicBezTo>
                      <a:cubicBezTo>
                        <a:pt x="10252" y="7584"/>
                        <a:pt x="10200" y="7731"/>
                        <a:pt x="10167" y="7877"/>
                      </a:cubicBezTo>
                      <a:lnTo>
                        <a:pt x="2341" y="7877"/>
                      </a:lnTo>
                      <a:cubicBezTo>
                        <a:pt x="1047" y="7877"/>
                        <a:pt x="0" y="8917"/>
                        <a:pt x="0" y="10195"/>
                      </a:cubicBezTo>
                      <a:lnTo>
                        <a:pt x="0" y="19265"/>
                      </a:lnTo>
                      <a:cubicBezTo>
                        <a:pt x="0" y="20545"/>
                        <a:pt x="1047" y="21583"/>
                        <a:pt x="2341" y="21583"/>
                      </a:cubicBezTo>
                      <a:lnTo>
                        <a:pt x="19259" y="21583"/>
                      </a:lnTo>
                      <a:cubicBezTo>
                        <a:pt x="20551" y="21583"/>
                        <a:pt x="21600" y="20545"/>
                        <a:pt x="21600" y="19265"/>
                      </a:cubicBezTo>
                      <a:cubicBezTo>
                        <a:pt x="21600" y="19265"/>
                        <a:pt x="21600" y="10195"/>
                        <a:pt x="21600" y="10195"/>
                      </a:cubicBezTo>
                      <a:cubicBezTo>
                        <a:pt x="21600" y="8917"/>
                        <a:pt x="20551" y="7877"/>
                        <a:pt x="19259" y="7877"/>
                      </a:cubicBezTo>
                      <a:lnTo>
                        <a:pt x="11806" y="7877"/>
                      </a:lnTo>
                      <a:cubicBezTo>
                        <a:pt x="12435" y="7186"/>
                        <a:pt x="12888" y="6426"/>
                        <a:pt x="12903" y="5671"/>
                      </a:cubicBezTo>
                      <a:cubicBezTo>
                        <a:pt x="12920" y="4939"/>
                        <a:pt x="12609" y="4283"/>
                        <a:pt x="12010" y="3779"/>
                      </a:cubicBezTo>
                      <a:cubicBezTo>
                        <a:pt x="10613" y="2602"/>
                        <a:pt x="10450" y="2045"/>
                        <a:pt x="11207" y="1069"/>
                      </a:cubicBezTo>
                      <a:cubicBezTo>
                        <a:pt x="11434" y="777"/>
                        <a:pt x="11378" y="363"/>
                        <a:pt x="11083" y="140"/>
                      </a:cubicBezTo>
                      <a:cubicBezTo>
                        <a:pt x="10935" y="27"/>
                        <a:pt x="10757" y="-17"/>
                        <a:pt x="10585" y="5"/>
                      </a:cubicBezTo>
                      <a:close/>
                      <a:moveTo>
                        <a:pt x="2341" y="9210"/>
                      </a:moveTo>
                      <a:lnTo>
                        <a:pt x="19259" y="9210"/>
                      </a:lnTo>
                      <a:cubicBezTo>
                        <a:pt x="19805" y="9210"/>
                        <a:pt x="20254" y="9655"/>
                        <a:pt x="20254" y="10195"/>
                      </a:cubicBezTo>
                      <a:cubicBezTo>
                        <a:pt x="20254" y="10195"/>
                        <a:pt x="20254" y="19265"/>
                        <a:pt x="20254" y="19265"/>
                      </a:cubicBezTo>
                      <a:cubicBezTo>
                        <a:pt x="20254" y="19807"/>
                        <a:pt x="19805" y="20250"/>
                        <a:pt x="19259" y="20250"/>
                      </a:cubicBezTo>
                      <a:lnTo>
                        <a:pt x="2341" y="20250"/>
                      </a:lnTo>
                      <a:cubicBezTo>
                        <a:pt x="1794" y="20250"/>
                        <a:pt x="1346" y="19807"/>
                        <a:pt x="1346" y="19265"/>
                      </a:cubicBezTo>
                      <a:lnTo>
                        <a:pt x="1346" y="10195"/>
                      </a:lnTo>
                      <a:cubicBezTo>
                        <a:pt x="1346" y="9655"/>
                        <a:pt x="1794" y="9210"/>
                        <a:pt x="2341" y="9210"/>
                      </a:cubicBezTo>
                      <a:close/>
                      <a:moveTo>
                        <a:pt x="4682" y="11460"/>
                      </a:moveTo>
                      <a:cubicBezTo>
                        <a:pt x="4496" y="11460"/>
                        <a:pt x="4343" y="11612"/>
                        <a:pt x="4343" y="11796"/>
                      </a:cubicBezTo>
                      <a:cubicBezTo>
                        <a:pt x="4343" y="11983"/>
                        <a:pt x="4496" y="12132"/>
                        <a:pt x="4682" y="12132"/>
                      </a:cubicBezTo>
                      <a:lnTo>
                        <a:pt x="5010" y="12132"/>
                      </a:lnTo>
                      <a:cubicBezTo>
                        <a:pt x="5195" y="12132"/>
                        <a:pt x="5349" y="11983"/>
                        <a:pt x="5349" y="11796"/>
                      </a:cubicBezTo>
                      <a:cubicBezTo>
                        <a:pt x="5349" y="11612"/>
                        <a:pt x="5195" y="11460"/>
                        <a:pt x="5010" y="11460"/>
                      </a:cubicBezTo>
                      <a:lnTo>
                        <a:pt x="4682" y="11460"/>
                      </a:lnTo>
                      <a:close/>
                      <a:moveTo>
                        <a:pt x="6853" y="11460"/>
                      </a:moveTo>
                      <a:cubicBezTo>
                        <a:pt x="6666" y="11460"/>
                        <a:pt x="6514" y="11612"/>
                        <a:pt x="6514" y="11796"/>
                      </a:cubicBezTo>
                      <a:cubicBezTo>
                        <a:pt x="6514" y="11983"/>
                        <a:pt x="6666" y="12132"/>
                        <a:pt x="6853" y="12132"/>
                      </a:cubicBezTo>
                      <a:lnTo>
                        <a:pt x="7181" y="12132"/>
                      </a:lnTo>
                      <a:cubicBezTo>
                        <a:pt x="7368" y="12132"/>
                        <a:pt x="7520" y="11983"/>
                        <a:pt x="7520" y="11796"/>
                      </a:cubicBezTo>
                      <a:cubicBezTo>
                        <a:pt x="7520" y="11612"/>
                        <a:pt x="7368" y="11460"/>
                        <a:pt x="7181" y="11460"/>
                      </a:cubicBezTo>
                      <a:lnTo>
                        <a:pt x="6853" y="11460"/>
                      </a:lnTo>
                      <a:close/>
                      <a:moveTo>
                        <a:pt x="9375" y="11460"/>
                      </a:moveTo>
                      <a:cubicBezTo>
                        <a:pt x="9189" y="11460"/>
                        <a:pt x="9047" y="11612"/>
                        <a:pt x="9047" y="11796"/>
                      </a:cubicBezTo>
                      <a:cubicBezTo>
                        <a:pt x="9047" y="11983"/>
                        <a:pt x="9189" y="12132"/>
                        <a:pt x="9375" y="12132"/>
                      </a:cubicBezTo>
                      <a:lnTo>
                        <a:pt x="9714" y="12132"/>
                      </a:lnTo>
                      <a:cubicBezTo>
                        <a:pt x="9901" y="12132"/>
                        <a:pt x="10054" y="11983"/>
                        <a:pt x="10054" y="11796"/>
                      </a:cubicBezTo>
                      <a:cubicBezTo>
                        <a:pt x="10054" y="11612"/>
                        <a:pt x="9901" y="11460"/>
                        <a:pt x="9714" y="11460"/>
                      </a:cubicBezTo>
                      <a:lnTo>
                        <a:pt x="9375" y="11460"/>
                      </a:lnTo>
                      <a:close/>
                      <a:moveTo>
                        <a:pt x="11558" y="11460"/>
                      </a:moveTo>
                      <a:cubicBezTo>
                        <a:pt x="11370" y="11460"/>
                        <a:pt x="11218" y="11612"/>
                        <a:pt x="11218" y="11796"/>
                      </a:cubicBezTo>
                      <a:cubicBezTo>
                        <a:pt x="11218" y="11983"/>
                        <a:pt x="11370" y="12132"/>
                        <a:pt x="11558" y="12132"/>
                      </a:cubicBezTo>
                      <a:lnTo>
                        <a:pt x="11897" y="12132"/>
                      </a:lnTo>
                      <a:cubicBezTo>
                        <a:pt x="12083" y="12132"/>
                        <a:pt x="12225" y="11983"/>
                        <a:pt x="12225" y="11796"/>
                      </a:cubicBezTo>
                      <a:cubicBezTo>
                        <a:pt x="12225" y="11612"/>
                        <a:pt x="12083" y="11460"/>
                        <a:pt x="11897" y="11460"/>
                      </a:cubicBezTo>
                      <a:lnTo>
                        <a:pt x="11558" y="11460"/>
                      </a:lnTo>
                      <a:close/>
                      <a:moveTo>
                        <a:pt x="13729" y="11460"/>
                      </a:moveTo>
                      <a:cubicBezTo>
                        <a:pt x="13543" y="11460"/>
                        <a:pt x="13390" y="11612"/>
                        <a:pt x="13390" y="11796"/>
                      </a:cubicBezTo>
                      <a:cubicBezTo>
                        <a:pt x="13390" y="11983"/>
                        <a:pt x="13543" y="12132"/>
                        <a:pt x="13729" y="12132"/>
                      </a:cubicBezTo>
                      <a:lnTo>
                        <a:pt x="14057" y="12132"/>
                      </a:lnTo>
                      <a:cubicBezTo>
                        <a:pt x="14244" y="12132"/>
                        <a:pt x="14396" y="11983"/>
                        <a:pt x="14396" y="11796"/>
                      </a:cubicBezTo>
                      <a:cubicBezTo>
                        <a:pt x="14396" y="11612"/>
                        <a:pt x="14244" y="11460"/>
                        <a:pt x="14057" y="11460"/>
                      </a:cubicBezTo>
                      <a:lnTo>
                        <a:pt x="13729" y="11460"/>
                      </a:lnTo>
                      <a:close/>
                      <a:moveTo>
                        <a:pt x="16251" y="11460"/>
                      </a:moveTo>
                      <a:cubicBezTo>
                        <a:pt x="16064" y="11460"/>
                        <a:pt x="15923" y="11612"/>
                        <a:pt x="15923" y="11796"/>
                      </a:cubicBezTo>
                      <a:cubicBezTo>
                        <a:pt x="15923" y="11983"/>
                        <a:pt x="16064" y="12132"/>
                        <a:pt x="16251" y="12132"/>
                      </a:cubicBezTo>
                      <a:lnTo>
                        <a:pt x="16590" y="12132"/>
                      </a:lnTo>
                      <a:cubicBezTo>
                        <a:pt x="16776" y="12132"/>
                        <a:pt x="16929" y="11983"/>
                        <a:pt x="16929" y="11796"/>
                      </a:cubicBezTo>
                      <a:cubicBezTo>
                        <a:pt x="16929" y="11612"/>
                        <a:pt x="16776" y="11460"/>
                        <a:pt x="16590" y="11460"/>
                      </a:cubicBezTo>
                      <a:lnTo>
                        <a:pt x="16251" y="11460"/>
                      </a:lnTo>
                      <a:close/>
                      <a:moveTo>
                        <a:pt x="4682" y="13610"/>
                      </a:moveTo>
                      <a:cubicBezTo>
                        <a:pt x="4496" y="13610"/>
                        <a:pt x="4343" y="13762"/>
                        <a:pt x="4343" y="13946"/>
                      </a:cubicBezTo>
                      <a:cubicBezTo>
                        <a:pt x="4343" y="14131"/>
                        <a:pt x="4496" y="14282"/>
                        <a:pt x="4682" y="14282"/>
                      </a:cubicBezTo>
                      <a:lnTo>
                        <a:pt x="5010" y="14282"/>
                      </a:lnTo>
                      <a:cubicBezTo>
                        <a:pt x="5195" y="14282"/>
                        <a:pt x="5349" y="14131"/>
                        <a:pt x="5349" y="13946"/>
                      </a:cubicBezTo>
                      <a:cubicBezTo>
                        <a:pt x="5349" y="13762"/>
                        <a:pt x="5195" y="13610"/>
                        <a:pt x="5010" y="13610"/>
                      </a:cubicBezTo>
                      <a:lnTo>
                        <a:pt x="4682" y="13610"/>
                      </a:lnTo>
                      <a:close/>
                      <a:moveTo>
                        <a:pt x="6853" y="13610"/>
                      </a:moveTo>
                      <a:cubicBezTo>
                        <a:pt x="6666" y="13610"/>
                        <a:pt x="6514" y="13762"/>
                        <a:pt x="6514" y="13946"/>
                      </a:cubicBezTo>
                      <a:cubicBezTo>
                        <a:pt x="6514" y="14131"/>
                        <a:pt x="6666" y="14282"/>
                        <a:pt x="6853" y="14282"/>
                      </a:cubicBezTo>
                      <a:lnTo>
                        <a:pt x="7181" y="14282"/>
                      </a:lnTo>
                      <a:cubicBezTo>
                        <a:pt x="7368" y="14282"/>
                        <a:pt x="7520" y="14131"/>
                        <a:pt x="7520" y="13946"/>
                      </a:cubicBezTo>
                      <a:cubicBezTo>
                        <a:pt x="7520" y="13762"/>
                        <a:pt x="7368" y="13610"/>
                        <a:pt x="7181" y="13610"/>
                      </a:cubicBezTo>
                      <a:lnTo>
                        <a:pt x="6853" y="13610"/>
                      </a:lnTo>
                      <a:close/>
                      <a:moveTo>
                        <a:pt x="9375" y="13610"/>
                      </a:moveTo>
                      <a:cubicBezTo>
                        <a:pt x="9189" y="13610"/>
                        <a:pt x="9047" y="13762"/>
                        <a:pt x="9047" y="13946"/>
                      </a:cubicBezTo>
                      <a:cubicBezTo>
                        <a:pt x="9047" y="14131"/>
                        <a:pt x="9189" y="14282"/>
                        <a:pt x="9375" y="14282"/>
                      </a:cubicBezTo>
                      <a:lnTo>
                        <a:pt x="9714" y="14282"/>
                      </a:lnTo>
                      <a:cubicBezTo>
                        <a:pt x="9901" y="14282"/>
                        <a:pt x="10054" y="14131"/>
                        <a:pt x="10054" y="13946"/>
                      </a:cubicBezTo>
                      <a:cubicBezTo>
                        <a:pt x="10054" y="13762"/>
                        <a:pt x="9901" y="13610"/>
                        <a:pt x="9714" y="13610"/>
                      </a:cubicBezTo>
                      <a:lnTo>
                        <a:pt x="9375" y="13610"/>
                      </a:lnTo>
                      <a:close/>
                      <a:moveTo>
                        <a:pt x="11558" y="13610"/>
                      </a:moveTo>
                      <a:cubicBezTo>
                        <a:pt x="11370" y="13610"/>
                        <a:pt x="11218" y="13762"/>
                        <a:pt x="11218" y="13946"/>
                      </a:cubicBezTo>
                      <a:cubicBezTo>
                        <a:pt x="11218" y="14131"/>
                        <a:pt x="11370" y="14282"/>
                        <a:pt x="11558" y="14282"/>
                      </a:cubicBezTo>
                      <a:lnTo>
                        <a:pt x="11897" y="14282"/>
                      </a:lnTo>
                      <a:cubicBezTo>
                        <a:pt x="12083" y="14282"/>
                        <a:pt x="12225" y="14131"/>
                        <a:pt x="12225" y="13946"/>
                      </a:cubicBezTo>
                      <a:cubicBezTo>
                        <a:pt x="12225" y="13762"/>
                        <a:pt x="12083" y="13610"/>
                        <a:pt x="11897" y="13610"/>
                      </a:cubicBezTo>
                      <a:lnTo>
                        <a:pt x="11558" y="13610"/>
                      </a:lnTo>
                      <a:close/>
                      <a:moveTo>
                        <a:pt x="13729" y="13610"/>
                      </a:moveTo>
                      <a:cubicBezTo>
                        <a:pt x="13543" y="13610"/>
                        <a:pt x="13390" y="13762"/>
                        <a:pt x="13390" y="13946"/>
                      </a:cubicBezTo>
                      <a:cubicBezTo>
                        <a:pt x="13390" y="14131"/>
                        <a:pt x="13543" y="14282"/>
                        <a:pt x="13729" y="14282"/>
                      </a:cubicBezTo>
                      <a:lnTo>
                        <a:pt x="14057" y="14282"/>
                      </a:lnTo>
                      <a:cubicBezTo>
                        <a:pt x="14244" y="14282"/>
                        <a:pt x="14396" y="14131"/>
                        <a:pt x="14396" y="13946"/>
                      </a:cubicBezTo>
                      <a:cubicBezTo>
                        <a:pt x="14396" y="13762"/>
                        <a:pt x="14244" y="13610"/>
                        <a:pt x="14057" y="13610"/>
                      </a:cubicBezTo>
                      <a:lnTo>
                        <a:pt x="13729" y="13610"/>
                      </a:lnTo>
                      <a:close/>
                      <a:moveTo>
                        <a:pt x="16251" y="13610"/>
                      </a:moveTo>
                      <a:cubicBezTo>
                        <a:pt x="16064" y="13610"/>
                        <a:pt x="15923" y="13762"/>
                        <a:pt x="15923" y="13946"/>
                      </a:cubicBezTo>
                      <a:cubicBezTo>
                        <a:pt x="15923" y="14131"/>
                        <a:pt x="16064" y="14282"/>
                        <a:pt x="16251" y="14282"/>
                      </a:cubicBezTo>
                      <a:lnTo>
                        <a:pt x="16590" y="14282"/>
                      </a:lnTo>
                      <a:cubicBezTo>
                        <a:pt x="16776" y="14282"/>
                        <a:pt x="16929" y="14131"/>
                        <a:pt x="16929" y="13946"/>
                      </a:cubicBezTo>
                      <a:cubicBezTo>
                        <a:pt x="16929" y="13762"/>
                        <a:pt x="16776" y="13610"/>
                        <a:pt x="16590" y="13610"/>
                      </a:cubicBezTo>
                      <a:lnTo>
                        <a:pt x="16251" y="13610"/>
                      </a:lnTo>
                      <a:close/>
                      <a:moveTo>
                        <a:pt x="4682" y="15402"/>
                      </a:moveTo>
                      <a:cubicBezTo>
                        <a:pt x="4496" y="15402"/>
                        <a:pt x="4343" y="15553"/>
                        <a:pt x="4343" y="15738"/>
                      </a:cubicBezTo>
                      <a:cubicBezTo>
                        <a:pt x="4343" y="15922"/>
                        <a:pt x="4496" y="16074"/>
                        <a:pt x="4682" y="16074"/>
                      </a:cubicBezTo>
                      <a:lnTo>
                        <a:pt x="5010" y="16074"/>
                      </a:lnTo>
                      <a:cubicBezTo>
                        <a:pt x="5195" y="16074"/>
                        <a:pt x="5349" y="15922"/>
                        <a:pt x="5349" y="15738"/>
                      </a:cubicBezTo>
                      <a:cubicBezTo>
                        <a:pt x="5349" y="15553"/>
                        <a:pt x="5195" y="15402"/>
                        <a:pt x="5010" y="15402"/>
                      </a:cubicBezTo>
                      <a:lnTo>
                        <a:pt x="4682" y="15402"/>
                      </a:lnTo>
                      <a:close/>
                      <a:moveTo>
                        <a:pt x="6853" y="15402"/>
                      </a:moveTo>
                      <a:cubicBezTo>
                        <a:pt x="6666" y="15402"/>
                        <a:pt x="6514" y="15553"/>
                        <a:pt x="6514" y="15738"/>
                      </a:cubicBezTo>
                      <a:cubicBezTo>
                        <a:pt x="6514" y="15922"/>
                        <a:pt x="6666" y="16074"/>
                        <a:pt x="6853" y="16074"/>
                      </a:cubicBezTo>
                      <a:lnTo>
                        <a:pt x="7181" y="16074"/>
                      </a:lnTo>
                      <a:cubicBezTo>
                        <a:pt x="7368" y="16074"/>
                        <a:pt x="7520" y="15922"/>
                        <a:pt x="7520" y="15738"/>
                      </a:cubicBezTo>
                      <a:cubicBezTo>
                        <a:pt x="7520" y="15553"/>
                        <a:pt x="7368" y="15402"/>
                        <a:pt x="7181" y="15402"/>
                      </a:cubicBezTo>
                      <a:lnTo>
                        <a:pt x="6853" y="15402"/>
                      </a:lnTo>
                      <a:close/>
                      <a:moveTo>
                        <a:pt x="9375" y="15402"/>
                      </a:moveTo>
                      <a:cubicBezTo>
                        <a:pt x="9189" y="15402"/>
                        <a:pt x="9047" y="15553"/>
                        <a:pt x="9047" y="15738"/>
                      </a:cubicBezTo>
                      <a:cubicBezTo>
                        <a:pt x="9047" y="15922"/>
                        <a:pt x="9189" y="16074"/>
                        <a:pt x="9375" y="16074"/>
                      </a:cubicBezTo>
                      <a:lnTo>
                        <a:pt x="9714" y="16074"/>
                      </a:lnTo>
                      <a:cubicBezTo>
                        <a:pt x="9901" y="16074"/>
                        <a:pt x="10054" y="15922"/>
                        <a:pt x="10054" y="15738"/>
                      </a:cubicBezTo>
                      <a:cubicBezTo>
                        <a:pt x="10054" y="15553"/>
                        <a:pt x="9901" y="15402"/>
                        <a:pt x="9714" y="15402"/>
                      </a:cubicBezTo>
                      <a:lnTo>
                        <a:pt x="9375" y="15402"/>
                      </a:lnTo>
                      <a:close/>
                      <a:moveTo>
                        <a:pt x="11558" y="15402"/>
                      </a:moveTo>
                      <a:cubicBezTo>
                        <a:pt x="11370" y="15402"/>
                        <a:pt x="11218" y="15553"/>
                        <a:pt x="11218" y="15738"/>
                      </a:cubicBezTo>
                      <a:cubicBezTo>
                        <a:pt x="11218" y="15922"/>
                        <a:pt x="11370" y="16074"/>
                        <a:pt x="11558" y="16074"/>
                      </a:cubicBezTo>
                      <a:lnTo>
                        <a:pt x="11897" y="16074"/>
                      </a:lnTo>
                      <a:cubicBezTo>
                        <a:pt x="12083" y="16074"/>
                        <a:pt x="12225" y="15922"/>
                        <a:pt x="12225" y="15738"/>
                      </a:cubicBezTo>
                      <a:cubicBezTo>
                        <a:pt x="12225" y="15553"/>
                        <a:pt x="12083" y="15402"/>
                        <a:pt x="11897" y="15402"/>
                      </a:cubicBezTo>
                      <a:lnTo>
                        <a:pt x="11558" y="15402"/>
                      </a:lnTo>
                      <a:close/>
                      <a:moveTo>
                        <a:pt x="13729" y="15402"/>
                      </a:moveTo>
                      <a:cubicBezTo>
                        <a:pt x="13543" y="15402"/>
                        <a:pt x="13390" y="15553"/>
                        <a:pt x="13390" y="15738"/>
                      </a:cubicBezTo>
                      <a:cubicBezTo>
                        <a:pt x="13390" y="15922"/>
                        <a:pt x="13543" y="16074"/>
                        <a:pt x="13729" y="16074"/>
                      </a:cubicBezTo>
                      <a:lnTo>
                        <a:pt x="14057" y="16074"/>
                      </a:lnTo>
                      <a:cubicBezTo>
                        <a:pt x="14244" y="16074"/>
                        <a:pt x="14396" y="15922"/>
                        <a:pt x="14396" y="15738"/>
                      </a:cubicBezTo>
                      <a:cubicBezTo>
                        <a:pt x="14396" y="15553"/>
                        <a:pt x="14244" y="15402"/>
                        <a:pt x="14057" y="15402"/>
                      </a:cubicBezTo>
                      <a:lnTo>
                        <a:pt x="13729" y="15402"/>
                      </a:lnTo>
                      <a:close/>
                      <a:moveTo>
                        <a:pt x="16251" y="15402"/>
                      </a:moveTo>
                      <a:cubicBezTo>
                        <a:pt x="16064" y="15402"/>
                        <a:pt x="15923" y="15553"/>
                        <a:pt x="15923" y="15738"/>
                      </a:cubicBezTo>
                      <a:cubicBezTo>
                        <a:pt x="15923" y="15922"/>
                        <a:pt x="16064" y="16074"/>
                        <a:pt x="16251" y="16074"/>
                      </a:cubicBezTo>
                      <a:lnTo>
                        <a:pt x="16590" y="16074"/>
                      </a:lnTo>
                      <a:cubicBezTo>
                        <a:pt x="16776" y="16074"/>
                        <a:pt x="16929" y="15922"/>
                        <a:pt x="16929" y="15738"/>
                      </a:cubicBezTo>
                      <a:cubicBezTo>
                        <a:pt x="16929" y="15553"/>
                        <a:pt x="16776" y="15402"/>
                        <a:pt x="16590" y="15402"/>
                      </a:cubicBezTo>
                      <a:lnTo>
                        <a:pt x="16251" y="15402"/>
                      </a:lnTo>
                      <a:close/>
                      <a:moveTo>
                        <a:pt x="4682" y="17552"/>
                      </a:moveTo>
                      <a:cubicBezTo>
                        <a:pt x="4496" y="17552"/>
                        <a:pt x="4343" y="17704"/>
                        <a:pt x="4343" y="17888"/>
                      </a:cubicBezTo>
                      <a:cubicBezTo>
                        <a:pt x="4343" y="18073"/>
                        <a:pt x="4496" y="18224"/>
                        <a:pt x="4682" y="18224"/>
                      </a:cubicBezTo>
                      <a:lnTo>
                        <a:pt x="5010" y="18224"/>
                      </a:lnTo>
                      <a:cubicBezTo>
                        <a:pt x="5195" y="18224"/>
                        <a:pt x="5349" y="18073"/>
                        <a:pt x="5349" y="17888"/>
                      </a:cubicBezTo>
                      <a:cubicBezTo>
                        <a:pt x="5349" y="17704"/>
                        <a:pt x="5195" y="17552"/>
                        <a:pt x="5010" y="17552"/>
                      </a:cubicBezTo>
                      <a:lnTo>
                        <a:pt x="4682" y="17552"/>
                      </a:lnTo>
                      <a:close/>
                      <a:moveTo>
                        <a:pt x="6853" y="17552"/>
                      </a:moveTo>
                      <a:cubicBezTo>
                        <a:pt x="6666" y="17552"/>
                        <a:pt x="6514" y="17704"/>
                        <a:pt x="6514" y="17888"/>
                      </a:cubicBezTo>
                      <a:cubicBezTo>
                        <a:pt x="6514" y="18073"/>
                        <a:pt x="6666" y="18224"/>
                        <a:pt x="6853" y="18224"/>
                      </a:cubicBezTo>
                      <a:lnTo>
                        <a:pt x="14272" y="18224"/>
                      </a:lnTo>
                      <a:cubicBezTo>
                        <a:pt x="14460" y="18224"/>
                        <a:pt x="14611" y="18073"/>
                        <a:pt x="14611" y="17888"/>
                      </a:cubicBezTo>
                      <a:cubicBezTo>
                        <a:pt x="14611" y="17704"/>
                        <a:pt x="14460" y="17552"/>
                        <a:pt x="14272" y="17552"/>
                      </a:cubicBezTo>
                      <a:lnTo>
                        <a:pt x="6853" y="17552"/>
                      </a:lnTo>
                      <a:close/>
                      <a:moveTo>
                        <a:pt x="16251" y="17552"/>
                      </a:moveTo>
                      <a:cubicBezTo>
                        <a:pt x="16064" y="17552"/>
                        <a:pt x="15923" y="17704"/>
                        <a:pt x="15923" y="17888"/>
                      </a:cubicBezTo>
                      <a:cubicBezTo>
                        <a:pt x="15923" y="18073"/>
                        <a:pt x="16064" y="18224"/>
                        <a:pt x="16251" y="18224"/>
                      </a:cubicBezTo>
                      <a:lnTo>
                        <a:pt x="16590" y="18224"/>
                      </a:lnTo>
                      <a:cubicBezTo>
                        <a:pt x="16776" y="18224"/>
                        <a:pt x="16929" y="18073"/>
                        <a:pt x="16929" y="17888"/>
                      </a:cubicBezTo>
                      <a:cubicBezTo>
                        <a:pt x="16929" y="17704"/>
                        <a:pt x="16776" y="17552"/>
                        <a:pt x="16590" y="17552"/>
                      </a:cubicBezTo>
                      <a:lnTo>
                        <a:pt x="16251" y="17552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anchor="ctr"/>
                <a:lstStyle/>
                <a:p>
                  <a:pPr algn="ctr"/>
                  <a:endParaRPr dirty="0"/>
                </a:p>
              </p:txBody>
            </p:sp>
          </p:grpSp>
          <p:grpSp>
            <p:nvGrpSpPr>
              <p:cNvPr id="24" name="Group 21"/>
              <p:cNvGrpSpPr/>
              <p:nvPr/>
            </p:nvGrpSpPr>
            <p:grpSpPr>
              <a:xfrm>
                <a:off x="2556988" y="3689043"/>
                <a:ext cx="635001" cy="635001"/>
                <a:chOff x="0" y="0"/>
                <a:chExt cx="1270000" cy="1270000"/>
              </a:xfrm>
            </p:grpSpPr>
            <p:sp>
              <p:nvSpPr>
                <p:cNvPr id="28" name="Freeform: Shape 22"/>
                <p:cNvSpPr/>
                <p:nvPr/>
              </p:nvSpPr>
              <p:spPr>
                <a:xfrm>
                  <a:off x="0" y="0"/>
                  <a:ext cx="1270000" cy="127000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19679" h="19679" extrusionOk="0">
                      <a:moveTo>
                        <a:pt x="16796" y="2882"/>
                      </a:moveTo>
                      <a:cubicBezTo>
                        <a:pt x="20639" y="6724"/>
                        <a:pt x="20639" y="12954"/>
                        <a:pt x="16796" y="16796"/>
                      </a:cubicBezTo>
                      <a:cubicBezTo>
                        <a:pt x="12954" y="20639"/>
                        <a:pt x="6724" y="20639"/>
                        <a:pt x="2882" y="16796"/>
                      </a:cubicBezTo>
                      <a:cubicBezTo>
                        <a:pt x="-961" y="12954"/>
                        <a:pt x="-961" y="6724"/>
                        <a:pt x="2882" y="2882"/>
                      </a:cubicBezTo>
                      <a:cubicBezTo>
                        <a:pt x="6724" y="-961"/>
                        <a:pt x="12954" y="-961"/>
                        <a:pt x="16796" y="2882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anchor="ctr"/>
                <a:lstStyle/>
                <a:p>
                  <a:pPr algn="ctr"/>
                  <a:endParaRPr dirty="0"/>
                </a:p>
              </p:txBody>
            </p:sp>
            <p:sp>
              <p:nvSpPr>
                <p:cNvPr id="29" name="Freeform: Shape 23"/>
                <p:cNvSpPr/>
                <p:nvPr/>
              </p:nvSpPr>
              <p:spPr>
                <a:xfrm>
                  <a:off x="194871" y="207571"/>
                  <a:ext cx="854858" cy="85485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1216" y="0"/>
                      </a:moveTo>
                      <a:cubicBezTo>
                        <a:pt x="10861" y="0"/>
                        <a:pt x="10570" y="290"/>
                        <a:pt x="10570" y="646"/>
                      </a:cubicBezTo>
                      <a:lnTo>
                        <a:pt x="10570" y="2571"/>
                      </a:lnTo>
                      <a:cubicBezTo>
                        <a:pt x="10570" y="2926"/>
                        <a:pt x="10861" y="3217"/>
                        <a:pt x="11216" y="3217"/>
                      </a:cubicBezTo>
                      <a:cubicBezTo>
                        <a:pt x="11573" y="3217"/>
                        <a:pt x="11848" y="2926"/>
                        <a:pt x="11848" y="2571"/>
                      </a:cubicBezTo>
                      <a:lnTo>
                        <a:pt x="11848" y="646"/>
                      </a:lnTo>
                      <a:cubicBezTo>
                        <a:pt x="11848" y="290"/>
                        <a:pt x="11571" y="0"/>
                        <a:pt x="11216" y="0"/>
                      </a:cubicBezTo>
                      <a:close/>
                      <a:moveTo>
                        <a:pt x="3863" y="2757"/>
                      </a:moveTo>
                      <a:cubicBezTo>
                        <a:pt x="3699" y="2757"/>
                        <a:pt x="3529" y="2818"/>
                        <a:pt x="3404" y="2944"/>
                      </a:cubicBezTo>
                      <a:cubicBezTo>
                        <a:pt x="3151" y="3196"/>
                        <a:pt x="3152" y="3612"/>
                        <a:pt x="3404" y="3863"/>
                      </a:cubicBezTo>
                      <a:lnTo>
                        <a:pt x="4768" y="5228"/>
                      </a:lnTo>
                      <a:cubicBezTo>
                        <a:pt x="4893" y="5354"/>
                        <a:pt x="5065" y="5414"/>
                        <a:pt x="5228" y="5414"/>
                      </a:cubicBezTo>
                      <a:cubicBezTo>
                        <a:pt x="5394" y="5414"/>
                        <a:pt x="5547" y="5354"/>
                        <a:pt x="5673" y="5228"/>
                      </a:cubicBezTo>
                      <a:cubicBezTo>
                        <a:pt x="5924" y="4976"/>
                        <a:pt x="5924" y="4560"/>
                        <a:pt x="5673" y="4309"/>
                      </a:cubicBezTo>
                      <a:lnTo>
                        <a:pt x="4309" y="2944"/>
                      </a:lnTo>
                      <a:cubicBezTo>
                        <a:pt x="4183" y="2818"/>
                        <a:pt x="4028" y="2757"/>
                        <a:pt x="3863" y="2757"/>
                      </a:cubicBezTo>
                      <a:close/>
                      <a:moveTo>
                        <a:pt x="18096" y="2757"/>
                      </a:moveTo>
                      <a:cubicBezTo>
                        <a:pt x="17931" y="2757"/>
                        <a:pt x="17762" y="2818"/>
                        <a:pt x="17636" y="2944"/>
                      </a:cubicBezTo>
                      <a:lnTo>
                        <a:pt x="16272" y="4309"/>
                      </a:lnTo>
                      <a:cubicBezTo>
                        <a:pt x="16020" y="4560"/>
                        <a:pt x="16020" y="4976"/>
                        <a:pt x="16272" y="5228"/>
                      </a:cubicBezTo>
                      <a:cubicBezTo>
                        <a:pt x="16397" y="5354"/>
                        <a:pt x="16566" y="5414"/>
                        <a:pt x="16731" y="5414"/>
                      </a:cubicBezTo>
                      <a:cubicBezTo>
                        <a:pt x="16897" y="5414"/>
                        <a:pt x="17051" y="5354"/>
                        <a:pt x="17177" y="5228"/>
                      </a:cubicBezTo>
                      <a:lnTo>
                        <a:pt x="18541" y="3863"/>
                      </a:lnTo>
                      <a:cubicBezTo>
                        <a:pt x="18793" y="3612"/>
                        <a:pt x="18793" y="3196"/>
                        <a:pt x="18541" y="2944"/>
                      </a:cubicBezTo>
                      <a:cubicBezTo>
                        <a:pt x="18415" y="2818"/>
                        <a:pt x="18260" y="2757"/>
                        <a:pt x="18096" y="2757"/>
                      </a:cubicBezTo>
                      <a:close/>
                      <a:moveTo>
                        <a:pt x="10944" y="3677"/>
                      </a:moveTo>
                      <a:cubicBezTo>
                        <a:pt x="7184" y="3677"/>
                        <a:pt x="4136" y="6741"/>
                        <a:pt x="4136" y="10498"/>
                      </a:cubicBezTo>
                      <a:cubicBezTo>
                        <a:pt x="4136" y="14258"/>
                        <a:pt x="7184" y="17306"/>
                        <a:pt x="10944" y="17306"/>
                      </a:cubicBezTo>
                      <a:cubicBezTo>
                        <a:pt x="14702" y="17306"/>
                        <a:pt x="17765" y="14258"/>
                        <a:pt x="17765" y="10498"/>
                      </a:cubicBezTo>
                      <a:cubicBezTo>
                        <a:pt x="17765" y="6741"/>
                        <a:pt x="14702" y="3677"/>
                        <a:pt x="10944" y="3677"/>
                      </a:cubicBezTo>
                      <a:close/>
                      <a:moveTo>
                        <a:pt x="10944" y="4969"/>
                      </a:moveTo>
                      <a:cubicBezTo>
                        <a:pt x="13991" y="4969"/>
                        <a:pt x="16473" y="7452"/>
                        <a:pt x="16473" y="10498"/>
                      </a:cubicBezTo>
                      <a:cubicBezTo>
                        <a:pt x="16473" y="13548"/>
                        <a:pt x="13991" y="16028"/>
                        <a:pt x="10944" y="16028"/>
                      </a:cubicBezTo>
                      <a:cubicBezTo>
                        <a:pt x="7895" y="16028"/>
                        <a:pt x="5414" y="13548"/>
                        <a:pt x="5414" y="10498"/>
                      </a:cubicBezTo>
                      <a:cubicBezTo>
                        <a:pt x="5414" y="7452"/>
                        <a:pt x="7895" y="4969"/>
                        <a:pt x="10944" y="4969"/>
                      </a:cubicBezTo>
                      <a:close/>
                      <a:moveTo>
                        <a:pt x="10599" y="5974"/>
                      </a:moveTo>
                      <a:cubicBezTo>
                        <a:pt x="9292" y="5974"/>
                        <a:pt x="8062" y="6676"/>
                        <a:pt x="7396" y="7798"/>
                      </a:cubicBezTo>
                      <a:cubicBezTo>
                        <a:pt x="7306" y="7953"/>
                        <a:pt x="7359" y="8152"/>
                        <a:pt x="7511" y="8244"/>
                      </a:cubicBezTo>
                      <a:cubicBezTo>
                        <a:pt x="7563" y="8275"/>
                        <a:pt x="7614" y="8287"/>
                        <a:pt x="7669" y="8287"/>
                      </a:cubicBezTo>
                      <a:cubicBezTo>
                        <a:pt x="7780" y="8287"/>
                        <a:pt x="7881" y="8229"/>
                        <a:pt x="7942" y="8129"/>
                      </a:cubicBezTo>
                      <a:cubicBezTo>
                        <a:pt x="8492" y="7199"/>
                        <a:pt x="9519" y="6621"/>
                        <a:pt x="10599" y="6621"/>
                      </a:cubicBezTo>
                      <a:cubicBezTo>
                        <a:pt x="10777" y="6621"/>
                        <a:pt x="10915" y="6482"/>
                        <a:pt x="10915" y="6305"/>
                      </a:cubicBezTo>
                      <a:cubicBezTo>
                        <a:pt x="10915" y="6127"/>
                        <a:pt x="10777" y="5974"/>
                        <a:pt x="10599" y="5974"/>
                      </a:cubicBezTo>
                      <a:close/>
                      <a:moveTo>
                        <a:pt x="7368" y="8746"/>
                      </a:moveTo>
                      <a:cubicBezTo>
                        <a:pt x="7197" y="8707"/>
                        <a:pt x="7021" y="8815"/>
                        <a:pt x="6980" y="8990"/>
                      </a:cubicBezTo>
                      <a:cubicBezTo>
                        <a:pt x="6917" y="9256"/>
                        <a:pt x="6894" y="9408"/>
                        <a:pt x="6894" y="9709"/>
                      </a:cubicBezTo>
                      <a:cubicBezTo>
                        <a:pt x="6894" y="9888"/>
                        <a:pt x="7031" y="10039"/>
                        <a:pt x="7210" y="10039"/>
                      </a:cubicBezTo>
                      <a:cubicBezTo>
                        <a:pt x="7387" y="10039"/>
                        <a:pt x="7540" y="9888"/>
                        <a:pt x="7540" y="9709"/>
                      </a:cubicBezTo>
                      <a:cubicBezTo>
                        <a:pt x="7540" y="9479"/>
                        <a:pt x="7555" y="9373"/>
                        <a:pt x="7612" y="9134"/>
                      </a:cubicBezTo>
                      <a:cubicBezTo>
                        <a:pt x="7652" y="8960"/>
                        <a:pt x="7542" y="8788"/>
                        <a:pt x="7368" y="8746"/>
                      </a:cubicBezTo>
                      <a:close/>
                      <a:moveTo>
                        <a:pt x="646" y="10111"/>
                      </a:moveTo>
                      <a:cubicBezTo>
                        <a:pt x="291" y="10111"/>
                        <a:pt x="0" y="10401"/>
                        <a:pt x="0" y="10757"/>
                      </a:cubicBezTo>
                      <a:cubicBezTo>
                        <a:pt x="0" y="11112"/>
                        <a:pt x="291" y="11403"/>
                        <a:pt x="646" y="11403"/>
                      </a:cubicBezTo>
                      <a:lnTo>
                        <a:pt x="2571" y="11403"/>
                      </a:lnTo>
                      <a:cubicBezTo>
                        <a:pt x="2926" y="11403"/>
                        <a:pt x="3217" y="11112"/>
                        <a:pt x="3217" y="10757"/>
                      </a:cubicBezTo>
                      <a:cubicBezTo>
                        <a:pt x="3217" y="10401"/>
                        <a:pt x="2926" y="10111"/>
                        <a:pt x="2571" y="10111"/>
                      </a:cubicBezTo>
                      <a:lnTo>
                        <a:pt x="646" y="10111"/>
                      </a:lnTo>
                      <a:close/>
                      <a:moveTo>
                        <a:pt x="19029" y="10111"/>
                      </a:moveTo>
                      <a:cubicBezTo>
                        <a:pt x="18674" y="10111"/>
                        <a:pt x="18383" y="10401"/>
                        <a:pt x="18383" y="10757"/>
                      </a:cubicBezTo>
                      <a:cubicBezTo>
                        <a:pt x="18383" y="11112"/>
                        <a:pt x="18674" y="11403"/>
                        <a:pt x="19029" y="11403"/>
                      </a:cubicBezTo>
                      <a:lnTo>
                        <a:pt x="20954" y="11403"/>
                      </a:lnTo>
                      <a:cubicBezTo>
                        <a:pt x="21309" y="11403"/>
                        <a:pt x="21600" y="11112"/>
                        <a:pt x="21600" y="10757"/>
                      </a:cubicBezTo>
                      <a:cubicBezTo>
                        <a:pt x="21600" y="10401"/>
                        <a:pt x="21309" y="10111"/>
                        <a:pt x="20954" y="10111"/>
                      </a:cubicBezTo>
                      <a:lnTo>
                        <a:pt x="19029" y="10111"/>
                      </a:lnTo>
                      <a:close/>
                      <a:moveTo>
                        <a:pt x="5228" y="15626"/>
                      </a:moveTo>
                      <a:cubicBezTo>
                        <a:pt x="5063" y="15626"/>
                        <a:pt x="4894" y="15686"/>
                        <a:pt x="4768" y="15812"/>
                      </a:cubicBezTo>
                      <a:lnTo>
                        <a:pt x="3404" y="17177"/>
                      </a:lnTo>
                      <a:cubicBezTo>
                        <a:pt x="3151" y="17428"/>
                        <a:pt x="3152" y="17844"/>
                        <a:pt x="3404" y="18096"/>
                      </a:cubicBezTo>
                      <a:cubicBezTo>
                        <a:pt x="3529" y="18222"/>
                        <a:pt x="3698" y="18282"/>
                        <a:pt x="3863" y="18282"/>
                      </a:cubicBezTo>
                      <a:cubicBezTo>
                        <a:pt x="4027" y="18282"/>
                        <a:pt x="4183" y="18222"/>
                        <a:pt x="4309" y="18096"/>
                      </a:cubicBezTo>
                      <a:lnTo>
                        <a:pt x="5673" y="16731"/>
                      </a:lnTo>
                      <a:cubicBezTo>
                        <a:pt x="5924" y="16480"/>
                        <a:pt x="5924" y="16064"/>
                        <a:pt x="5673" y="15812"/>
                      </a:cubicBezTo>
                      <a:cubicBezTo>
                        <a:pt x="5547" y="15686"/>
                        <a:pt x="5392" y="15626"/>
                        <a:pt x="5228" y="15626"/>
                      </a:cubicBezTo>
                      <a:close/>
                      <a:moveTo>
                        <a:pt x="16731" y="15626"/>
                      </a:moveTo>
                      <a:cubicBezTo>
                        <a:pt x="16566" y="15626"/>
                        <a:pt x="16397" y="15686"/>
                        <a:pt x="16272" y="15812"/>
                      </a:cubicBezTo>
                      <a:cubicBezTo>
                        <a:pt x="16020" y="16064"/>
                        <a:pt x="16020" y="16480"/>
                        <a:pt x="16272" y="16731"/>
                      </a:cubicBezTo>
                      <a:lnTo>
                        <a:pt x="17636" y="18096"/>
                      </a:lnTo>
                      <a:cubicBezTo>
                        <a:pt x="17762" y="18222"/>
                        <a:pt x="17931" y="18282"/>
                        <a:pt x="18096" y="18282"/>
                      </a:cubicBezTo>
                      <a:cubicBezTo>
                        <a:pt x="18261" y="18282"/>
                        <a:pt x="18415" y="18222"/>
                        <a:pt x="18541" y="18096"/>
                      </a:cubicBezTo>
                      <a:cubicBezTo>
                        <a:pt x="18793" y="17844"/>
                        <a:pt x="18793" y="17428"/>
                        <a:pt x="18541" y="17177"/>
                      </a:cubicBezTo>
                      <a:lnTo>
                        <a:pt x="17177" y="15812"/>
                      </a:lnTo>
                      <a:cubicBezTo>
                        <a:pt x="17051" y="15686"/>
                        <a:pt x="16897" y="15626"/>
                        <a:pt x="16731" y="15626"/>
                      </a:cubicBezTo>
                      <a:close/>
                      <a:moveTo>
                        <a:pt x="11216" y="18383"/>
                      </a:moveTo>
                      <a:cubicBezTo>
                        <a:pt x="10861" y="18383"/>
                        <a:pt x="10570" y="18673"/>
                        <a:pt x="10570" y="19029"/>
                      </a:cubicBezTo>
                      <a:lnTo>
                        <a:pt x="10570" y="20954"/>
                      </a:lnTo>
                      <a:cubicBezTo>
                        <a:pt x="10570" y="21309"/>
                        <a:pt x="10861" y="21600"/>
                        <a:pt x="11216" y="21600"/>
                      </a:cubicBezTo>
                      <a:cubicBezTo>
                        <a:pt x="11573" y="21600"/>
                        <a:pt x="11848" y="21309"/>
                        <a:pt x="11848" y="20954"/>
                      </a:cubicBezTo>
                      <a:lnTo>
                        <a:pt x="11848" y="19029"/>
                      </a:lnTo>
                      <a:cubicBezTo>
                        <a:pt x="11848" y="18673"/>
                        <a:pt x="11571" y="18383"/>
                        <a:pt x="11216" y="18383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anchor="ctr"/>
                <a:lstStyle/>
                <a:p>
                  <a:pPr algn="ctr"/>
                  <a:endParaRPr dirty="0"/>
                </a:p>
              </p:txBody>
            </p:sp>
          </p:grpSp>
          <p:grpSp>
            <p:nvGrpSpPr>
              <p:cNvPr id="25" name="Group 24"/>
              <p:cNvGrpSpPr/>
              <p:nvPr/>
            </p:nvGrpSpPr>
            <p:grpSpPr>
              <a:xfrm>
                <a:off x="2556988" y="2364266"/>
                <a:ext cx="635001" cy="635001"/>
                <a:chOff x="0" y="0"/>
                <a:chExt cx="1270000" cy="1270000"/>
              </a:xfrm>
            </p:grpSpPr>
            <p:sp>
              <p:nvSpPr>
                <p:cNvPr id="26" name="Freeform: Shape 25"/>
                <p:cNvSpPr/>
                <p:nvPr/>
              </p:nvSpPr>
              <p:spPr>
                <a:xfrm>
                  <a:off x="0" y="0"/>
                  <a:ext cx="1270000" cy="127000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19679" h="19679" extrusionOk="0">
                      <a:moveTo>
                        <a:pt x="16796" y="2882"/>
                      </a:moveTo>
                      <a:cubicBezTo>
                        <a:pt x="20639" y="6724"/>
                        <a:pt x="20639" y="12954"/>
                        <a:pt x="16796" y="16796"/>
                      </a:cubicBezTo>
                      <a:cubicBezTo>
                        <a:pt x="12954" y="20639"/>
                        <a:pt x="6724" y="20639"/>
                        <a:pt x="2882" y="16796"/>
                      </a:cubicBezTo>
                      <a:cubicBezTo>
                        <a:pt x="-961" y="12954"/>
                        <a:pt x="-961" y="6724"/>
                        <a:pt x="2882" y="2882"/>
                      </a:cubicBezTo>
                      <a:cubicBezTo>
                        <a:pt x="6724" y="-961"/>
                        <a:pt x="12954" y="-961"/>
                        <a:pt x="16796" y="2882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anchor="ctr"/>
                <a:lstStyle/>
                <a:p>
                  <a:pPr algn="ctr"/>
                  <a:endParaRPr dirty="0"/>
                </a:p>
              </p:txBody>
            </p:sp>
            <p:sp>
              <p:nvSpPr>
                <p:cNvPr id="27" name="Freeform: Shape 26"/>
                <p:cNvSpPr/>
                <p:nvPr/>
              </p:nvSpPr>
              <p:spPr>
                <a:xfrm>
                  <a:off x="244455" y="392458"/>
                  <a:ext cx="806490" cy="535884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799" y="0"/>
                      </a:moveTo>
                      <a:cubicBezTo>
                        <a:pt x="470" y="0"/>
                        <a:pt x="195" y="307"/>
                        <a:pt x="86" y="741"/>
                      </a:cubicBezTo>
                      <a:cubicBezTo>
                        <a:pt x="32" y="899"/>
                        <a:pt x="0" y="1079"/>
                        <a:pt x="0" y="1267"/>
                      </a:cubicBezTo>
                      <a:lnTo>
                        <a:pt x="0" y="2845"/>
                      </a:lnTo>
                      <a:cubicBezTo>
                        <a:pt x="0" y="3191"/>
                        <a:pt x="12" y="3535"/>
                        <a:pt x="29" y="3876"/>
                      </a:cubicBezTo>
                      <a:cubicBezTo>
                        <a:pt x="274" y="8891"/>
                        <a:pt x="2295" y="13166"/>
                        <a:pt x="5150" y="15287"/>
                      </a:cubicBezTo>
                      <a:cubicBezTo>
                        <a:pt x="5186" y="16408"/>
                        <a:pt x="5802" y="17295"/>
                        <a:pt x="6556" y="17295"/>
                      </a:cubicBezTo>
                      <a:cubicBezTo>
                        <a:pt x="6564" y="17295"/>
                        <a:pt x="6575" y="17295"/>
                        <a:pt x="6584" y="17295"/>
                      </a:cubicBezTo>
                      <a:cubicBezTo>
                        <a:pt x="6588" y="17295"/>
                        <a:pt x="6593" y="17295"/>
                        <a:pt x="6598" y="17295"/>
                      </a:cubicBezTo>
                      <a:lnTo>
                        <a:pt x="12184" y="17295"/>
                      </a:lnTo>
                      <a:cubicBezTo>
                        <a:pt x="12248" y="17295"/>
                        <a:pt x="12310" y="17286"/>
                        <a:pt x="12369" y="17263"/>
                      </a:cubicBezTo>
                      <a:cubicBezTo>
                        <a:pt x="12982" y="17090"/>
                        <a:pt x="13448" y="16314"/>
                        <a:pt x="13504" y="15363"/>
                      </a:cubicBezTo>
                      <a:cubicBezTo>
                        <a:pt x="15141" y="14193"/>
                        <a:pt x="16516" y="12328"/>
                        <a:pt x="17448" y="10006"/>
                      </a:cubicBezTo>
                      <a:cubicBezTo>
                        <a:pt x="17522" y="10045"/>
                        <a:pt x="17603" y="10059"/>
                        <a:pt x="17684" y="10059"/>
                      </a:cubicBezTo>
                      <a:lnTo>
                        <a:pt x="19039" y="10059"/>
                      </a:lnTo>
                      <a:cubicBezTo>
                        <a:pt x="20451" y="10059"/>
                        <a:pt x="21600" y="8340"/>
                        <a:pt x="21600" y="6216"/>
                      </a:cubicBezTo>
                      <a:cubicBezTo>
                        <a:pt x="21600" y="4093"/>
                        <a:pt x="20451" y="2362"/>
                        <a:pt x="19039" y="2362"/>
                      </a:cubicBezTo>
                      <a:lnTo>
                        <a:pt x="18775" y="2362"/>
                      </a:lnTo>
                      <a:lnTo>
                        <a:pt x="18775" y="1267"/>
                      </a:lnTo>
                      <a:cubicBezTo>
                        <a:pt x="18775" y="1248"/>
                        <a:pt x="18776" y="1232"/>
                        <a:pt x="18775" y="1213"/>
                      </a:cubicBezTo>
                      <a:cubicBezTo>
                        <a:pt x="18776" y="1195"/>
                        <a:pt x="18775" y="1179"/>
                        <a:pt x="18775" y="1159"/>
                      </a:cubicBezTo>
                      <a:cubicBezTo>
                        <a:pt x="18775" y="522"/>
                        <a:pt x="18429" y="0"/>
                        <a:pt x="18005" y="0"/>
                      </a:cubicBezTo>
                      <a:lnTo>
                        <a:pt x="799" y="0"/>
                      </a:lnTo>
                      <a:close/>
                      <a:moveTo>
                        <a:pt x="1584" y="2308"/>
                      </a:moveTo>
                      <a:lnTo>
                        <a:pt x="17192" y="2308"/>
                      </a:lnTo>
                      <a:cubicBezTo>
                        <a:pt x="17192" y="2308"/>
                        <a:pt x="17192" y="2974"/>
                        <a:pt x="17192" y="2974"/>
                      </a:cubicBezTo>
                      <a:cubicBezTo>
                        <a:pt x="17144" y="9245"/>
                        <a:pt x="13743" y="14332"/>
                        <a:pt x="9566" y="14332"/>
                      </a:cubicBezTo>
                      <a:lnTo>
                        <a:pt x="9209" y="14332"/>
                      </a:lnTo>
                      <a:cubicBezTo>
                        <a:pt x="5034" y="14332"/>
                        <a:pt x="1632" y="9245"/>
                        <a:pt x="1584" y="2974"/>
                      </a:cubicBezTo>
                      <a:lnTo>
                        <a:pt x="1584" y="2308"/>
                      </a:lnTo>
                      <a:close/>
                      <a:moveTo>
                        <a:pt x="18711" y="4477"/>
                      </a:moveTo>
                      <a:lnTo>
                        <a:pt x="19039" y="4477"/>
                      </a:lnTo>
                      <a:cubicBezTo>
                        <a:pt x="19675" y="4477"/>
                        <a:pt x="20195" y="5261"/>
                        <a:pt x="20195" y="6216"/>
                      </a:cubicBezTo>
                      <a:cubicBezTo>
                        <a:pt x="20195" y="7173"/>
                        <a:pt x="19675" y="7944"/>
                        <a:pt x="19039" y="7944"/>
                      </a:cubicBezTo>
                      <a:lnTo>
                        <a:pt x="18126" y="7944"/>
                      </a:lnTo>
                      <a:cubicBezTo>
                        <a:pt x="18416" y="6848"/>
                        <a:pt x="18616" y="5688"/>
                        <a:pt x="18711" y="4477"/>
                      </a:cubicBezTo>
                      <a:close/>
                      <a:moveTo>
                        <a:pt x="528" y="18551"/>
                      </a:moveTo>
                      <a:cubicBezTo>
                        <a:pt x="502" y="18551"/>
                        <a:pt x="482" y="18556"/>
                        <a:pt x="457" y="18562"/>
                      </a:cubicBezTo>
                      <a:cubicBezTo>
                        <a:pt x="461" y="19726"/>
                        <a:pt x="1086" y="20666"/>
                        <a:pt x="1862" y="20666"/>
                      </a:cubicBezTo>
                      <a:lnTo>
                        <a:pt x="4266" y="20666"/>
                      </a:lnTo>
                      <a:cubicBezTo>
                        <a:pt x="4308" y="21189"/>
                        <a:pt x="4598" y="21600"/>
                        <a:pt x="4958" y="21600"/>
                      </a:cubicBezTo>
                      <a:lnTo>
                        <a:pt x="13817" y="21600"/>
                      </a:lnTo>
                      <a:cubicBezTo>
                        <a:pt x="14177" y="21600"/>
                        <a:pt x="14474" y="21189"/>
                        <a:pt x="14517" y="20666"/>
                      </a:cubicBezTo>
                      <a:lnTo>
                        <a:pt x="16956" y="20666"/>
                      </a:lnTo>
                      <a:cubicBezTo>
                        <a:pt x="17728" y="20666"/>
                        <a:pt x="18362" y="19735"/>
                        <a:pt x="18369" y="18573"/>
                      </a:cubicBezTo>
                      <a:cubicBezTo>
                        <a:pt x="18330" y="18562"/>
                        <a:pt x="18286" y="18551"/>
                        <a:pt x="18247" y="18551"/>
                      </a:cubicBezTo>
                      <a:lnTo>
                        <a:pt x="528" y="1855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anchor="ctr"/>
                <a:lstStyle/>
                <a:p>
                  <a:pPr algn="ctr"/>
                  <a:endParaRPr dirty="0"/>
                </a:p>
              </p:txBody>
            </p:sp>
          </p:grpSp>
        </p:grpSp>
        <p:grpSp>
          <p:nvGrpSpPr>
            <p:cNvPr id="5" name="Group 32"/>
            <p:cNvGrpSpPr/>
            <p:nvPr/>
          </p:nvGrpSpPr>
          <p:grpSpPr>
            <a:xfrm>
              <a:off x="598603" y="2686036"/>
              <a:ext cx="2348822" cy="891638"/>
              <a:chOff x="1918379" y="1734048"/>
              <a:chExt cx="2348822" cy="891638"/>
            </a:xfrm>
          </p:grpSpPr>
          <p:sp>
            <p:nvSpPr>
              <p:cNvPr id="15" name="TextBox 33"/>
              <p:cNvSpPr txBox="1"/>
              <p:nvPr/>
            </p:nvSpPr>
            <p:spPr>
              <a:xfrm>
                <a:off x="1918379" y="2071688"/>
                <a:ext cx="2348822" cy="553998"/>
              </a:xfrm>
              <a:prstGeom prst="rect">
                <a:avLst/>
              </a:prstGeom>
              <a:noFill/>
            </p:spPr>
            <p:txBody>
              <a:bodyPr wrap="square" rIns="216000" anchor="t" anchorCtr="0">
                <a:normAutofit fontScale="70000" lnSpcReduction="20000"/>
              </a:bodyPr>
              <a:lstStyle/>
              <a:p>
                <a:pPr algn="r">
                  <a:lnSpc>
                    <a:spcPct val="120000"/>
                  </a:lnSpc>
                </a:pPr>
                <a:r>
                  <a:rPr lang="en-US" altLang="zh-CN" sz="1000" dirty="0">
                    <a:solidFill>
                      <a:schemeClr val="dk1">
                        <a:lumMod val="100000"/>
                      </a:schemeClr>
                    </a:solidFill>
                  </a:rPr>
                  <a:t>This part of the content is displayed as a text typesetting (recommended to use the theme font)</a:t>
                </a:r>
                <a:endParaRPr lang="zh-CN" altLang="en-US" sz="1000" dirty="0">
                  <a:solidFill>
                    <a:schemeClr val="dk1">
                      <a:lumMod val="100000"/>
                    </a:schemeClr>
                  </a:solidFill>
                </a:endParaRPr>
              </a:p>
            </p:txBody>
          </p:sp>
          <p:sp>
            <p:nvSpPr>
              <p:cNvPr id="16" name="Rectangle 34"/>
              <p:cNvSpPr/>
              <p:nvPr/>
            </p:nvSpPr>
            <p:spPr>
              <a:xfrm>
                <a:off x="2971874" y="1734048"/>
                <a:ext cx="1295327" cy="323165"/>
              </a:xfrm>
              <a:prstGeom prst="rect">
                <a:avLst/>
              </a:prstGeom>
            </p:spPr>
            <p:txBody>
              <a:bodyPr wrap="none" lIns="0" tIns="0" rIns="216000" bIns="0" anchor="b" anchorCtr="0">
                <a:normAutofit/>
              </a:bodyPr>
              <a:lstStyle/>
              <a:p>
                <a:pPr algn="r"/>
                <a:r>
                  <a:rPr lang="en-US" altLang="zh-CN" sz="1400" b="1" dirty="0">
                    <a:solidFill>
                      <a:schemeClr val="accent1">
                        <a:lumMod val="100000"/>
                      </a:schemeClr>
                    </a:solidFill>
                  </a:rPr>
                  <a:t>Title text preset</a:t>
                </a:r>
                <a:endParaRPr lang="zh-CN" altLang="en-US" sz="1400" b="1" dirty="0">
                  <a:solidFill>
                    <a:schemeClr val="accent1">
                      <a:lumMod val="100000"/>
                    </a:schemeClr>
                  </a:solidFill>
                </a:endParaRPr>
              </a:p>
            </p:txBody>
          </p:sp>
        </p:grpSp>
        <p:grpSp>
          <p:nvGrpSpPr>
            <p:cNvPr id="6" name="Group 35"/>
            <p:cNvGrpSpPr/>
            <p:nvPr/>
          </p:nvGrpSpPr>
          <p:grpSpPr>
            <a:xfrm>
              <a:off x="9244575" y="2673324"/>
              <a:ext cx="2348822" cy="877163"/>
              <a:chOff x="7996808" y="1734930"/>
              <a:chExt cx="2348822" cy="877163"/>
            </a:xfrm>
          </p:grpSpPr>
          <p:sp>
            <p:nvSpPr>
              <p:cNvPr id="13" name="TextBox 36"/>
              <p:cNvSpPr txBox="1"/>
              <p:nvPr/>
            </p:nvSpPr>
            <p:spPr>
              <a:xfrm>
                <a:off x="7996808" y="2058095"/>
                <a:ext cx="2348822" cy="553998"/>
              </a:xfrm>
              <a:prstGeom prst="rect">
                <a:avLst/>
              </a:prstGeom>
              <a:noFill/>
            </p:spPr>
            <p:txBody>
              <a:bodyPr wrap="square" lIns="216000" rIns="216000" anchor="ctr" anchorCtr="0">
                <a:normAutofit fontScale="70000" lnSpcReduction="20000"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altLang="zh-CN" sz="1000" dirty="0">
                    <a:solidFill>
                      <a:schemeClr val="dk1">
                        <a:lumMod val="100000"/>
                      </a:schemeClr>
                    </a:solidFill>
                  </a:rPr>
                  <a:t>This part of the content is displayed as a text typesetting (recommended to use the theme font)</a:t>
                </a:r>
                <a:endParaRPr lang="zh-CN" altLang="en-US" sz="1000" dirty="0">
                  <a:solidFill>
                    <a:schemeClr val="dk1">
                      <a:lumMod val="100000"/>
                    </a:schemeClr>
                  </a:solidFill>
                </a:endParaRPr>
              </a:p>
            </p:txBody>
          </p:sp>
          <p:sp>
            <p:nvSpPr>
              <p:cNvPr id="14" name="Rectangle 37"/>
              <p:cNvSpPr/>
              <p:nvPr/>
            </p:nvSpPr>
            <p:spPr>
              <a:xfrm>
                <a:off x="7996808" y="1734930"/>
                <a:ext cx="1513437" cy="323165"/>
              </a:xfrm>
              <a:prstGeom prst="rect">
                <a:avLst/>
              </a:prstGeom>
            </p:spPr>
            <p:txBody>
              <a:bodyPr wrap="none" lIns="216000" tIns="0" rIns="216000" bIns="0" anchor="ctr" anchorCtr="0">
                <a:normAutofit/>
              </a:bodyPr>
              <a:lstStyle/>
              <a:p>
                <a:r>
                  <a:rPr lang="en-US" altLang="zh-CN" sz="1400" b="1" dirty="0">
                    <a:solidFill>
                      <a:schemeClr val="accent3">
                        <a:lumMod val="100000"/>
                      </a:schemeClr>
                    </a:solidFill>
                  </a:rPr>
                  <a:t>Title text preset</a:t>
                </a:r>
                <a:endParaRPr lang="zh-CN" altLang="en-US" sz="1400" b="1" dirty="0">
                  <a:solidFill>
                    <a:schemeClr val="accent3">
                      <a:lumMod val="100000"/>
                    </a:schemeClr>
                  </a:solidFill>
                </a:endParaRPr>
              </a:p>
            </p:txBody>
          </p:sp>
        </p:grpSp>
        <p:grpSp>
          <p:nvGrpSpPr>
            <p:cNvPr id="7" name="Group 38"/>
            <p:cNvGrpSpPr/>
            <p:nvPr/>
          </p:nvGrpSpPr>
          <p:grpSpPr>
            <a:xfrm>
              <a:off x="598603" y="3863587"/>
              <a:ext cx="2348822" cy="891638"/>
              <a:chOff x="1918379" y="1734048"/>
              <a:chExt cx="2348822" cy="891638"/>
            </a:xfrm>
          </p:grpSpPr>
          <p:sp>
            <p:nvSpPr>
              <p:cNvPr id="11" name="TextBox 39"/>
              <p:cNvSpPr txBox="1"/>
              <p:nvPr/>
            </p:nvSpPr>
            <p:spPr>
              <a:xfrm>
                <a:off x="1918379" y="2071688"/>
                <a:ext cx="2348822" cy="553998"/>
              </a:xfrm>
              <a:prstGeom prst="rect">
                <a:avLst/>
              </a:prstGeom>
              <a:noFill/>
            </p:spPr>
            <p:txBody>
              <a:bodyPr wrap="square" rIns="216000" anchor="t" anchorCtr="0">
                <a:normAutofit fontScale="70000" lnSpcReduction="20000"/>
              </a:bodyPr>
              <a:lstStyle/>
              <a:p>
                <a:pPr algn="r">
                  <a:lnSpc>
                    <a:spcPct val="120000"/>
                  </a:lnSpc>
                </a:pPr>
                <a:r>
                  <a:rPr lang="en-US" altLang="zh-CN" sz="1000" dirty="0">
                    <a:solidFill>
                      <a:schemeClr val="dk1">
                        <a:lumMod val="100000"/>
                      </a:schemeClr>
                    </a:solidFill>
                  </a:rPr>
                  <a:t>This part of the content is displayed as a text typesetting (recommended to use the theme font)</a:t>
                </a:r>
                <a:endParaRPr lang="zh-CN" altLang="en-US" sz="1000" dirty="0">
                  <a:solidFill>
                    <a:schemeClr val="dk1">
                      <a:lumMod val="100000"/>
                    </a:schemeClr>
                  </a:solidFill>
                </a:endParaRPr>
              </a:p>
            </p:txBody>
          </p:sp>
          <p:sp>
            <p:nvSpPr>
              <p:cNvPr id="12" name="Rectangle 40"/>
              <p:cNvSpPr/>
              <p:nvPr/>
            </p:nvSpPr>
            <p:spPr>
              <a:xfrm>
                <a:off x="2971874" y="1734048"/>
                <a:ext cx="1295327" cy="323165"/>
              </a:xfrm>
              <a:prstGeom prst="rect">
                <a:avLst/>
              </a:prstGeom>
            </p:spPr>
            <p:txBody>
              <a:bodyPr wrap="none" lIns="0" tIns="0" rIns="216000" bIns="0" anchor="b" anchorCtr="0">
                <a:normAutofit/>
              </a:bodyPr>
              <a:lstStyle/>
              <a:p>
                <a:pPr algn="r"/>
                <a:r>
                  <a:rPr lang="en-US" altLang="zh-CN" sz="1400" b="1" dirty="0">
                    <a:solidFill>
                      <a:schemeClr val="accent2">
                        <a:lumMod val="100000"/>
                      </a:schemeClr>
                    </a:solidFill>
                  </a:rPr>
                  <a:t>Title text preset</a:t>
                </a:r>
                <a:endParaRPr lang="zh-CN" altLang="en-US" sz="1400" b="1" dirty="0">
                  <a:solidFill>
                    <a:schemeClr val="accent2">
                      <a:lumMod val="100000"/>
                    </a:schemeClr>
                  </a:solidFill>
                </a:endParaRPr>
              </a:p>
            </p:txBody>
          </p:sp>
        </p:grpSp>
        <p:grpSp>
          <p:nvGrpSpPr>
            <p:cNvPr id="8" name="Group 41"/>
            <p:cNvGrpSpPr/>
            <p:nvPr/>
          </p:nvGrpSpPr>
          <p:grpSpPr>
            <a:xfrm>
              <a:off x="9244575" y="3850875"/>
              <a:ext cx="2348822" cy="877163"/>
              <a:chOff x="7996808" y="1734930"/>
              <a:chExt cx="2348822" cy="877163"/>
            </a:xfrm>
          </p:grpSpPr>
          <p:sp>
            <p:nvSpPr>
              <p:cNvPr id="9" name="TextBox 42"/>
              <p:cNvSpPr txBox="1"/>
              <p:nvPr/>
            </p:nvSpPr>
            <p:spPr>
              <a:xfrm>
                <a:off x="7996808" y="2058095"/>
                <a:ext cx="2348822" cy="553998"/>
              </a:xfrm>
              <a:prstGeom prst="rect">
                <a:avLst/>
              </a:prstGeom>
              <a:noFill/>
            </p:spPr>
            <p:txBody>
              <a:bodyPr wrap="square" lIns="216000" rIns="216000" anchor="ctr" anchorCtr="0">
                <a:normAutofit fontScale="70000" lnSpcReduction="20000"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altLang="zh-CN" sz="1000" dirty="0">
                    <a:solidFill>
                      <a:schemeClr val="dk1">
                        <a:lumMod val="100000"/>
                      </a:schemeClr>
                    </a:solidFill>
                  </a:rPr>
                  <a:t>This part of the content is displayed as a text typesetting (recommended to use the theme font)</a:t>
                </a:r>
                <a:endParaRPr lang="zh-CN" altLang="en-US" sz="1000" dirty="0">
                  <a:solidFill>
                    <a:schemeClr val="dk1">
                      <a:lumMod val="100000"/>
                    </a:schemeClr>
                  </a:solidFill>
                </a:endParaRPr>
              </a:p>
            </p:txBody>
          </p:sp>
          <p:sp>
            <p:nvSpPr>
              <p:cNvPr id="10" name="Rectangle 43"/>
              <p:cNvSpPr/>
              <p:nvPr/>
            </p:nvSpPr>
            <p:spPr>
              <a:xfrm>
                <a:off x="7996808" y="1734930"/>
                <a:ext cx="1513437" cy="323165"/>
              </a:xfrm>
              <a:prstGeom prst="rect">
                <a:avLst/>
              </a:prstGeom>
            </p:spPr>
            <p:txBody>
              <a:bodyPr wrap="none" lIns="216000" tIns="0" rIns="216000" bIns="0" anchor="ctr" anchorCtr="0">
                <a:normAutofit/>
              </a:bodyPr>
              <a:lstStyle/>
              <a:p>
                <a:r>
                  <a:rPr lang="en-US" altLang="zh-CN" sz="1400" b="1" dirty="0">
                    <a:solidFill>
                      <a:schemeClr val="accent4">
                        <a:lumMod val="100000"/>
                      </a:schemeClr>
                    </a:solidFill>
                  </a:rPr>
                  <a:t>Title text preset</a:t>
                </a:r>
                <a:endParaRPr lang="zh-CN" altLang="en-US" sz="1400" b="1" dirty="0">
                  <a:solidFill>
                    <a:schemeClr val="accent4">
                      <a:lumMod val="100000"/>
                    </a:schemeClr>
                  </a:solidFill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D1C602C1-C484-4662-AAB2-22CF42DF9D1D}"/>
              </a:ext>
            </a:extLst>
          </p:cNvPr>
          <p:cNvSpPr txBox="1">
            <a:spLocks/>
          </p:cNvSpPr>
          <p:nvPr/>
        </p:nvSpPr>
        <p:spPr>
          <a:xfrm>
            <a:off x="181459" y="106392"/>
            <a:ext cx="4680520" cy="404464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Click to enter the title content</a:t>
            </a:r>
            <a:endParaRPr lang="en-GB" altLang="zh-CN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1" name="Imagen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35124" y="1313154"/>
            <a:ext cx="3273750" cy="31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225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任意多边形: 形状 6">
            <a:extLst>
              <a:ext uri="{FF2B5EF4-FFF2-40B4-BE49-F238E27FC236}">
                <a16:creationId xmlns:a16="http://schemas.microsoft.com/office/drawing/2014/main" id="{A3D4FE60-DFB3-42E3-8A48-9135DE450D7E}"/>
              </a:ext>
            </a:extLst>
          </p:cNvPr>
          <p:cNvSpPr/>
          <p:nvPr/>
        </p:nvSpPr>
        <p:spPr>
          <a:xfrm>
            <a:off x="611560" y="1032414"/>
            <a:ext cx="4237902" cy="2815301"/>
          </a:xfrm>
          <a:custGeom>
            <a:avLst/>
            <a:gdLst>
              <a:gd name="connsiteX0" fmla="*/ 0 w 6477000"/>
              <a:gd name="connsiteY0" fmla="*/ 12700 h 3771900"/>
              <a:gd name="connsiteX1" fmla="*/ 12700 w 6477000"/>
              <a:gd name="connsiteY1" fmla="*/ 3771900 h 3771900"/>
              <a:gd name="connsiteX2" fmla="*/ 4343400 w 6477000"/>
              <a:gd name="connsiteY2" fmla="*/ 3759200 h 3771900"/>
              <a:gd name="connsiteX3" fmla="*/ 6477000 w 6477000"/>
              <a:gd name="connsiteY3" fmla="*/ 0 h 3771900"/>
              <a:gd name="connsiteX4" fmla="*/ 0 w 6477000"/>
              <a:gd name="connsiteY4" fmla="*/ 12700 h 3771900"/>
              <a:gd name="connsiteX0" fmla="*/ 0 w 6477000"/>
              <a:gd name="connsiteY0" fmla="*/ 0 h 3773488"/>
              <a:gd name="connsiteX1" fmla="*/ 12700 w 6477000"/>
              <a:gd name="connsiteY1" fmla="*/ 3773488 h 3773488"/>
              <a:gd name="connsiteX2" fmla="*/ 4343400 w 6477000"/>
              <a:gd name="connsiteY2" fmla="*/ 3760788 h 3773488"/>
              <a:gd name="connsiteX3" fmla="*/ 6477000 w 6477000"/>
              <a:gd name="connsiteY3" fmla="*/ 1588 h 3773488"/>
              <a:gd name="connsiteX4" fmla="*/ 0 w 6477000"/>
              <a:gd name="connsiteY4" fmla="*/ 0 h 3773488"/>
              <a:gd name="connsiteX0" fmla="*/ 0 w 6500812"/>
              <a:gd name="connsiteY0" fmla="*/ 3174 h 3776662"/>
              <a:gd name="connsiteX1" fmla="*/ 12700 w 6500812"/>
              <a:gd name="connsiteY1" fmla="*/ 3776662 h 3776662"/>
              <a:gd name="connsiteX2" fmla="*/ 4343400 w 6500812"/>
              <a:gd name="connsiteY2" fmla="*/ 3763962 h 3776662"/>
              <a:gd name="connsiteX3" fmla="*/ 6500812 w 6500812"/>
              <a:gd name="connsiteY3" fmla="*/ 0 h 3776662"/>
              <a:gd name="connsiteX4" fmla="*/ 0 w 6500812"/>
              <a:gd name="connsiteY4" fmla="*/ 3174 h 3776662"/>
              <a:gd name="connsiteX0" fmla="*/ 0 w 6500812"/>
              <a:gd name="connsiteY0" fmla="*/ 3174 h 3787775"/>
              <a:gd name="connsiteX1" fmla="*/ 12700 w 6500812"/>
              <a:gd name="connsiteY1" fmla="*/ 3776662 h 3787775"/>
              <a:gd name="connsiteX2" fmla="*/ 4324350 w 6500812"/>
              <a:gd name="connsiteY2" fmla="*/ 3787775 h 3787775"/>
              <a:gd name="connsiteX3" fmla="*/ 6500812 w 6500812"/>
              <a:gd name="connsiteY3" fmla="*/ 0 h 3787775"/>
              <a:gd name="connsiteX4" fmla="*/ 0 w 6500812"/>
              <a:gd name="connsiteY4" fmla="*/ 3174 h 3787775"/>
              <a:gd name="connsiteX0" fmla="*/ 0 w 6500812"/>
              <a:gd name="connsiteY0" fmla="*/ 3174 h 3787775"/>
              <a:gd name="connsiteX1" fmla="*/ 3175 w 6500812"/>
              <a:gd name="connsiteY1" fmla="*/ 3786187 h 3787775"/>
              <a:gd name="connsiteX2" fmla="*/ 4324350 w 6500812"/>
              <a:gd name="connsiteY2" fmla="*/ 3787775 h 3787775"/>
              <a:gd name="connsiteX3" fmla="*/ 6500812 w 6500812"/>
              <a:gd name="connsiteY3" fmla="*/ 0 h 3787775"/>
              <a:gd name="connsiteX4" fmla="*/ 0 w 6500812"/>
              <a:gd name="connsiteY4" fmla="*/ 3174 h 3787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00812" h="3787775">
                <a:moveTo>
                  <a:pt x="0" y="3174"/>
                </a:moveTo>
                <a:cubicBezTo>
                  <a:pt x="4233" y="1256241"/>
                  <a:pt x="-1058" y="2533120"/>
                  <a:pt x="3175" y="3786187"/>
                </a:cubicBezTo>
                <a:lnTo>
                  <a:pt x="4324350" y="3787775"/>
                </a:lnTo>
                <a:lnTo>
                  <a:pt x="6500812" y="0"/>
                </a:lnTo>
                <a:lnTo>
                  <a:pt x="0" y="3174"/>
                </a:lnTo>
                <a:close/>
              </a:path>
            </a:pathLst>
          </a:custGeom>
          <a:solidFill>
            <a:srgbClr val="28AB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" name="平行四边形 7">
            <a:extLst>
              <a:ext uri="{FF2B5EF4-FFF2-40B4-BE49-F238E27FC236}">
                <a16:creationId xmlns:a16="http://schemas.microsoft.com/office/drawing/2014/main" id="{CAF84E82-2FFB-43A3-9D52-9D2DC9584B61}"/>
              </a:ext>
            </a:extLst>
          </p:cNvPr>
          <p:cNvSpPr/>
          <p:nvPr/>
        </p:nvSpPr>
        <p:spPr>
          <a:xfrm>
            <a:off x="3535529" y="1032414"/>
            <a:ext cx="2548639" cy="3084324"/>
          </a:xfrm>
          <a:prstGeom prst="parallelogram">
            <a:avLst>
              <a:gd name="adj" fmla="val 69883"/>
            </a:avLst>
          </a:prstGeom>
          <a:solidFill>
            <a:srgbClr val="A8DB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8">
            <a:extLst>
              <a:ext uri="{FF2B5EF4-FFF2-40B4-BE49-F238E27FC236}">
                <a16:creationId xmlns:a16="http://schemas.microsoft.com/office/drawing/2014/main" id="{5E9ABD2F-5B99-477A-B8F0-3A7AC8D5F6B9}"/>
              </a:ext>
            </a:extLst>
          </p:cNvPr>
          <p:cNvSpPr/>
          <p:nvPr/>
        </p:nvSpPr>
        <p:spPr>
          <a:xfrm>
            <a:off x="628000" y="3977507"/>
            <a:ext cx="3398185" cy="139231"/>
          </a:xfrm>
          <a:prstGeom prst="rect">
            <a:avLst/>
          </a:prstGeom>
          <a:solidFill>
            <a:srgbClr val="A8DB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9">
            <a:extLst>
              <a:ext uri="{FF2B5EF4-FFF2-40B4-BE49-F238E27FC236}">
                <a16:creationId xmlns:a16="http://schemas.microsoft.com/office/drawing/2014/main" id="{76D597FC-2A42-4B6E-A5DE-B8197428AC96}"/>
              </a:ext>
            </a:extLst>
          </p:cNvPr>
          <p:cNvSpPr/>
          <p:nvPr/>
        </p:nvSpPr>
        <p:spPr>
          <a:xfrm>
            <a:off x="5681311" y="1032413"/>
            <a:ext cx="3067154" cy="234098"/>
          </a:xfrm>
          <a:prstGeom prst="rect">
            <a:avLst/>
          </a:prstGeom>
          <a:solidFill>
            <a:srgbClr val="A8DB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0" name="矩形 259">
            <a:extLst>
              <a:ext uri="{FF2B5EF4-FFF2-40B4-BE49-F238E27FC236}">
                <a16:creationId xmlns:a16="http://schemas.microsoft.com/office/drawing/2014/main" id="{47ECBD5C-F623-41D6-96B8-1D949E3824D7}"/>
              </a:ext>
            </a:extLst>
          </p:cNvPr>
          <p:cNvSpPr/>
          <p:nvPr/>
        </p:nvSpPr>
        <p:spPr>
          <a:xfrm>
            <a:off x="628000" y="1497554"/>
            <a:ext cx="108876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7200" dirty="0">
                <a:solidFill>
                  <a:schemeClr val="bg1"/>
                </a:solidFill>
                <a:latin typeface="Bodoni MT" panose="02070603080606020203" pitchFamily="18" charset="0"/>
                <a:ea typeface="微软雅黑" pitchFamily="34" charset="-122"/>
              </a:rPr>
              <a:t>04</a:t>
            </a:r>
          </a:p>
        </p:txBody>
      </p:sp>
      <p:sp>
        <p:nvSpPr>
          <p:cNvPr id="471" name="矩形 260">
            <a:extLst>
              <a:ext uri="{FF2B5EF4-FFF2-40B4-BE49-F238E27FC236}">
                <a16:creationId xmlns:a16="http://schemas.microsoft.com/office/drawing/2014/main" id="{9F02DEB3-836A-47D8-B43A-E7C0D7086346}"/>
              </a:ext>
            </a:extLst>
          </p:cNvPr>
          <p:cNvSpPr/>
          <p:nvPr/>
        </p:nvSpPr>
        <p:spPr>
          <a:xfrm>
            <a:off x="1373907" y="1266511"/>
            <a:ext cx="2319113" cy="12591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Overview </a:t>
            </a:r>
          </a:p>
          <a:p>
            <a:pPr algn="ctr">
              <a:lnSpc>
                <a:spcPct val="120000"/>
              </a:lnSpc>
            </a:pPr>
            <a:r>
              <a:rPr lang="en-US" altLang="zh-CN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of work</a:t>
            </a:r>
          </a:p>
        </p:txBody>
      </p:sp>
      <p:cxnSp>
        <p:nvCxnSpPr>
          <p:cNvPr id="472" name="直接连接符 261">
            <a:extLst>
              <a:ext uri="{FF2B5EF4-FFF2-40B4-BE49-F238E27FC236}">
                <a16:creationId xmlns:a16="http://schemas.microsoft.com/office/drawing/2014/main" id="{45324DCD-C518-49AE-95EA-2E185DB86DA1}"/>
              </a:ext>
            </a:extLst>
          </p:cNvPr>
          <p:cNvCxnSpPr>
            <a:cxnSpLocks/>
          </p:cNvCxnSpPr>
          <p:nvPr/>
        </p:nvCxnSpPr>
        <p:spPr>
          <a:xfrm flipV="1">
            <a:off x="980968" y="2574576"/>
            <a:ext cx="3158984" cy="9843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3" name="TextBox 23">
            <a:extLst>
              <a:ext uri="{FF2B5EF4-FFF2-40B4-BE49-F238E27FC236}">
                <a16:creationId xmlns:a16="http://schemas.microsoft.com/office/drawing/2014/main" id="{90522EC6-4D90-433B-97B3-2E4C77F5F22D}"/>
              </a:ext>
            </a:extLst>
          </p:cNvPr>
          <p:cNvSpPr txBox="1"/>
          <p:nvPr/>
        </p:nvSpPr>
        <p:spPr>
          <a:xfrm>
            <a:off x="1269090" y="2727965"/>
            <a:ext cx="2646071" cy="605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14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Click here to add text Click here to add text click</a:t>
            </a:r>
          </a:p>
        </p:txBody>
      </p:sp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320933">
            <a:off x="4951093" y="1686289"/>
            <a:ext cx="4197849" cy="3182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109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组合 28">
            <a:extLst>
              <a:ext uri="{FF2B5EF4-FFF2-40B4-BE49-F238E27FC236}">
                <a16:creationId xmlns:a16="http://schemas.microsoft.com/office/drawing/2014/main" id="{66CFC08C-61D2-4346-97E9-98A740676E62}"/>
              </a:ext>
            </a:extLst>
          </p:cNvPr>
          <p:cNvGrpSpPr/>
          <p:nvPr/>
        </p:nvGrpSpPr>
        <p:grpSpPr>
          <a:xfrm>
            <a:off x="3080901" y="1430416"/>
            <a:ext cx="2982199" cy="1527561"/>
            <a:chOff x="3080901" y="1430416"/>
            <a:chExt cx="2982199" cy="1527561"/>
          </a:xfrm>
        </p:grpSpPr>
        <p:cxnSp>
          <p:nvCxnSpPr>
            <p:cNvPr id="3" name="is1ide-肘形连接符 33">
              <a:extLst>
                <a:ext uri="{FF2B5EF4-FFF2-40B4-BE49-F238E27FC236}">
                  <a16:creationId xmlns:a16="http://schemas.microsoft.com/office/drawing/2014/main" id="{C6FDCED1-D7DB-4999-9599-E6BFD6427496}"/>
                </a:ext>
              </a:extLst>
            </p:cNvPr>
            <p:cNvCxnSpPr>
              <a:cxnSpLocks/>
              <a:endCxn id="11" idx="2"/>
            </p:cNvCxnSpPr>
            <p:nvPr/>
          </p:nvCxnSpPr>
          <p:spPr>
            <a:xfrm flipV="1">
              <a:off x="3080901" y="1430416"/>
              <a:ext cx="1491099" cy="989558"/>
            </a:xfrm>
            <a:prstGeom prst="bentConnector2">
              <a:avLst/>
            </a:prstGeom>
            <a:ln>
              <a:solidFill>
                <a:schemeClr val="tx1">
                  <a:lumMod val="40000"/>
                  <a:lumOff val="60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is1ide-肘形连接符 26">
              <a:extLst>
                <a:ext uri="{FF2B5EF4-FFF2-40B4-BE49-F238E27FC236}">
                  <a16:creationId xmlns:a16="http://schemas.microsoft.com/office/drawing/2014/main" id="{016487F4-4C77-4652-AC05-7C35DBD6F794}"/>
                </a:ext>
              </a:extLst>
            </p:cNvPr>
            <p:cNvCxnSpPr>
              <a:cxnSpLocks/>
              <a:endCxn id="11" idx="2"/>
            </p:cNvCxnSpPr>
            <p:nvPr/>
          </p:nvCxnSpPr>
          <p:spPr>
            <a:xfrm rot="10800000">
              <a:off x="4572000" y="1430416"/>
              <a:ext cx="1491100" cy="989558"/>
            </a:xfrm>
            <a:prstGeom prst="bentConnector2">
              <a:avLst/>
            </a:prstGeom>
            <a:ln>
              <a:solidFill>
                <a:schemeClr val="tx1">
                  <a:lumMod val="40000"/>
                  <a:lumOff val="60000"/>
                </a:schemeClr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is1ide-Straight Connector 4">
              <a:extLst>
                <a:ext uri="{FF2B5EF4-FFF2-40B4-BE49-F238E27FC236}">
                  <a16:creationId xmlns:a16="http://schemas.microsoft.com/office/drawing/2014/main" id="{5DDA3FFC-3FBD-4901-8781-280E2A0B4EF4}"/>
                </a:ext>
              </a:extLst>
            </p:cNvPr>
            <p:cNvCxnSpPr>
              <a:cxnSpLocks/>
              <a:stCxn id="11" idx="2"/>
              <a:endCxn id="23" idx="0"/>
            </p:cNvCxnSpPr>
            <p:nvPr/>
          </p:nvCxnSpPr>
          <p:spPr>
            <a:xfrm>
              <a:off x="4572000" y="1430416"/>
              <a:ext cx="0" cy="1527561"/>
            </a:xfrm>
            <a:prstGeom prst="line">
              <a:avLst/>
            </a:prstGeom>
            <a:ln>
              <a:solidFill>
                <a:schemeClr val="tx1">
                  <a:lumMod val="40000"/>
                  <a:lumOff val="60000"/>
                </a:schemeClr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组合 29">
            <a:extLst>
              <a:ext uri="{FF2B5EF4-FFF2-40B4-BE49-F238E27FC236}">
                <a16:creationId xmlns:a16="http://schemas.microsoft.com/office/drawing/2014/main" id="{83C41F87-52EB-4754-B925-D4B48F4AD211}"/>
              </a:ext>
            </a:extLst>
          </p:cNvPr>
          <p:cNvGrpSpPr/>
          <p:nvPr/>
        </p:nvGrpSpPr>
        <p:grpSpPr>
          <a:xfrm>
            <a:off x="1074906" y="1779662"/>
            <a:ext cx="6994188" cy="2411337"/>
            <a:chOff x="1074906" y="1751743"/>
            <a:chExt cx="6994188" cy="2411337"/>
          </a:xfrm>
        </p:grpSpPr>
        <p:grpSp>
          <p:nvGrpSpPr>
            <p:cNvPr id="6" name="组合 5">
              <a:extLst>
                <a:ext uri="{FF2B5EF4-FFF2-40B4-BE49-F238E27FC236}">
                  <a16:creationId xmlns:a16="http://schemas.microsoft.com/office/drawing/2014/main" id="{8C8BD580-0858-44EC-BEE8-36D876A87676}"/>
                </a:ext>
              </a:extLst>
            </p:cNvPr>
            <p:cNvGrpSpPr/>
            <p:nvPr/>
          </p:nvGrpSpPr>
          <p:grpSpPr>
            <a:xfrm>
              <a:off x="3631081" y="1751743"/>
              <a:ext cx="1881838" cy="1434574"/>
              <a:chOff x="4762540" y="2708918"/>
              <a:chExt cx="2509117" cy="1912765"/>
            </a:xfrm>
          </p:grpSpPr>
          <p:sp>
            <p:nvSpPr>
              <p:cNvPr id="23" name="is1ide-Rounded Rectangle 22">
                <a:extLst>
                  <a:ext uri="{FF2B5EF4-FFF2-40B4-BE49-F238E27FC236}">
                    <a16:creationId xmlns:a16="http://schemas.microsoft.com/office/drawing/2014/main" id="{B12BF4DC-0BE2-4D5D-8D47-840BE760B18F}"/>
                  </a:ext>
                </a:extLst>
              </p:cNvPr>
              <p:cNvSpPr/>
              <p:nvPr/>
            </p:nvSpPr>
            <p:spPr>
              <a:xfrm>
                <a:off x="5477038" y="4280005"/>
                <a:ext cx="1080120" cy="341678"/>
              </a:xfrm>
              <a:prstGeom prst="roundRect">
                <a:avLst>
                  <a:gd name="adj" fmla="val 13693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anchor="ctr">
                <a:noAutofit/>
              </a:bodyPr>
              <a:lstStyle/>
              <a:p>
                <a:pPr algn="ctr"/>
                <a:r>
                  <a:rPr lang="en-US" altLang="zh-CN" sz="1400" dirty="0"/>
                  <a:t>Key words</a:t>
                </a:r>
                <a:endParaRPr lang="zh-CN" altLang="en-US" sz="1400" dirty="0"/>
              </a:p>
            </p:txBody>
          </p:sp>
          <p:grpSp>
            <p:nvGrpSpPr>
              <p:cNvPr id="24" name="组合 23">
                <a:extLst>
                  <a:ext uri="{FF2B5EF4-FFF2-40B4-BE49-F238E27FC236}">
                    <a16:creationId xmlns:a16="http://schemas.microsoft.com/office/drawing/2014/main" id="{EC2E391A-047B-4788-8473-1556451B58FB}"/>
                  </a:ext>
                </a:extLst>
              </p:cNvPr>
              <p:cNvGrpSpPr/>
              <p:nvPr/>
            </p:nvGrpSpPr>
            <p:grpSpPr>
              <a:xfrm>
                <a:off x="4762540" y="2708918"/>
                <a:ext cx="2509117" cy="1030224"/>
                <a:chOff x="251866" y="1988839"/>
                <a:chExt cx="3288629" cy="784007"/>
              </a:xfrm>
              <a:solidFill>
                <a:schemeClr val="bg1"/>
              </a:solidFill>
            </p:grpSpPr>
            <p:sp>
              <p:nvSpPr>
                <p:cNvPr id="25" name="íṩľíḍè-TextBox 5">
                  <a:extLst>
                    <a:ext uri="{FF2B5EF4-FFF2-40B4-BE49-F238E27FC236}">
                      <a16:creationId xmlns:a16="http://schemas.microsoft.com/office/drawing/2014/main" id="{75C5492C-912A-41A8-B52E-AD9448EB07C0}"/>
                    </a:ext>
                  </a:extLst>
                </p:cNvPr>
                <p:cNvSpPr txBox="1"/>
                <p:nvPr/>
              </p:nvSpPr>
              <p:spPr>
                <a:xfrm>
                  <a:off x="251866" y="2295215"/>
                  <a:ext cx="3288629" cy="477631"/>
                </a:xfrm>
                <a:prstGeom prst="rect">
                  <a:avLst/>
                </a:prstGeom>
                <a:grpFill/>
              </p:spPr>
              <p:txBody>
                <a:bodyPr wrap="square" lIns="90000" tIns="46800" rIns="90000" bIns="46800" anchor="t">
                  <a:normAutofit fontScale="70000" lnSpcReduction="20000"/>
                </a:bodyPr>
                <a:lstStyle/>
                <a:p>
                  <a:pPr algn="ctr" defTabSz="914378">
                    <a:lnSpc>
                      <a:spcPct val="120000"/>
                    </a:lnSpc>
                    <a:spcBef>
                      <a:spcPct val="0"/>
                    </a:spcBef>
                    <a:defRPr/>
                  </a:pPr>
                  <a:r>
                    <a:rPr lang="en-US" altLang="zh-CN" sz="1100" dirty="0"/>
                    <a:t>This part of the content as a text typesetting placeholder display</a:t>
                  </a:r>
                  <a:br>
                    <a:rPr lang="zh-CN" altLang="en-US" sz="1100" dirty="0"/>
                  </a:br>
                  <a:r>
                    <a:rPr lang="en-US" altLang="zh-CN" sz="1100" dirty="0"/>
                    <a:t>(Recommended theme font)</a:t>
                  </a:r>
                  <a:endParaRPr lang="zh-CN" altLang="en-US" sz="1100" dirty="0"/>
                </a:p>
              </p:txBody>
            </p:sp>
            <p:sp>
              <p:nvSpPr>
                <p:cNvPr id="26" name="íṩľíḍè-Rectangle 25">
                  <a:extLst>
                    <a:ext uri="{FF2B5EF4-FFF2-40B4-BE49-F238E27FC236}">
                      <a16:creationId xmlns:a16="http://schemas.microsoft.com/office/drawing/2014/main" id="{B1E04BFD-0FBC-4808-896B-CCCAD24EF81F}"/>
                    </a:ext>
                  </a:extLst>
                </p:cNvPr>
                <p:cNvSpPr/>
                <p:nvPr/>
              </p:nvSpPr>
              <p:spPr>
                <a:xfrm>
                  <a:off x="251866" y="1988839"/>
                  <a:ext cx="3288629" cy="306375"/>
                </a:xfrm>
                <a:prstGeom prst="rect">
                  <a:avLst/>
                </a:prstGeom>
                <a:grpFill/>
              </p:spPr>
              <p:txBody>
                <a:bodyPr wrap="none" lIns="90000" tIns="46800" rIns="90000" bIns="46800" anchor="b">
                  <a:normAutofit fontScale="92500" lnSpcReduction="10000"/>
                </a:bodyPr>
                <a:lstStyle/>
                <a:p>
                  <a:pPr lvl="0" algn="ctr" defTabSz="914378">
                    <a:spcBef>
                      <a:spcPct val="0"/>
                    </a:spcBef>
                    <a:defRPr/>
                  </a:pPr>
                  <a:r>
                    <a:rPr lang="en-US" altLang="zh-CN" sz="1600" b="1" dirty="0">
                      <a:solidFill>
                        <a:schemeClr val="accent1"/>
                      </a:solidFill>
                    </a:rPr>
                    <a:t>Title text preset</a:t>
                  </a:r>
                  <a:endParaRPr lang="zh-CN" altLang="en-US" sz="1600" b="1" dirty="0">
                    <a:solidFill>
                      <a:schemeClr val="accent1"/>
                    </a:solidFill>
                  </a:endParaRPr>
                </a:p>
              </p:txBody>
            </p:sp>
          </p:grpSp>
        </p:grpSp>
        <p:grpSp>
          <p:nvGrpSpPr>
            <p:cNvPr id="7" name="组合 6">
              <a:extLst>
                <a:ext uri="{FF2B5EF4-FFF2-40B4-BE49-F238E27FC236}">
                  <a16:creationId xmlns:a16="http://schemas.microsoft.com/office/drawing/2014/main" id="{7E301F71-6019-4C82-AD13-049A13E9FB4D}"/>
                </a:ext>
              </a:extLst>
            </p:cNvPr>
            <p:cNvGrpSpPr/>
            <p:nvPr/>
          </p:nvGrpSpPr>
          <p:grpSpPr>
            <a:xfrm>
              <a:off x="1074906" y="2930059"/>
              <a:ext cx="1933522" cy="1233021"/>
              <a:chOff x="1433209" y="4280005"/>
              <a:chExt cx="2578029" cy="1644028"/>
            </a:xfrm>
          </p:grpSpPr>
          <p:sp>
            <p:nvSpPr>
              <p:cNvPr id="18" name="íṩľíḍè-Rounded Rectangle 17">
                <a:extLst>
                  <a:ext uri="{FF2B5EF4-FFF2-40B4-BE49-F238E27FC236}">
                    <a16:creationId xmlns:a16="http://schemas.microsoft.com/office/drawing/2014/main" id="{687F1159-CF17-4C32-AF5F-53CEB19B2F8F}"/>
                  </a:ext>
                </a:extLst>
              </p:cNvPr>
              <p:cNvSpPr/>
              <p:nvPr/>
            </p:nvSpPr>
            <p:spPr>
              <a:xfrm>
                <a:off x="2182163" y="4280005"/>
                <a:ext cx="1080120" cy="341678"/>
              </a:xfrm>
              <a:prstGeom prst="roundRect">
                <a:avLst>
                  <a:gd name="adj" fmla="val 13693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anchor="ctr">
                <a:noAutofit/>
              </a:bodyPr>
              <a:lstStyle/>
              <a:p>
                <a:pPr algn="ctr"/>
                <a:r>
                  <a:rPr lang="en-US" altLang="zh-CN" sz="1400" dirty="0"/>
                  <a:t>Key words</a:t>
                </a:r>
                <a:endParaRPr lang="zh-CN" altLang="en-US" sz="1400" dirty="0"/>
              </a:p>
            </p:txBody>
          </p:sp>
          <p:grpSp>
            <p:nvGrpSpPr>
              <p:cNvPr id="19" name="组合 18">
                <a:extLst>
                  <a:ext uri="{FF2B5EF4-FFF2-40B4-BE49-F238E27FC236}">
                    <a16:creationId xmlns:a16="http://schemas.microsoft.com/office/drawing/2014/main" id="{091098DA-65B1-4988-9178-225054BDB9F6}"/>
                  </a:ext>
                </a:extLst>
              </p:cNvPr>
              <p:cNvGrpSpPr/>
              <p:nvPr/>
            </p:nvGrpSpPr>
            <p:grpSpPr>
              <a:xfrm>
                <a:off x="1433209" y="4878031"/>
                <a:ext cx="2578029" cy="1046002"/>
                <a:chOff x="8662573" y="1518902"/>
                <a:chExt cx="2578029" cy="1046002"/>
              </a:xfrm>
            </p:grpSpPr>
            <p:sp>
              <p:nvSpPr>
                <p:cNvPr id="20" name="íṩľíḍè-TextBox 5">
                  <a:extLst>
                    <a:ext uri="{FF2B5EF4-FFF2-40B4-BE49-F238E27FC236}">
                      <a16:creationId xmlns:a16="http://schemas.microsoft.com/office/drawing/2014/main" id="{9CE3442D-2BCB-450B-9B58-B286BD5B3039}"/>
                    </a:ext>
                  </a:extLst>
                </p:cNvPr>
                <p:cNvSpPr txBox="1"/>
                <p:nvPr/>
              </p:nvSpPr>
              <p:spPr>
                <a:xfrm>
                  <a:off x="8662573" y="1839896"/>
                  <a:ext cx="2578029" cy="725008"/>
                </a:xfrm>
                <a:prstGeom prst="rect">
                  <a:avLst/>
                </a:prstGeom>
                <a:noFill/>
              </p:spPr>
              <p:txBody>
                <a:bodyPr wrap="square" lIns="90000" tIns="46800" rIns="90000" bIns="46800" anchor="t">
                  <a:normAutofit fontScale="85000" lnSpcReduction="10000"/>
                </a:bodyPr>
                <a:lstStyle/>
                <a:p>
                  <a:pPr algn="ctr" defTabSz="914378">
                    <a:lnSpc>
                      <a:spcPct val="120000"/>
                    </a:lnSpc>
                    <a:spcBef>
                      <a:spcPct val="0"/>
                    </a:spcBef>
                    <a:defRPr/>
                  </a:pPr>
                  <a:r>
                    <a:rPr lang="en-US" altLang="zh-CN" sz="1100" dirty="0"/>
                    <a:t>This part of the content as a text typesetting placeholder display</a:t>
                  </a:r>
                  <a:br>
                    <a:rPr lang="zh-CN" altLang="en-US" sz="1100" dirty="0"/>
                  </a:br>
                  <a:r>
                    <a:rPr lang="en-US" altLang="zh-CN" sz="1100" dirty="0"/>
                    <a:t>(Recommended theme font)</a:t>
                  </a:r>
                  <a:endParaRPr lang="zh-CN" altLang="en-US" sz="1100" dirty="0"/>
                </a:p>
              </p:txBody>
            </p:sp>
            <p:sp>
              <p:nvSpPr>
                <p:cNvPr id="21" name="íṩľíḍè-Rectangle 20">
                  <a:extLst>
                    <a:ext uri="{FF2B5EF4-FFF2-40B4-BE49-F238E27FC236}">
                      <a16:creationId xmlns:a16="http://schemas.microsoft.com/office/drawing/2014/main" id="{FA585772-511F-43F0-874F-9A4A1C1B79C3}"/>
                    </a:ext>
                  </a:extLst>
                </p:cNvPr>
                <p:cNvSpPr/>
                <p:nvPr/>
              </p:nvSpPr>
              <p:spPr>
                <a:xfrm>
                  <a:off x="8662573" y="1518902"/>
                  <a:ext cx="2578029" cy="320994"/>
                </a:xfrm>
                <a:prstGeom prst="rect">
                  <a:avLst/>
                </a:prstGeom>
              </p:spPr>
              <p:txBody>
                <a:bodyPr wrap="none" lIns="90000" tIns="46800" rIns="90000" bIns="46800" anchor="b">
                  <a:normAutofit fontScale="70000" lnSpcReduction="20000"/>
                </a:bodyPr>
                <a:lstStyle/>
                <a:p>
                  <a:pPr lvl="0" algn="ctr" defTabSz="914378">
                    <a:spcBef>
                      <a:spcPct val="0"/>
                    </a:spcBef>
                    <a:defRPr/>
                  </a:pPr>
                  <a:r>
                    <a:rPr lang="en-US" altLang="zh-CN" sz="1600" b="1" dirty="0">
                      <a:solidFill>
                        <a:schemeClr val="accent3"/>
                      </a:solidFill>
                    </a:rPr>
                    <a:t>Title text preset</a:t>
                  </a:r>
                  <a:endParaRPr lang="zh-CN" altLang="en-US" sz="1600" b="1" dirty="0">
                    <a:solidFill>
                      <a:schemeClr val="accent3"/>
                    </a:solidFill>
                  </a:endParaRPr>
                </a:p>
              </p:txBody>
            </p:sp>
          </p:grpSp>
        </p:grpSp>
        <p:grpSp>
          <p:nvGrpSpPr>
            <p:cNvPr id="8" name="组合 7">
              <a:extLst>
                <a:ext uri="{FF2B5EF4-FFF2-40B4-BE49-F238E27FC236}">
                  <a16:creationId xmlns:a16="http://schemas.microsoft.com/office/drawing/2014/main" id="{43E84703-2B3F-4809-BE21-A71A0E7F282D}"/>
                </a:ext>
              </a:extLst>
            </p:cNvPr>
            <p:cNvGrpSpPr/>
            <p:nvPr/>
          </p:nvGrpSpPr>
          <p:grpSpPr>
            <a:xfrm>
              <a:off x="6135572" y="2930059"/>
              <a:ext cx="1933522" cy="1233021"/>
              <a:chOff x="8180764" y="4280005"/>
              <a:chExt cx="2578029" cy="1644028"/>
            </a:xfrm>
          </p:grpSpPr>
          <p:sp>
            <p:nvSpPr>
              <p:cNvPr id="13" name="íṩľíḍè-Rounded Rectangle 12">
                <a:extLst>
                  <a:ext uri="{FF2B5EF4-FFF2-40B4-BE49-F238E27FC236}">
                    <a16:creationId xmlns:a16="http://schemas.microsoft.com/office/drawing/2014/main" id="{CA5B9ACC-ABF5-48B8-BD7D-1DF569EB83F7}"/>
                  </a:ext>
                </a:extLst>
              </p:cNvPr>
              <p:cNvSpPr/>
              <p:nvPr/>
            </p:nvSpPr>
            <p:spPr>
              <a:xfrm>
                <a:off x="8929718" y="4280005"/>
                <a:ext cx="1080120" cy="341678"/>
              </a:xfrm>
              <a:prstGeom prst="roundRect">
                <a:avLst>
                  <a:gd name="adj" fmla="val 13693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anchor="ctr">
                <a:noAutofit/>
              </a:bodyPr>
              <a:lstStyle/>
              <a:p>
                <a:pPr algn="ctr"/>
                <a:r>
                  <a:rPr lang="en-US" altLang="zh-CN" sz="1400" dirty="0"/>
                  <a:t>Key words</a:t>
                </a:r>
                <a:endParaRPr lang="zh-CN" altLang="en-US" sz="1400" dirty="0"/>
              </a:p>
            </p:txBody>
          </p:sp>
          <p:grpSp>
            <p:nvGrpSpPr>
              <p:cNvPr id="14" name="组合 13">
                <a:extLst>
                  <a:ext uri="{FF2B5EF4-FFF2-40B4-BE49-F238E27FC236}">
                    <a16:creationId xmlns:a16="http://schemas.microsoft.com/office/drawing/2014/main" id="{2A091A9A-B7F0-4CD6-9E2F-966E807DF470}"/>
                  </a:ext>
                </a:extLst>
              </p:cNvPr>
              <p:cNvGrpSpPr/>
              <p:nvPr/>
            </p:nvGrpSpPr>
            <p:grpSpPr>
              <a:xfrm>
                <a:off x="8180764" y="4878031"/>
                <a:ext cx="2578029" cy="1046002"/>
                <a:chOff x="8662573" y="1518902"/>
                <a:chExt cx="2578029" cy="1046002"/>
              </a:xfrm>
            </p:grpSpPr>
            <p:sp>
              <p:nvSpPr>
                <p:cNvPr id="15" name="íṩľíḍè-TextBox 5">
                  <a:extLst>
                    <a:ext uri="{FF2B5EF4-FFF2-40B4-BE49-F238E27FC236}">
                      <a16:creationId xmlns:a16="http://schemas.microsoft.com/office/drawing/2014/main" id="{3D6A7B3D-D97A-4CE8-B612-4B7F34BA0D6F}"/>
                    </a:ext>
                  </a:extLst>
                </p:cNvPr>
                <p:cNvSpPr txBox="1"/>
                <p:nvPr/>
              </p:nvSpPr>
              <p:spPr>
                <a:xfrm>
                  <a:off x="8662573" y="1839896"/>
                  <a:ext cx="2578029" cy="725008"/>
                </a:xfrm>
                <a:prstGeom prst="rect">
                  <a:avLst/>
                </a:prstGeom>
                <a:noFill/>
              </p:spPr>
              <p:txBody>
                <a:bodyPr wrap="square" lIns="90000" tIns="46800" rIns="90000" bIns="46800" anchor="t">
                  <a:normAutofit fontScale="85000" lnSpcReduction="10000"/>
                </a:bodyPr>
                <a:lstStyle/>
                <a:p>
                  <a:pPr algn="ctr" defTabSz="914378">
                    <a:lnSpc>
                      <a:spcPct val="120000"/>
                    </a:lnSpc>
                    <a:spcBef>
                      <a:spcPct val="0"/>
                    </a:spcBef>
                    <a:defRPr/>
                  </a:pPr>
                  <a:r>
                    <a:rPr lang="en-US" altLang="zh-CN" sz="1100" dirty="0"/>
                    <a:t>This part of the content as a text typesetting placeholder display</a:t>
                  </a:r>
                  <a:br>
                    <a:rPr lang="zh-CN" altLang="en-US" sz="1100" dirty="0"/>
                  </a:br>
                  <a:r>
                    <a:rPr lang="en-US" altLang="zh-CN" sz="1100" dirty="0"/>
                    <a:t>(Recommended theme font)</a:t>
                  </a:r>
                  <a:endParaRPr lang="zh-CN" altLang="en-US" sz="1100" dirty="0"/>
                </a:p>
              </p:txBody>
            </p:sp>
            <p:sp>
              <p:nvSpPr>
                <p:cNvPr id="16" name="íṩľíḍè-Rectangle 15">
                  <a:extLst>
                    <a:ext uri="{FF2B5EF4-FFF2-40B4-BE49-F238E27FC236}">
                      <a16:creationId xmlns:a16="http://schemas.microsoft.com/office/drawing/2014/main" id="{DCD5A4CF-A38B-4DC0-908D-22CB33D640C9}"/>
                    </a:ext>
                  </a:extLst>
                </p:cNvPr>
                <p:cNvSpPr/>
                <p:nvPr/>
              </p:nvSpPr>
              <p:spPr>
                <a:xfrm>
                  <a:off x="8662573" y="1518902"/>
                  <a:ext cx="2578029" cy="320994"/>
                </a:xfrm>
                <a:prstGeom prst="rect">
                  <a:avLst/>
                </a:prstGeom>
              </p:spPr>
              <p:txBody>
                <a:bodyPr wrap="none" lIns="90000" tIns="46800" rIns="90000" bIns="46800" anchor="b">
                  <a:normAutofit fontScale="70000" lnSpcReduction="20000"/>
                </a:bodyPr>
                <a:lstStyle/>
                <a:p>
                  <a:pPr lvl="0" algn="ctr" defTabSz="914378">
                    <a:spcBef>
                      <a:spcPct val="0"/>
                    </a:spcBef>
                    <a:defRPr/>
                  </a:pPr>
                  <a:r>
                    <a:rPr lang="en-US" altLang="zh-CN" sz="1600" b="1" dirty="0">
                      <a:solidFill>
                        <a:schemeClr val="accent4"/>
                      </a:solidFill>
                    </a:rPr>
                    <a:t>Title text preset</a:t>
                  </a:r>
                  <a:endParaRPr lang="zh-CN" altLang="en-US" sz="1600" b="1" dirty="0">
                    <a:solidFill>
                      <a:schemeClr val="accent4"/>
                    </a:solidFill>
                  </a:endParaRPr>
                </a:p>
              </p:txBody>
            </p:sp>
          </p:grpSp>
        </p:grpSp>
      </p:grpSp>
      <p:grpSp>
        <p:nvGrpSpPr>
          <p:cNvPr id="9" name="组合 8">
            <a:extLst>
              <a:ext uri="{FF2B5EF4-FFF2-40B4-BE49-F238E27FC236}">
                <a16:creationId xmlns:a16="http://schemas.microsoft.com/office/drawing/2014/main" id="{9D6C9AE3-6CFA-4ADA-851C-7FC3B351B14E}"/>
              </a:ext>
            </a:extLst>
          </p:cNvPr>
          <p:cNvGrpSpPr/>
          <p:nvPr/>
        </p:nvGrpSpPr>
        <p:grpSpPr>
          <a:xfrm>
            <a:off x="-612576" y="184309"/>
            <a:ext cx="7104456" cy="1246107"/>
            <a:chOff x="-816768" y="3205704"/>
            <a:chExt cx="9472609" cy="1460011"/>
          </a:xfrm>
        </p:grpSpPr>
        <p:sp>
          <p:nvSpPr>
            <p:cNvPr id="10" name="íṩľíḍè-Rectangle 9">
              <a:extLst>
                <a:ext uri="{FF2B5EF4-FFF2-40B4-BE49-F238E27FC236}">
                  <a16:creationId xmlns:a16="http://schemas.microsoft.com/office/drawing/2014/main" id="{99DFF94C-E689-4411-AF57-F3517A6D6ECB}"/>
                </a:ext>
              </a:extLst>
            </p:cNvPr>
            <p:cNvSpPr/>
            <p:nvPr/>
          </p:nvSpPr>
          <p:spPr>
            <a:xfrm>
              <a:off x="-816768" y="3205704"/>
              <a:ext cx="5119682" cy="42301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 lIns="90000" tIns="46800" rIns="90000" bIns="46800" anchor="ctr" anchorCtr="0">
              <a:noAutofit/>
            </a:bodyPr>
            <a:lstStyle/>
            <a:p>
              <a:pPr algn="ctr">
                <a:buSzPct val="25000"/>
              </a:pPr>
              <a:r>
                <a:rPr lang="en-US" altLang="zh-CN" sz="2800" b="1" dirty="0">
                  <a:solidFill>
                    <a:schemeClr val="bg1"/>
                  </a:solidFill>
                </a:rPr>
                <a:t>Title text preset</a:t>
              </a:r>
              <a:endParaRPr lang="zh-CN" alt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11" name="íṩľíḍè-文本框 26">
              <a:extLst>
                <a:ext uri="{FF2B5EF4-FFF2-40B4-BE49-F238E27FC236}">
                  <a16:creationId xmlns:a16="http://schemas.microsoft.com/office/drawing/2014/main" id="{5B561DAE-9C03-46CF-86F3-6DDAB4CA7096}"/>
                </a:ext>
              </a:extLst>
            </p:cNvPr>
            <p:cNvSpPr txBox="1"/>
            <p:nvPr/>
          </p:nvSpPr>
          <p:spPr>
            <a:xfrm>
              <a:off x="3536159" y="4148027"/>
              <a:ext cx="5119682" cy="517688"/>
            </a:xfrm>
            <a:prstGeom prst="rect">
              <a:avLst/>
            </a:prstGeom>
            <a:noFill/>
          </p:spPr>
          <p:txBody>
            <a:bodyPr wrap="square" lIns="90000" tIns="46800" rIns="90000" bIns="46800" anchor="ctr">
              <a:normAutofit fontScale="92500" lnSpcReduction="20000"/>
            </a:bodyPr>
            <a:lstStyle/>
            <a:p>
              <a:pPr algn="ctr" defTabSz="914378">
                <a:lnSpc>
                  <a:spcPct val="120000"/>
                </a:lnSpc>
                <a:defRPr/>
              </a:pPr>
              <a:r>
                <a:rPr lang="en-US" altLang="zh-CN" sz="1200" dirty="0"/>
                <a:t>This part of the content as a text typesetting placeholder display</a:t>
              </a:r>
              <a:br>
                <a:rPr lang="zh-CN" altLang="en-US" sz="1200" dirty="0"/>
              </a:br>
              <a:r>
                <a:rPr lang="en-US" altLang="zh-CN" sz="1200" dirty="0"/>
                <a:t>(Recommended theme font)</a:t>
              </a:r>
              <a:endParaRPr lang="zh-CN" altLang="en-US" sz="1200" dirty="0"/>
            </a:p>
          </p:txBody>
        </p:sp>
      </p:grpSp>
      <p:pic>
        <p:nvPicPr>
          <p:cNvPr id="43" name="Imagen 4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0256" y="829632"/>
            <a:ext cx="1016555" cy="2033110"/>
          </a:xfrm>
          <a:prstGeom prst="rect">
            <a:avLst/>
          </a:prstGeom>
        </p:spPr>
      </p:pic>
      <p:pic>
        <p:nvPicPr>
          <p:cNvPr id="44" name="Imagen 4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7644" y="829632"/>
            <a:ext cx="1016555" cy="2033110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34196" y="3406498"/>
            <a:ext cx="1075605" cy="1104675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2786707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Oval 4"/>
          <p:cNvSpPr>
            <a:spLocks/>
          </p:cNvSpPr>
          <p:nvPr/>
        </p:nvSpPr>
        <p:spPr bwMode="auto">
          <a:xfrm>
            <a:off x="3296079" y="1672848"/>
            <a:ext cx="2757403" cy="2641810"/>
          </a:xfrm>
          <a:prstGeom prst="ellipse">
            <a:avLst/>
          </a:prstGeom>
          <a:solidFill>
            <a:srgbClr val="00B0F0"/>
          </a:solidFill>
          <a:ln w="9525">
            <a:solidFill>
              <a:schemeClr val="bg1"/>
            </a:solidFill>
            <a:round/>
            <a:headEnd/>
            <a:tailEnd/>
          </a:ln>
          <a:effectLst/>
        </p:spPr>
        <p:txBody>
          <a:bodyPr vert="horz" wrap="square" lIns="0" tIns="0" rIns="0" bIns="0" anchor="ctr" anchorCtr="1" compatLnSpc="1">
            <a:prstTxWarp prst="textNoShape">
              <a:avLst/>
            </a:prstTxWarp>
            <a:normAutofit/>
          </a:bodyPr>
          <a:lstStyle/>
          <a:p>
            <a:pPr lvl="0" algn="ctr">
              <a:lnSpc>
                <a:spcPct val="120000"/>
              </a:lnSpc>
            </a:pPr>
            <a:r>
              <a:rPr lang="en-US" altLang="zh-CN" sz="1100" b="1" dirty="0">
                <a:solidFill>
                  <a:prstClr val="white"/>
                </a:solidFill>
              </a:rPr>
              <a:t>This part of the content as a text typesetting placeholder display</a:t>
            </a:r>
            <a:br>
              <a:rPr lang="zh-CN" altLang="en-US" sz="1100" b="1" dirty="0">
                <a:solidFill>
                  <a:prstClr val="white"/>
                </a:solidFill>
              </a:rPr>
            </a:br>
            <a:r>
              <a:rPr lang="en-US" altLang="zh-CN" sz="1100" b="1" dirty="0">
                <a:solidFill>
                  <a:prstClr val="white"/>
                </a:solidFill>
              </a:rPr>
              <a:t>(Recommended theme font)</a:t>
            </a:r>
            <a:endParaRPr lang="zh-CN" altLang="en-US" sz="1100" b="1" dirty="0">
              <a:solidFill>
                <a:prstClr val="white"/>
              </a:solidFill>
            </a:endParaRPr>
          </a:p>
        </p:txBody>
      </p:sp>
      <p:sp>
        <p:nvSpPr>
          <p:cNvPr id="36" name="Rectangle 5"/>
          <p:cNvSpPr/>
          <p:nvPr/>
        </p:nvSpPr>
        <p:spPr>
          <a:xfrm>
            <a:off x="3442337" y="2364999"/>
            <a:ext cx="2513218" cy="409050"/>
          </a:xfrm>
          <a:prstGeom prst="rect">
            <a:avLst/>
          </a:prstGeom>
          <a:noFill/>
        </p:spPr>
        <p:txBody>
          <a:bodyPr anchor="ctr"/>
          <a:lstStyle/>
          <a:p>
            <a:pPr algn="ctr"/>
            <a:endParaRPr dirty="0"/>
          </a:p>
        </p:txBody>
      </p:sp>
      <p:grpSp>
        <p:nvGrpSpPr>
          <p:cNvPr id="2" name="组合 1"/>
          <p:cNvGrpSpPr/>
          <p:nvPr/>
        </p:nvGrpSpPr>
        <p:grpSpPr>
          <a:xfrm>
            <a:off x="829144" y="1389116"/>
            <a:ext cx="7485714" cy="2597568"/>
            <a:chOff x="829144" y="1389116"/>
            <a:chExt cx="7485714" cy="2597568"/>
          </a:xfrm>
          <a:solidFill>
            <a:srgbClr val="28AB8D"/>
          </a:solidFill>
        </p:grpSpPr>
        <p:grpSp>
          <p:nvGrpSpPr>
            <p:cNvPr id="5" name="Group 27"/>
            <p:cNvGrpSpPr/>
            <p:nvPr/>
          </p:nvGrpSpPr>
          <p:grpSpPr>
            <a:xfrm>
              <a:off x="829144" y="1389116"/>
              <a:ext cx="2035289" cy="2597568"/>
              <a:chOff x="1307468" y="1697288"/>
              <a:chExt cx="2713719" cy="3463424"/>
            </a:xfrm>
            <a:grpFill/>
          </p:grpSpPr>
          <p:grpSp>
            <p:nvGrpSpPr>
              <p:cNvPr id="19" name="Group 28"/>
              <p:cNvGrpSpPr/>
              <p:nvPr/>
            </p:nvGrpSpPr>
            <p:grpSpPr>
              <a:xfrm>
                <a:off x="1410010" y="1697288"/>
                <a:ext cx="2611177" cy="3463424"/>
                <a:chOff x="1193500" y="1491637"/>
                <a:chExt cx="3761195" cy="3463424"/>
              </a:xfrm>
              <a:grpFill/>
            </p:grpSpPr>
            <p:grpSp>
              <p:nvGrpSpPr>
                <p:cNvPr id="23" name="Group 32"/>
                <p:cNvGrpSpPr/>
                <p:nvPr/>
              </p:nvGrpSpPr>
              <p:grpSpPr>
                <a:xfrm>
                  <a:off x="1193500" y="1491637"/>
                  <a:ext cx="3761195" cy="815608"/>
                  <a:chOff x="1317257" y="1824875"/>
                  <a:chExt cx="3761195" cy="815608"/>
                </a:xfrm>
                <a:grpFill/>
              </p:grpSpPr>
              <p:sp>
                <p:nvSpPr>
                  <p:cNvPr id="30" name="TextBox 39"/>
                  <p:cNvSpPr txBox="1"/>
                  <p:nvPr/>
                </p:nvSpPr>
                <p:spPr>
                  <a:xfrm>
                    <a:off x="1317257" y="2132652"/>
                    <a:ext cx="3761195" cy="507831"/>
                  </a:xfrm>
                  <a:prstGeom prst="rect">
                    <a:avLst/>
                  </a:prstGeom>
                  <a:grpFill/>
                </p:spPr>
                <p:txBody>
                  <a:bodyPr wrap="square" lIns="0" tIns="0" rIns="0" bIns="0">
                    <a:normAutofit fontScale="77500" lnSpcReduction="20000"/>
                  </a:bodyPr>
                  <a:lstStyle/>
                  <a:p>
                    <a:pPr>
                      <a:lnSpc>
                        <a:spcPct val="120000"/>
                      </a:lnSpc>
                    </a:pPr>
                    <a:r>
                      <a:rPr lang="en-US" altLang="zh-CN" sz="1000" dirty="0">
                        <a:solidFill>
                          <a:schemeClr val="bg1"/>
                        </a:solidFill>
                      </a:rPr>
                      <a:t>This part of the content as a text typesetting placeholder display</a:t>
                    </a:r>
                    <a:br>
                      <a:rPr lang="zh-CN" altLang="en-US" sz="1000" dirty="0">
                        <a:solidFill>
                          <a:schemeClr val="bg1"/>
                        </a:solidFill>
                      </a:rPr>
                    </a:br>
                    <a:r>
                      <a:rPr lang="en-US" altLang="zh-CN" sz="1000" dirty="0">
                        <a:solidFill>
                          <a:schemeClr val="bg1"/>
                        </a:solidFill>
                      </a:rPr>
                      <a:t>(Recommended theme font)</a:t>
                    </a:r>
                    <a:endParaRPr lang="zh-CN" altLang="en-US" sz="1000" dirty="0">
                      <a:solidFill>
                        <a:schemeClr val="bg1"/>
                      </a:solidFill>
                    </a:endParaRPr>
                  </a:p>
                </p:txBody>
              </p:sp>
              <p:sp>
                <p:nvSpPr>
                  <p:cNvPr id="31" name="Rectangle 40"/>
                  <p:cNvSpPr/>
                  <p:nvPr/>
                </p:nvSpPr>
                <p:spPr>
                  <a:xfrm>
                    <a:off x="1317257" y="1824875"/>
                    <a:ext cx="3761195" cy="307777"/>
                  </a:xfrm>
                  <a:prstGeom prst="rect">
                    <a:avLst/>
                  </a:prstGeom>
                  <a:grpFill/>
                </p:spPr>
                <p:txBody>
                  <a:bodyPr wrap="none" lIns="0" tIns="0" rIns="0" bIns="0">
                    <a:normAutofit lnSpcReduction="10000"/>
                  </a:bodyPr>
                  <a:lstStyle/>
                  <a:p>
                    <a:r>
                      <a:rPr lang="en-US" altLang="zh-CN" sz="1600" b="1" dirty="0">
                        <a:solidFill>
                          <a:schemeClr val="bg1"/>
                        </a:solidFill>
                      </a:rPr>
                      <a:t>Title text preset</a:t>
                    </a:r>
                    <a:endParaRPr lang="zh-CN" altLang="en-US" sz="1600" b="1" dirty="0">
                      <a:solidFill>
                        <a:schemeClr val="bg1"/>
                      </a:solidFill>
                    </a:endParaRPr>
                  </a:p>
                </p:txBody>
              </p:sp>
            </p:grpSp>
            <p:grpSp>
              <p:nvGrpSpPr>
                <p:cNvPr id="24" name="Group 33"/>
                <p:cNvGrpSpPr/>
                <p:nvPr/>
              </p:nvGrpSpPr>
              <p:grpSpPr>
                <a:xfrm>
                  <a:off x="1193500" y="2815545"/>
                  <a:ext cx="3761195" cy="815608"/>
                  <a:chOff x="1317257" y="1824875"/>
                  <a:chExt cx="3761195" cy="815608"/>
                </a:xfrm>
                <a:grpFill/>
              </p:grpSpPr>
              <p:sp>
                <p:nvSpPr>
                  <p:cNvPr id="28" name="TextBox 37"/>
                  <p:cNvSpPr txBox="1"/>
                  <p:nvPr/>
                </p:nvSpPr>
                <p:spPr>
                  <a:xfrm>
                    <a:off x="1317257" y="2132652"/>
                    <a:ext cx="3761195" cy="507831"/>
                  </a:xfrm>
                  <a:prstGeom prst="rect">
                    <a:avLst/>
                  </a:prstGeom>
                  <a:grpFill/>
                </p:spPr>
                <p:txBody>
                  <a:bodyPr wrap="square" lIns="0" tIns="0" rIns="0" bIns="0">
                    <a:normAutofit fontScale="77500" lnSpcReduction="20000"/>
                  </a:bodyPr>
                  <a:lstStyle/>
                  <a:p>
                    <a:pPr>
                      <a:lnSpc>
                        <a:spcPct val="120000"/>
                      </a:lnSpc>
                    </a:pPr>
                    <a:r>
                      <a:rPr lang="en-US" altLang="zh-CN" sz="1000" dirty="0">
                        <a:solidFill>
                          <a:schemeClr val="bg1"/>
                        </a:solidFill>
                      </a:rPr>
                      <a:t>This part of the content as a text typesetting placeholder display</a:t>
                    </a:r>
                    <a:br>
                      <a:rPr lang="zh-CN" altLang="en-US" sz="1000" dirty="0">
                        <a:solidFill>
                          <a:schemeClr val="bg1"/>
                        </a:solidFill>
                      </a:rPr>
                    </a:br>
                    <a:r>
                      <a:rPr lang="en-US" altLang="zh-CN" sz="1000" dirty="0">
                        <a:solidFill>
                          <a:schemeClr val="bg1"/>
                        </a:solidFill>
                      </a:rPr>
                      <a:t>(Recommended theme font)</a:t>
                    </a:r>
                    <a:endParaRPr lang="zh-CN" altLang="en-US" sz="1000" dirty="0">
                      <a:solidFill>
                        <a:schemeClr val="bg1"/>
                      </a:solidFill>
                    </a:endParaRPr>
                  </a:p>
                </p:txBody>
              </p:sp>
              <p:sp>
                <p:nvSpPr>
                  <p:cNvPr id="29" name="Rectangle 38"/>
                  <p:cNvSpPr/>
                  <p:nvPr/>
                </p:nvSpPr>
                <p:spPr>
                  <a:xfrm>
                    <a:off x="1317257" y="1824875"/>
                    <a:ext cx="3761195" cy="307777"/>
                  </a:xfrm>
                  <a:prstGeom prst="rect">
                    <a:avLst/>
                  </a:prstGeom>
                  <a:grpFill/>
                </p:spPr>
                <p:txBody>
                  <a:bodyPr wrap="none" lIns="0" tIns="0" rIns="0" bIns="0">
                    <a:normAutofit lnSpcReduction="10000"/>
                  </a:bodyPr>
                  <a:lstStyle/>
                  <a:p>
                    <a:r>
                      <a:rPr lang="en-US" altLang="zh-CN" sz="1600" b="1" dirty="0">
                        <a:solidFill>
                          <a:schemeClr val="bg1"/>
                        </a:solidFill>
                      </a:rPr>
                      <a:t>Title text preset</a:t>
                    </a:r>
                    <a:endParaRPr lang="zh-CN" altLang="en-US" sz="1600" b="1" dirty="0">
                      <a:solidFill>
                        <a:schemeClr val="bg1"/>
                      </a:solidFill>
                    </a:endParaRPr>
                  </a:p>
                </p:txBody>
              </p:sp>
            </p:grpSp>
            <p:grpSp>
              <p:nvGrpSpPr>
                <p:cNvPr id="25" name="Group 34"/>
                <p:cNvGrpSpPr/>
                <p:nvPr/>
              </p:nvGrpSpPr>
              <p:grpSpPr>
                <a:xfrm>
                  <a:off x="1193500" y="4139453"/>
                  <a:ext cx="3761195" cy="815608"/>
                  <a:chOff x="1317257" y="1824875"/>
                  <a:chExt cx="3761195" cy="815608"/>
                </a:xfrm>
                <a:grpFill/>
              </p:grpSpPr>
              <p:sp>
                <p:nvSpPr>
                  <p:cNvPr id="26" name="TextBox 35"/>
                  <p:cNvSpPr txBox="1"/>
                  <p:nvPr/>
                </p:nvSpPr>
                <p:spPr>
                  <a:xfrm>
                    <a:off x="1317257" y="2132652"/>
                    <a:ext cx="3761195" cy="507831"/>
                  </a:xfrm>
                  <a:prstGeom prst="rect">
                    <a:avLst/>
                  </a:prstGeom>
                  <a:grpFill/>
                </p:spPr>
                <p:txBody>
                  <a:bodyPr wrap="square" lIns="0" tIns="0" rIns="0" bIns="0">
                    <a:normAutofit fontScale="77500" lnSpcReduction="20000"/>
                  </a:bodyPr>
                  <a:lstStyle/>
                  <a:p>
                    <a:pPr>
                      <a:lnSpc>
                        <a:spcPct val="120000"/>
                      </a:lnSpc>
                    </a:pPr>
                    <a:r>
                      <a:rPr lang="en-US" altLang="zh-CN" sz="1000" dirty="0">
                        <a:solidFill>
                          <a:schemeClr val="bg1"/>
                        </a:solidFill>
                      </a:rPr>
                      <a:t>This part of the content as a text typesetting placeholder display</a:t>
                    </a:r>
                    <a:br>
                      <a:rPr lang="zh-CN" altLang="en-US" sz="1000" dirty="0">
                        <a:solidFill>
                          <a:schemeClr val="bg1"/>
                        </a:solidFill>
                      </a:rPr>
                    </a:br>
                    <a:r>
                      <a:rPr lang="en-US" altLang="zh-CN" sz="1000" dirty="0">
                        <a:solidFill>
                          <a:schemeClr val="bg1"/>
                        </a:solidFill>
                      </a:rPr>
                      <a:t>(Recommended theme font)</a:t>
                    </a:r>
                    <a:endParaRPr lang="zh-CN" altLang="en-US" sz="1000" dirty="0">
                      <a:solidFill>
                        <a:schemeClr val="bg1"/>
                      </a:solidFill>
                    </a:endParaRPr>
                  </a:p>
                </p:txBody>
              </p:sp>
              <p:sp>
                <p:nvSpPr>
                  <p:cNvPr id="27" name="Rectangle 36"/>
                  <p:cNvSpPr/>
                  <p:nvPr/>
                </p:nvSpPr>
                <p:spPr>
                  <a:xfrm>
                    <a:off x="1317257" y="1824875"/>
                    <a:ext cx="3761195" cy="307777"/>
                  </a:xfrm>
                  <a:prstGeom prst="rect">
                    <a:avLst/>
                  </a:prstGeom>
                  <a:grpFill/>
                </p:spPr>
                <p:txBody>
                  <a:bodyPr wrap="none" lIns="0" tIns="0" rIns="0" bIns="0">
                    <a:normAutofit lnSpcReduction="10000"/>
                  </a:bodyPr>
                  <a:lstStyle/>
                  <a:p>
                    <a:r>
                      <a:rPr lang="en-US" altLang="zh-CN" sz="1600" b="1" dirty="0">
                        <a:solidFill>
                          <a:schemeClr val="bg1"/>
                        </a:solidFill>
                      </a:rPr>
                      <a:t>Title text preset</a:t>
                    </a:r>
                    <a:endParaRPr lang="zh-CN" altLang="en-US" sz="1600" b="1" dirty="0">
                      <a:solidFill>
                        <a:schemeClr val="bg1"/>
                      </a:solidFill>
                    </a:endParaRPr>
                  </a:p>
                </p:txBody>
              </p:sp>
            </p:grpSp>
          </p:grpSp>
          <p:grpSp>
            <p:nvGrpSpPr>
              <p:cNvPr id="20" name="Group 29"/>
              <p:cNvGrpSpPr/>
              <p:nvPr/>
            </p:nvGrpSpPr>
            <p:grpSpPr>
              <a:xfrm>
                <a:off x="1307468" y="2710116"/>
                <a:ext cx="2448272" cy="1338747"/>
                <a:chOff x="1307468" y="2924944"/>
                <a:chExt cx="2448272" cy="1338747"/>
              </a:xfrm>
              <a:grpFill/>
            </p:grpSpPr>
            <p:cxnSp>
              <p:nvCxnSpPr>
                <p:cNvPr id="21" name="Straight Connector 30"/>
                <p:cNvCxnSpPr/>
                <p:nvPr/>
              </p:nvCxnSpPr>
              <p:spPr>
                <a:xfrm>
                  <a:off x="1307468" y="2924944"/>
                  <a:ext cx="2448272" cy="0"/>
                </a:xfrm>
                <a:prstGeom prst="line">
                  <a:avLst/>
                </a:prstGeom>
                <a:grpFill/>
                <a:ln>
                  <a:solidFill>
                    <a:schemeClr val="tx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31"/>
                <p:cNvCxnSpPr/>
                <p:nvPr/>
              </p:nvCxnSpPr>
              <p:spPr>
                <a:xfrm>
                  <a:off x="1307468" y="4263691"/>
                  <a:ext cx="2448272" cy="0"/>
                </a:xfrm>
                <a:prstGeom prst="line">
                  <a:avLst/>
                </a:prstGeom>
                <a:grpFill/>
                <a:ln>
                  <a:solidFill>
                    <a:schemeClr val="tx1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6" name="Group 41"/>
            <p:cNvGrpSpPr/>
            <p:nvPr/>
          </p:nvGrpSpPr>
          <p:grpSpPr>
            <a:xfrm>
              <a:off x="6252567" y="1389116"/>
              <a:ext cx="2062291" cy="2597568"/>
              <a:chOff x="8170814" y="1912116"/>
              <a:chExt cx="2749722" cy="3463424"/>
            </a:xfrm>
            <a:grpFill/>
          </p:grpSpPr>
          <p:grpSp>
            <p:nvGrpSpPr>
              <p:cNvPr id="7" name="Group 42"/>
              <p:cNvGrpSpPr/>
              <p:nvPr/>
            </p:nvGrpSpPr>
            <p:grpSpPr>
              <a:xfrm>
                <a:off x="8170814" y="1912116"/>
                <a:ext cx="2611177" cy="3463424"/>
                <a:chOff x="1193500" y="1491637"/>
                <a:chExt cx="3761195" cy="3463424"/>
              </a:xfrm>
              <a:grpFill/>
            </p:grpSpPr>
            <p:grpSp>
              <p:nvGrpSpPr>
                <p:cNvPr id="10" name="Group 45"/>
                <p:cNvGrpSpPr/>
                <p:nvPr/>
              </p:nvGrpSpPr>
              <p:grpSpPr>
                <a:xfrm>
                  <a:off x="1193500" y="1491637"/>
                  <a:ext cx="3761195" cy="815608"/>
                  <a:chOff x="1317257" y="1824875"/>
                  <a:chExt cx="3761195" cy="815608"/>
                </a:xfrm>
                <a:grpFill/>
              </p:grpSpPr>
              <p:sp>
                <p:nvSpPr>
                  <p:cNvPr id="17" name="TextBox 52"/>
                  <p:cNvSpPr txBox="1"/>
                  <p:nvPr/>
                </p:nvSpPr>
                <p:spPr>
                  <a:xfrm>
                    <a:off x="1317257" y="2132652"/>
                    <a:ext cx="3761195" cy="507831"/>
                  </a:xfrm>
                  <a:prstGeom prst="rect">
                    <a:avLst/>
                  </a:prstGeom>
                  <a:grpFill/>
                </p:spPr>
                <p:txBody>
                  <a:bodyPr wrap="square" lIns="0" tIns="0" rIns="0" bIns="0">
                    <a:normAutofit fontScale="77500" lnSpcReduction="20000"/>
                  </a:bodyPr>
                  <a:lstStyle/>
                  <a:p>
                    <a:pPr algn="r">
                      <a:lnSpc>
                        <a:spcPct val="120000"/>
                      </a:lnSpc>
                    </a:pPr>
                    <a:r>
                      <a:rPr lang="en-US" altLang="zh-CN" sz="1000" dirty="0">
                        <a:solidFill>
                          <a:schemeClr val="bg1"/>
                        </a:solidFill>
                      </a:rPr>
                      <a:t>This part of the content as a text typesetting placeholder display</a:t>
                    </a:r>
                    <a:br>
                      <a:rPr lang="zh-CN" altLang="en-US" sz="1000" dirty="0">
                        <a:solidFill>
                          <a:schemeClr val="bg1"/>
                        </a:solidFill>
                      </a:rPr>
                    </a:br>
                    <a:r>
                      <a:rPr lang="en-US" altLang="zh-CN" sz="1000" dirty="0">
                        <a:solidFill>
                          <a:schemeClr val="bg1"/>
                        </a:solidFill>
                      </a:rPr>
                      <a:t>(Recommended theme font)</a:t>
                    </a:r>
                    <a:endParaRPr lang="zh-CN" altLang="en-US" sz="1000" dirty="0">
                      <a:solidFill>
                        <a:schemeClr val="bg1"/>
                      </a:solidFill>
                    </a:endParaRPr>
                  </a:p>
                </p:txBody>
              </p:sp>
              <p:sp>
                <p:nvSpPr>
                  <p:cNvPr id="18" name="Rectangle 53"/>
                  <p:cNvSpPr/>
                  <p:nvPr/>
                </p:nvSpPr>
                <p:spPr>
                  <a:xfrm>
                    <a:off x="1317257" y="1824875"/>
                    <a:ext cx="3761195" cy="307777"/>
                  </a:xfrm>
                  <a:prstGeom prst="rect">
                    <a:avLst/>
                  </a:prstGeom>
                  <a:grpFill/>
                </p:spPr>
                <p:txBody>
                  <a:bodyPr wrap="none" lIns="0" tIns="0" rIns="0" bIns="0">
                    <a:normAutofit lnSpcReduction="10000"/>
                  </a:bodyPr>
                  <a:lstStyle/>
                  <a:p>
                    <a:pPr algn="r"/>
                    <a:r>
                      <a:rPr lang="en-US" altLang="zh-CN" sz="1600" b="1" dirty="0">
                        <a:solidFill>
                          <a:schemeClr val="bg1"/>
                        </a:solidFill>
                      </a:rPr>
                      <a:t>Title text preset</a:t>
                    </a:r>
                    <a:endParaRPr lang="zh-CN" altLang="en-US" sz="1600" b="1" dirty="0">
                      <a:solidFill>
                        <a:schemeClr val="bg1"/>
                      </a:solidFill>
                    </a:endParaRPr>
                  </a:p>
                </p:txBody>
              </p:sp>
            </p:grpSp>
            <p:grpSp>
              <p:nvGrpSpPr>
                <p:cNvPr id="11" name="Group 46"/>
                <p:cNvGrpSpPr/>
                <p:nvPr/>
              </p:nvGrpSpPr>
              <p:grpSpPr>
                <a:xfrm>
                  <a:off x="1193500" y="2815545"/>
                  <a:ext cx="3761195" cy="815608"/>
                  <a:chOff x="1317257" y="1824875"/>
                  <a:chExt cx="3761195" cy="815608"/>
                </a:xfrm>
                <a:grpFill/>
              </p:grpSpPr>
              <p:sp>
                <p:nvSpPr>
                  <p:cNvPr id="15" name="TextBox 50"/>
                  <p:cNvSpPr txBox="1"/>
                  <p:nvPr/>
                </p:nvSpPr>
                <p:spPr>
                  <a:xfrm>
                    <a:off x="1317257" y="2132652"/>
                    <a:ext cx="3761195" cy="507831"/>
                  </a:xfrm>
                  <a:prstGeom prst="rect">
                    <a:avLst/>
                  </a:prstGeom>
                  <a:grpFill/>
                </p:spPr>
                <p:txBody>
                  <a:bodyPr wrap="square" lIns="0" tIns="0" rIns="0" bIns="0">
                    <a:normAutofit fontScale="77500" lnSpcReduction="20000"/>
                  </a:bodyPr>
                  <a:lstStyle/>
                  <a:p>
                    <a:pPr algn="r">
                      <a:lnSpc>
                        <a:spcPct val="120000"/>
                      </a:lnSpc>
                    </a:pPr>
                    <a:r>
                      <a:rPr lang="en-US" altLang="zh-CN" sz="1000" dirty="0">
                        <a:solidFill>
                          <a:schemeClr val="bg1"/>
                        </a:solidFill>
                      </a:rPr>
                      <a:t>This part of the content as a text typesetting placeholder display</a:t>
                    </a:r>
                    <a:br>
                      <a:rPr lang="zh-CN" altLang="en-US" sz="1000" dirty="0">
                        <a:solidFill>
                          <a:schemeClr val="bg1"/>
                        </a:solidFill>
                      </a:rPr>
                    </a:br>
                    <a:r>
                      <a:rPr lang="en-US" altLang="zh-CN" sz="1000" dirty="0">
                        <a:solidFill>
                          <a:schemeClr val="bg1"/>
                        </a:solidFill>
                      </a:rPr>
                      <a:t>(Recommended theme font)</a:t>
                    </a:r>
                    <a:endParaRPr lang="zh-CN" altLang="en-US" sz="1000" dirty="0">
                      <a:solidFill>
                        <a:schemeClr val="bg1"/>
                      </a:solidFill>
                    </a:endParaRPr>
                  </a:p>
                </p:txBody>
              </p:sp>
              <p:sp>
                <p:nvSpPr>
                  <p:cNvPr id="16" name="Rectangle 51"/>
                  <p:cNvSpPr/>
                  <p:nvPr/>
                </p:nvSpPr>
                <p:spPr>
                  <a:xfrm>
                    <a:off x="1317257" y="1824875"/>
                    <a:ext cx="3761195" cy="307777"/>
                  </a:xfrm>
                  <a:prstGeom prst="rect">
                    <a:avLst/>
                  </a:prstGeom>
                  <a:grpFill/>
                </p:spPr>
                <p:txBody>
                  <a:bodyPr wrap="none" lIns="0" tIns="0" rIns="0" bIns="0">
                    <a:normAutofit lnSpcReduction="10000"/>
                  </a:bodyPr>
                  <a:lstStyle/>
                  <a:p>
                    <a:pPr algn="r"/>
                    <a:r>
                      <a:rPr lang="en-US" altLang="zh-CN" sz="1600" b="1" dirty="0">
                        <a:solidFill>
                          <a:schemeClr val="bg1"/>
                        </a:solidFill>
                      </a:rPr>
                      <a:t>Title text preset</a:t>
                    </a:r>
                    <a:endParaRPr lang="zh-CN" altLang="en-US" sz="1600" b="1" dirty="0">
                      <a:solidFill>
                        <a:schemeClr val="bg1"/>
                      </a:solidFill>
                    </a:endParaRPr>
                  </a:p>
                </p:txBody>
              </p:sp>
            </p:grpSp>
            <p:grpSp>
              <p:nvGrpSpPr>
                <p:cNvPr id="12" name="Group 47"/>
                <p:cNvGrpSpPr/>
                <p:nvPr/>
              </p:nvGrpSpPr>
              <p:grpSpPr>
                <a:xfrm>
                  <a:off x="1193500" y="4139453"/>
                  <a:ext cx="3761195" cy="815608"/>
                  <a:chOff x="1317257" y="1824875"/>
                  <a:chExt cx="3761195" cy="815608"/>
                </a:xfrm>
                <a:grpFill/>
              </p:grpSpPr>
              <p:sp>
                <p:nvSpPr>
                  <p:cNvPr id="13" name="TextBox 48"/>
                  <p:cNvSpPr txBox="1"/>
                  <p:nvPr/>
                </p:nvSpPr>
                <p:spPr>
                  <a:xfrm>
                    <a:off x="1317257" y="2132652"/>
                    <a:ext cx="3761195" cy="507831"/>
                  </a:xfrm>
                  <a:prstGeom prst="rect">
                    <a:avLst/>
                  </a:prstGeom>
                  <a:grpFill/>
                </p:spPr>
                <p:txBody>
                  <a:bodyPr wrap="square" lIns="0" tIns="0" rIns="0" bIns="0">
                    <a:normAutofit fontScale="77500" lnSpcReduction="20000"/>
                  </a:bodyPr>
                  <a:lstStyle/>
                  <a:p>
                    <a:pPr algn="r">
                      <a:lnSpc>
                        <a:spcPct val="120000"/>
                      </a:lnSpc>
                    </a:pPr>
                    <a:r>
                      <a:rPr lang="en-US" altLang="zh-CN" sz="1000" dirty="0">
                        <a:solidFill>
                          <a:schemeClr val="bg1"/>
                        </a:solidFill>
                      </a:rPr>
                      <a:t>This part of the content as a text typesetting placeholder display</a:t>
                    </a:r>
                    <a:br>
                      <a:rPr lang="zh-CN" altLang="en-US" sz="1000" dirty="0">
                        <a:solidFill>
                          <a:schemeClr val="bg1"/>
                        </a:solidFill>
                      </a:rPr>
                    </a:br>
                    <a:r>
                      <a:rPr lang="en-US" altLang="zh-CN" sz="1000" dirty="0">
                        <a:solidFill>
                          <a:schemeClr val="bg1"/>
                        </a:solidFill>
                      </a:rPr>
                      <a:t>(Recommended theme font)</a:t>
                    </a:r>
                    <a:endParaRPr lang="zh-CN" altLang="en-US" sz="1000" dirty="0">
                      <a:solidFill>
                        <a:schemeClr val="bg1"/>
                      </a:solidFill>
                    </a:endParaRPr>
                  </a:p>
                </p:txBody>
              </p:sp>
              <p:sp>
                <p:nvSpPr>
                  <p:cNvPr id="14" name="Rectangle 49"/>
                  <p:cNvSpPr/>
                  <p:nvPr/>
                </p:nvSpPr>
                <p:spPr>
                  <a:xfrm>
                    <a:off x="1317257" y="1824875"/>
                    <a:ext cx="3761195" cy="307777"/>
                  </a:xfrm>
                  <a:prstGeom prst="rect">
                    <a:avLst/>
                  </a:prstGeom>
                  <a:grpFill/>
                </p:spPr>
                <p:txBody>
                  <a:bodyPr wrap="none" lIns="0" tIns="0" rIns="0" bIns="0">
                    <a:normAutofit lnSpcReduction="10000"/>
                  </a:bodyPr>
                  <a:lstStyle/>
                  <a:p>
                    <a:pPr algn="r"/>
                    <a:r>
                      <a:rPr lang="en-US" altLang="zh-CN" sz="1600" b="1" dirty="0">
                        <a:solidFill>
                          <a:schemeClr val="bg1"/>
                        </a:solidFill>
                      </a:rPr>
                      <a:t>Title text preset</a:t>
                    </a:r>
                    <a:endParaRPr lang="zh-CN" altLang="en-US" sz="1600" b="1" dirty="0">
                      <a:solidFill>
                        <a:schemeClr val="bg1"/>
                      </a:solidFill>
                    </a:endParaRPr>
                  </a:p>
                </p:txBody>
              </p:sp>
            </p:grpSp>
          </p:grpSp>
          <p:cxnSp>
            <p:nvCxnSpPr>
              <p:cNvPr id="8" name="Straight Connector 43"/>
              <p:cNvCxnSpPr/>
              <p:nvPr/>
            </p:nvCxnSpPr>
            <p:spPr>
              <a:xfrm>
                <a:off x="8472264" y="2924944"/>
                <a:ext cx="2448272" cy="0"/>
              </a:xfrm>
              <a:prstGeom prst="line">
                <a:avLst/>
              </a:prstGeom>
              <a:grpFill/>
              <a:ln>
                <a:solidFill>
                  <a:schemeClr val="tx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44"/>
              <p:cNvCxnSpPr/>
              <p:nvPr/>
            </p:nvCxnSpPr>
            <p:spPr>
              <a:xfrm>
                <a:off x="8472264" y="4263691"/>
                <a:ext cx="2448272" cy="0"/>
              </a:xfrm>
              <a:prstGeom prst="line">
                <a:avLst/>
              </a:prstGeom>
              <a:grpFill/>
              <a:ln>
                <a:solidFill>
                  <a:schemeClr val="tx1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9" name="Título 3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Free Template PowerPoint</a:t>
            </a:r>
          </a:p>
        </p:txBody>
      </p:sp>
      <p:sp>
        <p:nvSpPr>
          <p:cNvPr id="44" name="Elipse 43"/>
          <p:cNvSpPr/>
          <p:nvPr/>
        </p:nvSpPr>
        <p:spPr>
          <a:xfrm>
            <a:off x="3596381" y="1891188"/>
            <a:ext cx="2205130" cy="2205130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60670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8064" y="1064383"/>
            <a:ext cx="4032448" cy="4099655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3748320" y="1047280"/>
            <a:ext cx="1959610" cy="1169231"/>
            <a:chOff x="3059831" y="2116291"/>
            <a:chExt cx="2760888" cy="1328437"/>
          </a:xfrm>
        </p:grpSpPr>
        <p:sp>
          <p:nvSpPr>
            <p:cNvPr id="18" name="TextBox 17"/>
            <p:cNvSpPr txBox="1"/>
            <p:nvPr/>
          </p:nvSpPr>
          <p:spPr>
            <a:xfrm>
              <a:off x="3059832" y="2421901"/>
              <a:ext cx="2760887" cy="10228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b="1" dirty="0">
                  <a:solidFill>
                    <a:srgbClr val="A6A6A6"/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 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059831" y="2116291"/>
              <a:ext cx="2760887" cy="2884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b="1" dirty="0">
                  <a:solidFill>
                    <a:srgbClr val="28AB8D"/>
                  </a:solidFill>
                  <a:cs typeface="Arial" pitchFamily="34" charset="0"/>
                </a:rPr>
                <a:t>Contents  Here </a:t>
              </a:r>
              <a:endParaRPr lang="ko-KR" altLang="en-US" sz="1050" b="1" dirty="0">
                <a:solidFill>
                  <a:srgbClr val="28AB8D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1644519" y="3632510"/>
            <a:ext cx="1959610" cy="1169231"/>
            <a:chOff x="3059831" y="2116291"/>
            <a:chExt cx="2760888" cy="1328437"/>
          </a:xfrm>
        </p:grpSpPr>
        <p:sp>
          <p:nvSpPr>
            <p:cNvPr id="27" name="TextBox 26"/>
            <p:cNvSpPr txBox="1"/>
            <p:nvPr/>
          </p:nvSpPr>
          <p:spPr>
            <a:xfrm>
              <a:off x="3059832" y="2421901"/>
              <a:ext cx="2760887" cy="10228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b="1" dirty="0">
                  <a:solidFill>
                    <a:srgbClr val="A6A6A6"/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 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3059831" y="2116291"/>
              <a:ext cx="2760887" cy="2884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b="1" dirty="0">
                  <a:solidFill>
                    <a:srgbClr val="28AB8D"/>
                  </a:solidFill>
                  <a:cs typeface="Arial" pitchFamily="34" charset="0"/>
                </a:rPr>
                <a:t>Contents  Here </a:t>
              </a:r>
              <a:endParaRPr lang="ko-KR" altLang="en-US" sz="1050" b="1" dirty="0">
                <a:solidFill>
                  <a:srgbClr val="28AB8D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3748320" y="2392163"/>
            <a:ext cx="1959610" cy="1169231"/>
            <a:chOff x="3059831" y="2116291"/>
            <a:chExt cx="2760888" cy="1328437"/>
          </a:xfrm>
        </p:grpSpPr>
        <p:sp>
          <p:nvSpPr>
            <p:cNvPr id="31" name="TextBox 30"/>
            <p:cNvSpPr txBox="1"/>
            <p:nvPr/>
          </p:nvSpPr>
          <p:spPr>
            <a:xfrm>
              <a:off x="3059832" y="2421901"/>
              <a:ext cx="2760887" cy="10228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b="1" dirty="0">
                  <a:solidFill>
                    <a:srgbClr val="A6A6A6"/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 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3059831" y="2116291"/>
              <a:ext cx="2760887" cy="2884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b="1" dirty="0">
                  <a:solidFill>
                    <a:srgbClr val="28AB8D"/>
                  </a:solidFill>
                  <a:cs typeface="Arial" pitchFamily="34" charset="0"/>
                </a:rPr>
                <a:t>Contents  Here </a:t>
              </a:r>
              <a:endParaRPr lang="ko-KR" altLang="en-US" sz="1050" b="1" dirty="0">
                <a:solidFill>
                  <a:srgbClr val="28AB8D"/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3748319" y="3632510"/>
            <a:ext cx="1959610" cy="1169231"/>
            <a:chOff x="3059831" y="2116291"/>
            <a:chExt cx="2760888" cy="1328437"/>
          </a:xfrm>
        </p:grpSpPr>
        <p:sp>
          <p:nvSpPr>
            <p:cNvPr id="37" name="TextBox 36"/>
            <p:cNvSpPr txBox="1"/>
            <p:nvPr/>
          </p:nvSpPr>
          <p:spPr>
            <a:xfrm>
              <a:off x="3059832" y="2421901"/>
              <a:ext cx="2760887" cy="10228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b="1" dirty="0">
                  <a:solidFill>
                    <a:srgbClr val="A6A6A6"/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 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3059831" y="2116291"/>
              <a:ext cx="2760887" cy="2884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b="1" dirty="0">
                  <a:solidFill>
                    <a:srgbClr val="28AB8D"/>
                  </a:solidFill>
                  <a:cs typeface="Arial" pitchFamily="34" charset="0"/>
                </a:rPr>
                <a:t>Contents  Here </a:t>
              </a:r>
              <a:endParaRPr lang="ko-KR" altLang="en-US" sz="1050" b="1" dirty="0">
                <a:solidFill>
                  <a:srgbClr val="28AB8D"/>
                </a:solidFill>
                <a:cs typeface="Arial" pitchFamily="34" charset="0"/>
              </a:endParaRPr>
            </a:p>
          </p:txBody>
        </p: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C1F1EB98-F3E4-423A-AF6C-064249DBB50D}"/>
              </a:ext>
            </a:extLst>
          </p:cNvPr>
          <p:cNvSpPr txBox="1"/>
          <p:nvPr/>
        </p:nvSpPr>
        <p:spPr>
          <a:xfrm>
            <a:off x="543405" y="1681881"/>
            <a:ext cx="2234789" cy="2539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050" dirty="0">
                <a:solidFill>
                  <a:srgbClr val="28AB8D"/>
                </a:solidFill>
                <a:cs typeface="Arial" pitchFamily="34" charset="0"/>
              </a:rPr>
              <a:t>L</a:t>
            </a:r>
            <a:r>
              <a:rPr lang="en-US" altLang="ko-KR" sz="1050" dirty="0">
                <a:solidFill>
                  <a:srgbClr val="28AB8D"/>
                </a:solidFill>
                <a:cs typeface="Arial" pitchFamily="34" charset="0"/>
              </a:rPr>
              <a:t>OREM IPSUM DOLOR SIT AMET </a:t>
            </a:r>
            <a:endParaRPr lang="ko-KR" altLang="en-US" sz="1050" dirty="0">
              <a:solidFill>
                <a:srgbClr val="28AB8D"/>
              </a:solidFill>
              <a:cs typeface="Arial" pitchFamily="34" charset="0"/>
            </a:endParaRP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DA4BEAC0-CB69-4E9E-80F9-449CE21E2EB5}"/>
              </a:ext>
            </a:extLst>
          </p:cNvPr>
          <p:cNvGrpSpPr/>
          <p:nvPr/>
        </p:nvGrpSpPr>
        <p:grpSpPr>
          <a:xfrm>
            <a:off x="501659" y="626028"/>
            <a:ext cx="2903788" cy="1059700"/>
            <a:chOff x="3853827" y="5021306"/>
            <a:chExt cx="3871719" cy="1412933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C2FF09F8-7E6A-403C-862B-7D13D74A5DB6}"/>
                </a:ext>
              </a:extLst>
            </p:cNvPr>
            <p:cNvSpPr txBox="1"/>
            <p:nvPr/>
          </p:nvSpPr>
          <p:spPr>
            <a:xfrm>
              <a:off x="3862980" y="5021306"/>
              <a:ext cx="3433328" cy="94384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000" b="1" dirty="0">
                  <a:solidFill>
                    <a:srgbClr val="00B0F0"/>
                  </a:solidFill>
                  <a:cs typeface="Arial" pitchFamily="34" charset="0"/>
                </a:rPr>
                <a:t>AWESOME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BE8A2336-269B-4BEF-B1C8-AE41D638ADD4}"/>
                </a:ext>
              </a:extLst>
            </p:cNvPr>
            <p:cNvSpPr txBox="1"/>
            <p:nvPr/>
          </p:nvSpPr>
          <p:spPr>
            <a:xfrm>
              <a:off x="3853827" y="5654539"/>
              <a:ext cx="3871719" cy="77970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3200" b="1" dirty="0">
                  <a:solidFill>
                    <a:srgbClr val="00B0F0"/>
                  </a:solidFill>
                  <a:cs typeface="Arial" pitchFamily="34" charset="0"/>
                </a:rPr>
                <a:t>PRESENTATION</a:t>
              </a:r>
              <a:endParaRPr lang="ko-KR" altLang="en-US" sz="3200" b="1" dirty="0">
                <a:solidFill>
                  <a:srgbClr val="00B0F0"/>
                </a:solidFill>
                <a:cs typeface="Arial" pitchFamily="34" charset="0"/>
              </a:endParaRPr>
            </a:p>
          </p:txBody>
        </p:sp>
      </p:grpSp>
      <p:sp>
        <p:nvSpPr>
          <p:cNvPr id="43" name="TextBox 17"/>
          <p:cNvSpPr txBox="1"/>
          <p:nvPr/>
        </p:nvSpPr>
        <p:spPr>
          <a:xfrm>
            <a:off x="524983" y="1915300"/>
            <a:ext cx="237509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rgbClr val="28AB8D"/>
                </a:solidFill>
                <a:cs typeface="Arial" pitchFamily="34" charset="0"/>
              </a:rPr>
              <a:t>Get a modern PowerPoint  Presentation that is beautifully designed. I hope and I believe that this Template will your Time and Money.  </a:t>
            </a:r>
          </a:p>
        </p:txBody>
      </p:sp>
    </p:spTree>
    <p:extLst>
      <p:ext uri="{BB962C8B-B14F-4D97-AF65-F5344CB8AC3E}">
        <p14:creationId xmlns:p14="http://schemas.microsoft.com/office/powerpoint/2010/main" val="16520112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任意多边形: 形状 6">
            <a:extLst>
              <a:ext uri="{FF2B5EF4-FFF2-40B4-BE49-F238E27FC236}">
                <a16:creationId xmlns:a16="http://schemas.microsoft.com/office/drawing/2014/main" id="{A3D4FE60-DFB3-42E3-8A48-9135DE450D7E}"/>
              </a:ext>
            </a:extLst>
          </p:cNvPr>
          <p:cNvSpPr/>
          <p:nvPr/>
        </p:nvSpPr>
        <p:spPr>
          <a:xfrm>
            <a:off x="17669" y="1032414"/>
            <a:ext cx="4831793" cy="2815301"/>
          </a:xfrm>
          <a:custGeom>
            <a:avLst/>
            <a:gdLst>
              <a:gd name="connsiteX0" fmla="*/ 0 w 6477000"/>
              <a:gd name="connsiteY0" fmla="*/ 12700 h 3771900"/>
              <a:gd name="connsiteX1" fmla="*/ 12700 w 6477000"/>
              <a:gd name="connsiteY1" fmla="*/ 3771900 h 3771900"/>
              <a:gd name="connsiteX2" fmla="*/ 4343400 w 6477000"/>
              <a:gd name="connsiteY2" fmla="*/ 3759200 h 3771900"/>
              <a:gd name="connsiteX3" fmla="*/ 6477000 w 6477000"/>
              <a:gd name="connsiteY3" fmla="*/ 0 h 3771900"/>
              <a:gd name="connsiteX4" fmla="*/ 0 w 6477000"/>
              <a:gd name="connsiteY4" fmla="*/ 12700 h 3771900"/>
              <a:gd name="connsiteX0" fmla="*/ 0 w 6477000"/>
              <a:gd name="connsiteY0" fmla="*/ 0 h 3773488"/>
              <a:gd name="connsiteX1" fmla="*/ 12700 w 6477000"/>
              <a:gd name="connsiteY1" fmla="*/ 3773488 h 3773488"/>
              <a:gd name="connsiteX2" fmla="*/ 4343400 w 6477000"/>
              <a:gd name="connsiteY2" fmla="*/ 3760788 h 3773488"/>
              <a:gd name="connsiteX3" fmla="*/ 6477000 w 6477000"/>
              <a:gd name="connsiteY3" fmla="*/ 1588 h 3773488"/>
              <a:gd name="connsiteX4" fmla="*/ 0 w 6477000"/>
              <a:gd name="connsiteY4" fmla="*/ 0 h 3773488"/>
              <a:gd name="connsiteX0" fmla="*/ 0 w 6500812"/>
              <a:gd name="connsiteY0" fmla="*/ 3174 h 3776662"/>
              <a:gd name="connsiteX1" fmla="*/ 12700 w 6500812"/>
              <a:gd name="connsiteY1" fmla="*/ 3776662 h 3776662"/>
              <a:gd name="connsiteX2" fmla="*/ 4343400 w 6500812"/>
              <a:gd name="connsiteY2" fmla="*/ 3763962 h 3776662"/>
              <a:gd name="connsiteX3" fmla="*/ 6500812 w 6500812"/>
              <a:gd name="connsiteY3" fmla="*/ 0 h 3776662"/>
              <a:gd name="connsiteX4" fmla="*/ 0 w 6500812"/>
              <a:gd name="connsiteY4" fmla="*/ 3174 h 3776662"/>
              <a:gd name="connsiteX0" fmla="*/ 0 w 6500812"/>
              <a:gd name="connsiteY0" fmla="*/ 3174 h 3787775"/>
              <a:gd name="connsiteX1" fmla="*/ 12700 w 6500812"/>
              <a:gd name="connsiteY1" fmla="*/ 3776662 h 3787775"/>
              <a:gd name="connsiteX2" fmla="*/ 4324350 w 6500812"/>
              <a:gd name="connsiteY2" fmla="*/ 3787775 h 3787775"/>
              <a:gd name="connsiteX3" fmla="*/ 6500812 w 6500812"/>
              <a:gd name="connsiteY3" fmla="*/ 0 h 3787775"/>
              <a:gd name="connsiteX4" fmla="*/ 0 w 6500812"/>
              <a:gd name="connsiteY4" fmla="*/ 3174 h 3787775"/>
              <a:gd name="connsiteX0" fmla="*/ 0 w 6500812"/>
              <a:gd name="connsiteY0" fmla="*/ 3174 h 3787775"/>
              <a:gd name="connsiteX1" fmla="*/ 3175 w 6500812"/>
              <a:gd name="connsiteY1" fmla="*/ 3786187 h 3787775"/>
              <a:gd name="connsiteX2" fmla="*/ 4324350 w 6500812"/>
              <a:gd name="connsiteY2" fmla="*/ 3787775 h 3787775"/>
              <a:gd name="connsiteX3" fmla="*/ 6500812 w 6500812"/>
              <a:gd name="connsiteY3" fmla="*/ 0 h 3787775"/>
              <a:gd name="connsiteX4" fmla="*/ 0 w 6500812"/>
              <a:gd name="connsiteY4" fmla="*/ 3174 h 3787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00812" h="3787775">
                <a:moveTo>
                  <a:pt x="0" y="3174"/>
                </a:moveTo>
                <a:cubicBezTo>
                  <a:pt x="4233" y="1256241"/>
                  <a:pt x="-1058" y="2533120"/>
                  <a:pt x="3175" y="3786187"/>
                </a:cubicBezTo>
                <a:lnTo>
                  <a:pt x="4324350" y="3787775"/>
                </a:lnTo>
                <a:lnTo>
                  <a:pt x="6500812" y="0"/>
                </a:lnTo>
                <a:lnTo>
                  <a:pt x="0" y="3174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" name="平行四边形 7">
            <a:extLst>
              <a:ext uri="{FF2B5EF4-FFF2-40B4-BE49-F238E27FC236}">
                <a16:creationId xmlns:a16="http://schemas.microsoft.com/office/drawing/2014/main" id="{CAF84E82-2FFB-43A3-9D52-9D2DC9584B61}"/>
              </a:ext>
            </a:extLst>
          </p:cNvPr>
          <p:cNvSpPr/>
          <p:nvPr/>
        </p:nvSpPr>
        <p:spPr>
          <a:xfrm>
            <a:off x="3212906" y="1032414"/>
            <a:ext cx="2548639" cy="3084324"/>
          </a:xfrm>
          <a:prstGeom prst="parallelogram">
            <a:avLst>
              <a:gd name="adj" fmla="val 69883"/>
            </a:avLst>
          </a:prstGeom>
          <a:solidFill>
            <a:srgbClr val="A8DB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8">
            <a:extLst>
              <a:ext uri="{FF2B5EF4-FFF2-40B4-BE49-F238E27FC236}">
                <a16:creationId xmlns:a16="http://schemas.microsoft.com/office/drawing/2014/main" id="{5E9ABD2F-5B99-477A-B8F0-3A7AC8D5F6B9}"/>
              </a:ext>
            </a:extLst>
          </p:cNvPr>
          <p:cNvSpPr/>
          <p:nvPr/>
        </p:nvSpPr>
        <p:spPr>
          <a:xfrm>
            <a:off x="17669" y="3977507"/>
            <a:ext cx="3398185" cy="139231"/>
          </a:xfrm>
          <a:prstGeom prst="rect">
            <a:avLst/>
          </a:prstGeom>
          <a:solidFill>
            <a:srgbClr val="A8DB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9">
            <a:extLst>
              <a:ext uri="{FF2B5EF4-FFF2-40B4-BE49-F238E27FC236}">
                <a16:creationId xmlns:a16="http://schemas.microsoft.com/office/drawing/2014/main" id="{76D597FC-2A42-4B6E-A5DE-B8197428AC96}"/>
              </a:ext>
            </a:extLst>
          </p:cNvPr>
          <p:cNvSpPr/>
          <p:nvPr/>
        </p:nvSpPr>
        <p:spPr>
          <a:xfrm>
            <a:off x="5681310" y="1032413"/>
            <a:ext cx="3398185" cy="139231"/>
          </a:xfrm>
          <a:prstGeom prst="rect">
            <a:avLst/>
          </a:prstGeom>
          <a:solidFill>
            <a:srgbClr val="A8DB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任意多边形: 形状 17">
            <a:extLst>
              <a:ext uri="{FF2B5EF4-FFF2-40B4-BE49-F238E27FC236}">
                <a16:creationId xmlns:a16="http://schemas.microsoft.com/office/drawing/2014/main" id="{36548CD1-79CC-4E41-96DF-C2A8E08BE743}"/>
              </a:ext>
            </a:extLst>
          </p:cNvPr>
          <p:cNvSpPr/>
          <p:nvPr/>
        </p:nvSpPr>
        <p:spPr>
          <a:xfrm>
            <a:off x="4135135" y="1270051"/>
            <a:ext cx="4955686" cy="2843147"/>
          </a:xfrm>
          <a:custGeom>
            <a:avLst/>
            <a:gdLst>
              <a:gd name="connsiteX0" fmla="*/ 6644640 w 6667500"/>
              <a:gd name="connsiteY0" fmla="*/ 22860 h 3825240"/>
              <a:gd name="connsiteX1" fmla="*/ 6667500 w 6667500"/>
              <a:gd name="connsiteY1" fmla="*/ 3817620 h 3825240"/>
              <a:gd name="connsiteX2" fmla="*/ 0 w 6667500"/>
              <a:gd name="connsiteY2" fmla="*/ 3825240 h 3825240"/>
              <a:gd name="connsiteX3" fmla="*/ 2209800 w 6667500"/>
              <a:gd name="connsiteY3" fmla="*/ 0 h 3825240"/>
              <a:gd name="connsiteX4" fmla="*/ 6644640 w 6667500"/>
              <a:gd name="connsiteY4" fmla="*/ 22860 h 3825240"/>
              <a:gd name="connsiteX0" fmla="*/ 6644640 w 6667500"/>
              <a:gd name="connsiteY0" fmla="*/ 22860 h 3825240"/>
              <a:gd name="connsiteX1" fmla="*/ 6667500 w 6667500"/>
              <a:gd name="connsiteY1" fmla="*/ 3817620 h 3825240"/>
              <a:gd name="connsiteX2" fmla="*/ 0 w 6667500"/>
              <a:gd name="connsiteY2" fmla="*/ 3825240 h 3825240"/>
              <a:gd name="connsiteX3" fmla="*/ 2263140 w 6667500"/>
              <a:gd name="connsiteY3" fmla="*/ 0 h 3825240"/>
              <a:gd name="connsiteX4" fmla="*/ 6644640 w 6667500"/>
              <a:gd name="connsiteY4" fmla="*/ 22860 h 3825240"/>
              <a:gd name="connsiteX0" fmla="*/ 6659880 w 6667500"/>
              <a:gd name="connsiteY0" fmla="*/ 0 h 3825240"/>
              <a:gd name="connsiteX1" fmla="*/ 6667500 w 6667500"/>
              <a:gd name="connsiteY1" fmla="*/ 3817620 h 3825240"/>
              <a:gd name="connsiteX2" fmla="*/ 0 w 6667500"/>
              <a:gd name="connsiteY2" fmla="*/ 3825240 h 3825240"/>
              <a:gd name="connsiteX3" fmla="*/ 2263140 w 6667500"/>
              <a:gd name="connsiteY3" fmla="*/ 0 h 3825240"/>
              <a:gd name="connsiteX4" fmla="*/ 6659880 w 6667500"/>
              <a:gd name="connsiteY4" fmla="*/ 0 h 3825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67500" h="3825240">
                <a:moveTo>
                  <a:pt x="6659880" y="0"/>
                </a:moveTo>
                <a:lnTo>
                  <a:pt x="6667500" y="3817620"/>
                </a:lnTo>
                <a:lnTo>
                  <a:pt x="0" y="3825240"/>
                </a:lnTo>
                <a:lnTo>
                  <a:pt x="2263140" y="0"/>
                </a:lnTo>
                <a:lnTo>
                  <a:pt x="665988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0" name="矩形 259">
            <a:extLst>
              <a:ext uri="{FF2B5EF4-FFF2-40B4-BE49-F238E27FC236}">
                <a16:creationId xmlns:a16="http://schemas.microsoft.com/office/drawing/2014/main" id="{47ECBD5C-F623-41D6-96B8-1D949E3824D7}"/>
              </a:ext>
            </a:extLst>
          </p:cNvPr>
          <p:cNvSpPr/>
          <p:nvPr/>
        </p:nvSpPr>
        <p:spPr>
          <a:xfrm>
            <a:off x="60126" y="1408428"/>
            <a:ext cx="1119950" cy="123471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7200" dirty="0">
                <a:solidFill>
                  <a:schemeClr val="bg1"/>
                </a:solidFill>
                <a:latin typeface="Bodoni MT" panose="02070603080606020203" pitchFamily="18" charset="0"/>
                <a:ea typeface="微软雅黑" pitchFamily="34" charset="-122"/>
              </a:rPr>
              <a:t>01</a:t>
            </a:r>
          </a:p>
        </p:txBody>
      </p:sp>
      <p:sp>
        <p:nvSpPr>
          <p:cNvPr id="471" name="矩形 260">
            <a:extLst>
              <a:ext uri="{FF2B5EF4-FFF2-40B4-BE49-F238E27FC236}">
                <a16:creationId xmlns:a16="http://schemas.microsoft.com/office/drawing/2014/main" id="{9F02DEB3-836A-47D8-B43A-E7C0D7086346}"/>
              </a:ext>
            </a:extLst>
          </p:cNvPr>
          <p:cNvSpPr/>
          <p:nvPr/>
        </p:nvSpPr>
        <p:spPr>
          <a:xfrm>
            <a:off x="1373907" y="1266511"/>
            <a:ext cx="2319113" cy="12591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Overview </a:t>
            </a:r>
          </a:p>
          <a:p>
            <a:pPr algn="ctr">
              <a:lnSpc>
                <a:spcPct val="120000"/>
              </a:lnSpc>
            </a:pPr>
            <a:r>
              <a:rPr lang="en-US" altLang="zh-CN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of work</a:t>
            </a:r>
          </a:p>
        </p:txBody>
      </p:sp>
      <p:cxnSp>
        <p:nvCxnSpPr>
          <p:cNvPr id="472" name="直接连接符 261">
            <a:extLst>
              <a:ext uri="{FF2B5EF4-FFF2-40B4-BE49-F238E27FC236}">
                <a16:creationId xmlns:a16="http://schemas.microsoft.com/office/drawing/2014/main" id="{45324DCD-C518-49AE-95EA-2E185DB86DA1}"/>
              </a:ext>
            </a:extLst>
          </p:cNvPr>
          <p:cNvCxnSpPr>
            <a:cxnSpLocks/>
          </p:cNvCxnSpPr>
          <p:nvPr/>
        </p:nvCxnSpPr>
        <p:spPr>
          <a:xfrm>
            <a:off x="980968" y="2584419"/>
            <a:ext cx="3064319" cy="0"/>
          </a:xfrm>
          <a:prstGeom prst="line">
            <a:avLst/>
          </a:prstGeom>
          <a:ln w="571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3" name="TextBox 23">
            <a:extLst>
              <a:ext uri="{FF2B5EF4-FFF2-40B4-BE49-F238E27FC236}">
                <a16:creationId xmlns:a16="http://schemas.microsoft.com/office/drawing/2014/main" id="{90522EC6-4D90-433B-97B3-2E4C77F5F22D}"/>
              </a:ext>
            </a:extLst>
          </p:cNvPr>
          <p:cNvSpPr txBox="1"/>
          <p:nvPr/>
        </p:nvSpPr>
        <p:spPr>
          <a:xfrm>
            <a:off x="1269090" y="2727965"/>
            <a:ext cx="2646071" cy="605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1400" dirty="0">
                <a:solidFill>
                  <a:schemeClr val="bg1"/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Click here to add text Click here to add text click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739414">
            <a:off x="4976764" y="2086436"/>
            <a:ext cx="3740896" cy="2188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653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eb71ab9f-326c-4dca-abb7-7879d6cb945a"/>
          <p:cNvGrpSpPr>
            <a:grpSpLocks noChangeAspect="1"/>
          </p:cNvGrpSpPr>
          <p:nvPr/>
        </p:nvGrpSpPr>
        <p:grpSpPr>
          <a:xfrm>
            <a:off x="611560" y="740568"/>
            <a:ext cx="7866478" cy="3593157"/>
            <a:chOff x="1334283" y="1436425"/>
            <a:chExt cx="9377068" cy="4283147"/>
          </a:xfrm>
        </p:grpSpPr>
        <p:grpSp>
          <p:nvGrpSpPr>
            <p:cNvPr id="8" name="Group 6"/>
            <p:cNvGrpSpPr/>
            <p:nvPr/>
          </p:nvGrpSpPr>
          <p:grpSpPr>
            <a:xfrm>
              <a:off x="2393505" y="1436425"/>
              <a:ext cx="2188444" cy="856558"/>
              <a:chOff x="2615766" y="2382903"/>
              <a:chExt cx="2188444" cy="856558"/>
            </a:xfrm>
          </p:grpSpPr>
          <p:sp>
            <p:nvSpPr>
              <p:cNvPr id="30" name="TextBox 28"/>
              <p:cNvSpPr txBox="1"/>
              <p:nvPr/>
            </p:nvSpPr>
            <p:spPr>
              <a:xfrm>
                <a:off x="3388438" y="2382903"/>
                <a:ext cx="1415772" cy="338554"/>
              </a:xfrm>
              <a:prstGeom prst="rect">
                <a:avLst/>
              </a:prstGeom>
              <a:noFill/>
            </p:spPr>
            <p:txBody>
              <a:bodyPr wrap="none">
                <a:normAutofit fontScale="92500" lnSpcReduction="20000"/>
              </a:bodyPr>
              <a:lstStyle/>
              <a:p>
                <a:pPr algn="r"/>
                <a:r>
                  <a:rPr lang="en-US" altLang="zh-CN" sz="1600" b="1" dirty="0">
                    <a:solidFill>
                      <a:schemeClr val="accent2"/>
                    </a:solidFill>
                  </a:rPr>
                  <a:t>Title text preset</a:t>
                </a:r>
                <a:endParaRPr lang="zh-CN" altLang="en-US" sz="1600" b="1" dirty="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1" name="TextBox 29"/>
              <p:cNvSpPr txBox="1"/>
              <p:nvPr/>
            </p:nvSpPr>
            <p:spPr>
              <a:xfrm>
                <a:off x="2615766" y="2639296"/>
                <a:ext cx="2188443" cy="600165"/>
              </a:xfrm>
              <a:prstGeom prst="rect">
                <a:avLst/>
              </a:prstGeom>
              <a:noFill/>
            </p:spPr>
            <p:txBody>
              <a:bodyPr wrap="square">
                <a:normAutofit fontScale="85000" lnSpcReduction="20000"/>
              </a:bodyPr>
              <a:lstStyle/>
              <a:p>
                <a:pPr algn="r">
                  <a:lnSpc>
                    <a:spcPct val="120000"/>
                  </a:lnSpc>
                </a:pPr>
                <a:r>
                  <a:rPr lang="en-US" altLang="zh-CN" sz="11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This part of the content as a text typesetting placeholder display(Recommended theme font)</a:t>
                </a:r>
                <a:endParaRPr lang="zh-CN" altLang="en-US" sz="11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grpSp>
          <p:nvGrpSpPr>
            <p:cNvPr id="9" name="Group 7"/>
            <p:cNvGrpSpPr/>
            <p:nvPr/>
          </p:nvGrpSpPr>
          <p:grpSpPr>
            <a:xfrm>
              <a:off x="8257308" y="1976178"/>
              <a:ext cx="2188441" cy="855320"/>
              <a:chOff x="2615766" y="3418610"/>
              <a:chExt cx="2188443" cy="855320"/>
            </a:xfrm>
          </p:grpSpPr>
          <p:sp>
            <p:nvSpPr>
              <p:cNvPr id="28" name="TextBox 26"/>
              <p:cNvSpPr txBox="1"/>
              <p:nvPr/>
            </p:nvSpPr>
            <p:spPr>
              <a:xfrm>
                <a:off x="2615766" y="3418610"/>
                <a:ext cx="1415773" cy="338554"/>
              </a:xfrm>
              <a:prstGeom prst="rect">
                <a:avLst/>
              </a:prstGeom>
              <a:noFill/>
            </p:spPr>
            <p:txBody>
              <a:bodyPr wrap="none">
                <a:normAutofit fontScale="92500" lnSpcReduction="20000"/>
              </a:bodyPr>
              <a:lstStyle/>
              <a:p>
                <a:r>
                  <a:rPr lang="en-US" altLang="zh-CN" sz="1600" b="1" dirty="0">
                    <a:solidFill>
                      <a:schemeClr val="accent3"/>
                    </a:solidFill>
                  </a:rPr>
                  <a:t>Title text preset</a:t>
                </a:r>
                <a:endParaRPr lang="zh-CN" altLang="en-US" sz="1600" b="1" dirty="0">
                  <a:solidFill>
                    <a:schemeClr val="accent3"/>
                  </a:solidFill>
                </a:endParaRPr>
              </a:p>
            </p:txBody>
          </p:sp>
          <p:sp>
            <p:nvSpPr>
              <p:cNvPr id="29" name="TextBox 27"/>
              <p:cNvSpPr txBox="1"/>
              <p:nvPr/>
            </p:nvSpPr>
            <p:spPr>
              <a:xfrm>
                <a:off x="2615766" y="3673767"/>
                <a:ext cx="2188443" cy="600163"/>
              </a:xfrm>
              <a:prstGeom prst="rect">
                <a:avLst/>
              </a:prstGeom>
              <a:noFill/>
            </p:spPr>
            <p:txBody>
              <a:bodyPr wrap="square">
                <a:normAutofit fontScale="85000" lnSpcReduction="20000"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altLang="zh-CN" sz="11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This part of the content as a text typesetting placeholder display(Recommended theme font)</a:t>
                </a:r>
                <a:endParaRPr lang="zh-CN" altLang="en-US" sz="11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grpSp>
          <p:nvGrpSpPr>
            <p:cNvPr id="10" name="Group 8"/>
            <p:cNvGrpSpPr/>
            <p:nvPr/>
          </p:nvGrpSpPr>
          <p:grpSpPr>
            <a:xfrm>
              <a:off x="8522908" y="4864252"/>
              <a:ext cx="2188443" cy="855320"/>
              <a:chOff x="2615766" y="4433853"/>
              <a:chExt cx="2188443" cy="855320"/>
            </a:xfrm>
          </p:grpSpPr>
          <p:sp>
            <p:nvSpPr>
              <p:cNvPr id="26" name="TextBox 24"/>
              <p:cNvSpPr txBox="1"/>
              <p:nvPr/>
            </p:nvSpPr>
            <p:spPr>
              <a:xfrm>
                <a:off x="2615766" y="4433853"/>
                <a:ext cx="1415772" cy="338554"/>
              </a:xfrm>
              <a:prstGeom prst="rect">
                <a:avLst/>
              </a:prstGeom>
              <a:noFill/>
            </p:spPr>
            <p:txBody>
              <a:bodyPr wrap="none">
                <a:normAutofit fontScale="92500" lnSpcReduction="20000"/>
              </a:bodyPr>
              <a:lstStyle/>
              <a:p>
                <a:r>
                  <a:rPr lang="en-US" altLang="zh-CN" sz="1600" b="1" dirty="0">
                    <a:solidFill>
                      <a:schemeClr val="accent4"/>
                    </a:solidFill>
                  </a:rPr>
                  <a:t>Title text preset</a:t>
                </a:r>
                <a:endParaRPr lang="zh-CN" altLang="en-US" sz="1600" b="1" dirty="0">
                  <a:solidFill>
                    <a:schemeClr val="accent4"/>
                  </a:solidFill>
                </a:endParaRPr>
              </a:p>
            </p:txBody>
          </p:sp>
          <p:sp>
            <p:nvSpPr>
              <p:cNvPr id="27" name="TextBox 25"/>
              <p:cNvSpPr txBox="1"/>
              <p:nvPr/>
            </p:nvSpPr>
            <p:spPr>
              <a:xfrm>
                <a:off x="2615766" y="4689010"/>
                <a:ext cx="2188443" cy="600163"/>
              </a:xfrm>
              <a:prstGeom prst="rect">
                <a:avLst/>
              </a:prstGeom>
              <a:noFill/>
            </p:spPr>
            <p:txBody>
              <a:bodyPr wrap="square">
                <a:normAutofit fontScale="85000" lnSpcReduction="20000"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altLang="zh-CN" sz="11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This part of the content as a text typesetting placeholder display(Recommended theme font)</a:t>
                </a:r>
                <a:endParaRPr lang="zh-CN" altLang="en-US" sz="11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grpSp>
          <p:nvGrpSpPr>
            <p:cNvPr id="11" name="Group 9"/>
            <p:cNvGrpSpPr/>
            <p:nvPr/>
          </p:nvGrpSpPr>
          <p:grpSpPr>
            <a:xfrm>
              <a:off x="1334283" y="4214413"/>
              <a:ext cx="2188443" cy="855320"/>
              <a:chOff x="2615766" y="5589923"/>
              <a:chExt cx="2188443" cy="855320"/>
            </a:xfrm>
          </p:grpSpPr>
          <p:sp>
            <p:nvSpPr>
              <p:cNvPr id="24" name="TextBox 22"/>
              <p:cNvSpPr txBox="1"/>
              <p:nvPr/>
            </p:nvSpPr>
            <p:spPr>
              <a:xfrm>
                <a:off x="3388437" y="5589923"/>
                <a:ext cx="1415772" cy="338554"/>
              </a:xfrm>
              <a:prstGeom prst="rect">
                <a:avLst/>
              </a:prstGeom>
              <a:noFill/>
            </p:spPr>
            <p:txBody>
              <a:bodyPr wrap="none">
                <a:normAutofit fontScale="92500" lnSpcReduction="20000"/>
              </a:bodyPr>
              <a:lstStyle/>
              <a:p>
                <a:pPr algn="r"/>
                <a:r>
                  <a:rPr lang="en-US" altLang="zh-CN" sz="1600" b="1" dirty="0">
                    <a:solidFill>
                      <a:schemeClr val="accent5"/>
                    </a:solidFill>
                  </a:rPr>
                  <a:t>Title text preset</a:t>
                </a:r>
                <a:endParaRPr lang="zh-CN" altLang="en-US" sz="1600" b="1" dirty="0">
                  <a:solidFill>
                    <a:schemeClr val="accent5"/>
                  </a:solidFill>
                </a:endParaRPr>
              </a:p>
            </p:txBody>
          </p:sp>
          <p:sp>
            <p:nvSpPr>
              <p:cNvPr id="25" name="TextBox 23"/>
              <p:cNvSpPr txBox="1"/>
              <p:nvPr/>
            </p:nvSpPr>
            <p:spPr>
              <a:xfrm>
                <a:off x="2615766" y="5845080"/>
                <a:ext cx="2188443" cy="600163"/>
              </a:xfrm>
              <a:prstGeom prst="rect">
                <a:avLst/>
              </a:prstGeom>
              <a:noFill/>
            </p:spPr>
            <p:txBody>
              <a:bodyPr wrap="square">
                <a:normAutofit fontScale="85000" lnSpcReduction="20000"/>
              </a:bodyPr>
              <a:lstStyle/>
              <a:p>
                <a:pPr algn="r">
                  <a:lnSpc>
                    <a:spcPct val="120000"/>
                  </a:lnSpc>
                </a:pPr>
                <a:r>
                  <a:rPr lang="en-US" altLang="zh-CN" sz="11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This part of the content as a text typesetting placeholder display(Recommended theme font)</a:t>
                </a:r>
                <a:endParaRPr lang="zh-CN" altLang="en-US" sz="11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grpSp>
          <p:nvGrpSpPr>
            <p:cNvPr id="12" name="Group 10"/>
            <p:cNvGrpSpPr/>
            <p:nvPr/>
          </p:nvGrpSpPr>
          <p:grpSpPr>
            <a:xfrm>
              <a:off x="4779162" y="1667945"/>
              <a:ext cx="277647" cy="276819"/>
              <a:chOff x="4779160" y="1531137"/>
              <a:chExt cx="277647" cy="276819"/>
            </a:xfrm>
          </p:grpSpPr>
          <p:sp>
            <p:nvSpPr>
              <p:cNvPr id="22" name="Oval 20"/>
              <p:cNvSpPr/>
              <p:nvPr/>
            </p:nvSpPr>
            <p:spPr>
              <a:xfrm>
                <a:off x="4812881" y="1564444"/>
                <a:ext cx="199270" cy="199270"/>
              </a:xfrm>
              <a:prstGeom prst="ellipse">
                <a:avLst/>
              </a:prstGeom>
              <a:solidFill>
                <a:schemeClr val="accent2"/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dirty="0"/>
              </a:p>
            </p:txBody>
          </p:sp>
          <p:sp>
            <p:nvSpPr>
              <p:cNvPr id="23" name="Freeform: Shape 21"/>
              <p:cNvSpPr>
                <a:spLocks/>
              </p:cNvSpPr>
              <p:nvPr/>
            </p:nvSpPr>
            <p:spPr bwMode="auto">
              <a:xfrm>
                <a:off x="4779160" y="1531137"/>
                <a:ext cx="277647" cy="276819"/>
              </a:xfrm>
              <a:custGeom>
                <a:avLst/>
                <a:gdLst>
                  <a:gd name="T0" fmla="*/ 212 w 423"/>
                  <a:gd name="T1" fmla="*/ 0 h 424"/>
                  <a:gd name="T2" fmla="*/ 0 w 423"/>
                  <a:gd name="T3" fmla="*/ 212 h 424"/>
                  <a:gd name="T4" fmla="*/ 212 w 423"/>
                  <a:gd name="T5" fmla="*/ 424 h 424"/>
                  <a:gd name="T6" fmla="*/ 423 w 423"/>
                  <a:gd name="T7" fmla="*/ 212 h 424"/>
                  <a:gd name="T8" fmla="*/ 212 w 423"/>
                  <a:gd name="T9" fmla="*/ 0 h 424"/>
                  <a:gd name="T10" fmla="*/ 212 w 423"/>
                  <a:gd name="T11" fmla="*/ 386 h 424"/>
                  <a:gd name="T12" fmla="*/ 38 w 423"/>
                  <a:gd name="T13" fmla="*/ 212 h 424"/>
                  <a:gd name="T14" fmla="*/ 212 w 423"/>
                  <a:gd name="T15" fmla="*/ 38 h 424"/>
                  <a:gd name="T16" fmla="*/ 386 w 423"/>
                  <a:gd name="T17" fmla="*/ 212 h 424"/>
                  <a:gd name="T18" fmla="*/ 212 w 423"/>
                  <a:gd name="T19" fmla="*/ 386 h 4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23" h="424">
                    <a:moveTo>
                      <a:pt x="212" y="0"/>
                    </a:moveTo>
                    <a:cubicBezTo>
                      <a:pt x="95" y="0"/>
                      <a:pt x="0" y="95"/>
                      <a:pt x="0" y="212"/>
                    </a:cubicBezTo>
                    <a:cubicBezTo>
                      <a:pt x="0" y="329"/>
                      <a:pt x="95" y="424"/>
                      <a:pt x="212" y="424"/>
                    </a:cubicBezTo>
                    <a:cubicBezTo>
                      <a:pt x="329" y="424"/>
                      <a:pt x="423" y="329"/>
                      <a:pt x="423" y="212"/>
                    </a:cubicBezTo>
                    <a:cubicBezTo>
                      <a:pt x="423" y="95"/>
                      <a:pt x="329" y="0"/>
                      <a:pt x="212" y="0"/>
                    </a:cubicBezTo>
                    <a:close/>
                    <a:moveTo>
                      <a:pt x="212" y="386"/>
                    </a:moveTo>
                    <a:cubicBezTo>
                      <a:pt x="116" y="386"/>
                      <a:pt x="38" y="308"/>
                      <a:pt x="38" y="212"/>
                    </a:cubicBezTo>
                    <a:cubicBezTo>
                      <a:pt x="38" y="116"/>
                      <a:pt x="116" y="38"/>
                      <a:pt x="212" y="38"/>
                    </a:cubicBezTo>
                    <a:cubicBezTo>
                      <a:pt x="308" y="38"/>
                      <a:pt x="386" y="116"/>
                      <a:pt x="386" y="212"/>
                    </a:cubicBezTo>
                    <a:cubicBezTo>
                      <a:pt x="386" y="308"/>
                      <a:pt x="308" y="386"/>
                      <a:pt x="212" y="38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p14="http://schemas.microsoft.com/office/powerpoint/2010/main" xmlns:a14="http://schemas.microsoft.com/office/drawing/2010/main" xmlns:lc="http://schemas.openxmlformats.org/drawingml/2006/lockedCanvas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dirty="0"/>
              </a:p>
            </p:txBody>
          </p:sp>
        </p:grpSp>
        <p:grpSp>
          <p:nvGrpSpPr>
            <p:cNvPr id="13" name="Group 11"/>
            <p:cNvGrpSpPr/>
            <p:nvPr/>
          </p:nvGrpSpPr>
          <p:grpSpPr>
            <a:xfrm>
              <a:off x="7869203" y="2205237"/>
              <a:ext cx="277647" cy="276819"/>
              <a:chOff x="7869202" y="2205237"/>
              <a:chExt cx="277647" cy="276819"/>
            </a:xfrm>
          </p:grpSpPr>
          <p:sp>
            <p:nvSpPr>
              <p:cNvPr id="20" name="Oval 18"/>
              <p:cNvSpPr/>
              <p:nvPr/>
            </p:nvSpPr>
            <p:spPr>
              <a:xfrm>
                <a:off x="7902923" y="2238544"/>
                <a:ext cx="199270" cy="199270"/>
              </a:xfrm>
              <a:prstGeom prst="ellipse">
                <a:avLst/>
              </a:prstGeom>
              <a:solidFill>
                <a:schemeClr val="accent3"/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dirty="0"/>
              </a:p>
            </p:txBody>
          </p:sp>
          <p:sp>
            <p:nvSpPr>
              <p:cNvPr id="21" name="Freeform: Shape 19"/>
              <p:cNvSpPr>
                <a:spLocks/>
              </p:cNvSpPr>
              <p:nvPr/>
            </p:nvSpPr>
            <p:spPr bwMode="auto">
              <a:xfrm>
                <a:off x="7869202" y="2205237"/>
                <a:ext cx="277647" cy="276819"/>
              </a:xfrm>
              <a:custGeom>
                <a:avLst/>
                <a:gdLst>
                  <a:gd name="T0" fmla="*/ 212 w 423"/>
                  <a:gd name="T1" fmla="*/ 0 h 424"/>
                  <a:gd name="T2" fmla="*/ 0 w 423"/>
                  <a:gd name="T3" fmla="*/ 212 h 424"/>
                  <a:gd name="T4" fmla="*/ 212 w 423"/>
                  <a:gd name="T5" fmla="*/ 424 h 424"/>
                  <a:gd name="T6" fmla="*/ 423 w 423"/>
                  <a:gd name="T7" fmla="*/ 212 h 424"/>
                  <a:gd name="T8" fmla="*/ 212 w 423"/>
                  <a:gd name="T9" fmla="*/ 0 h 424"/>
                  <a:gd name="T10" fmla="*/ 212 w 423"/>
                  <a:gd name="T11" fmla="*/ 386 h 424"/>
                  <a:gd name="T12" fmla="*/ 38 w 423"/>
                  <a:gd name="T13" fmla="*/ 212 h 424"/>
                  <a:gd name="T14" fmla="*/ 212 w 423"/>
                  <a:gd name="T15" fmla="*/ 38 h 424"/>
                  <a:gd name="T16" fmla="*/ 386 w 423"/>
                  <a:gd name="T17" fmla="*/ 212 h 424"/>
                  <a:gd name="T18" fmla="*/ 212 w 423"/>
                  <a:gd name="T19" fmla="*/ 386 h 4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23" h="424">
                    <a:moveTo>
                      <a:pt x="212" y="0"/>
                    </a:moveTo>
                    <a:cubicBezTo>
                      <a:pt x="95" y="0"/>
                      <a:pt x="0" y="95"/>
                      <a:pt x="0" y="212"/>
                    </a:cubicBezTo>
                    <a:cubicBezTo>
                      <a:pt x="0" y="329"/>
                      <a:pt x="95" y="424"/>
                      <a:pt x="212" y="424"/>
                    </a:cubicBezTo>
                    <a:cubicBezTo>
                      <a:pt x="329" y="424"/>
                      <a:pt x="423" y="329"/>
                      <a:pt x="423" y="212"/>
                    </a:cubicBezTo>
                    <a:cubicBezTo>
                      <a:pt x="423" y="95"/>
                      <a:pt x="329" y="0"/>
                      <a:pt x="212" y="0"/>
                    </a:cubicBezTo>
                    <a:close/>
                    <a:moveTo>
                      <a:pt x="212" y="386"/>
                    </a:moveTo>
                    <a:cubicBezTo>
                      <a:pt x="116" y="386"/>
                      <a:pt x="38" y="308"/>
                      <a:pt x="38" y="212"/>
                    </a:cubicBezTo>
                    <a:cubicBezTo>
                      <a:pt x="38" y="116"/>
                      <a:pt x="116" y="38"/>
                      <a:pt x="212" y="38"/>
                    </a:cubicBezTo>
                    <a:cubicBezTo>
                      <a:pt x="308" y="38"/>
                      <a:pt x="386" y="116"/>
                      <a:pt x="386" y="212"/>
                    </a:cubicBezTo>
                    <a:cubicBezTo>
                      <a:pt x="386" y="308"/>
                      <a:pt x="308" y="386"/>
                      <a:pt x="212" y="38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  <a:extLst>
                <a:ext uri="{91240B29-F687-4f45-9708-019B960494DF}">
                  <a14:hiddenLine xmlns:p14="http://schemas.microsoft.com/office/powerpoint/2010/main" xmlns:a14="http://schemas.microsoft.com/office/drawing/2010/main" xmlns:lc="http://schemas.openxmlformats.org/drawingml/2006/lockedCanvas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dirty="0"/>
              </a:p>
            </p:txBody>
          </p:sp>
        </p:grpSp>
        <p:grpSp>
          <p:nvGrpSpPr>
            <p:cNvPr id="14" name="Group 12"/>
            <p:cNvGrpSpPr/>
            <p:nvPr/>
          </p:nvGrpSpPr>
          <p:grpSpPr>
            <a:xfrm>
              <a:off x="8102194" y="5100625"/>
              <a:ext cx="277647" cy="276819"/>
              <a:chOff x="8102193" y="5100625"/>
              <a:chExt cx="277647" cy="276819"/>
            </a:xfrm>
          </p:grpSpPr>
          <p:sp>
            <p:nvSpPr>
              <p:cNvPr id="18" name="Oval 16"/>
              <p:cNvSpPr/>
              <p:nvPr/>
            </p:nvSpPr>
            <p:spPr>
              <a:xfrm>
                <a:off x="8135914" y="5133932"/>
                <a:ext cx="199270" cy="199270"/>
              </a:xfrm>
              <a:prstGeom prst="ellipse">
                <a:avLst/>
              </a:prstGeom>
              <a:solidFill>
                <a:schemeClr val="accent4"/>
              </a:solidFill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dirty="0"/>
              </a:p>
            </p:txBody>
          </p:sp>
          <p:sp>
            <p:nvSpPr>
              <p:cNvPr id="19" name="Freeform: Shape 17"/>
              <p:cNvSpPr>
                <a:spLocks/>
              </p:cNvSpPr>
              <p:nvPr/>
            </p:nvSpPr>
            <p:spPr bwMode="auto">
              <a:xfrm>
                <a:off x="8102193" y="5100625"/>
                <a:ext cx="277647" cy="276819"/>
              </a:xfrm>
              <a:custGeom>
                <a:avLst/>
                <a:gdLst>
                  <a:gd name="T0" fmla="*/ 212 w 423"/>
                  <a:gd name="T1" fmla="*/ 0 h 424"/>
                  <a:gd name="T2" fmla="*/ 0 w 423"/>
                  <a:gd name="T3" fmla="*/ 212 h 424"/>
                  <a:gd name="T4" fmla="*/ 212 w 423"/>
                  <a:gd name="T5" fmla="*/ 424 h 424"/>
                  <a:gd name="T6" fmla="*/ 423 w 423"/>
                  <a:gd name="T7" fmla="*/ 212 h 424"/>
                  <a:gd name="T8" fmla="*/ 212 w 423"/>
                  <a:gd name="T9" fmla="*/ 0 h 424"/>
                  <a:gd name="T10" fmla="*/ 212 w 423"/>
                  <a:gd name="T11" fmla="*/ 386 h 424"/>
                  <a:gd name="T12" fmla="*/ 38 w 423"/>
                  <a:gd name="T13" fmla="*/ 212 h 424"/>
                  <a:gd name="T14" fmla="*/ 212 w 423"/>
                  <a:gd name="T15" fmla="*/ 38 h 424"/>
                  <a:gd name="T16" fmla="*/ 386 w 423"/>
                  <a:gd name="T17" fmla="*/ 212 h 424"/>
                  <a:gd name="T18" fmla="*/ 212 w 423"/>
                  <a:gd name="T19" fmla="*/ 386 h 4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23" h="424">
                    <a:moveTo>
                      <a:pt x="212" y="0"/>
                    </a:moveTo>
                    <a:cubicBezTo>
                      <a:pt x="95" y="0"/>
                      <a:pt x="0" y="95"/>
                      <a:pt x="0" y="212"/>
                    </a:cubicBezTo>
                    <a:cubicBezTo>
                      <a:pt x="0" y="329"/>
                      <a:pt x="95" y="424"/>
                      <a:pt x="212" y="424"/>
                    </a:cubicBezTo>
                    <a:cubicBezTo>
                      <a:pt x="329" y="424"/>
                      <a:pt x="423" y="329"/>
                      <a:pt x="423" y="212"/>
                    </a:cubicBezTo>
                    <a:cubicBezTo>
                      <a:pt x="423" y="95"/>
                      <a:pt x="329" y="0"/>
                      <a:pt x="212" y="0"/>
                    </a:cubicBezTo>
                    <a:close/>
                    <a:moveTo>
                      <a:pt x="212" y="386"/>
                    </a:moveTo>
                    <a:cubicBezTo>
                      <a:pt x="116" y="386"/>
                      <a:pt x="38" y="308"/>
                      <a:pt x="38" y="212"/>
                    </a:cubicBezTo>
                    <a:cubicBezTo>
                      <a:pt x="38" y="116"/>
                      <a:pt x="116" y="38"/>
                      <a:pt x="212" y="38"/>
                    </a:cubicBezTo>
                    <a:cubicBezTo>
                      <a:pt x="308" y="38"/>
                      <a:pt x="386" y="116"/>
                      <a:pt x="386" y="212"/>
                    </a:cubicBezTo>
                    <a:cubicBezTo>
                      <a:pt x="386" y="308"/>
                      <a:pt x="308" y="386"/>
                      <a:pt x="212" y="38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  <a:extLst>
                <a:ext uri="{91240B29-F687-4f45-9708-019B960494DF}">
                  <a14:hiddenLine xmlns:p14="http://schemas.microsoft.com/office/powerpoint/2010/main" xmlns:a14="http://schemas.microsoft.com/office/drawing/2010/main" xmlns:lc="http://schemas.openxmlformats.org/drawingml/2006/lockedCanvas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dirty="0"/>
              </a:p>
            </p:txBody>
          </p:sp>
        </p:grpSp>
        <p:grpSp>
          <p:nvGrpSpPr>
            <p:cNvPr id="15" name="Group 13"/>
            <p:cNvGrpSpPr/>
            <p:nvPr/>
          </p:nvGrpSpPr>
          <p:grpSpPr>
            <a:xfrm>
              <a:off x="3652845" y="4445321"/>
              <a:ext cx="277647" cy="276819"/>
              <a:chOff x="4779160" y="1531137"/>
              <a:chExt cx="277647" cy="276819"/>
            </a:xfrm>
            <a:solidFill>
              <a:schemeClr val="accent5"/>
            </a:solidFill>
          </p:grpSpPr>
          <p:sp>
            <p:nvSpPr>
              <p:cNvPr id="16" name="Oval 14"/>
              <p:cNvSpPr/>
              <p:nvPr/>
            </p:nvSpPr>
            <p:spPr>
              <a:xfrm>
                <a:off x="4812881" y="1564444"/>
                <a:ext cx="199270" cy="199270"/>
              </a:xfrm>
              <a:prstGeom prst="ellipse">
                <a:avLst/>
              </a:prstGeom>
              <a:grpFill/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dirty="0"/>
              </a:p>
            </p:txBody>
          </p:sp>
          <p:sp>
            <p:nvSpPr>
              <p:cNvPr id="17" name="Freeform: Shape 15"/>
              <p:cNvSpPr>
                <a:spLocks/>
              </p:cNvSpPr>
              <p:nvPr/>
            </p:nvSpPr>
            <p:spPr bwMode="auto">
              <a:xfrm>
                <a:off x="4779160" y="1531137"/>
                <a:ext cx="277647" cy="276819"/>
              </a:xfrm>
              <a:custGeom>
                <a:avLst/>
                <a:gdLst>
                  <a:gd name="T0" fmla="*/ 212 w 423"/>
                  <a:gd name="T1" fmla="*/ 0 h 424"/>
                  <a:gd name="T2" fmla="*/ 0 w 423"/>
                  <a:gd name="T3" fmla="*/ 212 h 424"/>
                  <a:gd name="T4" fmla="*/ 212 w 423"/>
                  <a:gd name="T5" fmla="*/ 424 h 424"/>
                  <a:gd name="T6" fmla="*/ 423 w 423"/>
                  <a:gd name="T7" fmla="*/ 212 h 424"/>
                  <a:gd name="T8" fmla="*/ 212 w 423"/>
                  <a:gd name="T9" fmla="*/ 0 h 424"/>
                  <a:gd name="T10" fmla="*/ 212 w 423"/>
                  <a:gd name="T11" fmla="*/ 386 h 424"/>
                  <a:gd name="T12" fmla="*/ 38 w 423"/>
                  <a:gd name="T13" fmla="*/ 212 h 424"/>
                  <a:gd name="T14" fmla="*/ 212 w 423"/>
                  <a:gd name="T15" fmla="*/ 38 h 424"/>
                  <a:gd name="T16" fmla="*/ 386 w 423"/>
                  <a:gd name="T17" fmla="*/ 212 h 424"/>
                  <a:gd name="T18" fmla="*/ 212 w 423"/>
                  <a:gd name="T19" fmla="*/ 386 h 4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23" h="424">
                    <a:moveTo>
                      <a:pt x="212" y="0"/>
                    </a:moveTo>
                    <a:cubicBezTo>
                      <a:pt x="95" y="0"/>
                      <a:pt x="0" y="95"/>
                      <a:pt x="0" y="212"/>
                    </a:cubicBezTo>
                    <a:cubicBezTo>
                      <a:pt x="0" y="329"/>
                      <a:pt x="95" y="424"/>
                      <a:pt x="212" y="424"/>
                    </a:cubicBezTo>
                    <a:cubicBezTo>
                      <a:pt x="329" y="424"/>
                      <a:pt x="423" y="329"/>
                      <a:pt x="423" y="212"/>
                    </a:cubicBezTo>
                    <a:cubicBezTo>
                      <a:pt x="423" y="95"/>
                      <a:pt x="329" y="0"/>
                      <a:pt x="212" y="0"/>
                    </a:cubicBezTo>
                    <a:close/>
                    <a:moveTo>
                      <a:pt x="212" y="386"/>
                    </a:moveTo>
                    <a:cubicBezTo>
                      <a:pt x="116" y="386"/>
                      <a:pt x="38" y="308"/>
                      <a:pt x="38" y="212"/>
                    </a:cubicBezTo>
                    <a:cubicBezTo>
                      <a:pt x="38" y="116"/>
                      <a:pt x="116" y="38"/>
                      <a:pt x="212" y="38"/>
                    </a:cubicBezTo>
                    <a:cubicBezTo>
                      <a:pt x="308" y="38"/>
                      <a:pt x="386" y="116"/>
                      <a:pt x="386" y="212"/>
                    </a:cubicBezTo>
                    <a:cubicBezTo>
                      <a:pt x="386" y="308"/>
                      <a:pt x="308" y="386"/>
                      <a:pt x="212" y="38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p14="http://schemas.microsoft.com/office/powerpoint/2010/main" xmlns:a14="http://schemas.microsoft.com/office/drawing/2010/main" xmlns:lc="http://schemas.openxmlformats.org/drawingml/2006/lockedCanvas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/>
                <a:endParaRPr dirty="0"/>
              </a:p>
            </p:txBody>
          </p:sp>
        </p:grpSp>
      </p:grpSp>
      <p:sp>
        <p:nvSpPr>
          <p:cNvPr id="32" name="Título 3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cxnSp>
        <p:nvCxnSpPr>
          <p:cNvPr id="44" name="Conector recto de flecha 43"/>
          <p:cNvCxnSpPr/>
          <p:nvPr/>
        </p:nvCxnSpPr>
        <p:spPr>
          <a:xfrm>
            <a:off x="3734409" y="1193370"/>
            <a:ext cx="261527" cy="3872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ector recto de flecha 45"/>
          <p:cNvCxnSpPr/>
          <p:nvPr/>
        </p:nvCxnSpPr>
        <p:spPr>
          <a:xfrm flipV="1">
            <a:off x="2839205" y="3071038"/>
            <a:ext cx="587082" cy="2216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ector recto de flecha 47"/>
          <p:cNvCxnSpPr/>
          <p:nvPr/>
        </p:nvCxnSpPr>
        <p:spPr>
          <a:xfrm flipH="1">
            <a:off x="5741990" y="1580639"/>
            <a:ext cx="274198" cy="2359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ector recto de flecha 49"/>
          <p:cNvCxnSpPr/>
          <p:nvPr/>
        </p:nvCxnSpPr>
        <p:spPr>
          <a:xfrm flipH="1" flipV="1">
            <a:off x="5858950" y="3536831"/>
            <a:ext cx="360298" cy="2934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Imagen 3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2381" y="1497054"/>
            <a:ext cx="2033957" cy="2166032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335132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7">
            <a:extLst>
              <a:ext uri="{FF2B5EF4-FFF2-40B4-BE49-F238E27FC236}">
                <a16:creationId xmlns:a16="http://schemas.microsoft.com/office/drawing/2014/main" id="{C1EDA0A0-4E1C-4535-976E-8F243C47F7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7944" y="3363838"/>
            <a:ext cx="5337119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ctr">
              <a:defRPr/>
            </a:pPr>
            <a:r>
              <a:rPr lang="en-US" altLang="zh-CN" sz="3600" b="1" dirty="0">
                <a:solidFill>
                  <a:srgbClr val="33698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Thank you for your appreciation.</a:t>
            </a:r>
            <a:endParaRPr lang="zh-CN" altLang="en-US" sz="3600" b="1" dirty="0">
              <a:solidFill>
                <a:srgbClr val="336987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5C89CCE4-A263-46EC-B8C1-F55DFE41E1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5976" y="2997229"/>
            <a:ext cx="4534011" cy="15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ctr">
              <a:defRPr/>
            </a:pPr>
            <a:r>
              <a:rPr lang="en-US" altLang="zh-CN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Year-end summary New Year plan Debriefing report Work report</a:t>
            </a:r>
            <a:endParaRPr lang="zh-CN" altLang="en-US" sz="10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8" name="Freeform 14">
            <a:extLst>
              <a:ext uri="{FF2B5EF4-FFF2-40B4-BE49-F238E27FC236}">
                <a16:creationId xmlns:a16="http://schemas.microsoft.com/office/drawing/2014/main" id="{DF8DFE39-7FBF-4788-9204-6B71D09B62DA}"/>
              </a:ext>
            </a:extLst>
          </p:cNvPr>
          <p:cNvSpPr>
            <a:spLocks/>
          </p:cNvSpPr>
          <p:nvPr/>
        </p:nvSpPr>
        <p:spPr bwMode="auto">
          <a:xfrm>
            <a:off x="-12700" y="-1588"/>
            <a:ext cx="3810000" cy="3609975"/>
          </a:xfrm>
          <a:custGeom>
            <a:avLst/>
            <a:gdLst>
              <a:gd name="T0" fmla="*/ 2400 w 2400"/>
              <a:gd name="T1" fmla="*/ 0 h 2274"/>
              <a:gd name="T2" fmla="*/ 1578 w 2400"/>
              <a:gd name="T3" fmla="*/ 0 h 2274"/>
              <a:gd name="T4" fmla="*/ 0 w 2400"/>
              <a:gd name="T5" fmla="*/ 1459 h 2274"/>
              <a:gd name="T6" fmla="*/ 0 w 2400"/>
              <a:gd name="T7" fmla="*/ 2274 h 2274"/>
              <a:gd name="T8" fmla="*/ 2400 w 2400"/>
              <a:gd name="T9" fmla="*/ 27 h 2274"/>
              <a:gd name="T10" fmla="*/ 2400 w 2400"/>
              <a:gd name="T11" fmla="*/ 0 h 22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400" h="2274">
                <a:moveTo>
                  <a:pt x="2400" y="0"/>
                </a:moveTo>
                <a:lnTo>
                  <a:pt x="1578" y="0"/>
                </a:lnTo>
                <a:lnTo>
                  <a:pt x="0" y="1459"/>
                </a:lnTo>
                <a:lnTo>
                  <a:pt x="0" y="2274"/>
                </a:lnTo>
                <a:lnTo>
                  <a:pt x="2400" y="27"/>
                </a:lnTo>
                <a:lnTo>
                  <a:pt x="2400" y="0"/>
                </a:ln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700" y="577742"/>
            <a:ext cx="5133340" cy="4343595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9524" y="786715"/>
            <a:ext cx="2033957" cy="2166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33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7" name="CuadroTexto 1726">
            <a:extLst>
              <a:ext uri="{FF2B5EF4-FFF2-40B4-BE49-F238E27FC236}">
                <a16:creationId xmlns:a16="http://schemas.microsoft.com/office/drawing/2014/main" id="{2DD80EE5-3F18-47F9-BF4E-EA9AFF47F569}"/>
              </a:ext>
            </a:extLst>
          </p:cNvPr>
          <p:cNvSpPr txBox="1"/>
          <p:nvPr/>
        </p:nvSpPr>
        <p:spPr>
          <a:xfrm>
            <a:off x="1907704" y="2499742"/>
            <a:ext cx="604867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PE" sz="3200" dirty="0">
                <a:solidFill>
                  <a:srgbClr val="336987"/>
                </a:solidFill>
              </a:rPr>
              <a:t>www.</a:t>
            </a:r>
            <a:r>
              <a:rPr lang="es-PE" sz="3200" b="1" dirty="0">
                <a:solidFill>
                  <a:srgbClr val="336987"/>
                </a:solidFill>
              </a:rPr>
              <a:t>plantillaspower-point</a:t>
            </a:r>
            <a:r>
              <a:rPr lang="es-PE" sz="3200" dirty="0">
                <a:solidFill>
                  <a:srgbClr val="336987"/>
                </a:solidFill>
              </a:rPr>
              <a:t>.com</a:t>
            </a:r>
          </a:p>
        </p:txBody>
      </p:sp>
    </p:spTree>
    <p:extLst>
      <p:ext uri="{BB962C8B-B14F-4D97-AF65-F5344CB8AC3E}">
        <p14:creationId xmlns:p14="http://schemas.microsoft.com/office/powerpoint/2010/main" val="1085552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7" name="CuadroTexto 1726">
            <a:extLst>
              <a:ext uri="{FF2B5EF4-FFF2-40B4-BE49-F238E27FC236}">
                <a16:creationId xmlns:a16="http://schemas.microsoft.com/office/drawing/2014/main" id="{2DD80EE5-3F18-47F9-BF4E-EA9AFF47F569}"/>
              </a:ext>
            </a:extLst>
          </p:cNvPr>
          <p:cNvSpPr txBox="1"/>
          <p:nvPr/>
        </p:nvSpPr>
        <p:spPr>
          <a:xfrm>
            <a:off x="7053398" y="4861198"/>
            <a:ext cx="4575386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PE" sz="900" dirty="0">
                <a:solidFill>
                  <a:schemeClr val="bg1"/>
                </a:solidFill>
              </a:rPr>
              <a:t>https://www.plantillaspower-point.com/</a:t>
            </a:r>
          </a:p>
        </p:txBody>
      </p:sp>
      <p:sp>
        <p:nvSpPr>
          <p:cNvPr id="1728" name="TextBox 7">
            <a:extLst>
              <a:ext uri="{FF2B5EF4-FFF2-40B4-BE49-F238E27FC236}">
                <a16:creationId xmlns:a16="http://schemas.microsoft.com/office/drawing/2014/main" id="{C1EDA0A0-4E1C-4535-976E-8F243C47F7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9632" y="123478"/>
            <a:ext cx="677301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ctr">
              <a:defRPr/>
            </a:pP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EDITABLES FULL VECTORES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4088" y="883425"/>
            <a:ext cx="3586077" cy="3586077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1880" y="863794"/>
            <a:ext cx="1755000" cy="18675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09" y="498169"/>
            <a:ext cx="3521250" cy="446625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44265" y="3029502"/>
            <a:ext cx="120375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603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7" name="CuadroTexto 1726">
            <a:extLst>
              <a:ext uri="{FF2B5EF4-FFF2-40B4-BE49-F238E27FC236}">
                <a16:creationId xmlns:a16="http://schemas.microsoft.com/office/drawing/2014/main" id="{2DD80EE5-3F18-47F9-BF4E-EA9AFF47F569}"/>
              </a:ext>
            </a:extLst>
          </p:cNvPr>
          <p:cNvSpPr txBox="1"/>
          <p:nvPr/>
        </p:nvSpPr>
        <p:spPr>
          <a:xfrm>
            <a:off x="7053398" y="4861198"/>
            <a:ext cx="4575386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PE" sz="900" dirty="0">
                <a:solidFill>
                  <a:schemeClr val="bg1"/>
                </a:solidFill>
              </a:rPr>
              <a:t>https://www.plantillaspower-point.com/</a:t>
            </a:r>
          </a:p>
        </p:txBody>
      </p:sp>
      <p:sp>
        <p:nvSpPr>
          <p:cNvPr id="1728" name="TextBox 7">
            <a:extLst>
              <a:ext uri="{FF2B5EF4-FFF2-40B4-BE49-F238E27FC236}">
                <a16:creationId xmlns:a16="http://schemas.microsoft.com/office/drawing/2014/main" id="{C1EDA0A0-4E1C-4535-976E-8F243C47F7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9632" y="123478"/>
            <a:ext cx="677301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ctr">
              <a:defRPr/>
            </a:pP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EDITABLES FULL VECTORES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772157"/>
            <a:ext cx="3696980" cy="3809693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9952" y="908454"/>
            <a:ext cx="3395201" cy="3681113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26605" y="987574"/>
            <a:ext cx="1113750" cy="8775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48726" y="3003798"/>
            <a:ext cx="1203750" cy="144000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34030" y="2016778"/>
            <a:ext cx="698900" cy="778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976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7" name="CuadroTexto 1726">
            <a:extLst>
              <a:ext uri="{FF2B5EF4-FFF2-40B4-BE49-F238E27FC236}">
                <a16:creationId xmlns:a16="http://schemas.microsoft.com/office/drawing/2014/main" id="{2DD80EE5-3F18-47F9-BF4E-EA9AFF47F569}"/>
              </a:ext>
            </a:extLst>
          </p:cNvPr>
          <p:cNvSpPr txBox="1"/>
          <p:nvPr/>
        </p:nvSpPr>
        <p:spPr>
          <a:xfrm>
            <a:off x="7053398" y="4861198"/>
            <a:ext cx="4575386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PE" sz="900" dirty="0">
                <a:solidFill>
                  <a:schemeClr val="bg1"/>
                </a:solidFill>
              </a:rPr>
              <a:t>https://www.plantillaspower-point.com/</a:t>
            </a:r>
          </a:p>
        </p:txBody>
      </p:sp>
      <p:sp>
        <p:nvSpPr>
          <p:cNvPr id="1728" name="TextBox 7">
            <a:extLst>
              <a:ext uri="{FF2B5EF4-FFF2-40B4-BE49-F238E27FC236}">
                <a16:creationId xmlns:a16="http://schemas.microsoft.com/office/drawing/2014/main" id="{C1EDA0A0-4E1C-4535-976E-8F243C47F7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9632" y="123478"/>
            <a:ext cx="677301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ctr">
              <a:defRPr/>
            </a:pP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EDITABLES FULL VECTORES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2040" y="706163"/>
            <a:ext cx="3922640" cy="3941682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3290" y="640754"/>
            <a:ext cx="1968750" cy="203625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66093" y="2887346"/>
            <a:ext cx="2373750" cy="1710000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6954" y="689020"/>
            <a:ext cx="2368497" cy="1939717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14500" y="968625"/>
            <a:ext cx="3915000" cy="3206250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4895" y="2832952"/>
            <a:ext cx="1804851" cy="1818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134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7" name="CuadroTexto 1726">
            <a:extLst>
              <a:ext uri="{FF2B5EF4-FFF2-40B4-BE49-F238E27FC236}">
                <a16:creationId xmlns:a16="http://schemas.microsoft.com/office/drawing/2014/main" id="{2DD80EE5-3F18-47F9-BF4E-EA9AFF47F569}"/>
              </a:ext>
            </a:extLst>
          </p:cNvPr>
          <p:cNvSpPr txBox="1"/>
          <p:nvPr/>
        </p:nvSpPr>
        <p:spPr>
          <a:xfrm>
            <a:off x="7053398" y="4861198"/>
            <a:ext cx="4575386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PE" sz="900" dirty="0">
                <a:solidFill>
                  <a:schemeClr val="bg1"/>
                </a:solidFill>
              </a:rPr>
              <a:t>https://www.plantillaspower-point.com/</a:t>
            </a:r>
          </a:p>
        </p:txBody>
      </p:sp>
      <p:sp>
        <p:nvSpPr>
          <p:cNvPr id="1728" name="TextBox 7">
            <a:extLst>
              <a:ext uri="{FF2B5EF4-FFF2-40B4-BE49-F238E27FC236}">
                <a16:creationId xmlns:a16="http://schemas.microsoft.com/office/drawing/2014/main" id="{C1EDA0A0-4E1C-4535-976E-8F243C47F7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900608" y="123478"/>
            <a:ext cx="677301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ctr">
              <a:defRPr/>
            </a:pP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EDITABLES FULL VECTORES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9756" y="1491630"/>
            <a:ext cx="2896756" cy="3084857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5900" y="1437737"/>
            <a:ext cx="3273750" cy="313875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806558"/>
            <a:ext cx="2632500" cy="222750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3865" y="2793038"/>
            <a:ext cx="2034256" cy="2068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298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7" name="CuadroTexto 1726">
            <a:extLst>
              <a:ext uri="{FF2B5EF4-FFF2-40B4-BE49-F238E27FC236}">
                <a16:creationId xmlns:a16="http://schemas.microsoft.com/office/drawing/2014/main" id="{2DD80EE5-3F18-47F9-BF4E-EA9AFF47F569}"/>
              </a:ext>
            </a:extLst>
          </p:cNvPr>
          <p:cNvSpPr txBox="1"/>
          <p:nvPr/>
        </p:nvSpPr>
        <p:spPr>
          <a:xfrm>
            <a:off x="7053398" y="4861198"/>
            <a:ext cx="4575386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PE" sz="900" dirty="0">
                <a:solidFill>
                  <a:schemeClr val="bg1"/>
                </a:solidFill>
              </a:rPr>
              <a:t>https://www.plantillaspower-point.com/</a:t>
            </a:r>
          </a:p>
        </p:txBody>
      </p:sp>
      <p:sp>
        <p:nvSpPr>
          <p:cNvPr id="1728" name="TextBox 7">
            <a:extLst>
              <a:ext uri="{FF2B5EF4-FFF2-40B4-BE49-F238E27FC236}">
                <a16:creationId xmlns:a16="http://schemas.microsoft.com/office/drawing/2014/main" id="{C1EDA0A0-4E1C-4535-976E-8F243C47F7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900608" y="123478"/>
            <a:ext cx="677301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ctr">
              <a:defRPr/>
            </a:pP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EDITABLES FULL VECTORES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6296" y="2787774"/>
            <a:ext cx="1698750" cy="180000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7" y="915565"/>
            <a:ext cx="6626625" cy="3844693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0947" y="1131590"/>
            <a:ext cx="1309448" cy="1202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886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193D8DC0-5AA9-40C1-8525-AABABBC2C521}"/>
              </a:ext>
            </a:extLst>
          </p:cNvPr>
          <p:cNvSpPr txBox="1">
            <a:spLocks/>
          </p:cNvSpPr>
          <p:nvPr/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微软雅黑" pitchFamily="34" charset="-122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微软雅黑" pitchFamily="34" charset="-122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微软雅黑" pitchFamily="34" charset="-122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微软雅黑" pitchFamily="34" charset="-122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微软雅黑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Fully Editable Icon Sets: A</a:t>
            </a:r>
            <a:endParaRPr lang="en-US" dirty="0"/>
          </a:p>
        </p:txBody>
      </p:sp>
      <p:grpSp>
        <p:nvGrpSpPr>
          <p:cNvPr id="49" name="Grupo 48">
            <a:extLst>
              <a:ext uri="{FF2B5EF4-FFF2-40B4-BE49-F238E27FC236}">
                <a16:creationId xmlns:a16="http://schemas.microsoft.com/office/drawing/2014/main" id="{6BF84CA2-F12F-4EE5-93A8-B51C160CAB77}"/>
              </a:ext>
            </a:extLst>
          </p:cNvPr>
          <p:cNvGrpSpPr/>
          <p:nvPr/>
        </p:nvGrpSpPr>
        <p:grpSpPr>
          <a:xfrm>
            <a:off x="3059832" y="1059582"/>
            <a:ext cx="5544616" cy="3698796"/>
            <a:chOff x="4360223" y="1424302"/>
            <a:chExt cx="7231481" cy="4824098"/>
          </a:xfrm>
        </p:grpSpPr>
        <p:sp>
          <p:nvSpPr>
            <p:cNvPr id="4" name="Diamond 5">
              <a:extLst>
                <a:ext uri="{FF2B5EF4-FFF2-40B4-BE49-F238E27FC236}">
                  <a16:creationId xmlns:a16="http://schemas.microsoft.com/office/drawing/2014/main" id="{66D4F86A-513C-4FFB-81ED-E910902933A4}"/>
                </a:ext>
              </a:extLst>
            </p:cNvPr>
            <p:cNvSpPr/>
            <p:nvPr/>
          </p:nvSpPr>
          <p:spPr>
            <a:xfrm>
              <a:off x="6112070" y="1492152"/>
              <a:ext cx="523149" cy="524695"/>
            </a:xfrm>
            <a:custGeom>
              <a:avLst/>
              <a:gdLst/>
              <a:ahLst/>
              <a:cxnLst/>
              <a:rect l="l" t="t" r="r" b="b"/>
              <a:pathLst>
                <a:path w="3240001" h="3249575">
                  <a:moveTo>
                    <a:pt x="1275349" y="2002569"/>
                  </a:moveTo>
                  <a:lnTo>
                    <a:pt x="1625117" y="2233002"/>
                  </a:lnTo>
                  <a:lnTo>
                    <a:pt x="1968772" y="2006596"/>
                  </a:lnTo>
                  <a:lnTo>
                    <a:pt x="3240001" y="3249575"/>
                  </a:lnTo>
                  <a:lnTo>
                    <a:pt x="0" y="3249575"/>
                  </a:lnTo>
                  <a:close/>
                  <a:moveTo>
                    <a:pt x="1067116" y="1473605"/>
                  </a:moveTo>
                  <a:lnTo>
                    <a:pt x="1067116" y="1581605"/>
                  </a:lnTo>
                  <a:lnTo>
                    <a:pt x="2183116" y="1581605"/>
                  </a:lnTo>
                  <a:lnTo>
                    <a:pt x="2183116" y="1473605"/>
                  </a:lnTo>
                  <a:close/>
                  <a:moveTo>
                    <a:pt x="1067116" y="1267205"/>
                  </a:moveTo>
                  <a:lnTo>
                    <a:pt x="1067116" y="1375205"/>
                  </a:lnTo>
                  <a:lnTo>
                    <a:pt x="2183116" y="1375205"/>
                  </a:lnTo>
                  <a:lnTo>
                    <a:pt x="2183116" y="1267205"/>
                  </a:lnTo>
                  <a:close/>
                  <a:moveTo>
                    <a:pt x="3240001" y="1172196"/>
                  </a:moveTo>
                  <a:lnTo>
                    <a:pt x="3240001" y="3142550"/>
                  </a:lnTo>
                  <a:lnTo>
                    <a:pt x="2026252" y="1968728"/>
                  </a:lnTo>
                  <a:lnTo>
                    <a:pt x="3049854" y="1294362"/>
                  </a:lnTo>
                  <a:close/>
                  <a:moveTo>
                    <a:pt x="0" y="1172196"/>
                  </a:moveTo>
                  <a:lnTo>
                    <a:pt x="602850" y="1559516"/>
                  </a:lnTo>
                  <a:lnTo>
                    <a:pt x="1217896" y="1964719"/>
                  </a:lnTo>
                  <a:lnTo>
                    <a:pt x="0" y="3142550"/>
                  </a:lnTo>
                  <a:close/>
                  <a:moveTo>
                    <a:pt x="1067116" y="1060805"/>
                  </a:moveTo>
                  <a:lnTo>
                    <a:pt x="1067116" y="1168805"/>
                  </a:lnTo>
                  <a:lnTo>
                    <a:pt x="2183116" y="1168805"/>
                  </a:lnTo>
                  <a:lnTo>
                    <a:pt x="2183116" y="1060805"/>
                  </a:lnTo>
                  <a:close/>
                  <a:moveTo>
                    <a:pt x="869032" y="816137"/>
                  </a:moveTo>
                  <a:lnTo>
                    <a:pt x="2381200" y="816137"/>
                  </a:lnTo>
                  <a:lnTo>
                    <a:pt x="2381200" y="1623491"/>
                  </a:lnTo>
                  <a:lnTo>
                    <a:pt x="1668045" y="2093329"/>
                  </a:lnTo>
                  <a:lnTo>
                    <a:pt x="1625116" y="2121611"/>
                  </a:lnTo>
                  <a:lnTo>
                    <a:pt x="869032" y="1623491"/>
                  </a:lnTo>
                  <a:close/>
                  <a:moveTo>
                    <a:pt x="1625116" y="0"/>
                  </a:moveTo>
                  <a:lnTo>
                    <a:pt x="3235286" y="1060806"/>
                  </a:lnTo>
                  <a:lnTo>
                    <a:pt x="2489212" y="1552331"/>
                  </a:lnTo>
                  <a:lnTo>
                    <a:pt x="2489212" y="708008"/>
                  </a:lnTo>
                  <a:lnTo>
                    <a:pt x="761020" y="708008"/>
                  </a:lnTo>
                  <a:lnTo>
                    <a:pt x="761020" y="1552331"/>
                  </a:lnTo>
                  <a:lnTo>
                    <a:pt x="14946" y="106080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" name="Isosceles Triangle 51">
              <a:extLst>
                <a:ext uri="{FF2B5EF4-FFF2-40B4-BE49-F238E27FC236}">
                  <a16:creationId xmlns:a16="http://schemas.microsoft.com/office/drawing/2014/main" id="{3446A50E-F36F-4568-8FC8-8A4B1A964FCC}"/>
                </a:ext>
              </a:extLst>
            </p:cNvPr>
            <p:cNvSpPr/>
            <p:nvPr/>
          </p:nvSpPr>
          <p:spPr>
            <a:xfrm>
              <a:off x="5273316" y="1562686"/>
              <a:ext cx="523147" cy="383626"/>
            </a:xfrm>
            <a:custGeom>
              <a:avLst/>
              <a:gdLst/>
              <a:ahLst/>
              <a:cxnLst/>
              <a:rect l="l" t="t" r="r" b="b"/>
              <a:pathLst>
                <a:path w="3240001" h="2375905">
                  <a:moveTo>
                    <a:pt x="1974640" y="1379575"/>
                  </a:moveTo>
                  <a:lnTo>
                    <a:pt x="3240001" y="2375905"/>
                  </a:lnTo>
                  <a:lnTo>
                    <a:pt x="1" y="2375905"/>
                  </a:lnTo>
                  <a:lnTo>
                    <a:pt x="1269863" y="1399042"/>
                  </a:lnTo>
                  <a:lnTo>
                    <a:pt x="1610574" y="1745545"/>
                  </a:lnTo>
                  <a:close/>
                  <a:moveTo>
                    <a:pt x="3240001" y="126952"/>
                  </a:moveTo>
                  <a:lnTo>
                    <a:pt x="3240001" y="2258912"/>
                  </a:lnTo>
                  <a:lnTo>
                    <a:pt x="2032457" y="1334195"/>
                  </a:lnTo>
                  <a:close/>
                  <a:moveTo>
                    <a:pt x="0" y="117525"/>
                  </a:moveTo>
                  <a:lnTo>
                    <a:pt x="1207545" y="1324768"/>
                  </a:lnTo>
                  <a:lnTo>
                    <a:pt x="0" y="2249485"/>
                  </a:lnTo>
                  <a:close/>
                  <a:moveTo>
                    <a:pt x="0" y="0"/>
                  </a:moveTo>
                  <a:lnTo>
                    <a:pt x="3240000" y="0"/>
                  </a:lnTo>
                  <a:lnTo>
                    <a:pt x="1610572" y="162051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" name="Isosceles Triangle 57">
              <a:extLst>
                <a:ext uri="{FF2B5EF4-FFF2-40B4-BE49-F238E27FC236}">
                  <a16:creationId xmlns:a16="http://schemas.microsoft.com/office/drawing/2014/main" id="{126A23D8-B929-43BA-865E-89B22AFB1596}"/>
                </a:ext>
              </a:extLst>
            </p:cNvPr>
            <p:cNvSpPr/>
            <p:nvPr/>
          </p:nvSpPr>
          <p:spPr>
            <a:xfrm>
              <a:off x="6114156" y="4520206"/>
              <a:ext cx="313133" cy="707899"/>
            </a:xfrm>
            <a:custGeom>
              <a:avLst/>
              <a:gdLst>
                <a:gd name="connsiteX0" fmla="*/ 1148449 w 1346449"/>
                <a:gd name="connsiteY0" fmla="*/ 2457725 h 3249725"/>
                <a:gd name="connsiteX1" fmla="*/ 198001 w 1346449"/>
                <a:gd name="connsiteY1" fmla="*/ 2457725 h 3249725"/>
                <a:gd name="connsiteX2" fmla="*/ 1 w 1346449"/>
                <a:gd name="connsiteY2" fmla="*/ 3249725 h 3249725"/>
                <a:gd name="connsiteX3" fmla="*/ 1346449 w 1346449"/>
                <a:gd name="connsiteY3" fmla="*/ 3249725 h 3249725"/>
                <a:gd name="connsiteX4" fmla="*/ 1148449 w 1346449"/>
                <a:gd name="connsiteY4" fmla="*/ 2457725 h 3249725"/>
                <a:gd name="connsiteX5" fmla="*/ 755186 w 1346449"/>
                <a:gd name="connsiteY5" fmla="*/ 82950 h 3249725"/>
                <a:gd name="connsiteX6" fmla="*/ 734449 w 1346449"/>
                <a:gd name="connsiteY6" fmla="*/ 1314594 h 3249725"/>
                <a:gd name="connsiteX7" fmla="*/ 853246 w 1346449"/>
                <a:gd name="connsiteY7" fmla="*/ 1483214 h 3249725"/>
                <a:gd name="connsiteX8" fmla="*/ 673226 w 1346449"/>
                <a:gd name="connsiteY8" fmla="*/ 1663234 h 3249725"/>
                <a:gd name="connsiteX9" fmla="*/ 493206 w 1346449"/>
                <a:gd name="connsiteY9" fmla="*/ 1483214 h 3249725"/>
                <a:gd name="connsiteX10" fmla="*/ 612000 w 1346449"/>
                <a:gd name="connsiteY10" fmla="*/ 1314595 h 3249725"/>
                <a:gd name="connsiteX11" fmla="*/ 612000 w 1346449"/>
                <a:gd name="connsiteY11" fmla="*/ 0 h 3249725"/>
                <a:gd name="connsiteX12" fmla="*/ 2939 w 1346449"/>
                <a:gd name="connsiteY12" fmla="*/ 1574694 h 3249725"/>
                <a:gd name="connsiteX13" fmla="*/ 0 w 1346449"/>
                <a:gd name="connsiteY13" fmla="*/ 1574694 h 3249725"/>
                <a:gd name="connsiteX14" fmla="*/ 2009 w 1346449"/>
                <a:gd name="connsiteY14" fmla="*/ 1577097 h 3249725"/>
                <a:gd name="connsiteX15" fmla="*/ 0 w 1346449"/>
                <a:gd name="connsiteY15" fmla="*/ 1582292 h 3249725"/>
                <a:gd name="connsiteX16" fmla="*/ 6353 w 1346449"/>
                <a:gd name="connsiteY16" fmla="*/ 1582292 h 3249725"/>
                <a:gd name="connsiteX17" fmla="*/ 273414 w 1346449"/>
                <a:gd name="connsiteY17" fmla="*/ 2376121 h 3249725"/>
                <a:gd name="connsiteX18" fmla="*/ 1091887 w 1346449"/>
                <a:gd name="connsiteY18" fmla="*/ 2366694 h 3249725"/>
                <a:gd name="connsiteX19" fmla="*/ 1340768 w 1346449"/>
                <a:gd name="connsiteY19" fmla="*/ 1582292 h 3249725"/>
                <a:gd name="connsiteX20" fmla="*/ 1346449 w 1346449"/>
                <a:gd name="connsiteY20" fmla="*/ 1582292 h 3249725"/>
                <a:gd name="connsiteX21" fmla="*/ 1344512 w 1346449"/>
                <a:gd name="connsiteY21" fmla="*/ 1577284 h 3249725"/>
                <a:gd name="connsiteX22" fmla="*/ 1346448 w 1346449"/>
                <a:gd name="connsiteY22" fmla="*/ 1574694 h 3249725"/>
                <a:gd name="connsiteX23" fmla="*/ 1343510 w 1346449"/>
                <a:gd name="connsiteY23" fmla="*/ 1574694 h 3249725"/>
                <a:gd name="connsiteX24" fmla="*/ 755186 w 1346449"/>
                <a:gd name="connsiteY24" fmla="*/ 82950 h 3249725"/>
                <a:gd name="connsiteX0" fmla="*/ 1148449 w 1346449"/>
                <a:gd name="connsiteY0" fmla="*/ 2374775 h 3166775"/>
                <a:gd name="connsiteX1" fmla="*/ 198001 w 1346449"/>
                <a:gd name="connsiteY1" fmla="*/ 2374775 h 3166775"/>
                <a:gd name="connsiteX2" fmla="*/ 1 w 1346449"/>
                <a:gd name="connsiteY2" fmla="*/ 3166775 h 3166775"/>
                <a:gd name="connsiteX3" fmla="*/ 1346449 w 1346449"/>
                <a:gd name="connsiteY3" fmla="*/ 3166775 h 3166775"/>
                <a:gd name="connsiteX4" fmla="*/ 1148449 w 1346449"/>
                <a:gd name="connsiteY4" fmla="*/ 2374775 h 3166775"/>
                <a:gd name="connsiteX5" fmla="*/ 755186 w 1346449"/>
                <a:gd name="connsiteY5" fmla="*/ 0 h 3166775"/>
                <a:gd name="connsiteX6" fmla="*/ 734449 w 1346449"/>
                <a:gd name="connsiteY6" fmla="*/ 1231644 h 3166775"/>
                <a:gd name="connsiteX7" fmla="*/ 853246 w 1346449"/>
                <a:gd name="connsiteY7" fmla="*/ 1400264 h 3166775"/>
                <a:gd name="connsiteX8" fmla="*/ 673226 w 1346449"/>
                <a:gd name="connsiteY8" fmla="*/ 1580284 h 3166775"/>
                <a:gd name="connsiteX9" fmla="*/ 493206 w 1346449"/>
                <a:gd name="connsiteY9" fmla="*/ 1400264 h 3166775"/>
                <a:gd name="connsiteX10" fmla="*/ 612000 w 1346449"/>
                <a:gd name="connsiteY10" fmla="*/ 1231645 h 3166775"/>
                <a:gd name="connsiteX11" fmla="*/ 591263 w 1346449"/>
                <a:gd name="connsiteY11" fmla="*/ 10368 h 3166775"/>
                <a:gd name="connsiteX12" fmla="*/ 2939 w 1346449"/>
                <a:gd name="connsiteY12" fmla="*/ 1491744 h 3166775"/>
                <a:gd name="connsiteX13" fmla="*/ 0 w 1346449"/>
                <a:gd name="connsiteY13" fmla="*/ 1491744 h 3166775"/>
                <a:gd name="connsiteX14" fmla="*/ 2009 w 1346449"/>
                <a:gd name="connsiteY14" fmla="*/ 1494147 h 3166775"/>
                <a:gd name="connsiteX15" fmla="*/ 0 w 1346449"/>
                <a:gd name="connsiteY15" fmla="*/ 1499342 h 3166775"/>
                <a:gd name="connsiteX16" fmla="*/ 6353 w 1346449"/>
                <a:gd name="connsiteY16" fmla="*/ 1499342 h 3166775"/>
                <a:gd name="connsiteX17" fmla="*/ 273414 w 1346449"/>
                <a:gd name="connsiteY17" fmla="*/ 2293171 h 3166775"/>
                <a:gd name="connsiteX18" fmla="*/ 1091887 w 1346449"/>
                <a:gd name="connsiteY18" fmla="*/ 2283744 h 3166775"/>
                <a:gd name="connsiteX19" fmla="*/ 1340768 w 1346449"/>
                <a:gd name="connsiteY19" fmla="*/ 1499342 h 3166775"/>
                <a:gd name="connsiteX20" fmla="*/ 1346449 w 1346449"/>
                <a:gd name="connsiteY20" fmla="*/ 1499342 h 3166775"/>
                <a:gd name="connsiteX21" fmla="*/ 1344512 w 1346449"/>
                <a:gd name="connsiteY21" fmla="*/ 1494334 h 3166775"/>
                <a:gd name="connsiteX22" fmla="*/ 1346448 w 1346449"/>
                <a:gd name="connsiteY22" fmla="*/ 1491744 h 3166775"/>
                <a:gd name="connsiteX23" fmla="*/ 1343510 w 1346449"/>
                <a:gd name="connsiteY23" fmla="*/ 1491744 h 3166775"/>
                <a:gd name="connsiteX24" fmla="*/ 755186 w 1346449"/>
                <a:gd name="connsiteY24" fmla="*/ 0 h 31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46449" h="3166775">
                  <a:moveTo>
                    <a:pt x="1148449" y="2374775"/>
                  </a:moveTo>
                  <a:lnTo>
                    <a:pt x="198001" y="2374775"/>
                  </a:lnTo>
                  <a:lnTo>
                    <a:pt x="1" y="3166775"/>
                  </a:lnTo>
                  <a:lnTo>
                    <a:pt x="1346449" y="3166775"/>
                  </a:lnTo>
                  <a:lnTo>
                    <a:pt x="1148449" y="2374775"/>
                  </a:lnTo>
                  <a:close/>
                  <a:moveTo>
                    <a:pt x="755186" y="0"/>
                  </a:moveTo>
                  <a:cubicBezTo>
                    <a:pt x="755186" y="438198"/>
                    <a:pt x="734449" y="793446"/>
                    <a:pt x="734449" y="1231644"/>
                  </a:cubicBezTo>
                  <a:cubicBezTo>
                    <a:pt x="803843" y="1256124"/>
                    <a:pt x="853246" y="1322425"/>
                    <a:pt x="853246" y="1400264"/>
                  </a:cubicBezTo>
                  <a:cubicBezTo>
                    <a:pt x="853246" y="1499686"/>
                    <a:pt x="772648" y="1580284"/>
                    <a:pt x="673226" y="1580284"/>
                  </a:cubicBezTo>
                  <a:cubicBezTo>
                    <a:pt x="573804" y="1580284"/>
                    <a:pt x="493206" y="1499686"/>
                    <a:pt x="493206" y="1400264"/>
                  </a:cubicBezTo>
                  <a:cubicBezTo>
                    <a:pt x="493206" y="1322426"/>
                    <a:pt x="542608" y="1256126"/>
                    <a:pt x="612000" y="1231645"/>
                  </a:cubicBezTo>
                  <a:lnTo>
                    <a:pt x="591263" y="10368"/>
                  </a:lnTo>
                  <a:lnTo>
                    <a:pt x="2939" y="1491744"/>
                  </a:lnTo>
                  <a:lnTo>
                    <a:pt x="0" y="1491744"/>
                  </a:lnTo>
                  <a:lnTo>
                    <a:pt x="2009" y="1494147"/>
                  </a:lnTo>
                  <a:lnTo>
                    <a:pt x="0" y="1499342"/>
                  </a:lnTo>
                  <a:lnTo>
                    <a:pt x="6353" y="1499342"/>
                  </a:lnTo>
                  <a:cubicBezTo>
                    <a:pt x="274151" y="1797289"/>
                    <a:pt x="320153" y="2031319"/>
                    <a:pt x="273414" y="2293171"/>
                  </a:cubicBezTo>
                  <a:lnTo>
                    <a:pt x="1091887" y="2283744"/>
                  </a:lnTo>
                  <a:cubicBezTo>
                    <a:pt x="1035756" y="1984266"/>
                    <a:pt x="1081794" y="1833397"/>
                    <a:pt x="1340768" y="1499342"/>
                  </a:cubicBezTo>
                  <a:lnTo>
                    <a:pt x="1346449" y="1499342"/>
                  </a:lnTo>
                  <a:lnTo>
                    <a:pt x="1344512" y="1494334"/>
                  </a:lnTo>
                  <a:cubicBezTo>
                    <a:pt x="1345124" y="1493447"/>
                    <a:pt x="1345785" y="1492596"/>
                    <a:pt x="1346448" y="1491744"/>
                  </a:cubicBezTo>
                  <a:lnTo>
                    <a:pt x="1343510" y="1491744"/>
                  </a:lnTo>
                  <a:cubicBezTo>
                    <a:pt x="1140490" y="966846"/>
                    <a:pt x="958206" y="524898"/>
                    <a:pt x="75518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Rectangle 7">
              <a:extLst>
                <a:ext uri="{FF2B5EF4-FFF2-40B4-BE49-F238E27FC236}">
                  <a16:creationId xmlns:a16="http://schemas.microsoft.com/office/drawing/2014/main" id="{29F41A3A-FCF0-47AE-AF9E-9360B51C526B}"/>
                </a:ext>
              </a:extLst>
            </p:cNvPr>
            <p:cNvSpPr/>
            <p:nvPr/>
          </p:nvSpPr>
          <p:spPr>
            <a:xfrm rot="18900000">
              <a:off x="9585735" y="3654558"/>
              <a:ext cx="225664" cy="502732"/>
            </a:xfrm>
            <a:custGeom>
              <a:avLst/>
              <a:gdLst/>
              <a:ahLst/>
              <a:cxnLst/>
              <a:rect l="l" t="t" r="r" b="b"/>
              <a:pathLst>
                <a:path w="154109" h="343323">
                  <a:moveTo>
                    <a:pt x="102909" y="313772"/>
                  </a:moveTo>
                  <a:lnTo>
                    <a:pt x="102909" y="328547"/>
                  </a:lnTo>
                  <a:cubicBezTo>
                    <a:pt x="102909" y="336708"/>
                    <a:pt x="96294" y="343322"/>
                    <a:pt x="88133" y="343323"/>
                  </a:cubicBezTo>
                  <a:lnTo>
                    <a:pt x="65975" y="343322"/>
                  </a:lnTo>
                  <a:cubicBezTo>
                    <a:pt x="57814" y="343322"/>
                    <a:pt x="51199" y="336708"/>
                    <a:pt x="51199" y="328547"/>
                  </a:cubicBezTo>
                  <a:cubicBezTo>
                    <a:pt x="51199" y="323622"/>
                    <a:pt x="51200" y="318696"/>
                    <a:pt x="51200" y="313771"/>
                  </a:cubicBezTo>
                  <a:close/>
                  <a:moveTo>
                    <a:pt x="123327" y="15459"/>
                  </a:moveTo>
                  <a:cubicBezTo>
                    <a:pt x="141678" y="29245"/>
                    <a:pt x="152926" y="50497"/>
                    <a:pt x="154008" y="73425"/>
                  </a:cubicBezTo>
                  <a:cubicBezTo>
                    <a:pt x="155089" y="96353"/>
                    <a:pt x="145890" y="118568"/>
                    <a:pt x="128916" y="134021"/>
                  </a:cubicBezTo>
                  <a:lnTo>
                    <a:pt x="119294" y="123450"/>
                  </a:lnTo>
                  <a:cubicBezTo>
                    <a:pt x="133118" y="110865"/>
                    <a:pt x="140611" y="92772"/>
                    <a:pt x="139730" y="74098"/>
                  </a:cubicBezTo>
                  <a:cubicBezTo>
                    <a:pt x="138850" y="55424"/>
                    <a:pt x="129689" y="38115"/>
                    <a:pt x="114743" y="26887"/>
                  </a:cubicBezTo>
                  <a:close/>
                  <a:moveTo>
                    <a:pt x="136698" y="17411"/>
                  </a:moveTo>
                  <a:cubicBezTo>
                    <a:pt x="103758" y="-15529"/>
                    <a:pt x="50351" y="-15529"/>
                    <a:pt x="17412" y="17411"/>
                  </a:cubicBezTo>
                  <a:cubicBezTo>
                    <a:pt x="-15528" y="50351"/>
                    <a:pt x="-15528" y="103757"/>
                    <a:pt x="17412" y="136697"/>
                  </a:cubicBezTo>
                  <a:cubicBezTo>
                    <a:pt x="50351" y="169637"/>
                    <a:pt x="103758" y="169637"/>
                    <a:pt x="136698" y="136697"/>
                  </a:cubicBezTo>
                  <a:cubicBezTo>
                    <a:pt x="169637" y="103757"/>
                    <a:pt x="169637" y="50351"/>
                    <a:pt x="136698" y="17411"/>
                  </a:cubicBezTo>
                  <a:close/>
                  <a:moveTo>
                    <a:pt x="154109" y="0"/>
                  </a:moveTo>
                  <a:cubicBezTo>
                    <a:pt x="196665" y="42556"/>
                    <a:pt x="196665" y="111552"/>
                    <a:pt x="154109" y="154108"/>
                  </a:cubicBezTo>
                  <a:cubicBezTo>
                    <a:pt x="139576" y="168641"/>
                    <a:pt x="121959" y="178211"/>
                    <a:pt x="102912" y="180994"/>
                  </a:cubicBezTo>
                  <a:lnTo>
                    <a:pt x="102912" y="308310"/>
                  </a:lnTo>
                  <a:lnTo>
                    <a:pt x="51197" y="308310"/>
                  </a:lnTo>
                  <a:lnTo>
                    <a:pt x="51197" y="180994"/>
                  </a:lnTo>
                  <a:cubicBezTo>
                    <a:pt x="32150" y="178211"/>
                    <a:pt x="14534" y="168641"/>
                    <a:pt x="0" y="154108"/>
                  </a:cubicBezTo>
                  <a:cubicBezTo>
                    <a:pt x="-42555" y="111552"/>
                    <a:pt x="-42555" y="42556"/>
                    <a:pt x="0" y="0"/>
                  </a:cubicBezTo>
                  <a:cubicBezTo>
                    <a:pt x="42556" y="-42556"/>
                    <a:pt x="111553" y="-42556"/>
                    <a:pt x="15410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" name="Parallelogram 15">
              <a:extLst>
                <a:ext uri="{FF2B5EF4-FFF2-40B4-BE49-F238E27FC236}">
                  <a16:creationId xmlns:a16="http://schemas.microsoft.com/office/drawing/2014/main" id="{A8D324F3-90F9-4680-A662-1635A8046A79}"/>
                </a:ext>
              </a:extLst>
            </p:cNvPr>
            <p:cNvSpPr/>
            <p:nvPr/>
          </p:nvSpPr>
          <p:spPr>
            <a:xfrm flipH="1">
              <a:off x="5267026" y="4641909"/>
              <a:ext cx="464493" cy="464493"/>
            </a:xfrm>
            <a:custGeom>
              <a:avLst/>
              <a:gdLst/>
              <a:ahLst/>
              <a:cxnLst/>
              <a:rect l="l" t="t" r="r" b="b"/>
              <a:pathLst>
                <a:path w="3242753" h="3227814">
                  <a:moveTo>
                    <a:pt x="1621376" y="1043635"/>
                  </a:moveTo>
                  <a:cubicBezTo>
                    <a:pt x="1557188" y="1043635"/>
                    <a:pt x="1505154" y="1095669"/>
                    <a:pt x="1505154" y="1159857"/>
                  </a:cubicBezTo>
                  <a:lnTo>
                    <a:pt x="1505154" y="1625483"/>
                  </a:lnTo>
                  <a:lnTo>
                    <a:pt x="1033577" y="1625483"/>
                  </a:lnTo>
                  <a:cubicBezTo>
                    <a:pt x="969389" y="1625483"/>
                    <a:pt x="917355" y="1677517"/>
                    <a:pt x="917355" y="1741705"/>
                  </a:cubicBezTo>
                  <a:cubicBezTo>
                    <a:pt x="917355" y="1805893"/>
                    <a:pt x="969389" y="1857927"/>
                    <a:pt x="1033577" y="1857927"/>
                  </a:cubicBezTo>
                  <a:lnTo>
                    <a:pt x="1614688" y="1857927"/>
                  </a:lnTo>
                  <a:lnTo>
                    <a:pt x="1619859" y="1856884"/>
                  </a:lnTo>
                  <a:cubicBezTo>
                    <a:pt x="1620361" y="1857187"/>
                    <a:pt x="1620868" y="1857190"/>
                    <a:pt x="1621376" y="1857190"/>
                  </a:cubicBezTo>
                  <a:cubicBezTo>
                    <a:pt x="1685564" y="1857190"/>
                    <a:pt x="1737598" y="1805156"/>
                    <a:pt x="1737598" y="1740968"/>
                  </a:cubicBezTo>
                  <a:lnTo>
                    <a:pt x="1737598" y="1159857"/>
                  </a:lnTo>
                  <a:cubicBezTo>
                    <a:pt x="1737598" y="1095669"/>
                    <a:pt x="1685564" y="1043635"/>
                    <a:pt x="1621376" y="1043635"/>
                  </a:cubicBezTo>
                  <a:close/>
                  <a:moveTo>
                    <a:pt x="1621376" y="628818"/>
                  </a:moveTo>
                  <a:cubicBezTo>
                    <a:pt x="2206882" y="628818"/>
                    <a:pt x="2681529" y="1103464"/>
                    <a:pt x="2681529" y="1688970"/>
                  </a:cubicBezTo>
                  <a:cubicBezTo>
                    <a:pt x="2681529" y="2274476"/>
                    <a:pt x="2206882" y="2749122"/>
                    <a:pt x="1621376" y="2749122"/>
                  </a:cubicBezTo>
                  <a:cubicBezTo>
                    <a:pt x="1035870" y="2749122"/>
                    <a:pt x="561223" y="2274476"/>
                    <a:pt x="561223" y="1688970"/>
                  </a:cubicBezTo>
                  <a:cubicBezTo>
                    <a:pt x="561223" y="1103464"/>
                    <a:pt x="1035870" y="628818"/>
                    <a:pt x="1621376" y="628818"/>
                  </a:cubicBezTo>
                  <a:close/>
                  <a:moveTo>
                    <a:pt x="1621376" y="424596"/>
                  </a:moveTo>
                  <a:cubicBezTo>
                    <a:pt x="923081" y="424596"/>
                    <a:pt x="357001" y="990676"/>
                    <a:pt x="357001" y="1688970"/>
                  </a:cubicBezTo>
                  <a:cubicBezTo>
                    <a:pt x="357001" y="2128645"/>
                    <a:pt x="581423" y="2515905"/>
                    <a:pt x="922189" y="2742109"/>
                  </a:cubicBezTo>
                  <a:lnTo>
                    <a:pt x="652992" y="3227814"/>
                  </a:lnTo>
                  <a:lnTo>
                    <a:pt x="911997" y="3227814"/>
                  </a:lnTo>
                  <a:lnTo>
                    <a:pt x="1121304" y="2850168"/>
                  </a:lnTo>
                  <a:cubicBezTo>
                    <a:pt x="1274563" y="2916691"/>
                    <a:pt x="1443689" y="2953344"/>
                    <a:pt x="1621376" y="2953344"/>
                  </a:cubicBezTo>
                  <a:cubicBezTo>
                    <a:pt x="1799063" y="2953344"/>
                    <a:pt x="1968189" y="2916691"/>
                    <a:pt x="2121449" y="2850168"/>
                  </a:cubicBezTo>
                  <a:lnTo>
                    <a:pt x="2330755" y="3227814"/>
                  </a:lnTo>
                  <a:lnTo>
                    <a:pt x="2589760" y="3227814"/>
                  </a:lnTo>
                  <a:lnTo>
                    <a:pt x="2320563" y="2742109"/>
                  </a:lnTo>
                  <a:cubicBezTo>
                    <a:pt x="2661329" y="2515905"/>
                    <a:pt x="2885751" y="2128645"/>
                    <a:pt x="2885751" y="1688970"/>
                  </a:cubicBezTo>
                  <a:cubicBezTo>
                    <a:pt x="2885751" y="990676"/>
                    <a:pt x="2319671" y="424596"/>
                    <a:pt x="1621376" y="424596"/>
                  </a:cubicBezTo>
                  <a:close/>
                  <a:moveTo>
                    <a:pt x="2599800" y="123238"/>
                  </a:moveTo>
                  <a:cubicBezTo>
                    <a:pt x="2434609" y="120698"/>
                    <a:pt x="2268460" y="180476"/>
                    <a:pt x="2139563" y="303161"/>
                  </a:cubicBezTo>
                  <a:lnTo>
                    <a:pt x="3057258" y="1232053"/>
                  </a:lnTo>
                  <a:cubicBezTo>
                    <a:pt x="3305736" y="977255"/>
                    <a:pt x="3304415" y="570405"/>
                    <a:pt x="3054287" y="317226"/>
                  </a:cubicBezTo>
                  <a:cubicBezTo>
                    <a:pt x="2929224" y="190636"/>
                    <a:pt x="2764991" y="125778"/>
                    <a:pt x="2599800" y="123238"/>
                  </a:cubicBezTo>
                  <a:close/>
                  <a:moveTo>
                    <a:pt x="642953" y="123238"/>
                  </a:moveTo>
                  <a:cubicBezTo>
                    <a:pt x="477762" y="125778"/>
                    <a:pt x="313529" y="190636"/>
                    <a:pt x="188466" y="317226"/>
                  </a:cubicBezTo>
                  <a:cubicBezTo>
                    <a:pt x="-61662" y="570405"/>
                    <a:pt x="-62983" y="977255"/>
                    <a:pt x="185495" y="1232053"/>
                  </a:cubicBezTo>
                  <a:lnTo>
                    <a:pt x="1103190" y="303161"/>
                  </a:lnTo>
                  <a:cubicBezTo>
                    <a:pt x="974294" y="180476"/>
                    <a:pt x="808144" y="120698"/>
                    <a:pt x="642953" y="123238"/>
                  </a:cubicBezTo>
                  <a:close/>
                  <a:moveTo>
                    <a:pt x="1722692" y="0"/>
                  </a:moveTo>
                  <a:lnTo>
                    <a:pt x="1520061" y="0"/>
                  </a:lnTo>
                  <a:cubicBezTo>
                    <a:pt x="1440152" y="0"/>
                    <a:pt x="1375373" y="64779"/>
                    <a:pt x="1375373" y="144688"/>
                  </a:cubicBezTo>
                  <a:lnTo>
                    <a:pt x="1375373" y="289376"/>
                  </a:lnTo>
                  <a:lnTo>
                    <a:pt x="1867380" y="289376"/>
                  </a:lnTo>
                  <a:lnTo>
                    <a:pt x="1867380" y="144688"/>
                  </a:lnTo>
                  <a:cubicBezTo>
                    <a:pt x="1867380" y="64779"/>
                    <a:pt x="1802601" y="0"/>
                    <a:pt x="172269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9" name="Freeform 19">
              <a:extLst>
                <a:ext uri="{FF2B5EF4-FFF2-40B4-BE49-F238E27FC236}">
                  <a16:creationId xmlns:a16="http://schemas.microsoft.com/office/drawing/2014/main" id="{C6B4571E-CEB2-48DA-AE16-38A784FD3392}"/>
                </a:ext>
              </a:extLst>
            </p:cNvPr>
            <p:cNvSpPr/>
            <p:nvPr/>
          </p:nvSpPr>
          <p:spPr>
            <a:xfrm>
              <a:off x="7745410" y="3642506"/>
              <a:ext cx="460778" cy="453389"/>
            </a:xfrm>
            <a:custGeom>
              <a:avLst/>
              <a:gdLst/>
              <a:ahLst/>
              <a:cxnLst/>
              <a:rect l="l" t="t" r="r" b="b"/>
              <a:pathLst>
                <a:path w="3214097" h="3162551">
                  <a:moveTo>
                    <a:pt x="1014592" y="2306036"/>
                  </a:moveTo>
                  <a:cubicBezTo>
                    <a:pt x="854868" y="2306036"/>
                    <a:pt x="725386" y="2435518"/>
                    <a:pt x="725386" y="2595242"/>
                  </a:cubicBezTo>
                  <a:cubicBezTo>
                    <a:pt x="725386" y="2754966"/>
                    <a:pt x="854868" y="2884448"/>
                    <a:pt x="1014592" y="2884448"/>
                  </a:cubicBezTo>
                  <a:cubicBezTo>
                    <a:pt x="1174316" y="2884448"/>
                    <a:pt x="1303798" y="2754966"/>
                    <a:pt x="1303798" y="2595242"/>
                  </a:cubicBezTo>
                  <a:cubicBezTo>
                    <a:pt x="1303798" y="2435518"/>
                    <a:pt x="1174316" y="2306036"/>
                    <a:pt x="1014592" y="2306036"/>
                  </a:cubicBezTo>
                  <a:close/>
                  <a:moveTo>
                    <a:pt x="481275" y="1691816"/>
                  </a:moveTo>
                  <a:cubicBezTo>
                    <a:pt x="321551" y="1691816"/>
                    <a:pt x="192069" y="1821298"/>
                    <a:pt x="192069" y="1981022"/>
                  </a:cubicBezTo>
                  <a:cubicBezTo>
                    <a:pt x="192069" y="2140746"/>
                    <a:pt x="321551" y="2270228"/>
                    <a:pt x="481275" y="2270228"/>
                  </a:cubicBezTo>
                  <a:cubicBezTo>
                    <a:pt x="640999" y="2270228"/>
                    <a:pt x="770481" y="2140746"/>
                    <a:pt x="770481" y="1981022"/>
                  </a:cubicBezTo>
                  <a:cubicBezTo>
                    <a:pt x="770481" y="1821298"/>
                    <a:pt x="640999" y="1691816"/>
                    <a:pt x="481275" y="1691816"/>
                  </a:cubicBezTo>
                  <a:close/>
                  <a:moveTo>
                    <a:pt x="2764751" y="1113404"/>
                  </a:moveTo>
                  <a:cubicBezTo>
                    <a:pt x="2605027" y="1113404"/>
                    <a:pt x="2475545" y="1242886"/>
                    <a:pt x="2475545" y="1402610"/>
                  </a:cubicBezTo>
                  <a:cubicBezTo>
                    <a:pt x="2475545" y="1562334"/>
                    <a:pt x="2605027" y="1691816"/>
                    <a:pt x="2764751" y="1691816"/>
                  </a:cubicBezTo>
                  <a:cubicBezTo>
                    <a:pt x="2924475" y="1691816"/>
                    <a:pt x="3053957" y="1562334"/>
                    <a:pt x="3053957" y="1402610"/>
                  </a:cubicBezTo>
                  <a:cubicBezTo>
                    <a:pt x="3053957" y="1242886"/>
                    <a:pt x="2924475" y="1113404"/>
                    <a:pt x="2764751" y="1113404"/>
                  </a:cubicBezTo>
                  <a:close/>
                  <a:moveTo>
                    <a:pt x="532503" y="881964"/>
                  </a:moveTo>
                  <a:cubicBezTo>
                    <a:pt x="372779" y="881964"/>
                    <a:pt x="243297" y="1011446"/>
                    <a:pt x="243297" y="1171170"/>
                  </a:cubicBezTo>
                  <a:cubicBezTo>
                    <a:pt x="243297" y="1330894"/>
                    <a:pt x="372779" y="1460376"/>
                    <a:pt x="532503" y="1460376"/>
                  </a:cubicBezTo>
                  <a:cubicBezTo>
                    <a:pt x="692227" y="1460376"/>
                    <a:pt x="821709" y="1330894"/>
                    <a:pt x="821709" y="1171170"/>
                  </a:cubicBezTo>
                  <a:cubicBezTo>
                    <a:pt x="821709" y="1011446"/>
                    <a:pt x="692227" y="881964"/>
                    <a:pt x="532503" y="881964"/>
                  </a:cubicBezTo>
                  <a:close/>
                  <a:moveTo>
                    <a:pt x="1162143" y="321316"/>
                  </a:moveTo>
                  <a:cubicBezTo>
                    <a:pt x="1002419" y="321316"/>
                    <a:pt x="872937" y="450798"/>
                    <a:pt x="872937" y="610522"/>
                  </a:cubicBezTo>
                  <a:cubicBezTo>
                    <a:pt x="872937" y="770246"/>
                    <a:pt x="1002419" y="899728"/>
                    <a:pt x="1162143" y="899728"/>
                  </a:cubicBezTo>
                  <a:cubicBezTo>
                    <a:pt x="1321867" y="899728"/>
                    <a:pt x="1451349" y="770246"/>
                    <a:pt x="1451349" y="610522"/>
                  </a:cubicBezTo>
                  <a:cubicBezTo>
                    <a:pt x="1451349" y="450798"/>
                    <a:pt x="1321867" y="321316"/>
                    <a:pt x="1162143" y="321316"/>
                  </a:cubicBezTo>
                  <a:close/>
                  <a:moveTo>
                    <a:pt x="1963447" y="177300"/>
                  </a:moveTo>
                  <a:cubicBezTo>
                    <a:pt x="1803723" y="177300"/>
                    <a:pt x="1674241" y="306782"/>
                    <a:pt x="1674241" y="466506"/>
                  </a:cubicBezTo>
                  <a:cubicBezTo>
                    <a:pt x="1674241" y="626230"/>
                    <a:pt x="1803723" y="755712"/>
                    <a:pt x="1963447" y="755712"/>
                  </a:cubicBezTo>
                  <a:cubicBezTo>
                    <a:pt x="2123171" y="755712"/>
                    <a:pt x="2252653" y="626230"/>
                    <a:pt x="2252653" y="466506"/>
                  </a:cubicBezTo>
                  <a:cubicBezTo>
                    <a:pt x="2252653" y="306782"/>
                    <a:pt x="2123171" y="177300"/>
                    <a:pt x="1963447" y="177300"/>
                  </a:cubicBezTo>
                  <a:close/>
                  <a:moveTo>
                    <a:pt x="1752672" y="312"/>
                  </a:moveTo>
                  <a:cubicBezTo>
                    <a:pt x="1817888" y="-690"/>
                    <a:pt x="1885249" y="703"/>
                    <a:pt x="1954799" y="4657"/>
                  </a:cubicBezTo>
                  <a:cubicBezTo>
                    <a:pt x="2504015" y="53541"/>
                    <a:pt x="2975590" y="412975"/>
                    <a:pt x="3145244" y="944937"/>
                  </a:cubicBezTo>
                  <a:cubicBezTo>
                    <a:pt x="3412664" y="2126757"/>
                    <a:pt x="2837568" y="2017487"/>
                    <a:pt x="2506889" y="1867964"/>
                  </a:cubicBezTo>
                  <a:cubicBezTo>
                    <a:pt x="1580987" y="1673869"/>
                    <a:pt x="2725425" y="3197869"/>
                    <a:pt x="1014520" y="3161925"/>
                  </a:cubicBezTo>
                  <a:cubicBezTo>
                    <a:pt x="-14898" y="3061283"/>
                    <a:pt x="-138545" y="1873713"/>
                    <a:pt x="108747" y="1100212"/>
                  </a:cubicBezTo>
                  <a:cubicBezTo>
                    <a:pt x="278579" y="569148"/>
                    <a:pt x="774429" y="15339"/>
                    <a:pt x="1752672" y="31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0" name="Rectangle 30">
              <a:extLst>
                <a:ext uri="{FF2B5EF4-FFF2-40B4-BE49-F238E27FC236}">
                  <a16:creationId xmlns:a16="http://schemas.microsoft.com/office/drawing/2014/main" id="{C28EE54E-5BBC-4AE4-A383-B637725C810C}"/>
                </a:ext>
              </a:extLst>
            </p:cNvPr>
            <p:cNvSpPr/>
            <p:nvPr/>
          </p:nvSpPr>
          <p:spPr>
            <a:xfrm>
              <a:off x="11063701" y="3600566"/>
              <a:ext cx="464493" cy="463135"/>
            </a:xfrm>
            <a:custGeom>
              <a:avLst/>
              <a:gdLst/>
              <a:ahLst/>
              <a:cxnLst/>
              <a:rect l="l" t="t" r="r" b="b"/>
              <a:pathLst>
                <a:path w="3240000" h="3230531">
                  <a:moveTo>
                    <a:pt x="720000" y="2697973"/>
                  </a:moveTo>
                  <a:cubicBezTo>
                    <a:pt x="680235" y="2697973"/>
                    <a:pt x="648000" y="2730208"/>
                    <a:pt x="648000" y="2769973"/>
                  </a:cubicBezTo>
                  <a:cubicBezTo>
                    <a:pt x="648000" y="2809738"/>
                    <a:pt x="680235" y="2841973"/>
                    <a:pt x="720000" y="2841973"/>
                  </a:cubicBezTo>
                  <a:lnTo>
                    <a:pt x="2520000" y="2841973"/>
                  </a:lnTo>
                  <a:cubicBezTo>
                    <a:pt x="2559765" y="2841973"/>
                    <a:pt x="2592000" y="2809738"/>
                    <a:pt x="2592000" y="2769973"/>
                  </a:cubicBezTo>
                  <a:cubicBezTo>
                    <a:pt x="2592000" y="2730208"/>
                    <a:pt x="2559765" y="2697973"/>
                    <a:pt x="2520000" y="2697973"/>
                  </a:cubicBezTo>
                  <a:close/>
                  <a:moveTo>
                    <a:pt x="720000" y="2366733"/>
                  </a:moveTo>
                  <a:cubicBezTo>
                    <a:pt x="680235" y="2366733"/>
                    <a:pt x="648000" y="2398968"/>
                    <a:pt x="648000" y="2438733"/>
                  </a:cubicBezTo>
                  <a:cubicBezTo>
                    <a:pt x="648000" y="2478498"/>
                    <a:pt x="680235" y="2510733"/>
                    <a:pt x="720000" y="2510733"/>
                  </a:cubicBezTo>
                  <a:lnTo>
                    <a:pt x="2520000" y="2510733"/>
                  </a:lnTo>
                  <a:cubicBezTo>
                    <a:pt x="2559765" y="2510733"/>
                    <a:pt x="2592000" y="2478498"/>
                    <a:pt x="2592000" y="2438733"/>
                  </a:cubicBezTo>
                  <a:cubicBezTo>
                    <a:pt x="2592000" y="2398968"/>
                    <a:pt x="2559765" y="2366733"/>
                    <a:pt x="2520000" y="2366733"/>
                  </a:cubicBezTo>
                  <a:close/>
                  <a:moveTo>
                    <a:pt x="720000" y="2035493"/>
                  </a:moveTo>
                  <a:cubicBezTo>
                    <a:pt x="680235" y="2035493"/>
                    <a:pt x="648000" y="2067728"/>
                    <a:pt x="648000" y="2107493"/>
                  </a:cubicBezTo>
                  <a:cubicBezTo>
                    <a:pt x="648000" y="2147258"/>
                    <a:pt x="680235" y="2179493"/>
                    <a:pt x="720000" y="2179493"/>
                  </a:cubicBezTo>
                  <a:lnTo>
                    <a:pt x="2520000" y="2179493"/>
                  </a:lnTo>
                  <a:cubicBezTo>
                    <a:pt x="2559765" y="2179493"/>
                    <a:pt x="2592000" y="2147258"/>
                    <a:pt x="2592000" y="2107493"/>
                  </a:cubicBezTo>
                  <a:cubicBezTo>
                    <a:pt x="2592000" y="2067728"/>
                    <a:pt x="2559765" y="2035493"/>
                    <a:pt x="2520000" y="2035493"/>
                  </a:cubicBezTo>
                  <a:close/>
                  <a:moveTo>
                    <a:pt x="720000" y="1704253"/>
                  </a:moveTo>
                  <a:cubicBezTo>
                    <a:pt x="680235" y="1704253"/>
                    <a:pt x="648000" y="1736488"/>
                    <a:pt x="648000" y="1776253"/>
                  </a:cubicBezTo>
                  <a:cubicBezTo>
                    <a:pt x="648000" y="1816018"/>
                    <a:pt x="680235" y="1848253"/>
                    <a:pt x="720000" y="1848253"/>
                  </a:cubicBezTo>
                  <a:lnTo>
                    <a:pt x="2520000" y="1848253"/>
                  </a:lnTo>
                  <a:cubicBezTo>
                    <a:pt x="2559765" y="1848253"/>
                    <a:pt x="2592000" y="1816018"/>
                    <a:pt x="2592000" y="1776253"/>
                  </a:cubicBezTo>
                  <a:cubicBezTo>
                    <a:pt x="2592000" y="1736488"/>
                    <a:pt x="2559765" y="1704253"/>
                    <a:pt x="2520000" y="1704253"/>
                  </a:cubicBezTo>
                  <a:close/>
                  <a:moveTo>
                    <a:pt x="720000" y="1373013"/>
                  </a:moveTo>
                  <a:cubicBezTo>
                    <a:pt x="680235" y="1373013"/>
                    <a:pt x="648000" y="1405248"/>
                    <a:pt x="648000" y="1445013"/>
                  </a:cubicBezTo>
                  <a:cubicBezTo>
                    <a:pt x="648000" y="1484778"/>
                    <a:pt x="680235" y="1517013"/>
                    <a:pt x="720000" y="1517013"/>
                  </a:cubicBezTo>
                  <a:lnTo>
                    <a:pt x="2520000" y="1517013"/>
                  </a:lnTo>
                  <a:cubicBezTo>
                    <a:pt x="2559765" y="1517013"/>
                    <a:pt x="2592000" y="1484778"/>
                    <a:pt x="2592000" y="1445013"/>
                  </a:cubicBezTo>
                  <a:cubicBezTo>
                    <a:pt x="2592000" y="1405248"/>
                    <a:pt x="2559765" y="1373013"/>
                    <a:pt x="2520000" y="1373013"/>
                  </a:cubicBezTo>
                  <a:close/>
                  <a:moveTo>
                    <a:pt x="720000" y="1041773"/>
                  </a:moveTo>
                  <a:cubicBezTo>
                    <a:pt x="680235" y="1041773"/>
                    <a:pt x="648000" y="1074008"/>
                    <a:pt x="648000" y="1113773"/>
                  </a:cubicBezTo>
                  <a:cubicBezTo>
                    <a:pt x="648000" y="1153538"/>
                    <a:pt x="680235" y="1185773"/>
                    <a:pt x="720000" y="1185773"/>
                  </a:cubicBezTo>
                  <a:lnTo>
                    <a:pt x="2520000" y="1185773"/>
                  </a:lnTo>
                  <a:cubicBezTo>
                    <a:pt x="2559765" y="1185773"/>
                    <a:pt x="2592000" y="1153538"/>
                    <a:pt x="2592000" y="1113773"/>
                  </a:cubicBezTo>
                  <a:cubicBezTo>
                    <a:pt x="2592000" y="1074008"/>
                    <a:pt x="2559765" y="1041773"/>
                    <a:pt x="2520000" y="1041773"/>
                  </a:cubicBezTo>
                  <a:close/>
                  <a:moveTo>
                    <a:pt x="0" y="305988"/>
                  </a:moveTo>
                  <a:lnTo>
                    <a:pt x="181957" y="305988"/>
                  </a:lnTo>
                  <a:lnTo>
                    <a:pt x="181957" y="470032"/>
                  </a:lnTo>
                  <a:cubicBezTo>
                    <a:pt x="181957" y="599267"/>
                    <a:pt x="286722" y="704032"/>
                    <a:pt x="415957" y="704032"/>
                  </a:cubicBezTo>
                  <a:cubicBezTo>
                    <a:pt x="545192" y="704032"/>
                    <a:pt x="649957" y="599267"/>
                    <a:pt x="649957" y="470032"/>
                  </a:cubicBezTo>
                  <a:lnTo>
                    <a:pt x="649957" y="305988"/>
                  </a:lnTo>
                  <a:lnTo>
                    <a:pt x="802357" y="305988"/>
                  </a:lnTo>
                  <a:lnTo>
                    <a:pt x="802357" y="470031"/>
                  </a:lnTo>
                  <a:cubicBezTo>
                    <a:pt x="802357" y="599266"/>
                    <a:pt x="907122" y="704031"/>
                    <a:pt x="1036357" y="704031"/>
                  </a:cubicBezTo>
                  <a:cubicBezTo>
                    <a:pt x="1165592" y="704031"/>
                    <a:pt x="1270357" y="599266"/>
                    <a:pt x="1270357" y="470031"/>
                  </a:cubicBezTo>
                  <a:lnTo>
                    <a:pt x="1270357" y="305988"/>
                  </a:lnTo>
                  <a:lnTo>
                    <a:pt x="1422757" y="305988"/>
                  </a:lnTo>
                  <a:lnTo>
                    <a:pt x="1422757" y="470030"/>
                  </a:lnTo>
                  <a:cubicBezTo>
                    <a:pt x="1422757" y="599265"/>
                    <a:pt x="1527522" y="704030"/>
                    <a:pt x="1656757" y="704030"/>
                  </a:cubicBezTo>
                  <a:cubicBezTo>
                    <a:pt x="1785992" y="704030"/>
                    <a:pt x="1890757" y="599265"/>
                    <a:pt x="1890757" y="470030"/>
                  </a:cubicBezTo>
                  <a:lnTo>
                    <a:pt x="1890757" y="305988"/>
                  </a:lnTo>
                  <a:lnTo>
                    <a:pt x="2043157" y="305988"/>
                  </a:lnTo>
                  <a:lnTo>
                    <a:pt x="2043157" y="470029"/>
                  </a:lnTo>
                  <a:cubicBezTo>
                    <a:pt x="2043157" y="599264"/>
                    <a:pt x="2147922" y="704029"/>
                    <a:pt x="2277157" y="704029"/>
                  </a:cubicBezTo>
                  <a:cubicBezTo>
                    <a:pt x="2406392" y="704029"/>
                    <a:pt x="2511157" y="599264"/>
                    <a:pt x="2511157" y="470029"/>
                  </a:cubicBezTo>
                  <a:lnTo>
                    <a:pt x="2511157" y="305988"/>
                  </a:lnTo>
                  <a:lnTo>
                    <a:pt x="2663557" y="305988"/>
                  </a:lnTo>
                  <a:lnTo>
                    <a:pt x="2663557" y="470028"/>
                  </a:lnTo>
                  <a:cubicBezTo>
                    <a:pt x="2663557" y="599263"/>
                    <a:pt x="2768322" y="704028"/>
                    <a:pt x="2897557" y="704028"/>
                  </a:cubicBezTo>
                  <a:cubicBezTo>
                    <a:pt x="3026792" y="704028"/>
                    <a:pt x="3131557" y="599263"/>
                    <a:pt x="3131557" y="470028"/>
                  </a:cubicBezTo>
                  <a:lnTo>
                    <a:pt x="3131557" y="305988"/>
                  </a:lnTo>
                  <a:lnTo>
                    <a:pt x="3240000" y="305988"/>
                  </a:lnTo>
                  <a:lnTo>
                    <a:pt x="3240000" y="3230531"/>
                  </a:lnTo>
                  <a:lnTo>
                    <a:pt x="0" y="3230531"/>
                  </a:lnTo>
                  <a:close/>
                  <a:moveTo>
                    <a:pt x="415957" y="4"/>
                  </a:moveTo>
                  <a:cubicBezTo>
                    <a:pt x="485545" y="4"/>
                    <a:pt x="541957" y="56416"/>
                    <a:pt x="541957" y="126004"/>
                  </a:cubicBezTo>
                  <a:lnTo>
                    <a:pt x="541957" y="485972"/>
                  </a:lnTo>
                  <a:cubicBezTo>
                    <a:pt x="541957" y="555560"/>
                    <a:pt x="485545" y="611972"/>
                    <a:pt x="415957" y="611972"/>
                  </a:cubicBezTo>
                  <a:cubicBezTo>
                    <a:pt x="346369" y="611972"/>
                    <a:pt x="289957" y="555560"/>
                    <a:pt x="289957" y="485972"/>
                  </a:cubicBezTo>
                  <a:lnTo>
                    <a:pt x="289957" y="126004"/>
                  </a:lnTo>
                  <a:cubicBezTo>
                    <a:pt x="289957" y="56416"/>
                    <a:pt x="346369" y="4"/>
                    <a:pt x="415957" y="4"/>
                  </a:cubicBezTo>
                  <a:close/>
                  <a:moveTo>
                    <a:pt x="1036357" y="3"/>
                  </a:moveTo>
                  <a:cubicBezTo>
                    <a:pt x="1105945" y="3"/>
                    <a:pt x="1162357" y="56415"/>
                    <a:pt x="1162357" y="126003"/>
                  </a:cubicBezTo>
                  <a:lnTo>
                    <a:pt x="1162357" y="485971"/>
                  </a:lnTo>
                  <a:cubicBezTo>
                    <a:pt x="1162357" y="555559"/>
                    <a:pt x="1105945" y="611971"/>
                    <a:pt x="1036357" y="611971"/>
                  </a:cubicBezTo>
                  <a:cubicBezTo>
                    <a:pt x="966769" y="611971"/>
                    <a:pt x="910357" y="555559"/>
                    <a:pt x="910357" y="485971"/>
                  </a:cubicBezTo>
                  <a:lnTo>
                    <a:pt x="910357" y="126003"/>
                  </a:lnTo>
                  <a:cubicBezTo>
                    <a:pt x="910357" y="56415"/>
                    <a:pt x="966769" y="3"/>
                    <a:pt x="1036357" y="3"/>
                  </a:cubicBezTo>
                  <a:close/>
                  <a:moveTo>
                    <a:pt x="1656757" y="2"/>
                  </a:moveTo>
                  <a:cubicBezTo>
                    <a:pt x="1726345" y="2"/>
                    <a:pt x="1782757" y="56414"/>
                    <a:pt x="1782757" y="126002"/>
                  </a:cubicBezTo>
                  <a:lnTo>
                    <a:pt x="1782757" y="485970"/>
                  </a:lnTo>
                  <a:cubicBezTo>
                    <a:pt x="1782757" y="555558"/>
                    <a:pt x="1726345" y="611970"/>
                    <a:pt x="1656757" y="611970"/>
                  </a:cubicBezTo>
                  <a:cubicBezTo>
                    <a:pt x="1587169" y="611970"/>
                    <a:pt x="1530757" y="555558"/>
                    <a:pt x="1530757" y="485970"/>
                  </a:cubicBezTo>
                  <a:lnTo>
                    <a:pt x="1530757" y="126002"/>
                  </a:lnTo>
                  <a:cubicBezTo>
                    <a:pt x="1530757" y="56414"/>
                    <a:pt x="1587169" y="2"/>
                    <a:pt x="1656757" y="2"/>
                  </a:cubicBezTo>
                  <a:close/>
                  <a:moveTo>
                    <a:pt x="2277157" y="1"/>
                  </a:moveTo>
                  <a:cubicBezTo>
                    <a:pt x="2346745" y="1"/>
                    <a:pt x="2403157" y="56413"/>
                    <a:pt x="2403157" y="126001"/>
                  </a:cubicBezTo>
                  <a:lnTo>
                    <a:pt x="2403157" y="485969"/>
                  </a:lnTo>
                  <a:cubicBezTo>
                    <a:pt x="2403157" y="555557"/>
                    <a:pt x="2346745" y="611969"/>
                    <a:pt x="2277157" y="611969"/>
                  </a:cubicBezTo>
                  <a:cubicBezTo>
                    <a:pt x="2207569" y="611969"/>
                    <a:pt x="2151157" y="555557"/>
                    <a:pt x="2151157" y="485969"/>
                  </a:cubicBezTo>
                  <a:lnTo>
                    <a:pt x="2151157" y="126001"/>
                  </a:lnTo>
                  <a:cubicBezTo>
                    <a:pt x="2151157" y="56413"/>
                    <a:pt x="2207569" y="1"/>
                    <a:pt x="2277157" y="1"/>
                  </a:cubicBezTo>
                  <a:close/>
                  <a:moveTo>
                    <a:pt x="2897557" y="0"/>
                  </a:moveTo>
                  <a:cubicBezTo>
                    <a:pt x="2967145" y="0"/>
                    <a:pt x="3023557" y="56412"/>
                    <a:pt x="3023557" y="126000"/>
                  </a:cubicBezTo>
                  <a:lnTo>
                    <a:pt x="3023557" y="485968"/>
                  </a:lnTo>
                  <a:cubicBezTo>
                    <a:pt x="3023557" y="555556"/>
                    <a:pt x="2967145" y="611968"/>
                    <a:pt x="2897557" y="611968"/>
                  </a:cubicBezTo>
                  <a:cubicBezTo>
                    <a:pt x="2827969" y="611968"/>
                    <a:pt x="2771557" y="555556"/>
                    <a:pt x="2771557" y="485968"/>
                  </a:cubicBezTo>
                  <a:lnTo>
                    <a:pt x="2771557" y="126000"/>
                  </a:lnTo>
                  <a:cubicBezTo>
                    <a:pt x="2771557" y="56412"/>
                    <a:pt x="2827969" y="0"/>
                    <a:pt x="28975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1" name="Rectangle 7">
              <a:extLst>
                <a:ext uri="{FF2B5EF4-FFF2-40B4-BE49-F238E27FC236}">
                  <a16:creationId xmlns:a16="http://schemas.microsoft.com/office/drawing/2014/main" id="{5C4AC1FF-0830-4943-B950-B77BB5452F08}"/>
                </a:ext>
              </a:extLst>
            </p:cNvPr>
            <p:cNvSpPr/>
            <p:nvPr/>
          </p:nvSpPr>
          <p:spPr>
            <a:xfrm>
              <a:off x="6950824" y="1518716"/>
              <a:ext cx="471567" cy="471567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401869" y="2055482"/>
                  </a:moveTo>
                  <a:lnTo>
                    <a:pt x="869869" y="2055482"/>
                  </a:lnTo>
                  <a:lnTo>
                    <a:pt x="869869" y="2919482"/>
                  </a:lnTo>
                  <a:lnTo>
                    <a:pt x="401869" y="2919482"/>
                  </a:lnTo>
                  <a:close/>
                  <a:moveTo>
                    <a:pt x="1121949" y="1695482"/>
                  </a:moveTo>
                  <a:lnTo>
                    <a:pt x="1589949" y="1695482"/>
                  </a:lnTo>
                  <a:lnTo>
                    <a:pt x="1589949" y="2919482"/>
                  </a:lnTo>
                  <a:lnTo>
                    <a:pt x="1121949" y="2919482"/>
                  </a:lnTo>
                  <a:close/>
                  <a:moveTo>
                    <a:pt x="1842029" y="1335482"/>
                  </a:moveTo>
                  <a:lnTo>
                    <a:pt x="2310029" y="1335482"/>
                  </a:lnTo>
                  <a:lnTo>
                    <a:pt x="2310029" y="2919482"/>
                  </a:lnTo>
                  <a:lnTo>
                    <a:pt x="1842029" y="2919482"/>
                  </a:lnTo>
                  <a:close/>
                  <a:moveTo>
                    <a:pt x="2562109" y="975482"/>
                  </a:moveTo>
                  <a:lnTo>
                    <a:pt x="3030109" y="975482"/>
                  </a:lnTo>
                  <a:lnTo>
                    <a:pt x="3030109" y="2919482"/>
                  </a:lnTo>
                  <a:lnTo>
                    <a:pt x="2562109" y="2919482"/>
                  </a:lnTo>
                  <a:close/>
                  <a:moveTo>
                    <a:pt x="2321888" y="224805"/>
                  </a:moveTo>
                  <a:lnTo>
                    <a:pt x="2880631" y="247420"/>
                  </a:lnTo>
                  <a:lnTo>
                    <a:pt x="2620844" y="742612"/>
                  </a:lnTo>
                  <a:lnTo>
                    <a:pt x="2546105" y="613161"/>
                  </a:lnTo>
                  <a:lnTo>
                    <a:pt x="541555" y="1770488"/>
                  </a:lnTo>
                  <a:lnTo>
                    <a:pt x="392077" y="1511585"/>
                  </a:lnTo>
                  <a:lnTo>
                    <a:pt x="2396627" y="354257"/>
                  </a:lnTo>
                  <a:close/>
                  <a:moveTo>
                    <a:pt x="0" y="0"/>
                  </a:moveTo>
                  <a:lnTo>
                    <a:pt x="180000" y="0"/>
                  </a:lnTo>
                  <a:lnTo>
                    <a:pt x="180000" y="3059999"/>
                  </a:lnTo>
                  <a:lnTo>
                    <a:pt x="3240000" y="3059999"/>
                  </a:lnTo>
                  <a:lnTo>
                    <a:pt x="3240000" y="3239999"/>
                  </a:lnTo>
                  <a:lnTo>
                    <a:pt x="180000" y="3239999"/>
                  </a:lnTo>
                  <a:lnTo>
                    <a:pt x="180000" y="3240000"/>
                  </a:lnTo>
                  <a:lnTo>
                    <a:pt x="0" y="3240000"/>
                  </a:lnTo>
                  <a:lnTo>
                    <a:pt x="0" y="3239999"/>
                  </a:lnTo>
                  <a:lnTo>
                    <a:pt x="0" y="305999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2" name="Rectangle 15">
              <a:extLst>
                <a:ext uri="{FF2B5EF4-FFF2-40B4-BE49-F238E27FC236}">
                  <a16:creationId xmlns:a16="http://schemas.microsoft.com/office/drawing/2014/main" id="{6F94320F-30A0-458B-8233-0E836AF7E32A}"/>
                </a:ext>
              </a:extLst>
            </p:cNvPr>
            <p:cNvSpPr/>
            <p:nvPr/>
          </p:nvSpPr>
          <p:spPr>
            <a:xfrm rot="5400000">
              <a:off x="7737684" y="1518715"/>
              <a:ext cx="472195" cy="471568"/>
            </a:xfrm>
            <a:custGeom>
              <a:avLst/>
              <a:gdLst/>
              <a:ahLst/>
              <a:cxnLst/>
              <a:rect l="l" t="t" r="r" b="b"/>
              <a:pathLst>
                <a:path w="3244313" h="3240000">
                  <a:moveTo>
                    <a:pt x="2055482" y="677891"/>
                  </a:moveTo>
                  <a:lnTo>
                    <a:pt x="2055482" y="209891"/>
                  </a:lnTo>
                  <a:lnTo>
                    <a:pt x="2919482" y="209891"/>
                  </a:lnTo>
                  <a:lnTo>
                    <a:pt x="2919482" y="677891"/>
                  </a:lnTo>
                  <a:close/>
                  <a:moveTo>
                    <a:pt x="1695482" y="1397971"/>
                  </a:moveTo>
                  <a:lnTo>
                    <a:pt x="1695482" y="929971"/>
                  </a:lnTo>
                  <a:lnTo>
                    <a:pt x="2919482" y="929971"/>
                  </a:lnTo>
                  <a:lnTo>
                    <a:pt x="2919482" y="1397971"/>
                  </a:lnTo>
                  <a:close/>
                  <a:moveTo>
                    <a:pt x="1335482" y="2118051"/>
                  </a:moveTo>
                  <a:lnTo>
                    <a:pt x="1335482" y="1650051"/>
                  </a:lnTo>
                  <a:lnTo>
                    <a:pt x="2919482" y="1650051"/>
                  </a:lnTo>
                  <a:lnTo>
                    <a:pt x="2919482" y="2118051"/>
                  </a:lnTo>
                  <a:close/>
                  <a:moveTo>
                    <a:pt x="975482" y="2838131"/>
                  </a:moveTo>
                  <a:lnTo>
                    <a:pt x="975482" y="2370131"/>
                  </a:lnTo>
                  <a:lnTo>
                    <a:pt x="2919482" y="2370131"/>
                  </a:lnTo>
                  <a:lnTo>
                    <a:pt x="2919482" y="2838131"/>
                  </a:lnTo>
                  <a:close/>
                  <a:moveTo>
                    <a:pt x="10788" y="2651034"/>
                  </a:moveTo>
                  <a:lnTo>
                    <a:pt x="1168116" y="646484"/>
                  </a:lnTo>
                  <a:lnTo>
                    <a:pt x="1038664" y="571745"/>
                  </a:lnTo>
                  <a:lnTo>
                    <a:pt x="1533856" y="311959"/>
                  </a:lnTo>
                  <a:lnTo>
                    <a:pt x="1556471" y="870701"/>
                  </a:lnTo>
                  <a:lnTo>
                    <a:pt x="1427019" y="795962"/>
                  </a:lnTo>
                  <a:lnTo>
                    <a:pt x="269691" y="2800512"/>
                  </a:lnTo>
                  <a:close/>
                  <a:moveTo>
                    <a:pt x="0" y="3240000"/>
                  </a:moveTo>
                  <a:lnTo>
                    <a:pt x="0" y="3060000"/>
                  </a:lnTo>
                  <a:lnTo>
                    <a:pt x="3064313" y="3060000"/>
                  </a:lnTo>
                  <a:lnTo>
                    <a:pt x="3064313" y="0"/>
                  </a:lnTo>
                  <a:lnTo>
                    <a:pt x="3244313" y="0"/>
                  </a:lnTo>
                  <a:lnTo>
                    <a:pt x="3244313" y="3240000"/>
                  </a:lnTo>
                  <a:lnTo>
                    <a:pt x="3240000" y="3240000"/>
                  </a:lnTo>
                  <a:lnTo>
                    <a:pt x="3064313" y="324000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3" name="Pie 24">
              <a:extLst>
                <a:ext uri="{FF2B5EF4-FFF2-40B4-BE49-F238E27FC236}">
                  <a16:creationId xmlns:a16="http://schemas.microsoft.com/office/drawing/2014/main" id="{08636A99-D686-4030-AA93-770E065B32F4}"/>
                </a:ext>
              </a:extLst>
            </p:cNvPr>
            <p:cNvSpPr/>
            <p:nvPr/>
          </p:nvSpPr>
          <p:spPr>
            <a:xfrm>
              <a:off x="6809927" y="4618984"/>
              <a:ext cx="513183" cy="510342"/>
            </a:xfrm>
            <a:custGeom>
              <a:avLst/>
              <a:gdLst/>
              <a:ahLst/>
              <a:cxnLst/>
              <a:rect l="l" t="t" r="r" b="b"/>
              <a:pathLst>
                <a:path w="3228711" h="3210836">
                  <a:moveTo>
                    <a:pt x="351626" y="695968"/>
                  </a:moveTo>
                  <a:lnTo>
                    <a:pt x="1548007" y="1678300"/>
                  </a:lnTo>
                  <a:lnTo>
                    <a:pt x="236194" y="2500159"/>
                  </a:lnTo>
                  <a:cubicBezTo>
                    <a:pt x="-116985" y="1936431"/>
                    <a:pt x="-70514" y="1210092"/>
                    <a:pt x="351626" y="695968"/>
                  </a:cubicBezTo>
                  <a:close/>
                  <a:moveTo>
                    <a:pt x="1957429" y="262366"/>
                  </a:moveTo>
                  <a:cubicBezTo>
                    <a:pt x="2634256" y="359480"/>
                    <a:pt x="3156733" y="907132"/>
                    <a:pt x="3221913" y="1587776"/>
                  </a:cubicBezTo>
                  <a:cubicBezTo>
                    <a:pt x="3287093" y="2268421"/>
                    <a:pt x="2878048" y="2905277"/>
                    <a:pt x="2231953" y="3129078"/>
                  </a:cubicBezTo>
                  <a:cubicBezTo>
                    <a:pt x="1585858" y="3352879"/>
                    <a:pt x="870522" y="3105497"/>
                    <a:pt x="500715" y="2530372"/>
                  </a:cubicBezTo>
                  <a:lnTo>
                    <a:pt x="1746987" y="1729019"/>
                  </a:lnTo>
                  <a:close/>
                  <a:moveTo>
                    <a:pt x="1604447" y="200"/>
                  </a:moveTo>
                  <a:cubicBezTo>
                    <a:pt x="1665125" y="-778"/>
                    <a:pt x="1726175" y="1809"/>
                    <a:pt x="1787307" y="8072"/>
                  </a:cubicBezTo>
                  <a:lnTo>
                    <a:pt x="1629532" y="1548011"/>
                  </a:lnTo>
                  <a:lnTo>
                    <a:pt x="483856" y="506987"/>
                  </a:lnTo>
                  <a:cubicBezTo>
                    <a:pt x="773141" y="188622"/>
                    <a:pt x="1179697" y="7051"/>
                    <a:pt x="1604447" y="20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4" name="Parallelogram 30">
              <a:extLst>
                <a:ext uri="{FF2B5EF4-FFF2-40B4-BE49-F238E27FC236}">
                  <a16:creationId xmlns:a16="http://schemas.microsoft.com/office/drawing/2014/main" id="{4A8B6215-3688-4D8F-B16C-7FFCB9D47EDB}"/>
                </a:ext>
              </a:extLst>
            </p:cNvPr>
            <p:cNvSpPr/>
            <p:nvPr/>
          </p:nvSpPr>
          <p:spPr>
            <a:xfrm flipH="1">
              <a:off x="11038458" y="2527766"/>
              <a:ext cx="514976" cy="516250"/>
            </a:xfrm>
            <a:custGeom>
              <a:avLst/>
              <a:gdLst/>
              <a:ahLst/>
              <a:cxnLst/>
              <a:rect l="l" t="t" r="r" b="b"/>
              <a:pathLst>
                <a:path w="3240000" h="3248012">
                  <a:moveTo>
                    <a:pt x="712553" y="858820"/>
                  </a:moveTo>
                  <a:cubicBezTo>
                    <a:pt x="727950" y="858820"/>
                    <a:pt x="743348" y="864694"/>
                    <a:pt x="755096" y="876443"/>
                  </a:cubicBezTo>
                  <a:lnTo>
                    <a:pt x="1193671" y="1315016"/>
                  </a:lnTo>
                  <a:lnTo>
                    <a:pt x="1509169" y="999517"/>
                  </a:lnTo>
                  <a:cubicBezTo>
                    <a:pt x="1509517" y="999169"/>
                    <a:pt x="1509868" y="998827"/>
                    <a:pt x="1510414" y="998691"/>
                  </a:cubicBezTo>
                  <a:lnTo>
                    <a:pt x="1518932" y="988592"/>
                  </a:lnTo>
                  <a:cubicBezTo>
                    <a:pt x="1531945" y="978263"/>
                    <a:pt x="1547912" y="974188"/>
                    <a:pt x="1563209" y="975946"/>
                  </a:cubicBezTo>
                  <a:cubicBezTo>
                    <a:pt x="1578505" y="977705"/>
                    <a:pt x="1593131" y="985299"/>
                    <a:pt x="1603459" y="998313"/>
                  </a:cubicBezTo>
                  <a:lnTo>
                    <a:pt x="1892346" y="1362277"/>
                  </a:lnTo>
                  <a:lnTo>
                    <a:pt x="2149759" y="1177067"/>
                  </a:lnTo>
                  <a:lnTo>
                    <a:pt x="2151621" y="1174867"/>
                  </a:lnTo>
                  <a:cubicBezTo>
                    <a:pt x="2159033" y="1169006"/>
                    <a:pt x="2167397" y="1165168"/>
                    <a:pt x="2176160" y="1163802"/>
                  </a:cubicBezTo>
                  <a:cubicBezTo>
                    <a:pt x="2177188" y="1163485"/>
                    <a:pt x="2178237" y="1163269"/>
                    <a:pt x="2179375" y="1163558"/>
                  </a:cubicBezTo>
                  <a:cubicBezTo>
                    <a:pt x="2184768" y="1161771"/>
                    <a:pt x="2190389" y="1161654"/>
                    <a:pt x="2195921" y="1162300"/>
                  </a:cubicBezTo>
                  <a:cubicBezTo>
                    <a:pt x="2196662" y="1162386"/>
                    <a:pt x="2197402" y="1162487"/>
                    <a:pt x="2198081" y="1162987"/>
                  </a:cubicBezTo>
                  <a:cubicBezTo>
                    <a:pt x="2202197" y="1163290"/>
                    <a:pt x="2206218" y="1164270"/>
                    <a:pt x="2209739" y="1166702"/>
                  </a:cubicBezTo>
                  <a:cubicBezTo>
                    <a:pt x="2213116" y="1166857"/>
                    <a:pt x="2216051" y="1168231"/>
                    <a:pt x="2218766" y="1170038"/>
                  </a:cubicBezTo>
                  <a:cubicBezTo>
                    <a:pt x="2225342" y="1173160"/>
                    <a:pt x="2231151" y="1177875"/>
                    <a:pt x="2235489" y="1184194"/>
                  </a:cubicBezTo>
                  <a:lnTo>
                    <a:pt x="2236132" y="1184737"/>
                  </a:lnTo>
                  <a:lnTo>
                    <a:pt x="2236287" y="1184934"/>
                  </a:lnTo>
                  <a:lnTo>
                    <a:pt x="2238712" y="1187183"/>
                  </a:lnTo>
                  <a:cubicBezTo>
                    <a:pt x="2239115" y="1187744"/>
                    <a:pt x="2239507" y="1188310"/>
                    <a:pt x="2239574" y="1189090"/>
                  </a:cubicBezTo>
                  <a:lnTo>
                    <a:pt x="2540580" y="1569705"/>
                  </a:lnTo>
                  <a:cubicBezTo>
                    <a:pt x="2561191" y="1595768"/>
                    <a:pt x="2556772" y="1633604"/>
                    <a:pt x="2530710" y="1654215"/>
                  </a:cubicBezTo>
                  <a:cubicBezTo>
                    <a:pt x="2504647" y="1674827"/>
                    <a:pt x="2466811" y="1670408"/>
                    <a:pt x="2446199" y="1644345"/>
                  </a:cubicBezTo>
                  <a:lnTo>
                    <a:pt x="2177884" y="1305067"/>
                  </a:lnTo>
                  <a:lnTo>
                    <a:pt x="1934804" y="1479967"/>
                  </a:lnTo>
                  <a:cubicBezTo>
                    <a:pt x="1927367" y="1485317"/>
                    <a:pt x="1919123" y="1488726"/>
                    <a:pt x="1910598" y="1489881"/>
                  </a:cubicBezTo>
                  <a:cubicBezTo>
                    <a:pt x="1885257" y="1507791"/>
                    <a:pt x="1850121" y="1502627"/>
                    <a:pt x="1830495" y="1477903"/>
                  </a:cubicBezTo>
                  <a:lnTo>
                    <a:pt x="1551924" y="1126933"/>
                  </a:lnTo>
                  <a:lnTo>
                    <a:pt x="1239041" y="1439816"/>
                  </a:lnTo>
                  <a:cubicBezTo>
                    <a:pt x="1226569" y="1452288"/>
                    <a:pt x="1209983" y="1458139"/>
                    <a:pt x="1193674" y="1456888"/>
                  </a:cubicBezTo>
                  <a:cubicBezTo>
                    <a:pt x="1177363" y="1458142"/>
                    <a:pt x="1160774" y="1452290"/>
                    <a:pt x="1148301" y="1439816"/>
                  </a:cubicBezTo>
                  <a:lnTo>
                    <a:pt x="670011" y="961527"/>
                  </a:lnTo>
                  <a:cubicBezTo>
                    <a:pt x="646515" y="938031"/>
                    <a:pt x="646515" y="899938"/>
                    <a:pt x="670011" y="876442"/>
                  </a:cubicBezTo>
                  <a:cubicBezTo>
                    <a:pt x="681760" y="864694"/>
                    <a:pt x="697157" y="858820"/>
                    <a:pt x="712553" y="858820"/>
                  </a:cubicBezTo>
                  <a:close/>
                  <a:moveTo>
                    <a:pt x="2790000" y="699581"/>
                  </a:moveTo>
                  <a:lnTo>
                    <a:pt x="450000" y="699581"/>
                  </a:lnTo>
                  <a:lnTo>
                    <a:pt x="450000" y="1851581"/>
                  </a:lnTo>
                  <a:lnTo>
                    <a:pt x="2790000" y="1851581"/>
                  </a:lnTo>
                  <a:close/>
                  <a:moveTo>
                    <a:pt x="2987972" y="519497"/>
                  </a:moveTo>
                  <a:lnTo>
                    <a:pt x="2987972" y="2031665"/>
                  </a:lnTo>
                  <a:lnTo>
                    <a:pt x="252028" y="2031665"/>
                  </a:lnTo>
                  <a:lnTo>
                    <a:pt x="252028" y="519497"/>
                  </a:lnTo>
                  <a:close/>
                  <a:moveTo>
                    <a:pt x="1620000" y="0"/>
                  </a:moveTo>
                  <a:cubicBezTo>
                    <a:pt x="1540462" y="0"/>
                    <a:pt x="1475984" y="64478"/>
                    <a:pt x="1475984" y="144016"/>
                  </a:cubicBezTo>
                  <a:lnTo>
                    <a:pt x="1475984" y="267469"/>
                  </a:lnTo>
                  <a:lnTo>
                    <a:pt x="0" y="267469"/>
                  </a:lnTo>
                  <a:lnTo>
                    <a:pt x="0" y="2283693"/>
                  </a:lnTo>
                  <a:lnTo>
                    <a:pt x="852101" y="2283693"/>
                  </a:lnTo>
                  <a:lnTo>
                    <a:pt x="323771" y="3248012"/>
                  </a:lnTo>
                  <a:lnTo>
                    <a:pt x="621526" y="3248012"/>
                  </a:lnTo>
                  <a:lnTo>
                    <a:pt x="1149856" y="2283693"/>
                  </a:lnTo>
                  <a:lnTo>
                    <a:pt x="2090146" y="2283693"/>
                  </a:lnTo>
                  <a:lnTo>
                    <a:pt x="2618476" y="3248012"/>
                  </a:lnTo>
                  <a:lnTo>
                    <a:pt x="2916231" y="3248012"/>
                  </a:lnTo>
                  <a:lnTo>
                    <a:pt x="2387901" y="2283693"/>
                  </a:lnTo>
                  <a:lnTo>
                    <a:pt x="3240000" y="2283693"/>
                  </a:lnTo>
                  <a:lnTo>
                    <a:pt x="3240000" y="267469"/>
                  </a:lnTo>
                  <a:lnTo>
                    <a:pt x="1764016" y="267469"/>
                  </a:lnTo>
                  <a:lnTo>
                    <a:pt x="1764016" y="144016"/>
                  </a:lnTo>
                  <a:cubicBezTo>
                    <a:pt x="1764016" y="64478"/>
                    <a:pt x="1699538" y="0"/>
                    <a:pt x="162000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5" name="Block Arc 14">
              <a:extLst>
                <a:ext uri="{FF2B5EF4-FFF2-40B4-BE49-F238E27FC236}">
                  <a16:creationId xmlns:a16="http://schemas.microsoft.com/office/drawing/2014/main" id="{2FFB4BF4-8E1D-47AD-A774-47A8B94C3D93}"/>
                </a:ext>
              </a:extLst>
            </p:cNvPr>
            <p:cNvSpPr/>
            <p:nvPr/>
          </p:nvSpPr>
          <p:spPr>
            <a:xfrm rot="16200000">
              <a:off x="8525358" y="1470612"/>
              <a:ext cx="567400" cy="567774"/>
            </a:xfrm>
            <a:custGeom>
              <a:avLst/>
              <a:gdLst/>
              <a:ahLst/>
              <a:cxnLst/>
              <a:rect l="l" t="t" r="r" b="b"/>
              <a:pathLst>
                <a:path w="3185463" h="3187558">
                  <a:moveTo>
                    <a:pt x="764000" y="2343999"/>
                  </a:moveTo>
                  <a:cubicBezTo>
                    <a:pt x="566798" y="2256389"/>
                    <a:pt x="385374" y="2134753"/>
                    <a:pt x="230072" y="1981662"/>
                  </a:cubicBezTo>
                  <a:cubicBezTo>
                    <a:pt x="297001" y="2223876"/>
                    <a:pt x="428049" y="2439341"/>
                    <a:pt x="603989" y="2608945"/>
                  </a:cubicBezTo>
                  <a:cubicBezTo>
                    <a:pt x="667739" y="2525681"/>
                    <a:pt x="720588" y="2436567"/>
                    <a:pt x="764000" y="2343999"/>
                  </a:cubicBezTo>
                  <a:close/>
                  <a:moveTo>
                    <a:pt x="783530" y="862903"/>
                  </a:moveTo>
                  <a:cubicBezTo>
                    <a:pt x="737619" y="760936"/>
                    <a:pt x="681240" y="662513"/>
                    <a:pt x="611676" y="571152"/>
                  </a:cubicBezTo>
                  <a:cubicBezTo>
                    <a:pt x="419218" y="754019"/>
                    <a:pt x="279227" y="991173"/>
                    <a:pt x="215545" y="1258034"/>
                  </a:cubicBezTo>
                  <a:cubicBezTo>
                    <a:pt x="378729" y="1090139"/>
                    <a:pt x="571934" y="956907"/>
                    <a:pt x="783530" y="862903"/>
                  </a:cubicBezTo>
                  <a:close/>
                  <a:moveTo>
                    <a:pt x="935657" y="1673146"/>
                  </a:moveTo>
                  <a:lnTo>
                    <a:pt x="227023" y="1673146"/>
                  </a:lnTo>
                  <a:cubicBezTo>
                    <a:pt x="393068" y="1882941"/>
                    <a:pt x="605618" y="2045968"/>
                    <a:pt x="844267" y="2153109"/>
                  </a:cubicBezTo>
                  <a:cubicBezTo>
                    <a:pt x="897907" y="1997390"/>
                    <a:pt x="928862" y="1835739"/>
                    <a:pt x="935657" y="1673146"/>
                  </a:cubicBezTo>
                  <a:close/>
                  <a:moveTo>
                    <a:pt x="935928" y="1493146"/>
                  </a:moveTo>
                  <a:cubicBezTo>
                    <a:pt x="928922" y="1345638"/>
                    <a:pt x="902278" y="1198995"/>
                    <a:pt x="856775" y="1056956"/>
                  </a:cubicBezTo>
                  <a:cubicBezTo>
                    <a:pt x="636768" y="1156959"/>
                    <a:pt x="439487" y="1304654"/>
                    <a:pt x="281464" y="1493146"/>
                  </a:cubicBezTo>
                  <a:close/>
                  <a:moveTo>
                    <a:pt x="1469785" y="2515107"/>
                  </a:moveTo>
                  <a:cubicBezTo>
                    <a:pt x="1283000" y="2508124"/>
                    <a:pt x="1100523" y="2472287"/>
                    <a:pt x="927628" y="2411229"/>
                  </a:cubicBezTo>
                  <a:cubicBezTo>
                    <a:pt x="876831" y="2520843"/>
                    <a:pt x="814172" y="2626182"/>
                    <a:pt x="738220" y="2724387"/>
                  </a:cubicBezTo>
                  <a:cubicBezTo>
                    <a:pt x="944637" y="2881665"/>
                    <a:pt x="1196120" y="2982471"/>
                    <a:pt x="1469785" y="3005418"/>
                  </a:cubicBezTo>
                  <a:close/>
                  <a:moveTo>
                    <a:pt x="1469785" y="1673146"/>
                  </a:moveTo>
                  <a:lnTo>
                    <a:pt x="1112275" y="1673146"/>
                  </a:lnTo>
                  <a:cubicBezTo>
                    <a:pt x="1105327" y="1858153"/>
                    <a:pt x="1070032" y="2042144"/>
                    <a:pt x="1008001" y="2219039"/>
                  </a:cubicBezTo>
                  <a:cubicBezTo>
                    <a:pt x="1155519" y="2270408"/>
                    <a:pt x="1310845" y="2300826"/>
                    <a:pt x="1469785" y="2307834"/>
                  </a:cubicBezTo>
                  <a:close/>
                  <a:moveTo>
                    <a:pt x="1469785" y="898989"/>
                  </a:moveTo>
                  <a:cubicBezTo>
                    <a:pt x="1315103" y="907762"/>
                    <a:pt x="1164166" y="938783"/>
                    <a:pt x="1020939" y="990066"/>
                  </a:cubicBezTo>
                  <a:cubicBezTo>
                    <a:pt x="1074574" y="1153655"/>
                    <a:pt x="1105461" y="1322925"/>
                    <a:pt x="1112368" y="1493146"/>
                  </a:cubicBezTo>
                  <a:lnTo>
                    <a:pt x="1469785" y="1493146"/>
                  </a:lnTo>
                  <a:close/>
                  <a:moveTo>
                    <a:pt x="1469785" y="182141"/>
                  </a:moveTo>
                  <a:cubicBezTo>
                    <a:pt x="1199839" y="204777"/>
                    <a:pt x="951477" y="303168"/>
                    <a:pt x="746615" y="456764"/>
                  </a:cubicBezTo>
                  <a:cubicBezTo>
                    <a:pt x="828296" y="562801"/>
                    <a:pt x="894225" y="677310"/>
                    <a:pt x="947434" y="796072"/>
                  </a:cubicBezTo>
                  <a:cubicBezTo>
                    <a:pt x="1113886" y="736067"/>
                    <a:pt x="1289644" y="700323"/>
                    <a:pt x="1469785" y="691530"/>
                  </a:cubicBezTo>
                  <a:close/>
                  <a:moveTo>
                    <a:pt x="2150063" y="992171"/>
                  </a:moveTo>
                  <a:cubicBezTo>
                    <a:pt x="1990712" y="935501"/>
                    <a:pt x="1822242" y="902595"/>
                    <a:pt x="1649785" y="897224"/>
                  </a:cubicBezTo>
                  <a:lnTo>
                    <a:pt x="1649785" y="1493146"/>
                  </a:lnTo>
                  <a:lnTo>
                    <a:pt x="2063712" y="1493146"/>
                  </a:lnTo>
                  <a:cubicBezTo>
                    <a:pt x="2069089" y="1323887"/>
                    <a:pt x="2098366" y="1155330"/>
                    <a:pt x="2150063" y="992171"/>
                  </a:cubicBezTo>
                  <a:close/>
                  <a:moveTo>
                    <a:pt x="2168848" y="2199110"/>
                  </a:moveTo>
                  <a:cubicBezTo>
                    <a:pt x="2108555" y="2028681"/>
                    <a:pt x="2073581" y="1851532"/>
                    <a:pt x="2065295" y="1673146"/>
                  </a:cubicBezTo>
                  <a:lnTo>
                    <a:pt x="1649785" y="1673146"/>
                  </a:lnTo>
                  <a:lnTo>
                    <a:pt x="1649785" y="2307299"/>
                  </a:lnTo>
                  <a:cubicBezTo>
                    <a:pt x="1829404" y="2299517"/>
                    <a:pt x="2004315" y="2261965"/>
                    <a:pt x="2168848" y="2199110"/>
                  </a:cubicBezTo>
                  <a:close/>
                  <a:moveTo>
                    <a:pt x="2422394" y="446879"/>
                  </a:moveTo>
                  <a:cubicBezTo>
                    <a:pt x="2204309" y="287209"/>
                    <a:pt x="1938140" y="189883"/>
                    <a:pt x="1649785" y="178919"/>
                  </a:cubicBezTo>
                  <a:lnTo>
                    <a:pt x="1649785" y="689876"/>
                  </a:lnTo>
                  <a:cubicBezTo>
                    <a:pt x="1846998" y="695154"/>
                    <a:pt x="2039668" y="732502"/>
                    <a:pt x="2221721" y="797410"/>
                  </a:cubicBezTo>
                  <a:cubicBezTo>
                    <a:pt x="2275056" y="675360"/>
                    <a:pt x="2341760" y="557662"/>
                    <a:pt x="2422394" y="446879"/>
                  </a:cubicBezTo>
                  <a:close/>
                  <a:moveTo>
                    <a:pt x="2447278" y="2722123"/>
                  </a:moveTo>
                  <a:cubicBezTo>
                    <a:pt x="2366121" y="2618714"/>
                    <a:pt x="2299534" y="2507403"/>
                    <a:pt x="2246145" y="2391362"/>
                  </a:cubicBezTo>
                  <a:cubicBezTo>
                    <a:pt x="2057375" y="2464119"/>
                    <a:pt x="1856285" y="2506958"/>
                    <a:pt x="1649785" y="2514779"/>
                  </a:cubicBezTo>
                  <a:lnTo>
                    <a:pt x="1649785" y="3008639"/>
                  </a:lnTo>
                  <a:cubicBezTo>
                    <a:pt x="1949198" y="2997255"/>
                    <a:pt x="2224691" y="2892757"/>
                    <a:pt x="2447278" y="2722123"/>
                  </a:cubicBezTo>
                  <a:close/>
                  <a:moveTo>
                    <a:pt x="2878934" y="1493146"/>
                  </a:moveTo>
                  <a:cubicBezTo>
                    <a:pt x="2723190" y="1307255"/>
                    <a:pt x="2529440" y="1161128"/>
                    <a:pt x="2313862" y="1060620"/>
                  </a:cubicBezTo>
                  <a:cubicBezTo>
                    <a:pt x="2270535" y="1201714"/>
                    <a:pt x="2245604" y="1347104"/>
                    <a:pt x="2240109" y="1493146"/>
                  </a:cubicBezTo>
                  <a:close/>
                  <a:moveTo>
                    <a:pt x="2890636" y="1673146"/>
                  </a:moveTo>
                  <a:lnTo>
                    <a:pt x="2241814" y="1673146"/>
                  </a:lnTo>
                  <a:cubicBezTo>
                    <a:pt x="2249736" y="1827102"/>
                    <a:pt x="2279520" y="1979973"/>
                    <a:pt x="2329964" y="2127513"/>
                  </a:cubicBezTo>
                  <a:cubicBezTo>
                    <a:pt x="2545677" y="2019923"/>
                    <a:pt x="2738160" y="1866413"/>
                    <a:pt x="2890636" y="1673146"/>
                  </a:cubicBezTo>
                  <a:close/>
                  <a:moveTo>
                    <a:pt x="2973035" y="1284386"/>
                  </a:moveTo>
                  <a:cubicBezTo>
                    <a:pt x="2912066" y="1001840"/>
                    <a:pt x="2765308" y="751379"/>
                    <a:pt x="2561381" y="561108"/>
                  </a:cubicBezTo>
                  <a:cubicBezTo>
                    <a:pt x="2489321" y="656437"/>
                    <a:pt x="2431363" y="759225"/>
                    <a:pt x="2384553" y="865647"/>
                  </a:cubicBezTo>
                  <a:cubicBezTo>
                    <a:pt x="2604520" y="964977"/>
                    <a:pt x="2804622" y="1106677"/>
                    <a:pt x="2973035" y="1284386"/>
                  </a:cubicBezTo>
                  <a:close/>
                  <a:moveTo>
                    <a:pt x="2974277" y="1897328"/>
                  </a:moveTo>
                  <a:cubicBezTo>
                    <a:pt x="2812488" y="2073933"/>
                    <a:pt x="2619878" y="2216690"/>
                    <a:pt x="2407486" y="2319665"/>
                  </a:cubicBezTo>
                  <a:cubicBezTo>
                    <a:pt x="2454169" y="2420503"/>
                    <a:pt x="2511856" y="2517376"/>
                    <a:pt x="2582047" y="2607468"/>
                  </a:cubicBezTo>
                  <a:cubicBezTo>
                    <a:pt x="2776399" y="2417974"/>
                    <a:pt x="2916061" y="2172750"/>
                    <a:pt x="2974277" y="1897328"/>
                  </a:cubicBezTo>
                  <a:close/>
                  <a:moveTo>
                    <a:pt x="3185463" y="1593779"/>
                  </a:moveTo>
                  <a:cubicBezTo>
                    <a:pt x="3185463" y="2473999"/>
                    <a:pt x="2471904" y="3187558"/>
                    <a:pt x="1591684" y="3187558"/>
                  </a:cubicBezTo>
                  <a:cubicBezTo>
                    <a:pt x="738111" y="3187558"/>
                    <a:pt x="41261" y="2516549"/>
                    <a:pt x="1913" y="1673146"/>
                  </a:cubicBezTo>
                  <a:lnTo>
                    <a:pt x="0" y="1673146"/>
                  </a:lnTo>
                  <a:lnTo>
                    <a:pt x="0" y="1493146"/>
                  </a:lnTo>
                  <a:lnTo>
                    <a:pt x="2750" y="1493146"/>
                  </a:lnTo>
                  <a:cubicBezTo>
                    <a:pt x="50490" y="700174"/>
                    <a:pt x="679654" y="64473"/>
                    <a:pt x="1469785" y="6156"/>
                  </a:cubicBezTo>
                  <a:lnTo>
                    <a:pt x="1469785" y="0"/>
                  </a:lnTo>
                  <a:lnTo>
                    <a:pt x="1591684" y="0"/>
                  </a:lnTo>
                  <a:lnTo>
                    <a:pt x="1649785" y="0"/>
                  </a:lnTo>
                  <a:lnTo>
                    <a:pt x="1649785" y="2934"/>
                  </a:lnTo>
                  <a:cubicBezTo>
                    <a:pt x="2503127" y="31654"/>
                    <a:pt x="3185463" y="733032"/>
                    <a:pt x="3185463" y="15937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6" name="Block Arc 41">
              <a:extLst>
                <a:ext uri="{FF2B5EF4-FFF2-40B4-BE49-F238E27FC236}">
                  <a16:creationId xmlns:a16="http://schemas.microsoft.com/office/drawing/2014/main" id="{3F495055-6561-4BFD-9F0D-6CE4501A0816}"/>
                </a:ext>
              </a:extLst>
            </p:cNvPr>
            <p:cNvSpPr/>
            <p:nvPr/>
          </p:nvSpPr>
          <p:spPr>
            <a:xfrm>
              <a:off x="9408551" y="1424302"/>
              <a:ext cx="473301" cy="660394"/>
            </a:xfrm>
            <a:custGeom>
              <a:avLst/>
              <a:gdLst/>
              <a:ahLst/>
              <a:cxnLst/>
              <a:rect l="l" t="t" r="r" b="b"/>
              <a:pathLst>
                <a:path w="2512265" h="3505352">
                  <a:moveTo>
                    <a:pt x="1276582" y="2106401"/>
                  </a:moveTo>
                  <a:cubicBezTo>
                    <a:pt x="1154832" y="2195007"/>
                    <a:pt x="1018024" y="2262207"/>
                    <a:pt x="871321" y="2302645"/>
                  </a:cubicBezTo>
                  <a:cubicBezTo>
                    <a:pt x="1041049" y="2346709"/>
                    <a:pt x="1216984" y="2342691"/>
                    <a:pt x="1380867" y="2295542"/>
                  </a:cubicBezTo>
                  <a:cubicBezTo>
                    <a:pt x="1352791" y="2227964"/>
                    <a:pt x="1317377" y="2164934"/>
                    <a:pt x="1276582" y="2106401"/>
                  </a:cubicBezTo>
                  <a:close/>
                  <a:moveTo>
                    <a:pt x="931061" y="1768598"/>
                  </a:moveTo>
                  <a:lnTo>
                    <a:pt x="785084" y="2021438"/>
                  </a:lnTo>
                  <a:lnTo>
                    <a:pt x="684448" y="2196711"/>
                  </a:lnTo>
                  <a:cubicBezTo>
                    <a:pt x="868931" y="2169533"/>
                    <a:pt x="1041385" y="2098006"/>
                    <a:pt x="1189228" y="1991290"/>
                  </a:cubicBezTo>
                  <a:cubicBezTo>
                    <a:pt x="1113839" y="1904543"/>
                    <a:pt x="1026949" y="1829435"/>
                    <a:pt x="931061" y="1768598"/>
                  </a:cubicBezTo>
                  <a:close/>
                  <a:moveTo>
                    <a:pt x="1626242" y="1739577"/>
                  </a:moveTo>
                  <a:cubicBezTo>
                    <a:pt x="1556851" y="1850020"/>
                    <a:pt x="1471526" y="1947792"/>
                    <a:pt x="1374302" y="2030973"/>
                  </a:cubicBezTo>
                  <a:cubicBezTo>
                    <a:pt x="1422822" y="2099916"/>
                    <a:pt x="1464618" y="2174537"/>
                    <a:pt x="1497466" y="2254701"/>
                  </a:cubicBezTo>
                  <a:cubicBezTo>
                    <a:pt x="1664534" y="2184833"/>
                    <a:pt x="1813198" y="2068027"/>
                    <a:pt x="1922549" y="1910651"/>
                  </a:cubicBezTo>
                  <a:close/>
                  <a:moveTo>
                    <a:pt x="531158" y="1601275"/>
                  </a:moveTo>
                  <a:cubicBezTo>
                    <a:pt x="514831" y="1769123"/>
                    <a:pt x="535254" y="1939877"/>
                    <a:pt x="594029" y="2101141"/>
                  </a:cubicBezTo>
                  <a:lnTo>
                    <a:pt x="822377" y="1705631"/>
                  </a:lnTo>
                  <a:cubicBezTo>
                    <a:pt x="730789" y="1658398"/>
                    <a:pt x="632873" y="1623335"/>
                    <a:pt x="531158" y="1601275"/>
                  </a:cubicBezTo>
                  <a:close/>
                  <a:moveTo>
                    <a:pt x="270885" y="1572115"/>
                  </a:moveTo>
                  <a:cubicBezTo>
                    <a:pt x="231457" y="1572339"/>
                    <a:pt x="191799" y="1574812"/>
                    <a:pt x="152057" y="1579894"/>
                  </a:cubicBezTo>
                  <a:cubicBezTo>
                    <a:pt x="195418" y="1760005"/>
                    <a:pt x="289893" y="1927350"/>
                    <a:pt x="428945" y="2058945"/>
                  </a:cubicBezTo>
                  <a:cubicBezTo>
                    <a:pt x="384418" y="1901749"/>
                    <a:pt x="371313" y="1738504"/>
                    <a:pt x="388331" y="1577832"/>
                  </a:cubicBezTo>
                  <a:cubicBezTo>
                    <a:pt x="349511" y="1573916"/>
                    <a:pt x="310313" y="1571891"/>
                    <a:pt x="270885" y="1572115"/>
                  </a:cubicBezTo>
                  <a:close/>
                  <a:moveTo>
                    <a:pt x="1117422" y="1445810"/>
                  </a:moveTo>
                  <a:lnTo>
                    <a:pt x="992684" y="1661863"/>
                  </a:lnTo>
                  <a:cubicBezTo>
                    <a:pt x="1102065" y="1730612"/>
                    <a:pt x="1200940" y="1816138"/>
                    <a:pt x="1286200" y="1915345"/>
                  </a:cubicBezTo>
                  <a:cubicBezTo>
                    <a:pt x="1368713" y="1844119"/>
                    <a:pt x="1441290" y="1760865"/>
                    <a:pt x="1500981" y="1667258"/>
                  </a:cubicBezTo>
                  <a:close/>
                  <a:moveTo>
                    <a:pt x="2092402" y="1221082"/>
                  </a:moveTo>
                  <a:cubicBezTo>
                    <a:pt x="2001593" y="1234047"/>
                    <a:pt x="1911092" y="1235450"/>
                    <a:pt x="1822337" y="1227227"/>
                  </a:cubicBezTo>
                  <a:cubicBezTo>
                    <a:pt x="1800443" y="1366691"/>
                    <a:pt x="1756170" y="1503162"/>
                    <a:pt x="1688847" y="1630684"/>
                  </a:cubicBezTo>
                  <a:lnTo>
                    <a:pt x="1987299" y="1802996"/>
                  </a:lnTo>
                  <a:cubicBezTo>
                    <a:pt x="2084887" y="1618081"/>
                    <a:pt x="2117858" y="1415133"/>
                    <a:pt x="2092402" y="1221082"/>
                  </a:cubicBezTo>
                  <a:close/>
                  <a:moveTo>
                    <a:pt x="649579" y="1175701"/>
                  </a:moveTo>
                  <a:cubicBezTo>
                    <a:pt x="600911" y="1272240"/>
                    <a:pt x="566994" y="1374279"/>
                    <a:pt x="548013" y="1478728"/>
                  </a:cubicBezTo>
                  <a:cubicBezTo>
                    <a:pt x="665588" y="1503392"/>
                    <a:pt x="778659" y="1543786"/>
                    <a:pt x="883938" y="1599004"/>
                  </a:cubicBezTo>
                  <a:lnTo>
                    <a:pt x="1008644" y="1383007"/>
                  </a:lnTo>
                  <a:close/>
                  <a:moveTo>
                    <a:pt x="1325201" y="1085928"/>
                  </a:moveTo>
                  <a:lnTo>
                    <a:pt x="1180226" y="1337032"/>
                  </a:lnTo>
                  <a:lnTo>
                    <a:pt x="1563461" y="1558293"/>
                  </a:lnTo>
                  <a:cubicBezTo>
                    <a:pt x="1621429" y="1447029"/>
                    <a:pt x="1659763" y="1328223"/>
                    <a:pt x="1679185" y="1206861"/>
                  </a:cubicBezTo>
                  <a:cubicBezTo>
                    <a:pt x="1555153" y="1183834"/>
                    <a:pt x="1435895" y="1143161"/>
                    <a:pt x="1325201" y="1085928"/>
                  </a:cubicBezTo>
                  <a:close/>
                  <a:moveTo>
                    <a:pt x="216369" y="925587"/>
                  </a:moveTo>
                  <a:cubicBezTo>
                    <a:pt x="135862" y="1096620"/>
                    <a:pt x="108667" y="1281041"/>
                    <a:pt x="130011" y="1458436"/>
                  </a:cubicBezTo>
                  <a:cubicBezTo>
                    <a:pt x="222591" y="1446071"/>
                    <a:pt x="314795" y="1446181"/>
                    <a:pt x="405131" y="1455463"/>
                  </a:cubicBezTo>
                  <a:cubicBezTo>
                    <a:pt x="426945" y="1333935"/>
                    <a:pt x="466667" y="1215249"/>
                    <a:pt x="524206" y="1103317"/>
                  </a:cubicBezTo>
                  <a:close/>
                  <a:moveTo>
                    <a:pt x="943246" y="797103"/>
                  </a:moveTo>
                  <a:cubicBezTo>
                    <a:pt x="853400" y="873630"/>
                    <a:pt x="774733" y="963960"/>
                    <a:pt x="711316" y="1066306"/>
                  </a:cubicBezTo>
                  <a:lnTo>
                    <a:pt x="1071447" y="1274228"/>
                  </a:lnTo>
                  <a:lnTo>
                    <a:pt x="1215869" y="1024081"/>
                  </a:lnTo>
                  <a:cubicBezTo>
                    <a:pt x="1115458" y="961776"/>
                    <a:pt x="1023809" y="885272"/>
                    <a:pt x="943246" y="797103"/>
                  </a:cubicBezTo>
                  <a:close/>
                  <a:moveTo>
                    <a:pt x="1777831" y="614825"/>
                  </a:moveTo>
                  <a:cubicBezTo>
                    <a:pt x="1828108" y="774217"/>
                    <a:pt x="1847177" y="940426"/>
                    <a:pt x="1835302" y="1104709"/>
                  </a:cubicBezTo>
                  <a:cubicBezTo>
                    <a:pt x="1912529" y="1111680"/>
                    <a:pt x="1991200" y="1110618"/>
                    <a:pt x="2070135" y="1099634"/>
                  </a:cubicBezTo>
                  <a:cubicBezTo>
                    <a:pt x="2023430" y="916066"/>
                    <a:pt x="1923963" y="746103"/>
                    <a:pt x="1777831" y="614825"/>
                  </a:cubicBezTo>
                  <a:close/>
                  <a:moveTo>
                    <a:pt x="1613169" y="587153"/>
                  </a:moveTo>
                  <a:lnTo>
                    <a:pt x="1386789" y="979253"/>
                  </a:lnTo>
                  <a:cubicBezTo>
                    <a:pt x="1482593" y="1028182"/>
                    <a:pt x="1585369" y="1063521"/>
                    <a:pt x="1692132" y="1084514"/>
                  </a:cubicBezTo>
                  <a:cubicBezTo>
                    <a:pt x="1702376" y="916614"/>
                    <a:pt x="1676765" y="746730"/>
                    <a:pt x="1613169" y="587153"/>
                  </a:cubicBezTo>
                  <a:close/>
                  <a:moveTo>
                    <a:pt x="1500307" y="531421"/>
                  </a:moveTo>
                  <a:cubicBezTo>
                    <a:pt x="1333628" y="560682"/>
                    <a:pt x="1177718" y="626786"/>
                    <a:pt x="1041762" y="721997"/>
                  </a:cubicBezTo>
                  <a:cubicBezTo>
                    <a:pt x="1111912" y="797410"/>
                    <a:pt x="1191076" y="863204"/>
                    <a:pt x="1277416" y="917480"/>
                  </a:cubicBezTo>
                  <a:close/>
                  <a:moveTo>
                    <a:pt x="708730" y="442269"/>
                  </a:moveTo>
                  <a:cubicBezTo>
                    <a:pt x="536145" y="518354"/>
                    <a:pt x="384460" y="645249"/>
                    <a:pt x="277225" y="815684"/>
                  </a:cubicBezTo>
                  <a:lnTo>
                    <a:pt x="586010" y="993961"/>
                  </a:lnTo>
                  <a:cubicBezTo>
                    <a:pt x="658009" y="876621"/>
                    <a:pt x="747803" y="773217"/>
                    <a:pt x="850548" y="685844"/>
                  </a:cubicBezTo>
                  <a:cubicBezTo>
                    <a:pt x="795399" y="611028"/>
                    <a:pt x="747545" y="529652"/>
                    <a:pt x="708730" y="442269"/>
                  </a:cubicBezTo>
                  <a:close/>
                  <a:moveTo>
                    <a:pt x="1114411" y="355452"/>
                  </a:moveTo>
                  <a:cubicBezTo>
                    <a:pt x="1016499" y="355167"/>
                    <a:pt x="919324" y="369705"/>
                    <a:pt x="826255" y="398131"/>
                  </a:cubicBezTo>
                  <a:cubicBezTo>
                    <a:pt x="858722" y="474940"/>
                    <a:pt x="900618" y="545829"/>
                    <a:pt x="948599" y="611249"/>
                  </a:cubicBezTo>
                  <a:cubicBezTo>
                    <a:pt x="1085375" y="512974"/>
                    <a:pt x="1240825" y="441488"/>
                    <a:pt x="1406980" y="401715"/>
                  </a:cubicBezTo>
                  <a:cubicBezTo>
                    <a:pt x="1310969" y="370847"/>
                    <a:pt x="1212322" y="355738"/>
                    <a:pt x="1114411" y="355452"/>
                  </a:cubicBezTo>
                  <a:close/>
                  <a:moveTo>
                    <a:pt x="1776283" y="295101"/>
                  </a:moveTo>
                  <a:lnTo>
                    <a:pt x="1710896" y="408983"/>
                  </a:lnTo>
                  <a:cubicBezTo>
                    <a:pt x="2209777" y="726145"/>
                    <a:pt x="2373723" y="1383396"/>
                    <a:pt x="2075153" y="1900534"/>
                  </a:cubicBezTo>
                  <a:cubicBezTo>
                    <a:pt x="1777480" y="2416119"/>
                    <a:pt x="1129323" y="2603192"/>
                    <a:pt x="606057" y="2333243"/>
                  </a:cubicBezTo>
                  <a:lnTo>
                    <a:pt x="534769" y="2457402"/>
                  </a:lnTo>
                  <a:cubicBezTo>
                    <a:pt x="1115347" y="2755664"/>
                    <a:pt x="1834151" y="2554240"/>
                    <a:pt x="2173557" y="1987198"/>
                  </a:cubicBezTo>
                  <a:cubicBezTo>
                    <a:pt x="2520801" y="1407062"/>
                    <a:pt x="2343129" y="657734"/>
                    <a:pt x="1776283" y="295101"/>
                  </a:cubicBezTo>
                  <a:close/>
                  <a:moveTo>
                    <a:pt x="1831804" y="0"/>
                  </a:moveTo>
                  <a:cubicBezTo>
                    <a:pt x="1881515" y="0"/>
                    <a:pt x="1921814" y="40299"/>
                    <a:pt x="1921814" y="90010"/>
                  </a:cubicBezTo>
                  <a:cubicBezTo>
                    <a:pt x="1921814" y="123853"/>
                    <a:pt x="1903137" y="153333"/>
                    <a:pt x="1874873" y="167531"/>
                  </a:cubicBezTo>
                  <a:cubicBezTo>
                    <a:pt x="2505724" y="579432"/>
                    <a:pt x="2701456" y="1419035"/>
                    <a:pt x="2311836" y="2069966"/>
                  </a:cubicBezTo>
                  <a:cubicBezTo>
                    <a:pt x="2067801" y="2477672"/>
                    <a:pt x="1650037" y="2717958"/>
                    <a:pt x="1209422" y="2750781"/>
                  </a:cubicBezTo>
                  <a:lnTo>
                    <a:pt x="1209422" y="3191198"/>
                  </a:lnTo>
                  <a:cubicBezTo>
                    <a:pt x="1228953" y="3190691"/>
                    <a:pt x="1248332" y="3191937"/>
                    <a:pt x="1267595" y="3193449"/>
                  </a:cubicBezTo>
                  <a:cubicBezTo>
                    <a:pt x="1660899" y="3224325"/>
                    <a:pt x="1926978" y="3358049"/>
                    <a:pt x="1884661" y="3503570"/>
                  </a:cubicBezTo>
                  <a:lnTo>
                    <a:pt x="318693" y="3505352"/>
                  </a:lnTo>
                  <a:cubicBezTo>
                    <a:pt x="273700" y="3359367"/>
                    <a:pt x="539657" y="3224666"/>
                    <a:pt x="934393" y="3193515"/>
                  </a:cubicBezTo>
                  <a:lnTo>
                    <a:pt x="993398" y="3191208"/>
                  </a:lnTo>
                  <a:lnTo>
                    <a:pt x="993398" y="2750894"/>
                  </a:lnTo>
                  <a:cubicBezTo>
                    <a:pt x="812915" y="2737642"/>
                    <a:pt x="632784" y="2688481"/>
                    <a:pt x="463078" y="2601537"/>
                  </a:cubicBezTo>
                  <a:cubicBezTo>
                    <a:pt x="463677" y="2602537"/>
                    <a:pt x="463694" y="2603560"/>
                    <a:pt x="463694" y="2604587"/>
                  </a:cubicBezTo>
                  <a:cubicBezTo>
                    <a:pt x="463694" y="2654298"/>
                    <a:pt x="423395" y="2694597"/>
                    <a:pt x="373684" y="2694597"/>
                  </a:cubicBezTo>
                  <a:cubicBezTo>
                    <a:pt x="323973" y="2694597"/>
                    <a:pt x="283674" y="2654298"/>
                    <a:pt x="283674" y="2604587"/>
                  </a:cubicBezTo>
                  <a:cubicBezTo>
                    <a:pt x="283674" y="2554876"/>
                    <a:pt x="323973" y="2514577"/>
                    <a:pt x="373684" y="2514577"/>
                  </a:cubicBezTo>
                  <a:lnTo>
                    <a:pt x="377019" y="2515250"/>
                  </a:lnTo>
                  <a:lnTo>
                    <a:pt x="511820" y="2280472"/>
                  </a:lnTo>
                  <a:lnTo>
                    <a:pt x="495824" y="2271237"/>
                  </a:lnTo>
                  <a:lnTo>
                    <a:pt x="496783" y="2269575"/>
                  </a:lnTo>
                  <a:cubicBezTo>
                    <a:pt x="34226" y="1964050"/>
                    <a:pt x="-130424" y="1362029"/>
                    <a:pt x="110016" y="864184"/>
                  </a:cubicBezTo>
                  <a:lnTo>
                    <a:pt x="106296" y="862036"/>
                  </a:lnTo>
                  <a:lnTo>
                    <a:pt x="148828" y="788370"/>
                  </a:lnTo>
                  <a:lnTo>
                    <a:pt x="169099" y="753258"/>
                  </a:lnTo>
                  <a:lnTo>
                    <a:pt x="170873" y="754281"/>
                  </a:lnTo>
                  <a:cubicBezTo>
                    <a:pt x="475914" y="264737"/>
                    <a:pt x="1106018" y="92008"/>
                    <a:pt x="1617242" y="355196"/>
                  </a:cubicBezTo>
                  <a:lnTo>
                    <a:pt x="1748044" y="127384"/>
                  </a:lnTo>
                  <a:lnTo>
                    <a:pt x="1751959" y="129632"/>
                  </a:lnTo>
                  <a:cubicBezTo>
                    <a:pt x="1745165" y="117975"/>
                    <a:pt x="1741794" y="104386"/>
                    <a:pt x="1741794" y="90010"/>
                  </a:cubicBezTo>
                  <a:cubicBezTo>
                    <a:pt x="1741794" y="40299"/>
                    <a:pt x="1782093" y="0"/>
                    <a:pt x="18318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7" name="Right Triangle 17">
              <a:extLst>
                <a:ext uri="{FF2B5EF4-FFF2-40B4-BE49-F238E27FC236}">
                  <a16:creationId xmlns:a16="http://schemas.microsoft.com/office/drawing/2014/main" id="{BEAEE6AC-9981-47D5-9657-6CE2651A6E6F}"/>
                </a:ext>
              </a:extLst>
            </p:cNvPr>
            <p:cNvSpPr/>
            <p:nvPr/>
          </p:nvSpPr>
          <p:spPr>
            <a:xfrm>
              <a:off x="7705746" y="4600959"/>
              <a:ext cx="385790" cy="546392"/>
            </a:xfrm>
            <a:custGeom>
              <a:avLst/>
              <a:gdLst/>
              <a:ahLst/>
              <a:cxnLst/>
              <a:rect l="l" t="t" r="r" b="b"/>
              <a:pathLst>
                <a:path w="2387678" h="3240000">
                  <a:moveTo>
                    <a:pt x="1645041" y="17032"/>
                  </a:moveTo>
                  <a:lnTo>
                    <a:pt x="2376264" y="17032"/>
                  </a:lnTo>
                  <a:lnTo>
                    <a:pt x="2376264" y="17033"/>
                  </a:lnTo>
                  <a:lnTo>
                    <a:pt x="1645042" y="17033"/>
                  </a:lnTo>
                  <a:close/>
                  <a:moveTo>
                    <a:pt x="0" y="17032"/>
                  </a:moveTo>
                  <a:lnTo>
                    <a:pt x="1379678" y="17032"/>
                  </a:lnTo>
                  <a:lnTo>
                    <a:pt x="1379678" y="996125"/>
                  </a:lnTo>
                  <a:lnTo>
                    <a:pt x="2376264" y="996125"/>
                  </a:lnTo>
                  <a:lnTo>
                    <a:pt x="2376264" y="3240000"/>
                  </a:lnTo>
                  <a:lnTo>
                    <a:pt x="0" y="3240000"/>
                  </a:lnTo>
                  <a:close/>
                  <a:moveTo>
                    <a:pt x="1498869" y="0"/>
                  </a:moveTo>
                  <a:lnTo>
                    <a:pt x="2387678" y="888809"/>
                  </a:lnTo>
                  <a:lnTo>
                    <a:pt x="1498869" y="88880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8" name="Oval 27">
              <a:extLst>
                <a:ext uri="{FF2B5EF4-FFF2-40B4-BE49-F238E27FC236}">
                  <a16:creationId xmlns:a16="http://schemas.microsoft.com/office/drawing/2014/main" id="{969D8753-AAEA-43B8-A200-D1A0B8849C4A}"/>
                </a:ext>
              </a:extLst>
            </p:cNvPr>
            <p:cNvSpPr/>
            <p:nvPr/>
          </p:nvSpPr>
          <p:spPr>
            <a:xfrm>
              <a:off x="4418496" y="5469184"/>
              <a:ext cx="409732" cy="779216"/>
            </a:xfrm>
            <a:custGeom>
              <a:avLst/>
              <a:gdLst/>
              <a:ahLst/>
              <a:cxnLst/>
              <a:rect l="l" t="t" r="r" b="b"/>
              <a:pathLst>
                <a:path w="1703664" h="3240001">
                  <a:moveTo>
                    <a:pt x="952533" y="2024463"/>
                  </a:moveTo>
                  <a:lnTo>
                    <a:pt x="856710" y="2024464"/>
                  </a:lnTo>
                  <a:lnTo>
                    <a:pt x="649879" y="2143878"/>
                  </a:lnTo>
                  <a:lnTo>
                    <a:pt x="728753" y="2280491"/>
                  </a:lnTo>
                  <a:lnTo>
                    <a:pt x="800462" y="2239090"/>
                  </a:lnTo>
                  <a:lnTo>
                    <a:pt x="800462" y="2476837"/>
                  </a:lnTo>
                  <a:lnTo>
                    <a:pt x="649878" y="2476837"/>
                  </a:lnTo>
                  <a:lnTo>
                    <a:pt x="649878" y="2634602"/>
                  </a:lnTo>
                  <a:lnTo>
                    <a:pt x="1067658" y="2634602"/>
                  </a:lnTo>
                  <a:lnTo>
                    <a:pt x="1067657" y="2476837"/>
                  </a:lnTo>
                  <a:lnTo>
                    <a:pt x="952532" y="2476837"/>
                  </a:lnTo>
                  <a:lnTo>
                    <a:pt x="952532" y="2151292"/>
                  </a:lnTo>
                  <a:lnTo>
                    <a:pt x="952534" y="2151291"/>
                  </a:lnTo>
                  <a:close/>
                  <a:moveTo>
                    <a:pt x="851832" y="1776101"/>
                  </a:moveTo>
                  <a:cubicBezTo>
                    <a:pt x="1189868" y="1776101"/>
                    <a:pt x="1463900" y="2050133"/>
                    <a:pt x="1463900" y="2388169"/>
                  </a:cubicBezTo>
                  <a:cubicBezTo>
                    <a:pt x="1463900" y="2726205"/>
                    <a:pt x="1189868" y="3000237"/>
                    <a:pt x="851832" y="3000237"/>
                  </a:cubicBezTo>
                  <a:cubicBezTo>
                    <a:pt x="513796" y="3000237"/>
                    <a:pt x="239764" y="2726205"/>
                    <a:pt x="239764" y="2388169"/>
                  </a:cubicBezTo>
                  <a:cubicBezTo>
                    <a:pt x="239764" y="2050133"/>
                    <a:pt x="513796" y="1776101"/>
                    <a:pt x="851832" y="1776101"/>
                  </a:cubicBezTo>
                  <a:close/>
                  <a:moveTo>
                    <a:pt x="851832" y="1689019"/>
                  </a:moveTo>
                  <a:cubicBezTo>
                    <a:pt x="465702" y="1689019"/>
                    <a:pt x="152682" y="2002039"/>
                    <a:pt x="152682" y="2388169"/>
                  </a:cubicBezTo>
                  <a:cubicBezTo>
                    <a:pt x="152682" y="2774299"/>
                    <a:pt x="465702" y="3087319"/>
                    <a:pt x="851832" y="3087319"/>
                  </a:cubicBezTo>
                  <a:cubicBezTo>
                    <a:pt x="1237962" y="3087319"/>
                    <a:pt x="1550982" y="2774299"/>
                    <a:pt x="1550982" y="2388169"/>
                  </a:cubicBezTo>
                  <a:cubicBezTo>
                    <a:pt x="1550982" y="2002039"/>
                    <a:pt x="1237962" y="1689019"/>
                    <a:pt x="851832" y="1689019"/>
                  </a:cubicBezTo>
                  <a:close/>
                  <a:moveTo>
                    <a:pt x="851832" y="1536337"/>
                  </a:moveTo>
                  <a:cubicBezTo>
                    <a:pt x="1322286" y="1536337"/>
                    <a:pt x="1703664" y="1917715"/>
                    <a:pt x="1703664" y="2388169"/>
                  </a:cubicBezTo>
                  <a:cubicBezTo>
                    <a:pt x="1703664" y="2858623"/>
                    <a:pt x="1322286" y="3240001"/>
                    <a:pt x="851832" y="3240001"/>
                  </a:cubicBezTo>
                  <a:cubicBezTo>
                    <a:pt x="381378" y="3240001"/>
                    <a:pt x="0" y="2858623"/>
                    <a:pt x="0" y="2388169"/>
                  </a:cubicBezTo>
                  <a:cubicBezTo>
                    <a:pt x="0" y="1917715"/>
                    <a:pt x="381378" y="1536337"/>
                    <a:pt x="851832" y="1536337"/>
                  </a:cubicBezTo>
                  <a:close/>
                  <a:moveTo>
                    <a:pt x="1173126" y="1"/>
                  </a:moveTo>
                  <a:lnTo>
                    <a:pt x="1383673" y="1"/>
                  </a:lnTo>
                  <a:lnTo>
                    <a:pt x="1383673" y="954514"/>
                  </a:lnTo>
                  <a:lnTo>
                    <a:pt x="1173126" y="1187717"/>
                  </a:lnTo>
                  <a:close/>
                  <a:moveTo>
                    <a:pt x="619488" y="0"/>
                  </a:moveTo>
                  <a:lnTo>
                    <a:pt x="1099698" y="0"/>
                  </a:lnTo>
                  <a:lnTo>
                    <a:pt x="1099698" y="1265464"/>
                  </a:lnTo>
                  <a:lnTo>
                    <a:pt x="859593" y="1532640"/>
                  </a:lnTo>
                  <a:lnTo>
                    <a:pt x="619488" y="1265464"/>
                  </a:lnTo>
                  <a:close/>
                  <a:moveTo>
                    <a:pt x="335512" y="0"/>
                  </a:moveTo>
                  <a:lnTo>
                    <a:pt x="546059" y="0"/>
                  </a:lnTo>
                  <a:lnTo>
                    <a:pt x="546059" y="1166181"/>
                  </a:lnTo>
                  <a:lnTo>
                    <a:pt x="335512" y="92745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9" name="Parallelogram 15">
              <a:extLst>
                <a:ext uri="{FF2B5EF4-FFF2-40B4-BE49-F238E27FC236}">
                  <a16:creationId xmlns:a16="http://schemas.microsoft.com/office/drawing/2014/main" id="{1F3E7332-0D65-45BF-A6DF-30742D8F856B}"/>
                </a:ext>
              </a:extLst>
            </p:cNvPr>
            <p:cNvSpPr/>
            <p:nvPr/>
          </p:nvSpPr>
          <p:spPr>
            <a:xfrm rot="16200000">
              <a:off x="8536863" y="3545131"/>
              <a:ext cx="598764" cy="648141"/>
            </a:xfrm>
            <a:custGeom>
              <a:avLst/>
              <a:gdLst/>
              <a:ahLst/>
              <a:cxnLst/>
              <a:rect l="l" t="t" r="r" b="b"/>
              <a:pathLst>
                <a:path w="2993176" h="3240001">
                  <a:moveTo>
                    <a:pt x="1299907" y="647892"/>
                  </a:moveTo>
                  <a:lnTo>
                    <a:pt x="665509" y="1620000"/>
                  </a:lnTo>
                  <a:lnTo>
                    <a:pt x="1299907" y="2592108"/>
                  </a:lnTo>
                  <a:lnTo>
                    <a:pt x="634398" y="2592108"/>
                  </a:lnTo>
                  <a:lnTo>
                    <a:pt x="0" y="1620000"/>
                  </a:lnTo>
                  <a:lnTo>
                    <a:pt x="634398" y="647892"/>
                  </a:lnTo>
                  <a:close/>
                  <a:moveTo>
                    <a:pt x="2993176" y="1620001"/>
                  </a:moveTo>
                  <a:lnTo>
                    <a:pt x="1913056" y="3240001"/>
                  </a:lnTo>
                  <a:lnTo>
                    <a:pt x="1782206" y="3043749"/>
                  </a:lnTo>
                  <a:lnTo>
                    <a:pt x="1110064" y="3043749"/>
                  </a:lnTo>
                  <a:cubicBezTo>
                    <a:pt x="1089036" y="3096599"/>
                    <a:pt x="1037333" y="3133759"/>
                    <a:pt x="976952" y="3133759"/>
                  </a:cubicBezTo>
                  <a:cubicBezTo>
                    <a:pt x="923853" y="3133759"/>
                    <a:pt x="877466" y="3105022"/>
                    <a:pt x="854540" y="3061058"/>
                  </a:cubicBezTo>
                  <a:lnTo>
                    <a:pt x="302383" y="3169763"/>
                  </a:lnTo>
                  <a:lnTo>
                    <a:pt x="302383" y="2809723"/>
                  </a:lnTo>
                  <a:lnTo>
                    <a:pt x="854540" y="2918427"/>
                  </a:lnTo>
                  <a:cubicBezTo>
                    <a:pt x="877466" y="2874463"/>
                    <a:pt x="923853" y="2845727"/>
                    <a:pt x="976952" y="2845727"/>
                  </a:cubicBezTo>
                  <a:cubicBezTo>
                    <a:pt x="1037333" y="2845727"/>
                    <a:pt x="1089036" y="2882887"/>
                    <a:pt x="1110064" y="2935737"/>
                  </a:cubicBezTo>
                  <a:lnTo>
                    <a:pt x="1710190" y="2935737"/>
                  </a:lnTo>
                  <a:lnTo>
                    <a:pt x="832936" y="1620001"/>
                  </a:lnTo>
                  <a:lnTo>
                    <a:pt x="19130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0" name="Round Same Side Corner Rectangle 21">
              <a:extLst>
                <a:ext uri="{FF2B5EF4-FFF2-40B4-BE49-F238E27FC236}">
                  <a16:creationId xmlns:a16="http://schemas.microsoft.com/office/drawing/2014/main" id="{00755002-A7BC-4879-8AB4-8EEDF35FF1D1}"/>
                </a:ext>
              </a:extLst>
            </p:cNvPr>
            <p:cNvSpPr/>
            <p:nvPr/>
          </p:nvSpPr>
          <p:spPr>
            <a:xfrm rot="10800000">
              <a:off x="9311063" y="2543932"/>
              <a:ext cx="386665" cy="436639"/>
            </a:xfrm>
            <a:custGeom>
              <a:avLst/>
              <a:gdLst/>
              <a:ahLst/>
              <a:cxnLst/>
              <a:rect l="l" t="t" r="r" b="b"/>
              <a:pathLst>
                <a:path w="2880320" h="3252576">
                  <a:moveTo>
                    <a:pt x="612726" y="2220771"/>
                  </a:moveTo>
                  <a:cubicBezTo>
                    <a:pt x="662432" y="2220771"/>
                    <a:pt x="702726" y="2180477"/>
                    <a:pt x="702726" y="2130771"/>
                  </a:cubicBezTo>
                  <a:lnTo>
                    <a:pt x="702726" y="438771"/>
                  </a:lnTo>
                  <a:cubicBezTo>
                    <a:pt x="702726" y="389065"/>
                    <a:pt x="662432" y="348771"/>
                    <a:pt x="612726" y="348771"/>
                  </a:cubicBezTo>
                  <a:cubicBezTo>
                    <a:pt x="563020" y="348771"/>
                    <a:pt x="522726" y="389065"/>
                    <a:pt x="522726" y="438771"/>
                  </a:cubicBezTo>
                  <a:lnTo>
                    <a:pt x="522726" y="2130771"/>
                  </a:lnTo>
                  <a:cubicBezTo>
                    <a:pt x="522726" y="2180477"/>
                    <a:pt x="563020" y="2220771"/>
                    <a:pt x="612726" y="2220771"/>
                  </a:cubicBezTo>
                  <a:close/>
                  <a:moveTo>
                    <a:pt x="1188790" y="2220771"/>
                  </a:moveTo>
                  <a:cubicBezTo>
                    <a:pt x="1238496" y="2220771"/>
                    <a:pt x="1278790" y="2180477"/>
                    <a:pt x="1278790" y="2130771"/>
                  </a:cubicBezTo>
                  <a:lnTo>
                    <a:pt x="1278790" y="438771"/>
                  </a:lnTo>
                  <a:cubicBezTo>
                    <a:pt x="1278790" y="389065"/>
                    <a:pt x="1238496" y="348771"/>
                    <a:pt x="1188790" y="348771"/>
                  </a:cubicBezTo>
                  <a:cubicBezTo>
                    <a:pt x="1139084" y="348771"/>
                    <a:pt x="1098790" y="389065"/>
                    <a:pt x="1098790" y="438771"/>
                  </a:cubicBezTo>
                  <a:lnTo>
                    <a:pt x="1098790" y="2130771"/>
                  </a:lnTo>
                  <a:cubicBezTo>
                    <a:pt x="1098790" y="2180477"/>
                    <a:pt x="1139084" y="2220771"/>
                    <a:pt x="1188790" y="2220771"/>
                  </a:cubicBezTo>
                  <a:close/>
                  <a:moveTo>
                    <a:pt x="1764854" y="2220771"/>
                  </a:moveTo>
                  <a:cubicBezTo>
                    <a:pt x="1814560" y="2220771"/>
                    <a:pt x="1854854" y="2180477"/>
                    <a:pt x="1854854" y="2130771"/>
                  </a:cubicBezTo>
                  <a:lnTo>
                    <a:pt x="1854854" y="438771"/>
                  </a:lnTo>
                  <a:cubicBezTo>
                    <a:pt x="1854854" y="389065"/>
                    <a:pt x="1814560" y="348771"/>
                    <a:pt x="1764854" y="348771"/>
                  </a:cubicBezTo>
                  <a:cubicBezTo>
                    <a:pt x="1715148" y="348771"/>
                    <a:pt x="1674854" y="389065"/>
                    <a:pt x="1674854" y="438771"/>
                  </a:cubicBezTo>
                  <a:lnTo>
                    <a:pt x="1674854" y="2130771"/>
                  </a:lnTo>
                  <a:cubicBezTo>
                    <a:pt x="1674854" y="2180477"/>
                    <a:pt x="1715148" y="2220771"/>
                    <a:pt x="1764854" y="2220771"/>
                  </a:cubicBezTo>
                  <a:close/>
                  <a:moveTo>
                    <a:pt x="2340918" y="2220771"/>
                  </a:moveTo>
                  <a:cubicBezTo>
                    <a:pt x="2390624" y="2220771"/>
                    <a:pt x="2430918" y="2180477"/>
                    <a:pt x="2430918" y="2130771"/>
                  </a:cubicBezTo>
                  <a:lnTo>
                    <a:pt x="2430918" y="438771"/>
                  </a:lnTo>
                  <a:cubicBezTo>
                    <a:pt x="2430918" y="389065"/>
                    <a:pt x="2390624" y="348771"/>
                    <a:pt x="2340918" y="348771"/>
                  </a:cubicBezTo>
                  <a:cubicBezTo>
                    <a:pt x="2291212" y="348771"/>
                    <a:pt x="2250918" y="389065"/>
                    <a:pt x="2250918" y="438771"/>
                  </a:cubicBezTo>
                  <a:lnTo>
                    <a:pt x="2250918" y="2130771"/>
                  </a:lnTo>
                  <a:cubicBezTo>
                    <a:pt x="2250918" y="2180477"/>
                    <a:pt x="2291212" y="2220771"/>
                    <a:pt x="2340918" y="2220771"/>
                  </a:cubicBezTo>
                  <a:close/>
                  <a:moveTo>
                    <a:pt x="2784182" y="2519920"/>
                  </a:moveTo>
                  <a:lnTo>
                    <a:pt x="96136" y="2519920"/>
                  </a:lnTo>
                  <a:lnTo>
                    <a:pt x="96136" y="419995"/>
                  </a:lnTo>
                  <a:cubicBezTo>
                    <a:pt x="96136" y="188038"/>
                    <a:pt x="284174" y="0"/>
                    <a:pt x="516131" y="0"/>
                  </a:cubicBezTo>
                  <a:lnTo>
                    <a:pt x="2364187" y="0"/>
                  </a:lnTo>
                  <a:cubicBezTo>
                    <a:pt x="2596144" y="0"/>
                    <a:pt x="2784182" y="188038"/>
                    <a:pt x="2784182" y="419995"/>
                  </a:cubicBezTo>
                  <a:close/>
                  <a:moveTo>
                    <a:pt x="1687966" y="3252576"/>
                  </a:moveTo>
                  <a:lnTo>
                    <a:pt x="1192350" y="3252576"/>
                  </a:lnTo>
                  <a:cubicBezTo>
                    <a:pt x="1129224" y="3252576"/>
                    <a:pt x="1078050" y="3201402"/>
                    <a:pt x="1078050" y="3138276"/>
                  </a:cubicBezTo>
                  <a:lnTo>
                    <a:pt x="1078050" y="3023976"/>
                  </a:lnTo>
                  <a:lnTo>
                    <a:pt x="60008" y="3023976"/>
                  </a:lnTo>
                  <a:cubicBezTo>
                    <a:pt x="26866" y="3023976"/>
                    <a:pt x="0" y="2997110"/>
                    <a:pt x="0" y="2963968"/>
                  </a:cubicBezTo>
                  <a:lnTo>
                    <a:pt x="0" y="2723944"/>
                  </a:lnTo>
                  <a:cubicBezTo>
                    <a:pt x="0" y="2690802"/>
                    <a:pt x="26866" y="2663936"/>
                    <a:pt x="60008" y="2663936"/>
                  </a:cubicBezTo>
                  <a:lnTo>
                    <a:pt x="2820312" y="2663936"/>
                  </a:lnTo>
                  <a:cubicBezTo>
                    <a:pt x="2853454" y="2663936"/>
                    <a:pt x="2880320" y="2690802"/>
                    <a:pt x="2880320" y="2723944"/>
                  </a:cubicBezTo>
                  <a:lnTo>
                    <a:pt x="2880320" y="2963968"/>
                  </a:lnTo>
                  <a:cubicBezTo>
                    <a:pt x="2880320" y="2997110"/>
                    <a:pt x="2853454" y="3023976"/>
                    <a:pt x="2820312" y="3023976"/>
                  </a:cubicBezTo>
                  <a:lnTo>
                    <a:pt x="1802266" y="3023976"/>
                  </a:lnTo>
                  <a:lnTo>
                    <a:pt x="1802266" y="3138276"/>
                  </a:lnTo>
                  <a:cubicBezTo>
                    <a:pt x="1802266" y="3201402"/>
                    <a:pt x="1751092" y="3252576"/>
                    <a:pt x="1687966" y="325257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1" name="Oval 26">
              <a:extLst>
                <a:ext uri="{FF2B5EF4-FFF2-40B4-BE49-F238E27FC236}">
                  <a16:creationId xmlns:a16="http://schemas.microsoft.com/office/drawing/2014/main" id="{18C40230-530B-4854-A570-5C76F0E9BD4B}"/>
                </a:ext>
              </a:extLst>
            </p:cNvPr>
            <p:cNvSpPr/>
            <p:nvPr/>
          </p:nvSpPr>
          <p:spPr>
            <a:xfrm>
              <a:off x="6966942" y="3587275"/>
              <a:ext cx="472482" cy="563852"/>
            </a:xfrm>
            <a:custGeom>
              <a:avLst/>
              <a:gdLst/>
              <a:ahLst/>
              <a:cxnLst/>
              <a:rect l="l" t="t" r="r" b="b"/>
              <a:pathLst>
                <a:path w="2543357" h="3035197">
                  <a:moveTo>
                    <a:pt x="1932497" y="885460"/>
                  </a:moveTo>
                  <a:lnTo>
                    <a:pt x="1858608" y="981586"/>
                  </a:lnTo>
                  <a:cubicBezTo>
                    <a:pt x="2087948" y="1157874"/>
                    <a:pt x="2221364" y="1431493"/>
                    <a:pt x="2219022" y="1720748"/>
                  </a:cubicBezTo>
                  <a:lnTo>
                    <a:pt x="2340261" y="1721729"/>
                  </a:lnTo>
                  <a:cubicBezTo>
                    <a:pt x="2342911" y="1394473"/>
                    <a:pt x="2191967" y="1084907"/>
                    <a:pt x="1932497" y="885460"/>
                  </a:cubicBezTo>
                  <a:close/>
                  <a:moveTo>
                    <a:pt x="1028922" y="281987"/>
                  </a:moveTo>
                  <a:cubicBezTo>
                    <a:pt x="1157068" y="321344"/>
                    <a:pt x="1128134" y="299573"/>
                    <a:pt x="1193247" y="332230"/>
                  </a:cubicBezTo>
                  <a:cubicBezTo>
                    <a:pt x="1269854" y="451410"/>
                    <a:pt x="1301375" y="602654"/>
                    <a:pt x="1295736" y="739575"/>
                  </a:cubicBezTo>
                  <a:cubicBezTo>
                    <a:pt x="1418781" y="730097"/>
                    <a:pt x="1391656" y="622269"/>
                    <a:pt x="1842154" y="674175"/>
                  </a:cubicBezTo>
                  <a:cubicBezTo>
                    <a:pt x="2251963" y="725703"/>
                    <a:pt x="2543357" y="1202505"/>
                    <a:pt x="2543357" y="1911138"/>
                  </a:cubicBezTo>
                  <a:cubicBezTo>
                    <a:pt x="2543357" y="2619771"/>
                    <a:pt x="2228290" y="3174439"/>
                    <a:pt x="1189012" y="3004227"/>
                  </a:cubicBezTo>
                  <a:cubicBezTo>
                    <a:pt x="266689" y="3142266"/>
                    <a:pt x="99973" y="2479414"/>
                    <a:pt x="24671" y="2089269"/>
                  </a:cubicBezTo>
                  <a:cubicBezTo>
                    <a:pt x="-50631" y="1699124"/>
                    <a:pt x="9514" y="922425"/>
                    <a:pt x="737199" y="663358"/>
                  </a:cubicBezTo>
                  <a:cubicBezTo>
                    <a:pt x="1021153" y="585721"/>
                    <a:pt x="1093645" y="690425"/>
                    <a:pt x="1216376" y="728497"/>
                  </a:cubicBezTo>
                  <a:cubicBezTo>
                    <a:pt x="1183268" y="569368"/>
                    <a:pt x="1135766" y="458984"/>
                    <a:pt x="1028922" y="281987"/>
                  </a:cubicBezTo>
                  <a:close/>
                  <a:moveTo>
                    <a:pt x="1919942" y="47"/>
                  </a:moveTo>
                  <a:cubicBezTo>
                    <a:pt x="2086542" y="1491"/>
                    <a:pt x="2263938" y="35583"/>
                    <a:pt x="2350876" y="60453"/>
                  </a:cubicBezTo>
                  <a:cubicBezTo>
                    <a:pt x="2672784" y="174000"/>
                    <a:pt x="2321773" y="213881"/>
                    <a:pt x="2220060" y="345654"/>
                  </a:cubicBezTo>
                  <a:cubicBezTo>
                    <a:pt x="2118347" y="477427"/>
                    <a:pt x="2005019" y="609932"/>
                    <a:pt x="1770740" y="609932"/>
                  </a:cubicBezTo>
                  <a:lnTo>
                    <a:pt x="1326444" y="614956"/>
                  </a:lnTo>
                  <a:lnTo>
                    <a:pt x="1346541" y="320533"/>
                  </a:lnTo>
                  <a:cubicBezTo>
                    <a:pt x="1401807" y="115484"/>
                    <a:pt x="1563158" y="44336"/>
                    <a:pt x="1760692" y="11037"/>
                  </a:cubicBezTo>
                  <a:cubicBezTo>
                    <a:pt x="1810076" y="2712"/>
                    <a:pt x="1864409" y="-434"/>
                    <a:pt x="1919942" y="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2" name="Freeform 32">
              <a:extLst>
                <a:ext uri="{FF2B5EF4-FFF2-40B4-BE49-F238E27FC236}">
                  <a16:creationId xmlns:a16="http://schemas.microsoft.com/office/drawing/2014/main" id="{4DFC1E9E-2BC2-4380-BA82-F02CEA879034}"/>
                </a:ext>
              </a:extLst>
            </p:cNvPr>
            <p:cNvSpPr/>
            <p:nvPr/>
          </p:nvSpPr>
          <p:spPr>
            <a:xfrm>
              <a:off x="4360223" y="1480860"/>
              <a:ext cx="597487" cy="547278"/>
            </a:xfrm>
            <a:custGeom>
              <a:avLst/>
              <a:gdLst/>
              <a:ahLst/>
              <a:cxnLst/>
              <a:rect l="l" t="t" r="r" b="b"/>
              <a:pathLst>
                <a:path w="3210745" h="2940925">
                  <a:moveTo>
                    <a:pt x="340528" y="2526682"/>
                  </a:moveTo>
                  <a:cubicBezTo>
                    <a:pt x="280875" y="2526682"/>
                    <a:pt x="232516" y="2575041"/>
                    <a:pt x="232516" y="2634694"/>
                  </a:cubicBezTo>
                  <a:cubicBezTo>
                    <a:pt x="232516" y="2694347"/>
                    <a:pt x="280875" y="2742706"/>
                    <a:pt x="340528" y="2742706"/>
                  </a:cubicBezTo>
                  <a:cubicBezTo>
                    <a:pt x="400181" y="2742706"/>
                    <a:pt x="448540" y="2694347"/>
                    <a:pt x="448540" y="2634694"/>
                  </a:cubicBezTo>
                  <a:cubicBezTo>
                    <a:pt x="448540" y="2575041"/>
                    <a:pt x="400181" y="2526682"/>
                    <a:pt x="340528" y="2526682"/>
                  </a:cubicBezTo>
                  <a:close/>
                  <a:moveTo>
                    <a:pt x="1821636" y="152"/>
                  </a:moveTo>
                  <a:cubicBezTo>
                    <a:pt x="1920275" y="-4956"/>
                    <a:pt x="2051571" y="119306"/>
                    <a:pt x="2102482" y="278737"/>
                  </a:cubicBezTo>
                  <a:cubicBezTo>
                    <a:pt x="2192513" y="649582"/>
                    <a:pt x="1575154" y="1213351"/>
                    <a:pt x="2006019" y="1236931"/>
                  </a:cubicBezTo>
                  <a:cubicBezTo>
                    <a:pt x="2310412" y="1206920"/>
                    <a:pt x="2473326" y="1176910"/>
                    <a:pt x="2803442" y="1166192"/>
                  </a:cubicBezTo>
                  <a:cubicBezTo>
                    <a:pt x="3103547" y="1170479"/>
                    <a:pt x="3152850" y="1361260"/>
                    <a:pt x="3002798" y="1564903"/>
                  </a:cubicBezTo>
                  <a:cubicBezTo>
                    <a:pt x="3191435" y="1575621"/>
                    <a:pt x="3347919" y="1869296"/>
                    <a:pt x="3022090" y="1989338"/>
                  </a:cubicBezTo>
                  <a:cubicBezTo>
                    <a:pt x="3332913" y="2182262"/>
                    <a:pt x="3154994" y="2426634"/>
                    <a:pt x="2977074" y="2471650"/>
                  </a:cubicBezTo>
                  <a:cubicBezTo>
                    <a:pt x="3127127" y="2606697"/>
                    <a:pt x="3109978" y="2709590"/>
                    <a:pt x="2957782" y="2793191"/>
                  </a:cubicBezTo>
                  <a:cubicBezTo>
                    <a:pt x="2620164" y="2932526"/>
                    <a:pt x="1747715" y="3028988"/>
                    <a:pt x="1253613" y="2818914"/>
                  </a:cubicBezTo>
                  <a:cubicBezTo>
                    <a:pt x="1018944" y="2738561"/>
                    <a:pt x="869067" y="2654318"/>
                    <a:pt x="700568" y="2648441"/>
                  </a:cubicBezTo>
                  <a:lnTo>
                    <a:pt x="700568" y="2796242"/>
                  </a:lnTo>
                  <a:cubicBezTo>
                    <a:pt x="700568" y="2860729"/>
                    <a:pt x="648291" y="2913006"/>
                    <a:pt x="583804" y="2913006"/>
                  </a:cubicBezTo>
                  <a:lnTo>
                    <a:pt x="0" y="2913006"/>
                  </a:lnTo>
                  <a:lnTo>
                    <a:pt x="0" y="1400838"/>
                  </a:lnTo>
                  <a:lnTo>
                    <a:pt x="583804" y="1400838"/>
                  </a:lnTo>
                  <a:cubicBezTo>
                    <a:pt x="648291" y="1400838"/>
                    <a:pt x="700568" y="1453115"/>
                    <a:pt x="700568" y="1517602"/>
                  </a:cubicBezTo>
                  <a:lnTo>
                    <a:pt x="700568" y="1571674"/>
                  </a:lnTo>
                  <a:cubicBezTo>
                    <a:pt x="721537" y="1568378"/>
                    <a:pt x="746526" y="1559634"/>
                    <a:pt x="784162" y="1539180"/>
                  </a:cubicBezTo>
                  <a:cubicBezTo>
                    <a:pt x="831321" y="1421281"/>
                    <a:pt x="890271" y="1323747"/>
                    <a:pt x="1034964" y="1191915"/>
                  </a:cubicBezTo>
                  <a:cubicBezTo>
                    <a:pt x="1257900" y="851081"/>
                    <a:pt x="1628744" y="677449"/>
                    <a:pt x="1703770" y="169413"/>
                  </a:cubicBezTo>
                  <a:cubicBezTo>
                    <a:pt x="1715024" y="52855"/>
                    <a:pt x="1762452" y="3217"/>
                    <a:pt x="1821636" y="15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3" name="Rounded Rectangle 10">
              <a:extLst>
                <a:ext uri="{FF2B5EF4-FFF2-40B4-BE49-F238E27FC236}">
                  <a16:creationId xmlns:a16="http://schemas.microsoft.com/office/drawing/2014/main" id="{BE2C6CA5-C691-4779-80B9-A2CD17F4F06B}"/>
                </a:ext>
              </a:extLst>
            </p:cNvPr>
            <p:cNvSpPr/>
            <p:nvPr/>
          </p:nvSpPr>
          <p:spPr>
            <a:xfrm>
              <a:off x="8534202" y="2515987"/>
              <a:ext cx="372169" cy="492524"/>
            </a:xfrm>
            <a:custGeom>
              <a:avLst/>
              <a:gdLst/>
              <a:ahLst/>
              <a:cxnLst/>
              <a:rect l="l" t="t" r="r" b="b"/>
              <a:pathLst>
                <a:path w="2448272" h="3240000">
                  <a:moveTo>
                    <a:pt x="1358676" y="2676152"/>
                  </a:moveTo>
                  <a:cubicBezTo>
                    <a:pt x="1327753" y="2676152"/>
                    <a:pt x="1302685" y="2701220"/>
                    <a:pt x="1302685" y="2732143"/>
                  </a:cubicBezTo>
                  <a:lnTo>
                    <a:pt x="1302685" y="2956101"/>
                  </a:lnTo>
                  <a:cubicBezTo>
                    <a:pt x="1302685" y="2987024"/>
                    <a:pt x="1327753" y="3012092"/>
                    <a:pt x="1358676" y="3012092"/>
                  </a:cubicBezTo>
                  <a:lnTo>
                    <a:pt x="1582634" y="3012092"/>
                  </a:lnTo>
                  <a:cubicBezTo>
                    <a:pt x="1613557" y="3012092"/>
                    <a:pt x="1638625" y="2987024"/>
                    <a:pt x="1638625" y="2956101"/>
                  </a:cubicBezTo>
                  <a:lnTo>
                    <a:pt x="1638625" y="2732143"/>
                  </a:lnTo>
                  <a:cubicBezTo>
                    <a:pt x="1638625" y="2701220"/>
                    <a:pt x="1613557" y="2676152"/>
                    <a:pt x="1582634" y="2676152"/>
                  </a:cubicBezTo>
                  <a:close/>
                  <a:moveTo>
                    <a:pt x="837062" y="2676152"/>
                  </a:moveTo>
                  <a:cubicBezTo>
                    <a:pt x="806139" y="2676152"/>
                    <a:pt x="781071" y="2701220"/>
                    <a:pt x="781071" y="2732143"/>
                  </a:cubicBezTo>
                  <a:lnTo>
                    <a:pt x="781071" y="2956101"/>
                  </a:lnTo>
                  <a:cubicBezTo>
                    <a:pt x="781071" y="2987024"/>
                    <a:pt x="806139" y="3012092"/>
                    <a:pt x="837062" y="3012092"/>
                  </a:cubicBezTo>
                  <a:lnTo>
                    <a:pt x="1061020" y="3012092"/>
                  </a:lnTo>
                  <a:cubicBezTo>
                    <a:pt x="1091943" y="3012092"/>
                    <a:pt x="1117011" y="2987024"/>
                    <a:pt x="1117011" y="2956101"/>
                  </a:cubicBezTo>
                  <a:lnTo>
                    <a:pt x="1117011" y="2732143"/>
                  </a:lnTo>
                  <a:cubicBezTo>
                    <a:pt x="1117011" y="2701220"/>
                    <a:pt x="1091943" y="2676152"/>
                    <a:pt x="1061020" y="2676152"/>
                  </a:cubicBezTo>
                  <a:close/>
                  <a:moveTo>
                    <a:pt x="315448" y="2676152"/>
                  </a:moveTo>
                  <a:cubicBezTo>
                    <a:pt x="284525" y="2676152"/>
                    <a:pt x="259457" y="2701220"/>
                    <a:pt x="259457" y="2732143"/>
                  </a:cubicBezTo>
                  <a:lnTo>
                    <a:pt x="259457" y="2956101"/>
                  </a:lnTo>
                  <a:cubicBezTo>
                    <a:pt x="259457" y="2987024"/>
                    <a:pt x="284525" y="3012092"/>
                    <a:pt x="315448" y="3012092"/>
                  </a:cubicBezTo>
                  <a:lnTo>
                    <a:pt x="539406" y="3012092"/>
                  </a:lnTo>
                  <a:cubicBezTo>
                    <a:pt x="570329" y="3012092"/>
                    <a:pt x="595397" y="2987024"/>
                    <a:pt x="595397" y="2956101"/>
                  </a:cubicBezTo>
                  <a:lnTo>
                    <a:pt x="595397" y="2732143"/>
                  </a:lnTo>
                  <a:cubicBezTo>
                    <a:pt x="595397" y="2701220"/>
                    <a:pt x="570329" y="2676152"/>
                    <a:pt x="539406" y="2676152"/>
                  </a:cubicBezTo>
                  <a:close/>
                  <a:moveTo>
                    <a:pt x="1880291" y="2179832"/>
                  </a:moveTo>
                  <a:cubicBezTo>
                    <a:pt x="1849368" y="2179832"/>
                    <a:pt x="1824300" y="2204900"/>
                    <a:pt x="1824300" y="2235823"/>
                  </a:cubicBezTo>
                  <a:lnTo>
                    <a:pt x="1824300" y="2956101"/>
                  </a:lnTo>
                  <a:cubicBezTo>
                    <a:pt x="1824300" y="2987024"/>
                    <a:pt x="1849368" y="3012092"/>
                    <a:pt x="1880291" y="3012092"/>
                  </a:cubicBezTo>
                  <a:lnTo>
                    <a:pt x="2104249" y="3012092"/>
                  </a:lnTo>
                  <a:cubicBezTo>
                    <a:pt x="2135172" y="3012092"/>
                    <a:pt x="2160240" y="2987024"/>
                    <a:pt x="2160240" y="2956101"/>
                  </a:cubicBezTo>
                  <a:lnTo>
                    <a:pt x="2160240" y="2235823"/>
                  </a:lnTo>
                  <a:cubicBezTo>
                    <a:pt x="2160240" y="2204900"/>
                    <a:pt x="2135172" y="2179832"/>
                    <a:pt x="2104249" y="2179832"/>
                  </a:cubicBezTo>
                  <a:close/>
                  <a:moveTo>
                    <a:pt x="1358676" y="2179832"/>
                  </a:moveTo>
                  <a:cubicBezTo>
                    <a:pt x="1327753" y="2179832"/>
                    <a:pt x="1302685" y="2204900"/>
                    <a:pt x="1302685" y="2235823"/>
                  </a:cubicBezTo>
                  <a:lnTo>
                    <a:pt x="1302685" y="2459781"/>
                  </a:lnTo>
                  <a:cubicBezTo>
                    <a:pt x="1302685" y="2490704"/>
                    <a:pt x="1327753" y="2515772"/>
                    <a:pt x="1358676" y="2515772"/>
                  </a:cubicBezTo>
                  <a:lnTo>
                    <a:pt x="1582634" y="2515772"/>
                  </a:lnTo>
                  <a:cubicBezTo>
                    <a:pt x="1613557" y="2515772"/>
                    <a:pt x="1638625" y="2490704"/>
                    <a:pt x="1638625" y="2459781"/>
                  </a:cubicBezTo>
                  <a:lnTo>
                    <a:pt x="1638625" y="2235823"/>
                  </a:lnTo>
                  <a:cubicBezTo>
                    <a:pt x="1638625" y="2204900"/>
                    <a:pt x="1613557" y="2179832"/>
                    <a:pt x="1582634" y="2179832"/>
                  </a:cubicBezTo>
                  <a:close/>
                  <a:moveTo>
                    <a:pt x="837062" y="2179832"/>
                  </a:moveTo>
                  <a:cubicBezTo>
                    <a:pt x="806139" y="2179832"/>
                    <a:pt x="781071" y="2204900"/>
                    <a:pt x="781071" y="2235823"/>
                  </a:cubicBezTo>
                  <a:lnTo>
                    <a:pt x="781071" y="2459781"/>
                  </a:lnTo>
                  <a:cubicBezTo>
                    <a:pt x="781071" y="2490704"/>
                    <a:pt x="806139" y="2515772"/>
                    <a:pt x="837062" y="2515772"/>
                  </a:cubicBezTo>
                  <a:lnTo>
                    <a:pt x="1061020" y="2515772"/>
                  </a:lnTo>
                  <a:cubicBezTo>
                    <a:pt x="1091943" y="2515772"/>
                    <a:pt x="1117011" y="2490704"/>
                    <a:pt x="1117011" y="2459781"/>
                  </a:cubicBezTo>
                  <a:lnTo>
                    <a:pt x="1117011" y="2235823"/>
                  </a:lnTo>
                  <a:cubicBezTo>
                    <a:pt x="1117011" y="2204900"/>
                    <a:pt x="1091943" y="2179832"/>
                    <a:pt x="1061020" y="2179832"/>
                  </a:cubicBezTo>
                  <a:close/>
                  <a:moveTo>
                    <a:pt x="315448" y="2179832"/>
                  </a:moveTo>
                  <a:cubicBezTo>
                    <a:pt x="284525" y="2179832"/>
                    <a:pt x="259457" y="2204900"/>
                    <a:pt x="259457" y="2235823"/>
                  </a:cubicBezTo>
                  <a:lnTo>
                    <a:pt x="259457" y="2459781"/>
                  </a:lnTo>
                  <a:cubicBezTo>
                    <a:pt x="259457" y="2490704"/>
                    <a:pt x="284525" y="2515772"/>
                    <a:pt x="315448" y="2515772"/>
                  </a:cubicBezTo>
                  <a:lnTo>
                    <a:pt x="539406" y="2515772"/>
                  </a:lnTo>
                  <a:cubicBezTo>
                    <a:pt x="570329" y="2515772"/>
                    <a:pt x="595397" y="2490704"/>
                    <a:pt x="595397" y="2459781"/>
                  </a:cubicBezTo>
                  <a:lnTo>
                    <a:pt x="595397" y="2235823"/>
                  </a:lnTo>
                  <a:cubicBezTo>
                    <a:pt x="595397" y="2204900"/>
                    <a:pt x="570329" y="2179832"/>
                    <a:pt x="539406" y="2179832"/>
                  </a:cubicBezTo>
                  <a:close/>
                  <a:moveTo>
                    <a:pt x="1880291" y="1683512"/>
                  </a:moveTo>
                  <a:cubicBezTo>
                    <a:pt x="1849368" y="1683512"/>
                    <a:pt x="1824300" y="1708580"/>
                    <a:pt x="1824300" y="1739503"/>
                  </a:cubicBezTo>
                  <a:lnTo>
                    <a:pt x="1824300" y="1963461"/>
                  </a:lnTo>
                  <a:cubicBezTo>
                    <a:pt x="1824300" y="1994384"/>
                    <a:pt x="1849368" y="2019452"/>
                    <a:pt x="1880291" y="2019452"/>
                  </a:cubicBezTo>
                  <a:lnTo>
                    <a:pt x="2104249" y="2019452"/>
                  </a:lnTo>
                  <a:cubicBezTo>
                    <a:pt x="2135172" y="2019452"/>
                    <a:pt x="2160240" y="1994384"/>
                    <a:pt x="2160240" y="1963461"/>
                  </a:cubicBezTo>
                  <a:lnTo>
                    <a:pt x="2160240" y="1739503"/>
                  </a:lnTo>
                  <a:cubicBezTo>
                    <a:pt x="2160240" y="1708580"/>
                    <a:pt x="2135172" y="1683512"/>
                    <a:pt x="2104249" y="1683512"/>
                  </a:cubicBezTo>
                  <a:close/>
                  <a:moveTo>
                    <a:pt x="1358676" y="1683512"/>
                  </a:moveTo>
                  <a:cubicBezTo>
                    <a:pt x="1327753" y="1683512"/>
                    <a:pt x="1302685" y="1708580"/>
                    <a:pt x="1302685" y="1739503"/>
                  </a:cubicBezTo>
                  <a:lnTo>
                    <a:pt x="1302685" y="1963461"/>
                  </a:lnTo>
                  <a:cubicBezTo>
                    <a:pt x="1302685" y="1994384"/>
                    <a:pt x="1327753" y="2019452"/>
                    <a:pt x="1358676" y="2019452"/>
                  </a:cubicBezTo>
                  <a:lnTo>
                    <a:pt x="1582634" y="2019452"/>
                  </a:lnTo>
                  <a:cubicBezTo>
                    <a:pt x="1613557" y="2019452"/>
                    <a:pt x="1638625" y="1994384"/>
                    <a:pt x="1638625" y="1963461"/>
                  </a:cubicBezTo>
                  <a:lnTo>
                    <a:pt x="1638625" y="1739503"/>
                  </a:lnTo>
                  <a:cubicBezTo>
                    <a:pt x="1638625" y="1708580"/>
                    <a:pt x="1613557" y="1683512"/>
                    <a:pt x="1582634" y="1683512"/>
                  </a:cubicBezTo>
                  <a:close/>
                  <a:moveTo>
                    <a:pt x="837062" y="1683512"/>
                  </a:moveTo>
                  <a:cubicBezTo>
                    <a:pt x="806139" y="1683512"/>
                    <a:pt x="781071" y="1708580"/>
                    <a:pt x="781071" y="1739503"/>
                  </a:cubicBezTo>
                  <a:lnTo>
                    <a:pt x="781071" y="1963461"/>
                  </a:lnTo>
                  <a:cubicBezTo>
                    <a:pt x="781071" y="1994384"/>
                    <a:pt x="806139" y="2019452"/>
                    <a:pt x="837062" y="2019452"/>
                  </a:cubicBezTo>
                  <a:lnTo>
                    <a:pt x="1061020" y="2019452"/>
                  </a:lnTo>
                  <a:cubicBezTo>
                    <a:pt x="1091943" y="2019452"/>
                    <a:pt x="1117011" y="1994384"/>
                    <a:pt x="1117011" y="1963461"/>
                  </a:cubicBezTo>
                  <a:lnTo>
                    <a:pt x="1117011" y="1739503"/>
                  </a:lnTo>
                  <a:cubicBezTo>
                    <a:pt x="1117011" y="1708580"/>
                    <a:pt x="1091943" y="1683512"/>
                    <a:pt x="1061020" y="1683512"/>
                  </a:cubicBezTo>
                  <a:close/>
                  <a:moveTo>
                    <a:pt x="315448" y="1683512"/>
                  </a:moveTo>
                  <a:cubicBezTo>
                    <a:pt x="284525" y="1683512"/>
                    <a:pt x="259457" y="1708580"/>
                    <a:pt x="259457" y="1739503"/>
                  </a:cubicBezTo>
                  <a:lnTo>
                    <a:pt x="259457" y="1963461"/>
                  </a:lnTo>
                  <a:cubicBezTo>
                    <a:pt x="259457" y="1994384"/>
                    <a:pt x="284525" y="2019452"/>
                    <a:pt x="315448" y="2019452"/>
                  </a:cubicBezTo>
                  <a:lnTo>
                    <a:pt x="539406" y="2019452"/>
                  </a:lnTo>
                  <a:cubicBezTo>
                    <a:pt x="570329" y="2019452"/>
                    <a:pt x="595397" y="1994384"/>
                    <a:pt x="595397" y="1963461"/>
                  </a:cubicBezTo>
                  <a:lnTo>
                    <a:pt x="595397" y="1739503"/>
                  </a:lnTo>
                  <a:cubicBezTo>
                    <a:pt x="595397" y="1708580"/>
                    <a:pt x="570329" y="1683512"/>
                    <a:pt x="539406" y="1683512"/>
                  </a:cubicBezTo>
                  <a:close/>
                  <a:moveTo>
                    <a:pt x="1880291" y="1187192"/>
                  </a:moveTo>
                  <a:cubicBezTo>
                    <a:pt x="1849368" y="1187192"/>
                    <a:pt x="1824300" y="1212260"/>
                    <a:pt x="1824300" y="1243183"/>
                  </a:cubicBezTo>
                  <a:lnTo>
                    <a:pt x="1824300" y="1467141"/>
                  </a:lnTo>
                  <a:cubicBezTo>
                    <a:pt x="1824300" y="1498064"/>
                    <a:pt x="1849368" y="1523132"/>
                    <a:pt x="1880291" y="1523132"/>
                  </a:cubicBezTo>
                  <a:lnTo>
                    <a:pt x="2104249" y="1523132"/>
                  </a:lnTo>
                  <a:cubicBezTo>
                    <a:pt x="2135172" y="1523132"/>
                    <a:pt x="2160240" y="1498064"/>
                    <a:pt x="2160240" y="1467141"/>
                  </a:cubicBezTo>
                  <a:lnTo>
                    <a:pt x="2160240" y="1243183"/>
                  </a:lnTo>
                  <a:cubicBezTo>
                    <a:pt x="2160240" y="1212260"/>
                    <a:pt x="2135172" y="1187192"/>
                    <a:pt x="2104249" y="1187192"/>
                  </a:cubicBezTo>
                  <a:close/>
                  <a:moveTo>
                    <a:pt x="1358676" y="1187192"/>
                  </a:moveTo>
                  <a:cubicBezTo>
                    <a:pt x="1327753" y="1187192"/>
                    <a:pt x="1302685" y="1212260"/>
                    <a:pt x="1302685" y="1243183"/>
                  </a:cubicBezTo>
                  <a:lnTo>
                    <a:pt x="1302685" y="1467141"/>
                  </a:lnTo>
                  <a:cubicBezTo>
                    <a:pt x="1302685" y="1498064"/>
                    <a:pt x="1327753" y="1523132"/>
                    <a:pt x="1358676" y="1523132"/>
                  </a:cubicBezTo>
                  <a:lnTo>
                    <a:pt x="1582634" y="1523132"/>
                  </a:lnTo>
                  <a:cubicBezTo>
                    <a:pt x="1613557" y="1523132"/>
                    <a:pt x="1638625" y="1498064"/>
                    <a:pt x="1638625" y="1467141"/>
                  </a:cubicBezTo>
                  <a:lnTo>
                    <a:pt x="1638625" y="1243183"/>
                  </a:lnTo>
                  <a:cubicBezTo>
                    <a:pt x="1638625" y="1212260"/>
                    <a:pt x="1613557" y="1187192"/>
                    <a:pt x="1582634" y="1187192"/>
                  </a:cubicBezTo>
                  <a:close/>
                  <a:moveTo>
                    <a:pt x="837062" y="1187192"/>
                  </a:moveTo>
                  <a:cubicBezTo>
                    <a:pt x="806139" y="1187192"/>
                    <a:pt x="781071" y="1212260"/>
                    <a:pt x="781071" y="1243183"/>
                  </a:cubicBezTo>
                  <a:lnTo>
                    <a:pt x="781071" y="1467141"/>
                  </a:lnTo>
                  <a:cubicBezTo>
                    <a:pt x="781071" y="1498064"/>
                    <a:pt x="806139" y="1523132"/>
                    <a:pt x="837062" y="1523132"/>
                  </a:cubicBezTo>
                  <a:lnTo>
                    <a:pt x="1061020" y="1523132"/>
                  </a:lnTo>
                  <a:cubicBezTo>
                    <a:pt x="1091943" y="1523132"/>
                    <a:pt x="1117011" y="1498064"/>
                    <a:pt x="1117011" y="1467141"/>
                  </a:cubicBezTo>
                  <a:lnTo>
                    <a:pt x="1117011" y="1243183"/>
                  </a:lnTo>
                  <a:cubicBezTo>
                    <a:pt x="1117011" y="1212260"/>
                    <a:pt x="1091943" y="1187192"/>
                    <a:pt x="1061020" y="1187192"/>
                  </a:cubicBezTo>
                  <a:close/>
                  <a:moveTo>
                    <a:pt x="315448" y="1187192"/>
                  </a:moveTo>
                  <a:cubicBezTo>
                    <a:pt x="284525" y="1187192"/>
                    <a:pt x="259457" y="1212260"/>
                    <a:pt x="259457" y="1243183"/>
                  </a:cubicBezTo>
                  <a:lnTo>
                    <a:pt x="259457" y="1467141"/>
                  </a:lnTo>
                  <a:cubicBezTo>
                    <a:pt x="259457" y="1498064"/>
                    <a:pt x="284525" y="1523132"/>
                    <a:pt x="315448" y="1523132"/>
                  </a:cubicBezTo>
                  <a:lnTo>
                    <a:pt x="539406" y="1523132"/>
                  </a:lnTo>
                  <a:cubicBezTo>
                    <a:pt x="570329" y="1523132"/>
                    <a:pt x="595397" y="1498064"/>
                    <a:pt x="595397" y="1467141"/>
                  </a:cubicBezTo>
                  <a:lnTo>
                    <a:pt x="595397" y="1243183"/>
                  </a:lnTo>
                  <a:cubicBezTo>
                    <a:pt x="595397" y="1212260"/>
                    <a:pt x="570329" y="1187192"/>
                    <a:pt x="539406" y="1187192"/>
                  </a:cubicBezTo>
                  <a:close/>
                  <a:moveTo>
                    <a:pt x="348041" y="163575"/>
                  </a:moveTo>
                  <a:cubicBezTo>
                    <a:pt x="275130" y="163575"/>
                    <a:pt x="216024" y="222681"/>
                    <a:pt x="216024" y="295592"/>
                  </a:cubicBezTo>
                  <a:lnTo>
                    <a:pt x="216024" y="823646"/>
                  </a:lnTo>
                  <a:cubicBezTo>
                    <a:pt x="216024" y="896557"/>
                    <a:pt x="275130" y="955663"/>
                    <a:pt x="348041" y="955663"/>
                  </a:cubicBezTo>
                  <a:lnTo>
                    <a:pt x="2100231" y="955663"/>
                  </a:lnTo>
                  <a:cubicBezTo>
                    <a:pt x="2173142" y="955663"/>
                    <a:pt x="2232248" y="896557"/>
                    <a:pt x="2232248" y="823646"/>
                  </a:cubicBezTo>
                  <a:lnTo>
                    <a:pt x="2232248" y="295592"/>
                  </a:lnTo>
                  <a:cubicBezTo>
                    <a:pt x="2232248" y="222681"/>
                    <a:pt x="2173142" y="163575"/>
                    <a:pt x="2100231" y="163575"/>
                  </a:cubicBezTo>
                  <a:close/>
                  <a:moveTo>
                    <a:pt x="265172" y="0"/>
                  </a:moveTo>
                  <a:lnTo>
                    <a:pt x="2183100" y="0"/>
                  </a:lnTo>
                  <a:cubicBezTo>
                    <a:pt x="2329550" y="0"/>
                    <a:pt x="2448272" y="118722"/>
                    <a:pt x="2448272" y="265172"/>
                  </a:cubicBezTo>
                  <a:lnTo>
                    <a:pt x="2448272" y="2974828"/>
                  </a:lnTo>
                  <a:cubicBezTo>
                    <a:pt x="2448272" y="3121278"/>
                    <a:pt x="2329550" y="3240000"/>
                    <a:pt x="2183100" y="3240000"/>
                  </a:cubicBezTo>
                  <a:lnTo>
                    <a:pt x="265172" y="3240000"/>
                  </a:lnTo>
                  <a:cubicBezTo>
                    <a:pt x="118722" y="3240000"/>
                    <a:pt x="0" y="3121278"/>
                    <a:pt x="0" y="2974828"/>
                  </a:cubicBezTo>
                  <a:lnTo>
                    <a:pt x="0" y="265172"/>
                  </a:lnTo>
                  <a:cubicBezTo>
                    <a:pt x="0" y="118722"/>
                    <a:pt x="118722" y="0"/>
                    <a:pt x="2651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4" name="Rounded Rectangle 32">
              <a:extLst>
                <a:ext uri="{FF2B5EF4-FFF2-40B4-BE49-F238E27FC236}">
                  <a16:creationId xmlns:a16="http://schemas.microsoft.com/office/drawing/2014/main" id="{FD99A00D-FF52-4657-99AD-C58815834A76}"/>
                </a:ext>
              </a:extLst>
            </p:cNvPr>
            <p:cNvSpPr/>
            <p:nvPr/>
          </p:nvSpPr>
          <p:spPr>
            <a:xfrm>
              <a:off x="10179594" y="3623455"/>
              <a:ext cx="491492" cy="491492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2019696" y="2510955"/>
                  </a:moveTo>
                  <a:lnTo>
                    <a:pt x="2019696" y="2797359"/>
                  </a:lnTo>
                  <a:lnTo>
                    <a:pt x="2914589" y="2797359"/>
                  </a:lnTo>
                  <a:lnTo>
                    <a:pt x="2914589" y="2510955"/>
                  </a:lnTo>
                  <a:close/>
                  <a:moveTo>
                    <a:pt x="2019696" y="2081348"/>
                  </a:moveTo>
                  <a:lnTo>
                    <a:pt x="2019696" y="2367752"/>
                  </a:lnTo>
                  <a:lnTo>
                    <a:pt x="2914589" y="2367752"/>
                  </a:lnTo>
                  <a:lnTo>
                    <a:pt x="2914589" y="2081348"/>
                  </a:lnTo>
                  <a:close/>
                  <a:moveTo>
                    <a:pt x="580710" y="2021703"/>
                  </a:moveTo>
                  <a:lnTo>
                    <a:pt x="378191" y="2224222"/>
                  </a:lnTo>
                  <a:lnTo>
                    <a:pt x="593323" y="2439354"/>
                  </a:lnTo>
                  <a:lnTo>
                    <a:pt x="378191" y="2654485"/>
                  </a:lnTo>
                  <a:lnTo>
                    <a:pt x="580710" y="2857004"/>
                  </a:lnTo>
                  <a:lnTo>
                    <a:pt x="795842" y="2641872"/>
                  </a:lnTo>
                  <a:lnTo>
                    <a:pt x="1010973" y="2857004"/>
                  </a:lnTo>
                  <a:lnTo>
                    <a:pt x="1213492" y="2654485"/>
                  </a:lnTo>
                  <a:lnTo>
                    <a:pt x="998360" y="2439354"/>
                  </a:lnTo>
                  <a:lnTo>
                    <a:pt x="1213492" y="2224222"/>
                  </a:lnTo>
                  <a:lnTo>
                    <a:pt x="1010973" y="2021703"/>
                  </a:lnTo>
                  <a:lnTo>
                    <a:pt x="795842" y="2236835"/>
                  </a:lnTo>
                  <a:close/>
                  <a:moveTo>
                    <a:pt x="1656000" y="1656001"/>
                  </a:moveTo>
                  <a:lnTo>
                    <a:pt x="3240000" y="1656001"/>
                  </a:lnTo>
                  <a:lnTo>
                    <a:pt x="3240000" y="2699989"/>
                  </a:lnTo>
                  <a:cubicBezTo>
                    <a:pt x="3240000" y="2998229"/>
                    <a:pt x="2998229" y="3240000"/>
                    <a:pt x="2699989" y="3240000"/>
                  </a:cubicBezTo>
                  <a:lnTo>
                    <a:pt x="1656000" y="3240000"/>
                  </a:lnTo>
                  <a:close/>
                  <a:moveTo>
                    <a:pt x="0" y="1656001"/>
                  </a:moveTo>
                  <a:lnTo>
                    <a:pt x="1584000" y="1656001"/>
                  </a:lnTo>
                  <a:lnTo>
                    <a:pt x="1584000" y="3240000"/>
                  </a:lnTo>
                  <a:lnTo>
                    <a:pt x="540011" y="3240000"/>
                  </a:lnTo>
                  <a:cubicBezTo>
                    <a:pt x="241771" y="3240000"/>
                    <a:pt x="0" y="2998229"/>
                    <a:pt x="0" y="2699989"/>
                  </a:cubicBezTo>
                  <a:close/>
                  <a:moveTo>
                    <a:pt x="2467143" y="957859"/>
                  </a:moveTo>
                  <a:cubicBezTo>
                    <a:pt x="2388055" y="957859"/>
                    <a:pt x="2323941" y="1021973"/>
                    <a:pt x="2323941" y="1101061"/>
                  </a:cubicBezTo>
                  <a:cubicBezTo>
                    <a:pt x="2323941" y="1180149"/>
                    <a:pt x="2388055" y="1244263"/>
                    <a:pt x="2467143" y="1244263"/>
                  </a:cubicBezTo>
                  <a:cubicBezTo>
                    <a:pt x="2546231" y="1244263"/>
                    <a:pt x="2610345" y="1180149"/>
                    <a:pt x="2610345" y="1101061"/>
                  </a:cubicBezTo>
                  <a:cubicBezTo>
                    <a:pt x="2610345" y="1021973"/>
                    <a:pt x="2546231" y="957859"/>
                    <a:pt x="2467143" y="957859"/>
                  </a:cubicBezTo>
                  <a:close/>
                  <a:moveTo>
                    <a:pt x="2019696" y="635775"/>
                  </a:moveTo>
                  <a:lnTo>
                    <a:pt x="2019696" y="922180"/>
                  </a:lnTo>
                  <a:lnTo>
                    <a:pt x="2914589" y="922180"/>
                  </a:lnTo>
                  <a:lnTo>
                    <a:pt x="2914589" y="635775"/>
                  </a:lnTo>
                  <a:close/>
                  <a:moveTo>
                    <a:pt x="652639" y="331531"/>
                  </a:moveTo>
                  <a:lnTo>
                    <a:pt x="652639" y="635775"/>
                  </a:lnTo>
                  <a:lnTo>
                    <a:pt x="348395" y="635775"/>
                  </a:lnTo>
                  <a:lnTo>
                    <a:pt x="348395" y="922180"/>
                  </a:lnTo>
                  <a:lnTo>
                    <a:pt x="652639" y="922180"/>
                  </a:lnTo>
                  <a:lnTo>
                    <a:pt x="652639" y="1226424"/>
                  </a:lnTo>
                  <a:lnTo>
                    <a:pt x="939044" y="1226424"/>
                  </a:lnTo>
                  <a:lnTo>
                    <a:pt x="939044" y="922180"/>
                  </a:lnTo>
                  <a:lnTo>
                    <a:pt x="1243288" y="922180"/>
                  </a:lnTo>
                  <a:lnTo>
                    <a:pt x="1243288" y="635775"/>
                  </a:lnTo>
                  <a:lnTo>
                    <a:pt x="939044" y="635775"/>
                  </a:lnTo>
                  <a:lnTo>
                    <a:pt x="939044" y="331531"/>
                  </a:lnTo>
                  <a:close/>
                  <a:moveTo>
                    <a:pt x="2467143" y="313692"/>
                  </a:moveTo>
                  <a:cubicBezTo>
                    <a:pt x="2388055" y="313692"/>
                    <a:pt x="2323941" y="377806"/>
                    <a:pt x="2323941" y="456894"/>
                  </a:cubicBezTo>
                  <a:cubicBezTo>
                    <a:pt x="2323941" y="535982"/>
                    <a:pt x="2388055" y="600096"/>
                    <a:pt x="2467143" y="600096"/>
                  </a:cubicBezTo>
                  <a:cubicBezTo>
                    <a:pt x="2546231" y="600096"/>
                    <a:pt x="2610345" y="535982"/>
                    <a:pt x="2610345" y="456894"/>
                  </a:cubicBezTo>
                  <a:cubicBezTo>
                    <a:pt x="2610345" y="377806"/>
                    <a:pt x="2546231" y="313692"/>
                    <a:pt x="2467143" y="313692"/>
                  </a:cubicBezTo>
                  <a:close/>
                  <a:moveTo>
                    <a:pt x="540011" y="0"/>
                  </a:moveTo>
                  <a:lnTo>
                    <a:pt x="2699989" y="0"/>
                  </a:lnTo>
                  <a:cubicBezTo>
                    <a:pt x="2998229" y="0"/>
                    <a:pt x="3240000" y="241771"/>
                    <a:pt x="3240000" y="540011"/>
                  </a:cubicBezTo>
                  <a:lnTo>
                    <a:pt x="3240000" y="1584001"/>
                  </a:lnTo>
                  <a:lnTo>
                    <a:pt x="1656000" y="1584001"/>
                  </a:lnTo>
                  <a:lnTo>
                    <a:pt x="1656000" y="1"/>
                  </a:lnTo>
                  <a:lnTo>
                    <a:pt x="1584000" y="1"/>
                  </a:lnTo>
                  <a:lnTo>
                    <a:pt x="1584000" y="1584001"/>
                  </a:lnTo>
                  <a:lnTo>
                    <a:pt x="0" y="1584001"/>
                  </a:lnTo>
                  <a:lnTo>
                    <a:pt x="0" y="540011"/>
                  </a:lnTo>
                  <a:cubicBezTo>
                    <a:pt x="0" y="241771"/>
                    <a:pt x="241771" y="0"/>
                    <a:pt x="54001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5" name="Trapezoid 13">
              <a:extLst>
                <a:ext uri="{FF2B5EF4-FFF2-40B4-BE49-F238E27FC236}">
                  <a16:creationId xmlns:a16="http://schemas.microsoft.com/office/drawing/2014/main" id="{6C99546C-6B3B-497A-9296-0B09CBBA513A}"/>
                </a:ext>
              </a:extLst>
            </p:cNvPr>
            <p:cNvSpPr/>
            <p:nvPr/>
          </p:nvSpPr>
          <p:spPr>
            <a:xfrm>
              <a:off x="5324216" y="2538243"/>
              <a:ext cx="529844" cy="448015"/>
            </a:xfrm>
            <a:custGeom>
              <a:avLst/>
              <a:gdLst/>
              <a:ahLst/>
              <a:cxnLst/>
              <a:rect l="l" t="t" r="r" b="b"/>
              <a:pathLst>
                <a:path w="2736304" h="2313707">
                  <a:moveTo>
                    <a:pt x="1046195" y="1945901"/>
                  </a:moveTo>
                  <a:lnTo>
                    <a:pt x="998316" y="2093032"/>
                  </a:lnTo>
                  <a:lnTo>
                    <a:pt x="1737988" y="2093032"/>
                  </a:lnTo>
                  <a:lnTo>
                    <a:pt x="1690109" y="1945901"/>
                  </a:lnTo>
                  <a:close/>
                  <a:moveTo>
                    <a:pt x="396044" y="89541"/>
                  </a:moveTo>
                  <a:lnTo>
                    <a:pt x="396044" y="1241668"/>
                  </a:lnTo>
                  <a:lnTo>
                    <a:pt x="2340260" y="1241668"/>
                  </a:lnTo>
                  <a:lnTo>
                    <a:pt x="2340260" y="89541"/>
                  </a:lnTo>
                  <a:close/>
                  <a:moveTo>
                    <a:pt x="252028" y="0"/>
                  </a:moveTo>
                  <a:lnTo>
                    <a:pt x="2484276" y="0"/>
                  </a:lnTo>
                  <a:lnTo>
                    <a:pt x="2484276" y="1331208"/>
                  </a:lnTo>
                  <a:lnTo>
                    <a:pt x="2484679" y="1331208"/>
                  </a:lnTo>
                  <a:lnTo>
                    <a:pt x="2736304" y="2195304"/>
                  </a:lnTo>
                  <a:lnTo>
                    <a:pt x="2736304" y="2313707"/>
                  </a:lnTo>
                  <a:lnTo>
                    <a:pt x="0" y="2313707"/>
                  </a:lnTo>
                  <a:lnTo>
                    <a:pt x="0" y="2195304"/>
                  </a:lnTo>
                  <a:lnTo>
                    <a:pt x="251625" y="1331208"/>
                  </a:lnTo>
                  <a:lnTo>
                    <a:pt x="252028" y="1331208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6" name="Rounded Rectangle 7">
              <a:extLst>
                <a:ext uri="{FF2B5EF4-FFF2-40B4-BE49-F238E27FC236}">
                  <a16:creationId xmlns:a16="http://schemas.microsoft.com/office/drawing/2014/main" id="{1CFD3A04-C5D7-4C0E-8116-231542136581}"/>
                </a:ext>
              </a:extLst>
            </p:cNvPr>
            <p:cNvSpPr/>
            <p:nvPr/>
          </p:nvSpPr>
          <p:spPr>
            <a:xfrm>
              <a:off x="7858216" y="2527504"/>
              <a:ext cx="271294" cy="469495"/>
            </a:xfrm>
            <a:custGeom>
              <a:avLst/>
              <a:gdLst/>
              <a:ahLst/>
              <a:cxnLst/>
              <a:rect l="l" t="t" r="r" b="b"/>
              <a:pathLst>
                <a:path w="1872208" h="3240000">
                  <a:moveTo>
                    <a:pt x="936104" y="2852499"/>
                  </a:moveTo>
                  <a:cubicBezTo>
                    <a:pt x="861605" y="2852499"/>
                    <a:pt x="801211" y="2912893"/>
                    <a:pt x="801211" y="2987392"/>
                  </a:cubicBezTo>
                  <a:cubicBezTo>
                    <a:pt x="801211" y="3061891"/>
                    <a:pt x="861605" y="3122285"/>
                    <a:pt x="936104" y="3122285"/>
                  </a:cubicBezTo>
                  <a:cubicBezTo>
                    <a:pt x="1010603" y="3122285"/>
                    <a:pt x="1070997" y="3061891"/>
                    <a:pt x="1070997" y="2987392"/>
                  </a:cubicBezTo>
                  <a:cubicBezTo>
                    <a:pt x="1070997" y="2912893"/>
                    <a:pt x="1010603" y="2852499"/>
                    <a:pt x="936104" y="2852499"/>
                  </a:cubicBezTo>
                  <a:close/>
                  <a:moveTo>
                    <a:pt x="144016" y="323096"/>
                  </a:moveTo>
                  <a:lnTo>
                    <a:pt x="144016" y="2699360"/>
                  </a:lnTo>
                  <a:lnTo>
                    <a:pt x="1728192" y="2699360"/>
                  </a:lnTo>
                  <a:lnTo>
                    <a:pt x="1728192" y="323096"/>
                  </a:lnTo>
                  <a:close/>
                  <a:moveTo>
                    <a:pt x="720104" y="107072"/>
                  </a:moveTo>
                  <a:cubicBezTo>
                    <a:pt x="690281" y="107072"/>
                    <a:pt x="666104" y="131249"/>
                    <a:pt x="666104" y="161072"/>
                  </a:cubicBezTo>
                  <a:cubicBezTo>
                    <a:pt x="666104" y="190895"/>
                    <a:pt x="690281" y="215072"/>
                    <a:pt x="720104" y="215072"/>
                  </a:cubicBezTo>
                  <a:lnTo>
                    <a:pt x="1152104" y="215072"/>
                  </a:lnTo>
                  <a:cubicBezTo>
                    <a:pt x="1181927" y="215072"/>
                    <a:pt x="1206104" y="190895"/>
                    <a:pt x="1206104" y="161072"/>
                  </a:cubicBezTo>
                  <a:cubicBezTo>
                    <a:pt x="1206104" y="131249"/>
                    <a:pt x="1181927" y="107072"/>
                    <a:pt x="1152104" y="107072"/>
                  </a:cubicBezTo>
                  <a:close/>
                  <a:moveTo>
                    <a:pt x="312041" y="0"/>
                  </a:moveTo>
                  <a:lnTo>
                    <a:pt x="1560167" y="0"/>
                  </a:lnTo>
                  <a:cubicBezTo>
                    <a:pt x="1732502" y="0"/>
                    <a:pt x="1872208" y="139706"/>
                    <a:pt x="1872208" y="312041"/>
                  </a:cubicBezTo>
                  <a:lnTo>
                    <a:pt x="1872208" y="2927959"/>
                  </a:lnTo>
                  <a:cubicBezTo>
                    <a:pt x="1872208" y="3100294"/>
                    <a:pt x="1732502" y="3240000"/>
                    <a:pt x="1560167" y="3240000"/>
                  </a:cubicBezTo>
                  <a:lnTo>
                    <a:pt x="312041" y="3240000"/>
                  </a:lnTo>
                  <a:cubicBezTo>
                    <a:pt x="139706" y="3240000"/>
                    <a:pt x="0" y="3100294"/>
                    <a:pt x="0" y="2927959"/>
                  </a:cubicBezTo>
                  <a:lnTo>
                    <a:pt x="0" y="312041"/>
                  </a:lnTo>
                  <a:cubicBezTo>
                    <a:pt x="0" y="139706"/>
                    <a:pt x="139706" y="0"/>
                    <a:pt x="3120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7" name="Rectangle 18">
              <a:extLst>
                <a:ext uri="{FF2B5EF4-FFF2-40B4-BE49-F238E27FC236}">
                  <a16:creationId xmlns:a16="http://schemas.microsoft.com/office/drawing/2014/main" id="{CF4CB4C6-6D22-4AB8-8031-C48330B04FB7}"/>
                </a:ext>
              </a:extLst>
            </p:cNvPr>
            <p:cNvSpPr/>
            <p:nvPr/>
          </p:nvSpPr>
          <p:spPr>
            <a:xfrm>
              <a:off x="6258752" y="2567175"/>
              <a:ext cx="491054" cy="390153"/>
            </a:xfrm>
            <a:custGeom>
              <a:avLst/>
              <a:gdLst/>
              <a:ahLst/>
              <a:cxnLst/>
              <a:rect l="l" t="t" r="r" b="b"/>
              <a:pathLst>
                <a:path w="3240000" h="2574247">
                  <a:moveTo>
                    <a:pt x="2393400" y="1814089"/>
                  </a:moveTo>
                  <a:cubicBezTo>
                    <a:pt x="2363577" y="1814089"/>
                    <a:pt x="2339400" y="1838266"/>
                    <a:pt x="2339400" y="1868089"/>
                  </a:cubicBezTo>
                  <a:cubicBezTo>
                    <a:pt x="2339400" y="1897912"/>
                    <a:pt x="2363577" y="1922089"/>
                    <a:pt x="2393400" y="1922089"/>
                  </a:cubicBezTo>
                  <a:lnTo>
                    <a:pt x="2573400" y="1922089"/>
                  </a:lnTo>
                  <a:cubicBezTo>
                    <a:pt x="2603223" y="1922089"/>
                    <a:pt x="2627400" y="1897912"/>
                    <a:pt x="2627400" y="1868089"/>
                  </a:cubicBezTo>
                  <a:cubicBezTo>
                    <a:pt x="2627400" y="1838266"/>
                    <a:pt x="2603223" y="1814089"/>
                    <a:pt x="2573400" y="1814089"/>
                  </a:cubicBezTo>
                  <a:close/>
                  <a:moveTo>
                    <a:pt x="173344" y="1814089"/>
                  </a:moveTo>
                  <a:cubicBezTo>
                    <a:pt x="143521" y="1814089"/>
                    <a:pt x="119344" y="1838266"/>
                    <a:pt x="119344" y="1868089"/>
                  </a:cubicBezTo>
                  <a:cubicBezTo>
                    <a:pt x="119344" y="1897912"/>
                    <a:pt x="143521" y="1922089"/>
                    <a:pt x="173344" y="1922089"/>
                  </a:cubicBezTo>
                  <a:lnTo>
                    <a:pt x="353344" y="1922089"/>
                  </a:lnTo>
                  <a:cubicBezTo>
                    <a:pt x="383167" y="1922089"/>
                    <a:pt x="407344" y="1897912"/>
                    <a:pt x="407344" y="1868089"/>
                  </a:cubicBezTo>
                  <a:cubicBezTo>
                    <a:pt x="407344" y="1838266"/>
                    <a:pt x="383167" y="1814089"/>
                    <a:pt x="353344" y="1814089"/>
                  </a:cubicBezTo>
                  <a:close/>
                  <a:moveTo>
                    <a:pt x="2933496" y="1796081"/>
                  </a:moveTo>
                  <a:cubicBezTo>
                    <a:pt x="2893727" y="1796081"/>
                    <a:pt x="2861488" y="1828320"/>
                    <a:pt x="2861488" y="1868089"/>
                  </a:cubicBezTo>
                  <a:cubicBezTo>
                    <a:pt x="2861488" y="1907858"/>
                    <a:pt x="2893727" y="1940097"/>
                    <a:pt x="2933496" y="1940097"/>
                  </a:cubicBezTo>
                  <a:cubicBezTo>
                    <a:pt x="2973265" y="1940097"/>
                    <a:pt x="3005504" y="1907858"/>
                    <a:pt x="3005504" y="1868089"/>
                  </a:cubicBezTo>
                  <a:cubicBezTo>
                    <a:pt x="3005504" y="1828320"/>
                    <a:pt x="2973265" y="1796081"/>
                    <a:pt x="2933496" y="1796081"/>
                  </a:cubicBezTo>
                  <a:close/>
                  <a:moveTo>
                    <a:pt x="119344" y="122856"/>
                  </a:moveTo>
                  <a:lnTo>
                    <a:pt x="119344" y="1728192"/>
                  </a:lnTo>
                  <a:lnTo>
                    <a:pt x="3120656" y="1728192"/>
                  </a:lnTo>
                  <a:lnTo>
                    <a:pt x="3120656" y="122856"/>
                  </a:lnTo>
                  <a:close/>
                  <a:moveTo>
                    <a:pt x="0" y="0"/>
                  </a:moveTo>
                  <a:lnTo>
                    <a:pt x="3240000" y="0"/>
                  </a:lnTo>
                  <a:lnTo>
                    <a:pt x="3240000" y="2016224"/>
                  </a:lnTo>
                  <a:lnTo>
                    <a:pt x="1812079" y="2016224"/>
                  </a:lnTo>
                  <a:lnTo>
                    <a:pt x="1857107" y="2320159"/>
                  </a:lnTo>
                  <a:lnTo>
                    <a:pt x="2357140" y="2320159"/>
                  </a:lnTo>
                  <a:cubicBezTo>
                    <a:pt x="2427304" y="2320159"/>
                    <a:pt x="2484184" y="2377039"/>
                    <a:pt x="2484184" y="2447203"/>
                  </a:cubicBezTo>
                  <a:lnTo>
                    <a:pt x="2484184" y="2574247"/>
                  </a:lnTo>
                  <a:lnTo>
                    <a:pt x="755992" y="2574247"/>
                  </a:lnTo>
                  <a:lnTo>
                    <a:pt x="755992" y="2447203"/>
                  </a:lnTo>
                  <a:cubicBezTo>
                    <a:pt x="755992" y="2377039"/>
                    <a:pt x="812872" y="2320159"/>
                    <a:pt x="883036" y="2320159"/>
                  </a:cubicBezTo>
                  <a:lnTo>
                    <a:pt x="1382894" y="2320159"/>
                  </a:lnTo>
                  <a:lnTo>
                    <a:pt x="1427922" y="2016224"/>
                  </a:lnTo>
                  <a:lnTo>
                    <a:pt x="0" y="201622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8" name="Rounded Rectangle 25">
              <a:extLst>
                <a:ext uri="{FF2B5EF4-FFF2-40B4-BE49-F238E27FC236}">
                  <a16:creationId xmlns:a16="http://schemas.microsoft.com/office/drawing/2014/main" id="{A47DA404-D6F1-4D6A-A09B-3DE691B30CE5}"/>
                </a:ext>
              </a:extLst>
            </p:cNvPr>
            <p:cNvSpPr/>
            <p:nvPr/>
          </p:nvSpPr>
          <p:spPr>
            <a:xfrm>
              <a:off x="7154498" y="2552022"/>
              <a:ext cx="299026" cy="420457"/>
            </a:xfrm>
            <a:custGeom>
              <a:avLst/>
              <a:gdLst/>
              <a:ahLst/>
              <a:cxnLst/>
              <a:rect l="l" t="t" r="r" b="b"/>
              <a:pathLst>
                <a:path w="2304256" h="3240000">
                  <a:moveTo>
                    <a:pt x="954128" y="3024336"/>
                  </a:moveTo>
                  <a:cubicBezTo>
                    <a:pt x="924305" y="3024336"/>
                    <a:pt x="900128" y="3048513"/>
                    <a:pt x="900128" y="3078336"/>
                  </a:cubicBezTo>
                  <a:cubicBezTo>
                    <a:pt x="900128" y="3108159"/>
                    <a:pt x="924305" y="3132336"/>
                    <a:pt x="954128" y="3132336"/>
                  </a:cubicBezTo>
                  <a:lnTo>
                    <a:pt x="1350128" y="3132336"/>
                  </a:lnTo>
                  <a:cubicBezTo>
                    <a:pt x="1379951" y="3132336"/>
                    <a:pt x="1404128" y="3108159"/>
                    <a:pt x="1404128" y="3078336"/>
                  </a:cubicBezTo>
                  <a:cubicBezTo>
                    <a:pt x="1404128" y="3048513"/>
                    <a:pt x="1379951" y="3024336"/>
                    <a:pt x="1350128" y="3024336"/>
                  </a:cubicBezTo>
                  <a:close/>
                  <a:moveTo>
                    <a:pt x="131531" y="224650"/>
                  </a:moveTo>
                  <a:lnTo>
                    <a:pt x="131531" y="2888946"/>
                  </a:lnTo>
                  <a:lnTo>
                    <a:pt x="2172725" y="2888946"/>
                  </a:lnTo>
                  <a:lnTo>
                    <a:pt x="2172725" y="224650"/>
                  </a:lnTo>
                  <a:close/>
                  <a:moveTo>
                    <a:pt x="936128" y="73520"/>
                  </a:moveTo>
                  <a:cubicBezTo>
                    <a:pt x="916246" y="73520"/>
                    <a:pt x="900128" y="89638"/>
                    <a:pt x="900128" y="109520"/>
                  </a:cubicBezTo>
                  <a:cubicBezTo>
                    <a:pt x="900128" y="129402"/>
                    <a:pt x="916246" y="145520"/>
                    <a:pt x="936128" y="145520"/>
                  </a:cubicBezTo>
                  <a:lnTo>
                    <a:pt x="1368128" y="145520"/>
                  </a:lnTo>
                  <a:cubicBezTo>
                    <a:pt x="1388010" y="145520"/>
                    <a:pt x="1404128" y="129402"/>
                    <a:pt x="1404128" y="109520"/>
                  </a:cubicBezTo>
                  <a:cubicBezTo>
                    <a:pt x="1404128" y="89638"/>
                    <a:pt x="1388010" y="73520"/>
                    <a:pt x="1368128" y="73520"/>
                  </a:cubicBezTo>
                  <a:close/>
                  <a:moveTo>
                    <a:pt x="155330" y="0"/>
                  </a:moveTo>
                  <a:lnTo>
                    <a:pt x="2148926" y="0"/>
                  </a:lnTo>
                  <a:cubicBezTo>
                    <a:pt x="2234712" y="0"/>
                    <a:pt x="2304256" y="69544"/>
                    <a:pt x="2304256" y="155330"/>
                  </a:cubicBezTo>
                  <a:lnTo>
                    <a:pt x="2304256" y="3084670"/>
                  </a:lnTo>
                  <a:cubicBezTo>
                    <a:pt x="2304256" y="3170456"/>
                    <a:pt x="2234712" y="3240000"/>
                    <a:pt x="2148926" y="3240000"/>
                  </a:cubicBezTo>
                  <a:lnTo>
                    <a:pt x="155330" y="3240000"/>
                  </a:lnTo>
                  <a:cubicBezTo>
                    <a:pt x="69544" y="3240000"/>
                    <a:pt x="0" y="3170456"/>
                    <a:pt x="0" y="3084670"/>
                  </a:cubicBezTo>
                  <a:lnTo>
                    <a:pt x="0" y="155330"/>
                  </a:lnTo>
                  <a:cubicBezTo>
                    <a:pt x="0" y="69544"/>
                    <a:pt x="69544" y="0"/>
                    <a:pt x="15533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9" name="Chord 14">
              <a:extLst>
                <a:ext uri="{FF2B5EF4-FFF2-40B4-BE49-F238E27FC236}">
                  <a16:creationId xmlns:a16="http://schemas.microsoft.com/office/drawing/2014/main" id="{0E7F2FEE-4EF1-42F8-B0AD-F2A34881BAE8}"/>
                </a:ext>
              </a:extLst>
            </p:cNvPr>
            <p:cNvSpPr/>
            <p:nvPr/>
          </p:nvSpPr>
          <p:spPr>
            <a:xfrm>
              <a:off x="5919945" y="5535338"/>
              <a:ext cx="512639" cy="646909"/>
            </a:xfrm>
            <a:custGeom>
              <a:avLst/>
              <a:gdLst/>
              <a:ahLst/>
              <a:cxnLst/>
              <a:rect l="l" t="t" r="r" b="b"/>
              <a:pathLst>
                <a:path w="2120980" h="2676504">
                  <a:moveTo>
                    <a:pt x="824057" y="2198115"/>
                  </a:moveTo>
                  <a:lnTo>
                    <a:pt x="824057" y="2229022"/>
                  </a:lnTo>
                  <a:lnTo>
                    <a:pt x="751177" y="2229022"/>
                  </a:lnTo>
                  <a:lnTo>
                    <a:pt x="751177" y="2510330"/>
                  </a:lnTo>
                  <a:lnTo>
                    <a:pt x="824057" y="2510330"/>
                  </a:lnTo>
                  <a:lnTo>
                    <a:pt x="824057" y="2541237"/>
                  </a:lnTo>
                  <a:lnTo>
                    <a:pt x="1298129" y="2541237"/>
                  </a:lnTo>
                  <a:lnTo>
                    <a:pt x="1298129" y="2510330"/>
                  </a:lnTo>
                  <a:lnTo>
                    <a:pt x="1371008" y="2510330"/>
                  </a:lnTo>
                  <a:lnTo>
                    <a:pt x="1371008" y="2229022"/>
                  </a:lnTo>
                  <a:lnTo>
                    <a:pt x="1298129" y="2229022"/>
                  </a:lnTo>
                  <a:lnTo>
                    <a:pt x="1298129" y="2198115"/>
                  </a:lnTo>
                  <a:close/>
                  <a:moveTo>
                    <a:pt x="1933495" y="134375"/>
                  </a:moveTo>
                  <a:cubicBezTo>
                    <a:pt x="1872496" y="128267"/>
                    <a:pt x="1778964" y="206162"/>
                    <a:pt x="1655092" y="316398"/>
                  </a:cubicBezTo>
                  <a:lnTo>
                    <a:pt x="1655092" y="762581"/>
                  </a:lnTo>
                  <a:lnTo>
                    <a:pt x="1651862" y="762581"/>
                  </a:lnTo>
                  <a:cubicBezTo>
                    <a:pt x="1647824" y="843406"/>
                    <a:pt x="1633793" y="920606"/>
                    <a:pt x="1611266" y="992211"/>
                  </a:cubicBezTo>
                  <a:cubicBezTo>
                    <a:pt x="1739269" y="1047184"/>
                    <a:pt x="1828260" y="986425"/>
                    <a:pt x="1895778" y="900656"/>
                  </a:cubicBezTo>
                  <a:cubicBezTo>
                    <a:pt x="1964561" y="813279"/>
                    <a:pt x="2016746" y="624382"/>
                    <a:pt x="2016490" y="465292"/>
                  </a:cubicBezTo>
                  <a:cubicBezTo>
                    <a:pt x="2023696" y="232949"/>
                    <a:pt x="1995287" y="140561"/>
                    <a:pt x="1933495" y="134375"/>
                  </a:cubicBezTo>
                  <a:close/>
                  <a:moveTo>
                    <a:pt x="187485" y="134375"/>
                  </a:moveTo>
                  <a:cubicBezTo>
                    <a:pt x="125693" y="140561"/>
                    <a:pt x="97284" y="232949"/>
                    <a:pt x="104490" y="465292"/>
                  </a:cubicBezTo>
                  <a:cubicBezTo>
                    <a:pt x="104234" y="624382"/>
                    <a:pt x="156419" y="813279"/>
                    <a:pt x="225202" y="900656"/>
                  </a:cubicBezTo>
                  <a:cubicBezTo>
                    <a:pt x="292944" y="986710"/>
                    <a:pt x="382303" y="1047587"/>
                    <a:pt x="511026" y="991745"/>
                  </a:cubicBezTo>
                  <a:cubicBezTo>
                    <a:pt x="488627" y="920189"/>
                    <a:pt x="474740" y="843131"/>
                    <a:pt x="470841" y="762581"/>
                  </a:cubicBezTo>
                  <a:lnTo>
                    <a:pt x="467092" y="762581"/>
                  </a:lnTo>
                  <a:lnTo>
                    <a:pt x="467092" y="317447"/>
                  </a:lnTo>
                  <a:cubicBezTo>
                    <a:pt x="342616" y="206663"/>
                    <a:pt x="248680" y="128248"/>
                    <a:pt x="187485" y="134375"/>
                  </a:cubicBezTo>
                  <a:close/>
                  <a:moveTo>
                    <a:pt x="171293" y="338"/>
                  </a:moveTo>
                  <a:cubicBezTo>
                    <a:pt x="267101" y="7324"/>
                    <a:pt x="383647" y="121035"/>
                    <a:pt x="467092" y="183917"/>
                  </a:cubicBezTo>
                  <a:lnTo>
                    <a:pt x="467092" y="127304"/>
                  </a:lnTo>
                  <a:cubicBezTo>
                    <a:pt x="446033" y="120339"/>
                    <a:pt x="431092" y="100383"/>
                    <a:pt x="431092" y="76938"/>
                  </a:cubicBezTo>
                  <a:cubicBezTo>
                    <a:pt x="431092" y="47115"/>
                    <a:pt x="455269" y="22938"/>
                    <a:pt x="485092" y="22938"/>
                  </a:cubicBezTo>
                  <a:lnTo>
                    <a:pt x="1637092" y="22938"/>
                  </a:lnTo>
                  <a:cubicBezTo>
                    <a:pt x="1666915" y="22938"/>
                    <a:pt x="1691092" y="47115"/>
                    <a:pt x="1691092" y="76938"/>
                  </a:cubicBezTo>
                  <a:cubicBezTo>
                    <a:pt x="1691092" y="100383"/>
                    <a:pt x="1676151" y="120339"/>
                    <a:pt x="1655092" y="127304"/>
                  </a:cubicBezTo>
                  <a:lnTo>
                    <a:pt x="1655092" y="182958"/>
                  </a:lnTo>
                  <a:cubicBezTo>
                    <a:pt x="1738474" y="119924"/>
                    <a:pt x="1854348" y="7289"/>
                    <a:pt x="1949687" y="338"/>
                  </a:cubicBezTo>
                  <a:cubicBezTo>
                    <a:pt x="2046947" y="-6754"/>
                    <a:pt x="2122836" y="96139"/>
                    <a:pt x="2120946" y="473736"/>
                  </a:cubicBezTo>
                  <a:cubicBezTo>
                    <a:pt x="2117166" y="673942"/>
                    <a:pt x="2058714" y="872497"/>
                    <a:pt x="1966316" y="974360"/>
                  </a:cubicBezTo>
                  <a:cubicBezTo>
                    <a:pt x="1875288" y="1074712"/>
                    <a:pt x="1740706" y="1159472"/>
                    <a:pt x="1574365" y="1087619"/>
                  </a:cubicBezTo>
                  <a:cubicBezTo>
                    <a:pt x="1498402" y="1256706"/>
                    <a:pt x="1371540" y="1383225"/>
                    <a:pt x="1220432" y="1434843"/>
                  </a:cubicBezTo>
                  <a:lnTo>
                    <a:pt x="1220432" y="1524098"/>
                  </a:lnTo>
                  <a:cubicBezTo>
                    <a:pt x="1242816" y="1529237"/>
                    <a:pt x="1259092" y="1549488"/>
                    <a:pt x="1259092" y="1573540"/>
                  </a:cubicBezTo>
                  <a:lnTo>
                    <a:pt x="1259092" y="1782216"/>
                  </a:lnTo>
                  <a:cubicBezTo>
                    <a:pt x="1259092" y="1806269"/>
                    <a:pt x="1242816" y="1826519"/>
                    <a:pt x="1220432" y="1831659"/>
                  </a:cubicBezTo>
                  <a:lnTo>
                    <a:pt x="1220432" y="1899972"/>
                  </a:lnTo>
                  <a:cubicBezTo>
                    <a:pt x="1220432" y="1908643"/>
                    <a:pt x="1218317" y="1916820"/>
                    <a:pt x="1214011" y="1923722"/>
                  </a:cubicBezTo>
                  <a:cubicBezTo>
                    <a:pt x="1480406" y="1939701"/>
                    <a:pt x="1673079" y="1996147"/>
                    <a:pt x="1682229" y="2062848"/>
                  </a:cubicBezTo>
                  <a:lnTo>
                    <a:pt x="1925188" y="2062848"/>
                  </a:lnTo>
                  <a:lnTo>
                    <a:pt x="1925188" y="2676504"/>
                  </a:lnTo>
                  <a:lnTo>
                    <a:pt x="196996" y="2676504"/>
                  </a:lnTo>
                  <a:lnTo>
                    <a:pt x="196996" y="2062848"/>
                  </a:lnTo>
                  <a:lnTo>
                    <a:pt x="427501" y="2062848"/>
                  </a:lnTo>
                  <a:cubicBezTo>
                    <a:pt x="436455" y="1995236"/>
                    <a:pt x="634470" y="1937990"/>
                    <a:pt x="907722" y="1923052"/>
                  </a:cubicBezTo>
                  <a:cubicBezTo>
                    <a:pt x="903729" y="1916275"/>
                    <a:pt x="901752" y="1908354"/>
                    <a:pt x="901752" y="1899972"/>
                  </a:cubicBezTo>
                  <a:lnTo>
                    <a:pt x="901752" y="1831659"/>
                  </a:lnTo>
                  <a:cubicBezTo>
                    <a:pt x="879369" y="1826519"/>
                    <a:pt x="863092" y="1806269"/>
                    <a:pt x="863092" y="1782216"/>
                  </a:cubicBezTo>
                  <a:lnTo>
                    <a:pt x="863092" y="1573540"/>
                  </a:lnTo>
                  <a:cubicBezTo>
                    <a:pt x="863092" y="1549488"/>
                    <a:pt x="879369" y="1529237"/>
                    <a:pt x="901752" y="1524098"/>
                  </a:cubicBezTo>
                  <a:lnTo>
                    <a:pt x="901752" y="1435225"/>
                  </a:lnTo>
                  <a:cubicBezTo>
                    <a:pt x="750211" y="1383280"/>
                    <a:pt x="623484" y="1256276"/>
                    <a:pt x="547795" y="1087211"/>
                  </a:cubicBezTo>
                  <a:cubicBezTo>
                    <a:pt x="380891" y="1159861"/>
                    <a:pt x="245901" y="1074942"/>
                    <a:pt x="154664" y="974360"/>
                  </a:cubicBezTo>
                  <a:cubicBezTo>
                    <a:pt x="62266" y="872497"/>
                    <a:pt x="3814" y="673942"/>
                    <a:pt x="34" y="473736"/>
                  </a:cubicBezTo>
                  <a:cubicBezTo>
                    <a:pt x="-1856" y="96139"/>
                    <a:pt x="74033" y="-6754"/>
                    <a:pt x="171293" y="33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0" name="Rounded Rectangle 6">
              <a:extLst>
                <a:ext uri="{FF2B5EF4-FFF2-40B4-BE49-F238E27FC236}">
                  <a16:creationId xmlns:a16="http://schemas.microsoft.com/office/drawing/2014/main" id="{DA42D833-3E93-47DB-9AA9-B05FFD8C84A9}"/>
                </a:ext>
              </a:extLst>
            </p:cNvPr>
            <p:cNvSpPr/>
            <p:nvPr/>
          </p:nvSpPr>
          <p:spPr>
            <a:xfrm>
              <a:off x="4411373" y="2471636"/>
              <a:ext cx="508153" cy="516633"/>
            </a:xfrm>
            <a:custGeom>
              <a:avLst/>
              <a:gdLst/>
              <a:ahLst/>
              <a:cxnLst/>
              <a:rect l="l" t="t" r="r" b="b"/>
              <a:pathLst>
                <a:path w="3186824" h="3060919">
                  <a:moveTo>
                    <a:pt x="1045874" y="2696689"/>
                  </a:moveTo>
                  <a:lnTo>
                    <a:pt x="2125874" y="2696689"/>
                  </a:lnTo>
                  <a:lnTo>
                    <a:pt x="2125874" y="2804689"/>
                  </a:lnTo>
                  <a:lnTo>
                    <a:pt x="1045874" y="2804689"/>
                  </a:lnTo>
                  <a:close/>
                  <a:moveTo>
                    <a:pt x="1045874" y="2410468"/>
                  </a:moveTo>
                  <a:lnTo>
                    <a:pt x="2125874" y="2410468"/>
                  </a:lnTo>
                  <a:lnTo>
                    <a:pt x="2125874" y="2518468"/>
                  </a:lnTo>
                  <a:lnTo>
                    <a:pt x="1045874" y="2518468"/>
                  </a:lnTo>
                  <a:close/>
                  <a:moveTo>
                    <a:pt x="1045874" y="2124247"/>
                  </a:moveTo>
                  <a:lnTo>
                    <a:pt x="2125874" y="2124247"/>
                  </a:lnTo>
                  <a:lnTo>
                    <a:pt x="2125874" y="2232247"/>
                  </a:lnTo>
                  <a:lnTo>
                    <a:pt x="1045874" y="2232247"/>
                  </a:lnTo>
                  <a:close/>
                  <a:moveTo>
                    <a:pt x="902547" y="1956791"/>
                  </a:moveTo>
                  <a:lnTo>
                    <a:pt x="902547" y="2109191"/>
                  </a:lnTo>
                  <a:lnTo>
                    <a:pt x="902547" y="2185391"/>
                  </a:lnTo>
                  <a:lnTo>
                    <a:pt x="902547" y="2376263"/>
                  </a:lnTo>
                  <a:lnTo>
                    <a:pt x="902547" y="2973921"/>
                  </a:lnTo>
                  <a:lnTo>
                    <a:pt x="2284277" y="2973921"/>
                  </a:lnTo>
                  <a:lnTo>
                    <a:pt x="2284277" y="2376263"/>
                  </a:lnTo>
                  <a:lnTo>
                    <a:pt x="2284277" y="2185391"/>
                  </a:lnTo>
                  <a:lnTo>
                    <a:pt x="2284277" y="2109191"/>
                  </a:lnTo>
                  <a:lnTo>
                    <a:pt x="2284277" y="1956791"/>
                  </a:lnTo>
                  <a:close/>
                  <a:moveTo>
                    <a:pt x="469172" y="1728191"/>
                  </a:moveTo>
                  <a:lnTo>
                    <a:pt x="469172" y="2185391"/>
                  </a:lnTo>
                  <a:lnTo>
                    <a:pt x="767127" y="2185391"/>
                  </a:lnTo>
                  <a:lnTo>
                    <a:pt x="767127" y="2109191"/>
                  </a:lnTo>
                  <a:lnTo>
                    <a:pt x="545372" y="2109191"/>
                  </a:lnTo>
                  <a:lnTo>
                    <a:pt x="545372" y="1804391"/>
                  </a:lnTo>
                  <a:lnTo>
                    <a:pt x="2641452" y="1804391"/>
                  </a:lnTo>
                  <a:lnTo>
                    <a:pt x="2641452" y="2109191"/>
                  </a:lnTo>
                  <a:lnTo>
                    <a:pt x="2419697" y="2109191"/>
                  </a:lnTo>
                  <a:lnTo>
                    <a:pt x="2419697" y="2185391"/>
                  </a:lnTo>
                  <a:lnTo>
                    <a:pt x="2717652" y="2185391"/>
                  </a:lnTo>
                  <a:lnTo>
                    <a:pt x="2717652" y="1728191"/>
                  </a:lnTo>
                  <a:close/>
                  <a:moveTo>
                    <a:pt x="2819005" y="1350909"/>
                  </a:moveTo>
                  <a:cubicBezTo>
                    <a:pt x="2769294" y="1350909"/>
                    <a:pt x="2728995" y="1391208"/>
                    <a:pt x="2728995" y="1440919"/>
                  </a:cubicBezTo>
                  <a:cubicBezTo>
                    <a:pt x="2728995" y="1490630"/>
                    <a:pt x="2769294" y="1530929"/>
                    <a:pt x="2819005" y="1530929"/>
                  </a:cubicBezTo>
                  <a:cubicBezTo>
                    <a:pt x="2868716" y="1530929"/>
                    <a:pt x="2909015" y="1490630"/>
                    <a:pt x="2909015" y="1440919"/>
                  </a:cubicBezTo>
                  <a:cubicBezTo>
                    <a:pt x="2909015" y="1391208"/>
                    <a:pt x="2868716" y="1350909"/>
                    <a:pt x="2819005" y="1350909"/>
                  </a:cubicBezTo>
                  <a:close/>
                  <a:moveTo>
                    <a:pt x="2509707" y="1350909"/>
                  </a:moveTo>
                  <a:cubicBezTo>
                    <a:pt x="2459996" y="1350909"/>
                    <a:pt x="2419697" y="1391208"/>
                    <a:pt x="2419697" y="1440919"/>
                  </a:cubicBezTo>
                  <a:cubicBezTo>
                    <a:pt x="2419697" y="1490630"/>
                    <a:pt x="2459996" y="1530929"/>
                    <a:pt x="2509707" y="1530929"/>
                  </a:cubicBezTo>
                  <a:cubicBezTo>
                    <a:pt x="2559418" y="1530929"/>
                    <a:pt x="2599717" y="1490630"/>
                    <a:pt x="2599717" y="1440919"/>
                  </a:cubicBezTo>
                  <a:cubicBezTo>
                    <a:pt x="2599717" y="1391208"/>
                    <a:pt x="2559418" y="1350909"/>
                    <a:pt x="2509707" y="1350909"/>
                  </a:cubicBezTo>
                  <a:close/>
                  <a:moveTo>
                    <a:pt x="195993" y="1200328"/>
                  </a:moveTo>
                  <a:lnTo>
                    <a:pt x="2990831" y="1200328"/>
                  </a:lnTo>
                  <a:cubicBezTo>
                    <a:pt x="3099075" y="1200328"/>
                    <a:pt x="3186824" y="1288077"/>
                    <a:pt x="3186824" y="1396321"/>
                  </a:cubicBezTo>
                  <a:lnTo>
                    <a:pt x="3186824" y="2180270"/>
                  </a:lnTo>
                  <a:cubicBezTo>
                    <a:pt x="3186824" y="2288514"/>
                    <a:pt x="3099075" y="2376263"/>
                    <a:pt x="2990831" y="2376263"/>
                  </a:cubicBezTo>
                  <a:lnTo>
                    <a:pt x="2419697" y="2376263"/>
                  </a:lnTo>
                  <a:lnTo>
                    <a:pt x="2419697" y="3060919"/>
                  </a:lnTo>
                  <a:lnTo>
                    <a:pt x="767127" y="3060919"/>
                  </a:lnTo>
                  <a:lnTo>
                    <a:pt x="767127" y="2376263"/>
                  </a:lnTo>
                  <a:lnTo>
                    <a:pt x="195993" y="2376263"/>
                  </a:lnTo>
                  <a:cubicBezTo>
                    <a:pt x="87749" y="2376263"/>
                    <a:pt x="0" y="2288514"/>
                    <a:pt x="0" y="2180270"/>
                  </a:cubicBezTo>
                  <a:lnTo>
                    <a:pt x="0" y="1396321"/>
                  </a:lnTo>
                  <a:cubicBezTo>
                    <a:pt x="0" y="1288077"/>
                    <a:pt x="87749" y="1200328"/>
                    <a:pt x="195993" y="1200328"/>
                  </a:cubicBezTo>
                  <a:close/>
                  <a:moveTo>
                    <a:pt x="767127" y="0"/>
                  </a:moveTo>
                  <a:lnTo>
                    <a:pt x="2419697" y="0"/>
                  </a:lnTo>
                  <a:lnTo>
                    <a:pt x="2419697" y="190589"/>
                  </a:lnTo>
                  <a:lnTo>
                    <a:pt x="2565249" y="190589"/>
                  </a:lnTo>
                  <a:cubicBezTo>
                    <a:pt x="2649419" y="190589"/>
                    <a:pt x="2717652" y="258822"/>
                    <a:pt x="2717652" y="342992"/>
                  </a:cubicBezTo>
                  <a:lnTo>
                    <a:pt x="2717652" y="1104989"/>
                  </a:lnTo>
                  <a:lnTo>
                    <a:pt x="2284277" y="1104989"/>
                  </a:lnTo>
                  <a:lnTo>
                    <a:pt x="2284277" y="1104128"/>
                  </a:lnTo>
                  <a:lnTo>
                    <a:pt x="2284277" y="190589"/>
                  </a:lnTo>
                  <a:lnTo>
                    <a:pt x="2284277" y="96523"/>
                  </a:lnTo>
                  <a:lnTo>
                    <a:pt x="902547" y="96523"/>
                  </a:lnTo>
                  <a:lnTo>
                    <a:pt x="902547" y="190589"/>
                  </a:lnTo>
                  <a:lnTo>
                    <a:pt x="902547" y="1104128"/>
                  </a:lnTo>
                  <a:lnTo>
                    <a:pt x="902547" y="1104989"/>
                  </a:lnTo>
                  <a:lnTo>
                    <a:pt x="469172" y="1104989"/>
                  </a:lnTo>
                  <a:lnTo>
                    <a:pt x="469172" y="342992"/>
                  </a:lnTo>
                  <a:cubicBezTo>
                    <a:pt x="469172" y="258822"/>
                    <a:pt x="537405" y="190589"/>
                    <a:pt x="621575" y="190589"/>
                  </a:cubicBezTo>
                  <a:lnTo>
                    <a:pt x="767127" y="190589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1" name="Oval 66">
              <a:extLst>
                <a:ext uri="{FF2B5EF4-FFF2-40B4-BE49-F238E27FC236}">
                  <a16:creationId xmlns:a16="http://schemas.microsoft.com/office/drawing/2014/main" id="{1EFD411A-E6EB-41D6-949E-D0D83C7986C6}"/>
                </a:ext>
              </a:extLst>
            </p:cNvPr>
            <p:cNvSpPr/>
            <p:nvPr/>
          </p:nvSpPr>
          <p:spPr>
            <a:xfrm rot="20700000">
              <a:off x="6137536" y="3634206"/>
              <a:ext cx="548680" cy="469988"/>
            </a:xfrm>
            <a:custGeom>
              <a:avLst/>
              <a:gdLst/>
              <a:ahLst/>
              <a:cxnLst/>
              <a:rect l="l" t="t" r="r" b="b"/>
              <a:pathLst>
                <a:path w="2901316" h="2485205">
                  <a:moveTo>
                    <a:pt x="2901316" y="8833"/>
                  </a:moveTo>
                  <a:lnTo>
                    <a:pt x="2885407" y="69738"/>
                  </a:lnTo>
                  <a:lnTo>
                    <a:pt x="2890344" y="71061"/>
                  </a:lnTo>
                  <a:lnTo>
                    <a:pt x="2331295" y="2157461"/>
                  </a:lnTo>
                  <a:lnTo>
                    <a:pt x="2322295" y="2155049"/>
                  </a:lnTo>
                  <a:cubicBezTo>
                    <a:pt x="2311779" y="2339141"/>
                    <a:pt x="2127696" y="2485205"/>
                    <a:pt x="1902404" y="2485205"/>
                  </a:cubicBezTo>
                  <a:cubicBezTo>
                    <a:pt x="1669201" y="2485205"/>
                    <a:pt x="1480151" y="2328701"/>
                    <a:pt x="1480150" y="2135644"/>
                  </a:cubicBezTo>
                  <a:cubicBezTo>
                    <a:pt x="1480150" y="1942587"/>
                    <a:pt x="1669200" y="1786083"/>
                    <a:pt x="1902404" y="1786083"/>
                  </a:cubicBezTo>
                  <a:cubicBezTo>
                    <a:pt x="2026046" y="1786083"/>
                    <a:pt x="2137276" y="1830075"/>
                    <a:pt x="2213623" y="1901150"/>
                  </a:cubicBezTo>
                  <a:lnTo>
                    <a:pt x="2586815" y="508378"/>
                  </a:lnTo>
                  <a:lnTo>
                    <a:pt x="1283297" y="508378"/>
                  </a:lnTo>
                  <a:lnTo>
                    <a:pt x="847984" y="2132988"/>
                  </a:lnTo>
                  <a:lnTo>
                    <a:pt x="841776" y="2131324"/>
                  </a:lnTo>
                  <a:cubicBezTo>
                    <a:pt x="829584" y="2314002"/>
                    <a:pt x="646295" y="2458448"/>
                    <a:pt x="422254" y="2458448"/>
                  </a:cubicBezTo>
                  <a:cubicBezTo>
                    <a:pt x="189051" y="2458448"/>
                    <a:pt x="1" y="2301944"/>
                    <a:pt x="0" y="2108887"/>
                  </a:cubicBezTo>
                  <a:cubicBezTo>
                    <a:pt x="0" y="1915830"/>
                    <a:pt x="189051" y="1759326"/>
                    <a:pt x="422255" y="1759326"/>
                  </a:cubicBezTo>
                  <a:cubicBezTo>
                    <a:pt x="544771" y="1759326"/>
                    <a:pt x="655100" y="1802522"/>
                    <a:pt x="731465" y="1872378"/>
                  </a:cubicBezTo>
                  <a:lnTo>
                    <a:pt x="1233167" y="0"/>
                  </a:lnTo>
                  <a:lnTo>
                    <a:pt x="1266129" y="883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2" name="Isosceles Triangle 13">
              <a:extLst>
                <a:ext uri="{FF2B5EF4-FFF2-40B4-BE49-F238E27FC236}">
                  <a16:creationId xmlns:a16="http://schemas.microsoft.com/office/drawing/2014/main" id="{9035F4D4-DF23-4206-8409-59260DEA96C1}"/>
                </a:ext>
              </a:extLst>
            </p:cNvPr>
            <p:cNvSpPr/>
            <p:nvPr/>
          </p:nvSpPr>
          <p:spPr>
            <a:xfrm rot="10800000">
              <a:off x="5188220" y="5485943"/>
              <a:ext cx="376548" cy="745701"/>
            </a:xfrm>
            <a:custGeom>
              <a:avLst/>
              <a:gdLst/>
              <a:ahLst/>
              <a:cxnLst/>
              <a:rect l="l" t="t" r="r" b="b"/>
              <a:pathLst>
                <a:path w="1613569" h="3195455">
                  <a:moveTo>
                    <a:pt x="1348422" y="2012960"/>
                  </a:moveTo>
                  <a:lnTo>
                    <a:pt x="264249" y="2012960"/>
                  </a:lnTo>
                  <a:cubicBezTo>
                    <a:pt x="99656" y="1932015"/>
                    <a:pt x="172" y="1814225"/>
                    <a:pt x="0" y="1686651"/>
                  </a:cubicBezTo>
                  <a:lnTo>
                    <a:pt x="716785" y="1678553"/>
                  </a:lnTo>
                  <a:lnTo>
                    <a:pt x="716785" y="360000"/>
                  </a:lnTo>
                  <a:lnTo>
                    <a:pt x="716785" y="355479"/>
                  </a:lnTo>
                  <a:lnTo>
                    <a:pt x="717916" y="355479"/>
                  </a:lnTo>
                  <a:lnTo>
                    <a:pt x="806785" y="0"/>
                  </a:lnTo>
                  <a:lnTo>
                    <a:pt x="895655" y="355479"/>
                  </a:lnTo>
                  <a:lnTo>
                    <a:pt x="896785" y="355479"/>
                  </a:lnTo>
                  <a:lnTo>
                    <a:pt x="896785" y="360000"/>
                  </a:lnTo>
                  <a:lnTo>
                    <a:pt x="896785" y="1676520"/>
                  </a:lnTo>
                  <a:lnTo>
                    <a:pt x="1612906" y="1668429"/>
                  </a:lnTo>
                  <a:cubicBezTo>
                    <a:pt x="1622778" y="1802631"/>
                    <a:pt x="1521918" y="1928220"/>
                    <a:pt x="1348422" y="2012960"/>
                  </a:cubicBezTo>
                  <a:close/>
                  <a:moveTo>
                    <a:pt x="1175921" y="2908428"/>
                  </a:moveTo>
                  <a:lnTo>
                    <a:pt x="437641" y="2908428"/>
                  </a:lnTo>
                  <a:lnTo>
                    <a:pt x="250570" y="2083962"/>
                  </a:lnTo>
                  <a:lnTo>
                    <a:pt x="1362992" y="2083962"/>
                  </a:lnTo>
                  <a:close/>
                  <a:moveTo>
                    <a:pt x="1155969" y="3195455"/>
                  </a:moveTo>
                  <a:lnTo>
                    <a:pt x="457593" y="3195455"/>
                  </a:lnTo>
                  <a:cubicBezTo>
                    <a:pt x="397940" y="3195455"/>
                    <a:pt x="349581" y="3147096"/>
                    <a:pt x="349581" y="3087443"/>
                  </a:cubicBezTo>
                  <a:cubicBezTo>
                    <a:pt x="349581" y="3027790"/>
                    <a:pt x="397940" y="2979431"/>
                    <a:pt x="457593" y="2979431"/>
                  </a:cubicBezTo>
                  <a:lnTo>
                    <a:pt x="1155969" y="2979431"/>
                  </a:lnTo>
                  <a:cubicBezTo>
                    <a:pt x="1215622" y="2979431"/>
                    <a:pt x="1263981" y="3027790"/>
                    <a:pt x="1263981" y="3087443"/>
                  </a:cubicBezTo>
                  <a:cubicBezTo>
                    <a:pt x="1263981" y="3147096"/>
                    <a:pt x="1215622" y="3195455"/>
                    <a:pt x="1155969" y="319545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3" name="Smiley Face 14">
              <a:extLst>
                <a:ext uri="{FF2B5EF4-FFF2-40B4-BE49-F238E27FC236}">
                  <a16:creationId xmlns:a16="http://schemas.microsoft.com/office/drawing/2014/main" id="{C262B06B-4152-4C93-B568-EE6316624101}"/>
                </a:ext>
              </a:extLst>
            </p:cNvPr>
            <p:cNvSpPr/>
            <p:nvPr/>
          </p:nvSpPr>
          <p:spPr>
            <a:xfrm>
              <a:off x="7617042" y="5578826"/>
              <a:ext cx="559934" cy="559934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2026698" y="2215122"/>
                  </a:moveTo>
                  <a:cubicBezTo>
                    <a:pt x="1959656" y="2378616"/>
                    <a:pt x="1801229" y="2486070"/>
                    <a:pt x="1624533" y="2487892"/>
                  </a:cubicBezTo>
                  <a:cubicBezTo>
                    <a:pt x="1447837" y="2489714"/>
                    <a:pt x="1287227" y="2385551"/>
                    <a:pt x="1216828" y="2223474"/>
                  </a:cubicBezTo>
                  <a:lnTo>
                    <a:pt x="1039110" y="2300667"/>
                  </a:lnTo>
                  <a:cubicBezTo>
                    <a:pt x="1140541" y="2534187"/>
                    <a:pt x="1371947" y="2684266"/>
                    <a:pt x="1626531" y="2681641"/>
                  </a:cubicBezTo>
                  <a:cubicBezTo>
                    <a:pt x="1881115" y="2679016"/>
                    <a:pt x="2109376" y="2524196"/>
                    <a:pt x="2205970" y="2288634"/>
                  </a:cubicBezTo>
                  <a:close/>
                  <a:moveTo>
                    <a:pt x="2165423" y="986226"/>
                  </a:moveTo>
                  <a:cubicBezTo>
                    <a:pt x="2072622" y="986226"/>
                    <a:pt x="1997392" y="1061456"/>
                    <a:pt x="1997392" y="1154257"/>
                  </a:cubicBezTo>
                  <a:cubicBezTo>
                    <a:pt x="1997392" y="1247058"/>
                    <a:pt x="2072622" y="1322288"/>
                    <a:pt x="2165423" y="1322288"/>
                  </a:cubicBezTo>
                  <a:cubicBezTo>
                    <a:pt x="2258224" y="1322288"/>
                    <a:pt x="2333454" y="1247058"/>
                    <a:pt x="2333454" y="1154257"/>
                  </a:cubicBezTo>
                  <a:cubicBezTo>
                    <a:pt x="2333454" y="1061456"/>
                    <a:pt x="2258224" y="986226"/>
                    <a:pt x="2165423" y="986226"/>
                  </a:cubicBezTo>
                  <a:close/>
                  <a:moveTo>
                    <a:pt x="1107401" y="986226"/>
                  </a:moveTo>
                  <a:cubicBezTo>
                    <a:pt x="1014600" y="986226"/>
                    <a:pt x="939370" y="1061456"/>
                    <a:pt x="939370" y="1154257"/>
                  </a:cubicBezTo>
                  <a:cubicBezTo>
                    <a:pt x="939370" y="1247058"/>
                    <a:pt x="1014600" y="1322288"/>
                    <a:pt x="1107401" y="1322288"/>
                  </a:cubicBezTo>
                  <a:cubicBezTo>
                    <a:pt x="1200202" y="1322288"/>
                    <a:pt x="1275432" y="1247058"/>
                    <a:pt x="1275432" y="1154257"/>
                  </a:cubicBezTo>
                  <a:cubicBezTo>
                    <a:pt x="1275432" y="1061456"/>
                    <a:pt x="1200202" y="986226"/>
                    <a:pt x="1107401" y="986226"/>
                  </a:cubicBezTo>
                  <a:close/>
                  <a:moveTo>
                    <a:pt x="1620000" y="0"/>
                  </a:moveTo>
                  <a:lnTo>
                    <a:pt x="1785636" y="8364"/>
                  </a:lnTo>
                  <a:lnTo>
                    <a:pt x="1946487" y="32913"/>
                  </a:lnTo>
                  <a:lnTo>
                    <a:pt x="2101738" y="72832"/>
                  </a:lnTo>
                  <a:lnTo>
                    <a:pt x="2250577" y="127308"/>
                  </a:lnTo>
                  <a:lnTo>
                    <a:pt x="2392188" y="195525"/>
                  </a:lnTo>
                  <a:lnTo>
                    <a:pt x="2525757" y="276671"/>
                  </a:lnTo>
                  <a:lnTo>
                    <a:pt x="2650470" y="369929"/>
                  </a:lnTo>
                  <a:lnTo>
                    <a:pt x="2765513" y="474487"/>
                  </a:lnTo>
                  <a:lnTo>
                    <a:pt x="2870071" y="589530"/>
                  </a:lnTo>
                  <a:lnTo>
                    <a:pt x="2963329" y="714243"/>
                  </a:lnTo>
                  <a:lnTo>
                    <a:pt x="3044475" y="847812"/>
                  </a:lnTo>
                  <a:lnTo>
                    <a:pt x="3112693" y="989423"/>
                  </a:lnTo>
                  <a:lnTo>
                    <a:pt x="3167168" y="1138262"/>
                  </a:lnTo>
                  <a:lnTo>
                    <a:pt x="3207088" y="1293514"/>
                  </a:lnTo>
                  <a:lnTo>
                    <a:pt x="3231636" y="1454365"/>
                  </a:lnTo>
                  <a:lnTo>
                    <a:pt x="3240000" y="1620000"/>
                  </a:lnTo>
                  <a:lnTo>
                    <a:pt x="3231636" y="1785636"/>
                  </a:lnTo>
                  <a:lnTo>
                    <a:pt x="3207088" y="1946487"/>
                  </a:lnTo>
                  <a:lnTo>
                    <a:pt x="3167168" y="2101739"/>
                  </a:lnTo>
                  <a:lnTo>
                    <a:pt x="3112693" y="2250577"/>
                  </a:lnTo>
                  <a:lnTo>
                    <a:pt x="3044475" y="2392188"/>
                  </a:lnTo>
                  <a:lnTo>
                    <a:pt x="2963329" y="2525758"/>
                  </a:lnTo>
                  <a:lnTo>
                    <a:pt x="2870071" y="2650471"/>
                  </a:lnTo>
                  <a:lnTo>
                    <a:pt x="2765513" y="2765513"/>
                  </a:lnTo>
                  <a:lnTo>
                    <a:pt x="2650470" y="2870071"/>
                  </a:lnTo>
                  <a:lnTo>
                    <a:pt x="2525757" y="2963330"/>
                  </a:lnTo>
                  <a:lnTo>
                    <a:pt x="2392188" y="3044475"/>
                  </a:lnTo>
                  <a:lnTo>
                    <a:pt x="2250577" y="3112693"/>
                  </a:lnTo>
                  <a:lnTo>
                    <a:pt x="2101738" y="3167168"/>
                  </a:lnTo>
                  <a:lnTo>
                    <a:pt x="1946487" y="3207088"/>
                  </a:lnTo>
                  <a:lnTo>
                    <a:pt x="1785636" y="3231636"/>
                  </a:lnTo>
                  <a:cubicBezTo>
                    <a:pt x="1731176" y="3237167"/>
                    <a:pt x="1675919" y="3240000"/>
                    <a:pt x="1620000" y="3240000"/>
                  </a:cubicBezTo>
                  <a:cubicBezTo>
                    <a:pt x="1508162" y="3240000"/>
                    <a:pt x="1398972" y="3228667"/>
                    <a:pt x="1293514" y="3207088"/>
                  </a:cubicBezTo>
                  <a:cubicBezTo>
                    <a:pt x="1240785" y="3196298"/>
                    <a:pt x="1188989" y="3182946"/>
                    <a:pt x="1138262" y="3167168"/>
                  </a:cubicBezTo>
                  <a:cubicBezTo>
                    <a:pt x="1087535" y="3151390"/>
                    <a:pt x="1037877" y="3133187"/>
                    <a:pt x="989423" y="3112693"/>
                  </a:cubicBezTo>
                  <a:cubicBezTo>
                    <a:pt x="940970" y="3092198"/>
                    <a:pt x="893721" y="3069414"/>
                    <a:pt x="847812" y="3044475"/>
                  </a:cubicBezTo>
                  <a:cubicBezTo>
                    <a:pt x="801903" y="3019536"/>
                    <a:pt x="757335" y="2992442"/>
                    <a:pt x="714243" y="2963330"/>
                  </a:cubicBezTo>
                  <a:cubicBezTo>
                    <a:pt x="671151" y="2934217"/>
                    <a:pt x="629534" y="2903086"/>
                    <a:pt x="589530" y="2870071"/>
                  </a:cubicBezTo>
                  <a:cubicBezTo>
                    <a:pt x="549525" y="2837056"/>
                    <a:pt x="511132" y="2802158"/>
                    <a:pt x="474487" y="2765513"/>
                  </a:cubicBezTo>
                  <a:cubicBezTo>
                    <a:pt x="437842" y="2728868"/>
                    <a:pt x="402944" y="2690475"/>
                    <a:pt x="369929" y="2650471"/>
                  </a:cubicBezTo>
                  <a:cubicBezTo>
                    <a:pt x="336915" y="2610466"/>
                    <a:pt x="305783" y="2568850"/>
                    <a:pt x="276671" y="2525758"/>
                  </a:cubicBezTo>
                  <a:cubicBezTo>
                    <a:pt x="247558" y="2482665"/>
                    <a:pt x="220464" y="2438097"/>
                    <a:pt x="195525" y="2392188"/>
                  </a:cubicBezTo>
                  <a:cubicBezTo>
                    <a:pt x="170586" y="2346280"/>
                    <a:pt x="147802" y="2299031"/>
                    <a:pt x="127308" y="2250577"/>
                  </a:cubicBezTo>
                  <a:cubicBezTo>
                    <a:pt x="106814" y="2202124"/>
                    <a:pt x="88610" y="2152466"/>
                    <a:pt x="72832" y="2101739"/>
                  </a:cubicBezTo>
                  <a:cubicBezTo>
                    <a:pt x="57054" y="2051012"/>
                    <a:pt x="43703" y="1999216"/>
                    <a:pt x="32913" y="1946487"/>
                  </a:cubicBezTo>
                  <a:cubicBezTo>
                    <a:pt x="22123" y="1893758"/>
                    <a:pt x="13895" y="1840095"/>
                    <a:pt x="8364" y="1785636"/>
                  </a:cubicBezTo>
                  <a:cubicBezTo>
                    <a:pt x="2833" y="1731176"/>
                    <a:pt x="0" y="1675919"/>
                    <a:pt x="0" y="1620000"/>
                  </a:cubicBezTo>
                  <a:cubicBezTo>
                    <a:pt x="0" y="1508163"/>
                    <a:pt x="11333" y="1398972"/>
                    <a:pt x="32913" y="1293514"/>
                  </a:cubicBezTo>
                  <a:cubicBezTo>
                    <a:pt x="43703" y="1240785"/>
                    <a:pt x="57054" y="1188989"/>
                    <a:pt x="72832" y="1138262"/>
                  </a:cubicBezTo>
                  <a:cubicBezTo>
                    <a:pt x="88610" y="1087535"/>
                    <a:pt x="106814" y="1037877"/>
                    <a:pt x="127308" y="989423"/>
                  </a:cubicBezTo>
                  <a:cubicBezTo>
                    <a:pt x="147802" y="940970"/>
                    <a:pt x="170586" y="893721"/>
                    <a:pt x="195525" y="847812"/>
                  </a:cubicBezTo>
                  <a:cubicBezTo>
                    <a:pt x="220464" y="801904"/>
                    <a:pt x="247558" y="757335"/>
                    <a:pt x="276671" y="714243"/>
                  </a:cubicBezTo>
                  <a:cubicBezTo>
                    <a:pt x="305783" y="671151"/>
                    <a:pt x="336915" y="629534"/>
                    <a:pt x="369929" y="589530"/>
                  </a:cubicBezTo>
                  <a:cubicBezTo>
                    <a:pt x="402944" y="549525"/>
                    <a:pt x="437842" y="511133"/>
                    <a:pt x="474487" y="474487"/>
                  </a:cubicBezTo>
                  <a:cubicBezTo>
                    <a:pt x="511132" y="437842"/>
                    <a:pt x="549525" y="402944"/>
                    <a:pt x="589530" y="369929"/>
                  </a:cubicBezTo>
                  <a:cubicBezTo>
                    <a:pt x="629534" y="336915"/>
                    <a:pt x="671151" y="305783"/>
                    <a:pt x="714243" y="276671"/>
                  </a:cubicBezTo>
                  <a:cubicBezTo>
                    <a:pt x="757335" y="247558"/>
                    <a:pt x="801903" y="220465"/>
                    <a:pt x="847812" y="195525"/>
                  </a:cubicBezTo>
                  <a:cubicBezTo>
                    <a:pt x="893721" y="170586"/>
                    <a:pt x="940970" y="147802"/>
                    <a:pt x="989423" y="127308"/>
                  </a:cubicBezTo>
                  <a:cubicBezTo>
                    <a:pt x="1037877" y="106814"/>
                    <a:pt x="1087535" y="88610"/>
                    <a:pt x="1138262" y="72832"/>
                  </a:cubicBezTo>
                  <a:cubicBezTo>
                    <a:pt x="1188989" y="57054"/>
                    <a:pt x="1240785" y="43703"/>
                    <a:pt x="1293514" y="32913"/>
                  </a:cubicBezTo>
                  <a:cubicBezTo>
                    <a:pt x="1346243" y="22123"/>
                    <a:pt x="1399905" y="13895"/>
                    <a:pt x="1454365" y="8364"/>
                  </a:cubicBezTo>
                  <a:cubicBezTo>
                    <a:pt x="1508824" y="2833"/>
                    <a:pt x="1564081" y="0"/>
                    <a:pt x="162000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4" name="Smiley Face 12">
              <a:extLst>
                <a:ext uri="{FF2B5EF4-FFF2-40B4-BE49-F238E27FC236}">
                  <a16:creationId xmlns:a16="http://schemas.microsoft.com/office/drawing/2014/main" id="{CF890430-BF6A-41FE-B19B-553DDAFB5FF7}"/>
                </a:ext>
              </a:extLst>
            </p:cNvPr>
            <p:cNvSpPr/>
            <p:nvPr/>
          </p:nvSpPr>
          <p:spPr>
            <a:xfrm>
              <a:off x="10160622" y="5578826"/>
              <a:ext cx="559934" cy="559934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1613470" y="2077417"/>
                  </a:moveTo>
                  <a:cubicBezTo>
                    <a:pt x="1358886" y="2080042"/>
                    <a:pt x="1130625" y="2234862"/>
                    <a:pt x="1034031" y="2470424"/>
                  </a:cubicBezTo>
                  <a:lnTo>
                    <a:pt x="1213303" y="2543936"/>
                  </a:lnTo>
                  <a:cubicBezTo>
                    <a:pt x="1280345" y="2380442"/>
                    <a:pt x="1438772" y="2272988"/>
                    <a:pt x="1615468" y="2271166"/>
                  </a:cubicBezTo>
                  <a:cubicBezTo>
                    <a:pt x="1792164" y="2269344"/>
                    <a:pt x="1952774" y="2373507"/>
                    <a:pt x="2023173" y="2535584"/>
                  </a:cubicBezTo>
                  <a:lnTo>
                    <a:pt x="2200891" y="2458391"/>
                  </a:lnTo>
                  <a:cubicBezTo>
                    <a:pt x="2099460" y="2224871"/>
                    <a:pt x="1868054" y="2074792"/>
                    <a:pt x="1613470" y="2077417"/>
                  </a:cubicBezTo>
                  <a:close/>
                  <a:moveTo>
                    <a:pt x="2165423" y="986226"/>
                  </a:moveTo>
                  <a:cubicBezTo>
                    <a:pt x="2072622" y="986226"/>
                    <a:pt x="1997392" y="1061456"/>
                    <a:pt x="1997392" y="1154257"/>
                  </a:cubicBezTo>
                  <a:cubicBezTo>
                    <a:pt x="1997392" y="1247058"/>
                    <a:pt x="2072622" y="1322288"/>
                    <a:pt x="2165423" y="1322288"/>
                  </a:cubicBezTo>
                  <a:cubicBezTo>
                    <a:pt x="2258224" y="1322288"/>
                    <a:pt x="2333454" y="1247058"/>
                    <a:pt x="2333454" y="1154257"/>
                  </a:cubicBezTo>
                  <a:cubicBezTo>
                    <a:pt x="2333454" y="1061456"/>
                    <a:pt x="2258224" y="986226"/>
                    <a:pt x="2165423" y="986226"/>
                  </a:cubicBezTo>
                  <a:close/>
                  <a:moveTo>
                    <a:pt x="1107401" y="986226"/>
                  </a:moveTo>
                  <a:cubicBezTo>
                    <a:pt x="1014600" y="986226"/>
                    <a:pt x="939370" y="1061456"/>
                    <a:pt x="939370" y="1154257"/>
                  </a:cubicBezTo>
                  <a:cubicBezTo>
                    <a:pt x="939370" y="1247058"/>
                    <a:pt x="1014600" y="1322288"/>
                    <a:pt x="1107401" y="1322288"/>
                  </a:cubicBezTo>
                  <a:cubicBezTo>
                    <a:pt x="1200202" y="1322288"/>
                    <a:pt x="1275432" y="1247058"/>
                    <a:pt x="1275432" y="1154257"/>
                  </a:cubicBezTo>
                  <a:cubicBezTo>
                    <a:pt x="1275432" y="1061456"/>
                    <a:pt x="1200202" y="986226"/>
                    <a:pt x="1107401" y="986226"/>
                  </a:cubicBezTo>
                  <a:close/>
                  <a:moveTo>
                    <a:pt x="1620000" y="0"/>
                  </a:moveTo>
                  <a:lnTo>
                    <a:pt x="1785636" y="8364"/>
                  </a:lnTo>
                  <a:lnTo>
                    <a:pt x="1946487" y="32913"/>
                  </a:lnTo>
                  <a:lnTo>
                    <a:pt x="2101739" y="72832"/>
                  </a:lnTo>
                  <a:lnTo>
                    <a:pt x="2250577" y="127308"/>
                  </a:lnTo>
                  <a:lnTo>
                    <a:pt x="2392188" y="195525"/>
                  </a:lnTo>
                  <a:lnTo>
                    <a:pt x="2525758" y="276671"/>
                  </a:lnTo>
                  <a:lnTo>
                    <a:pt x="2650471" y="369929"/>
                  </a:lnTo>
                  <a:lnTo>
                    <a:pt x="2765513" y="474487"/>
                  </a:lnTo>
                  <a:lnTo>
                    <a:pt x="2870071" y="589530"/>
                  </a:lnTo>
                  <a:lnTo>
                    <a:pt x="2963330" y="714243"/>
                  </a:lnTo>
                  <a:lnTo>
                    <a:pt x="3044475" y="847812"/>
                  </a:lnTo>
                  <a:lnTo>
                    <a:pt x="3112693" y="989423"/>
                  </a:lnTo>
                  <a:lnTo>
                    <a:pt x="3167168" y="1138262"/>
                  </a:lnTo>
                  <a:lnTo>
                    <a:pt x="3207088" y="1293514"/>
                  </a:lnTo>
                  <a:lnTo>
                    <a:pt x="3231636" y="1454365"/>
                  </a:lnTo>
                  <a:lnTo>
                    <a:pt x="3240000" y="1620000"/>
                  </a:lnTo>
                  <a:lnTo>
                    <a:pt x="3231636" y="1785636"/>
                  </a:lnTo>
                  <a:lnTo>
                    <a:pt x="3207088" y="1946487"/>
                  </a:lnTo>
                  <a:lnTo>
                    <a:pt x="3167168" y="2101739"/>
                  </a:lnTo>
                  <a:lnTo>
                    <a:pt x="3112693" y="2250577"/>
                  </a:lnTo>
                  <a:lnTo>
                    <a:pt x="3044475" y="2392188"/>
                  </a:lnTo>
                  <a:lnTo>
                    <a:pt x="2963330" y="2525758"/>
                  </a:lnTo>
                  <a:lnTo>
                    <a:pt x="2870071" y="2650471"/>
                  </a:lnTo>
                  <a:lnTo>
                    <a:pt x="2765513" y="2765513"/>
                  </a:lnTo>
                  <a:lnTo>
                    <a:pt x="2650471" y="2870071"/>
                  </a:lnTo>
                  <a:lnTo>
                    <a:pt x="2525758" y="2963330"/>
                  </a:lnTo>
                  <a:lnTo>
                    <a:pt x="2392188" y="3044475"/>
                  </a:lnTo>
                  <a:lnTo>
                    <a:pt x="2250577" y="3112693"/>
                  </a:lnTo>
                  <a:lnTo>
                    <a:pt x="2101739" y="3167168"/>
                  </a:lnTo>
                  <a:lnTo>
                    <a:pt x="1946487" y="3207088"/>
                  </a:lnTo>
                  <a:lnTo>
                    <a:pt x="1785636" y="3231636"/>
                  </a:lnTo>
                  <a:cubicBezTo>
                    <a:pt x="1731176" y="3237167"/>
                    <a:pt x="1675919" y="3240000"/>
                    <a:pt x="1620000" y="3240000"/>
                  </a:cubicBezTo>
                  <a:cubicBezTo>
                    <a:pt x="1508163" y="3240000"/>
                    <a:pt x="1398972" y="3228667"/>
                    <a:pt x="1293514" y="3207088"/>
                  </a:cubicBezTo>
                  <a:cubicBezTo>
                    <a:pt x="1240785" y="3196298"/>
                    <a:pt x="1188989" y="3182946"/>
                    <a:pt x="1138262" y="3167168"/>
                  </a:cubicBezTo>
                  <a:cubicBezTo>
                    <a:pt x="1087535" y="3151390"/>
                    <a:pt x="1037877" y="3133187"/>
                    <a:pt x="989423" y="3112693"/>
                  </a:cubicBezTo>
                  <a:cubicBezTo>
                    <a:pt x="940970" y="3092198"/>
                    <a:pt x="893721" y="3069414"/>
                    <a:pt x="847812" y="3044475"/>
                  </a:cubicBezTo>
                  <a:cubicBezTo>
                    <a:pt x="801904" y="3019536"/>
                    <a:pt x="757335" y="2992442"/>
                    <a:pt x="714243" y="2963330"/>
                  </a:cubicBezTo>
                  <a:cubicBezTo>
                    <a:pt x="671151" y="2934217"/>
                    <a:pt x="629534" y="2903086"/>
                    <a:pt x="589530" y="2870071"/>
                  </a:cubicBezTo>
                  <a:cubicBezTo>
                    <a:pt x="549525" y="2837056"/>
                    <a:pt x="511133" y="2802158"/>
                    <a:pt x="474487" y="2765513"/>
                  </a:cubicBezTo>
                  <a:cubicBezTo>
                    <a:pt x="437842" y="2728868"/>
                    <a:pt x="402944" y="2690475"/>
                    <a:pt x="369930" y="2650471"/>
                  </a:cubicBezTo>
                  <a:cubicBezTo>
                    <a:pt x="336915" y="2610466"/>
                    <a:pt x="305783" y="2568850"/>
                    <a:pt x="276671" y="2525758"/>
                  </a:cubicBezTo>
                  <a:cubicBezTo>
                    <a:pt x="247558" y="2482665"/>
                    <a:pt x="220465" y="2438097"/>
                    <a:pt x="195526" y="2392188"/>
                  </a:cubicBezTo>
                  <a:cubicBezTo>
                    <a:pt x="170586" y="2346280"/>
                    <a:pt x="147802" y="2299031"/>
                    <a:pt x="127308" y="2250577"/>
                  </a:cubicBezTo>
                  <a:cubicBezTo>
                    <a:pt x="106814" y="2202124"/>
                    <a:pt x="88610" y="2152466"/>
                    <a:pt x="72832" y="2101739"/>
                  </a:cubicBezTo>
                  <a:cubicBezTo>
                    <a:pt x="57055" y="2051012"/>
                    <a:pt x="43703" y="1999216"/>
                    <a:pt x="32913" y="1946487"/>
                  </a:cubicBezTo>
                  <a:cubicBezTo>
                    <a:pt x="22123" y="1893758"/>
                    <a:pt x="13895" y="1840095"/>
                    <a:pt x="8364" y="1785636"/>
                  </a:cubicBezTo>
                  <a:cubicBezTo>
                    <a:pt x="2833" y="1731176"/>
                    <a:pt x="0" y="1675919"/>
                    <a:pt x="0" y="1620000"/>
                  </a:cubicBezTo>
                  <a:cubicBezTo>
                    <a:pt x="0" y="1508163"/>
                    <a:pt x="11333" y="1398972"/>
                    <a:pt x="32913" y="1293514"/>
                  </a:cubicBezTo>
                  <a:cubicBezTo>
                    <a:pt x="43703" y="1240785"/>
                    <a:pt x="57055" y="1188989"/>
                    <a:pt x="72832" y="1138262"/>
                  </a:cubicBezTo>
                  <a:cubicBezTo>
                    <a:pt x="88610" y="1087535"/>
                    <a:pt x="106814" y="1037877"/>
                    <a:pt x="127308" y="989423"/>
                  </a:cubicBezTo>
                  <a:cubicBezTo>
                    <a:pt x="147802" y="940970"/>
                    <a:pt x="170586" y="893721"/>
                    <a:pt x="195526" y="847812"/>
                  </a:cubicBezTo>
                  <a:cubicBezTo>
                    <a:pt x="220465" y="801904"/>
                    <a:pt x="247558" y="757335"/>
                    <a:pt x="276671" y="714243"/>
                  </a:cubicBezTo>
                  <a:cubicBezTo>
                    <a:pt x="305783" y="671151"/>
                    <a:pt x="336915" y="629534"/>
                    <a:pt x="369930" y="589530"/>
                  </a:cubicBezTo>
                  <a:cubicBezTo>
                    <a:pt x="402944" y="549525"/>
                    <a:pt x="437842" y="511133"/>
                    <a:pt x="474487" y="474487"/>
                  </a:cubicBezTo>
                  <a:cubicBezTo>
                    <a:pt x="511133" y="437842"/>
                    <a:pt x="549525" y="402944"/>
                    <a:pt x="589530" y="369929"/>
                  </a:cubicBezTo>
                  <a:cubicBezTo>
                    <a:pt x="629534" y="336915"/>
                    <a:pt x="671151" y="305783"/>
                    <a:pt x="714243" y="276671"/>
                  </a:cubicBezTo>
                  <a:cubicBezTo>
                    <a:pt x="757335" y="247558"/>
                    <a:pt x="801904" y="220465"/>
                    <a:pt x="847812" y="195525"/>
                  </a:cubicBezTo>
                  <a:cubicBezTo>
                    <a:pt x="893721" y="170586"/>
                    <a:pt x="940970" y="147802"/>
                    <a:pt x="989423" y="127308"/>
                  </a:cubicBezTo>
                  <a:cubicBezTo>
                    <a:pt x="1037877" y="106814"/>
                    <a:pt x="1087535" y="88610"/>
                    <a:pt x="1138262" y="72832"/>
                  </a:cubicBezTo>
                  <a:cubicBezTo>
                    <a:pt x="1188989" y="57054"/>
                    <a:pt x="1240785" y="43703"/>
                    <a:pt x="1293514" y="32913"/>
                  </a:cubicBezTo>
                  <a:cubicBezTo>
                    <a:pt x="1346243" y="22123"/>
                    <a:pt x="1399905" y="13895"/>
                    <a:pt x="1454365" y="8364"/>
                  </a:cubicBezTo>
                  <a:cubicBezTo>
                    <a:pt x="1508824" y="2833"/>
                    <a:pt x="1564081" y="0"/>
                    <a:pt x="162000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5" name="Smiley Face 15">
              <a:extLst>
                <a:ext uri="{FF2B5EF4-FFF2-40B4-BE49-F238E27FC236}">
                  <a16:creationId xmlns:a16="http://schemas.microsoft.com/office/drawing/2014/main" id="{0026E28B-B5EB-4B3E-AE02-984FA5DEFAB6}"/>
                </a:ext>
              </a:extLst>
            </p:cNvPr>
            <p:cNvSpPr/>
            <p:nvPr/>
          </p:nvSpPr>
          <p:spPr>
            <a:xfrm>
              <a:off x="8468995" y="5581897"/>
              <a:ext cx="553792" cy="553792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2298433" y="2114441"/>
                  </a:moveTo>
                  <a:lnTo>
                    <a:pt x="1355104" y="2367205"/>
                  </a:lnTo>
                  <a:lnTo>
                    <a:pt x="1411009" y="2575845"/>
                  </a:lnTo>
                  <a:lnTo>
                    <a:pt x="2354338" y="2323081"/>
                  </a:lnTo>
                  <a:close/>
                  <a:moveTo>
                    <a:pt x="2165423" y="986226"/>
                  </a:moveTo>
                  <a:cubicBezTo>
                    <a:pt x="2072622" y="986226"/>
                    <a:pt x="1997392" y="1061456"/>
                    <a:pt x="1997392" y="1154257"/>
                  </a:cubicBezTo>
                  <a:cubicBezTo>
                    <a:pt x="1997392" y="1247058"/>
                    <a:pt x="2072622" y="1322288"/>
                    <a:pt x="2165423" y="1322288"/>
                  </a:cubicBezTo>
                  <a:cubicBezTo>
                    <a:pt x="2258224" y="1322288"/>
                    <a:pt x="2333454" y="1247058"/>
                    <a:pt x="2333454" y="1154257"/>
                  </a:cubicBezTo>
                  <a:cubicBezTo>
                    <a:pt x="2333454" y="1061456"/>
                    <a:pt x="2258224" y="986226"/>
                    <a:pt x="2165423" y="986226"/>
                  </a:cubicBezTo>
                  <a:close/>
                  <a:moveTo>
                    <a:pt x="1107401" y="986226"/>
                  </a:moveTo>
                  <a:cubicBezTo>
                    <a:pt x="1014600" y="986226"/>
                    <a:pt x="939370" y="1061456"/>
                    <a:pt x="939370" y="1154257"/>
                  </a:cubicBezTo>
                  <a:cubicBezTo>
                    <a:pt x="939370" y="1247058"/>
                    <a:pt x="1014600" y="1322288"/>
                    <a:pt x="1107401" y="1322288"/>
                  </a:cubicBezTo>
                  <a:cubicBezTo>
                    <a:pt x="1200202" y="1322288"/>
                    <a:pt x="1275432" y="1247058"/>
                    <a:pt x="1275432" y="1154257"/>
                  </a:cubicBezTo>
                  <a:cubicBezTo>
                    <a:pt x="1275432" y="1061456"/>
                    <a:pt x="1200202" y="986226"/>
                    <a:pt x="1107401" y="986226"/>
                  </a:cubicBezTo>
                  <a:close/>
                  <a:moveTo>
                    <a:pt x="1620000" y="0"/>
                  </a:moveTo>
                  <a:lnTo>
                    <a:pt x="1785636" y="8364"/>
                  </a:lnTo>
                  <a:lnTo>
                    <a:pt x="1946487" y="32913"/>
                  </a:lnTo>
                  <a:lnTo>
                    <a:pt x="2101738" y="72832"/>
                  </a:lnTo>
                  <a:lnTo>
                    <a:pt x="2250577" y="127308"/>
                  </a:lnTo>
                  <a:lnTo>
                    <a:pt x="2392188" y="195525"/>
                  </a:lnTo>
                  <a:lnTo>
                    <a:pt x="2525757" y="276671"/>
                  </a:lnTo>
                  <a:lnTo>
                    <a:pt x="2650470" y="369929"/>
                  </a:lnTo>
                  <a:lnTo>
                    <a:pt x="2765513" y="474487"/>
                  </a:lnTo>
                  <a:lnTo>
                    <a:pt x="2870071" y="589530"/>
                  </a:lnTo>
                  <a:lnTo>
                    <a:pt x="2963329" y="714243"/>
                  </a:lnTo>
                  <a:lnTo>
                    <a:pt x="3044475" y="847812"/>
                  </a:lnTo>
                  <a:lnTo>
                    <a:pt x="3112693" y="989423"/>
                  </a:lnTo>
                  <a:lnTo>
                    <a:pt x="3167168" y="1138262"/>
                  </a:lnTo>
                  <a:lnTo>
                    <a:pt x="3207088" y="1293514"/>
                  </a:lnTo>
                  <a:lnTo>
                    <a:pt x="3231636" y="1454365"/>
                  </a:lnTo>
                  <a:lnTo>
                    <a:pt x="3240000" y="1620000"/>
                  </a:lnTo>
                  <a:lnTo>
                    <a:pt x="3231636" y="1785636"/>
                  </a:lnTo>
                  <a:lnTo>
                    <a:pt x="3207088" y="1946487"/>
                  </a:lnTo>
                  <a:lnTo>
                    <a:pt x="3167168" y="2101739"/>
                  </a:lnTo>
                  <a:lnTo>
                    <a:pt x="3112693" y="2250577"/>
                  </a:lnTo>
                  <a:lnTo>
                    <a:pt x="3044475" y="2392188"/>
                  </a:lnTo>
                  <a:lnTo>
                    <a:pt x="2963329" y="2525758"/>
                  </a:lnTo>
                  <a:lnTo>
                    <a:pt x="2870071" y="2650471"/>
                  </a:lnTo>
                  <a:lnTo>
                    <a:pt x="2765513" y="2765513"/>
                  </a:lnTo>
                  <a:lnTo>
                    <a:pt x="2650470" y="2870071"/>
                  </a:lnTo>
                  <a:lnTo>
                    <a:pt x="2525757" y="2963330"/>
                  </a:lnTo>
                  <a:lnTo>
                    <a:pt x="2392188" y="3044475"/>
                  </a:lnTo>
                  <a:lnTo>
                    <a:pt x="2250577" y="3112693"/>
                  </a:lnTo>
                  <a:lnTo>
                    <a:pt x="2101738" y="3167168"/>
                  </a:lnTo>
                  <a:lnTo>
                    <a:pt x="1946487" y="3207088"/>
                  </a:lnTo>
                  <a:lnTo>
                    <a:pt x="1785636" y="3231636"/>
                  </a:lnTo>
                  <a:cubicBezTo>
                    <a:pt x="1731176" y="3237167"/>
                    <a:pt x="1675919" y="3240000"/>
                    <a:pt x="1620000" y="3240000"/>
                  </a:cubicBezTo>
                  <a:cubicBezTo>
                    <a:pt x="1508162" y="3240000"/>
                    <a:pt x="1398972" y="3228667"/>
                    <a:pt x="1293514" y="3207088"/>
                  </a:cubicBezTo>
                  <a:cubicBezTo>
                    <a:pt x="1240785" y="3196298"/>
                    <a:pt x="1188989" y="3182946"/>
                    <a:pt x="1138262" y="3167168"/>
                  </a:cubicBezTo>
                  <a:cubicBezTo>
                    <a:pt x="1087535" y="3151390"/>
                    <a:pt x="1037877" y="3133187"/>
                    <a:pt x="989423" y="3112693"/>
                  </a:cubicBezTo>
                  <a:cubicBezTo>
                    <a:pt x="940970" y="3092198"/>
                    <a:pt x="893721" y="3069414"/>
                    <a:pt x="847812" y="3044475"/>
                  </a:cubicBezTo>
                  <a:cubicBezTo>
                    <a:pt x="801903" y="3019536"/>
                    <a:pt x="757335" y="2992442"/>
                    <a:pt x="714243" y="2963330"/>
                  </a:cubicBezTo>
                  <a:cubicBezTo>
                    <a:pt x="671151" y="2934217"/>
                    <a:pt x="629534" y="2903086"/>
                    <a:pt x="589530" y="2870071"/>
                  </a:cubicBezTo>
                  <a:cubicBezTo>
                    <a:pt x="549525" y="2837056"/>
                    <a:pt x="511132" y="2802158"/>
                    <a:pt x="474487" y="2765513"/>
                  </a:cubicBezTo>
                  <a:cubicBezTo>
                    <a:pt x="437842" y="2728868"/>
                    <a:pt x="402944" y="2690475"/>
                    <a:pt x="369929" y="2650471"/>
                  </a:cubicBezTo>
                  <a:cubicBezTo>
                    <a:pt x="336915" y="2610466"/>
                    <a:pt x="305783" y="2568850"/>
                    <a:pt x="276671" y="2525758"/>
                  </a:cubicBezTo>
                  <a:cubicBezTo>
                    <a:pt x="247558" y="2482665"/>
                    <a:pt x="220464" y="2438097"/>
                    <a:pt x="195525" y="2392188"/>
                  </a:cubicBezTo>
                  <a:cubicBezTo>
                    <a:pt x="170586" y="2346280"/>
                    <a:pt x="147802" y="2299031"/>
                    <a:pt x="127308" y="2250577"/>
                  </a:cubicBezTo>
                  <a:cubicBezTo>
                    <a:pt x="106814" y="2202124"/>
                    <a:pt x="88610" y="2152466"/>
                    <a:pt x="72832" y="2101739"/>
                  </a:cubicBezTo>
                  <a:cubicBezTo>
                    <a:pt x="57054" y="2051012"/>
                    <a:pt x="43703" y="1999216"/>
                    <a:pt x="32913" y="1946487"/>
                  </a:cubicBezTo>
                  <a:cubicBezTo>
                    <a:pt x="22123" y="1893758"/>
                    <a:pt x="13895" y="1840095"/>
                    <a:pt x="8364" y="1785636"/>
                  </a:cubicBezTo>
                  <a:cubicBezTo>
                    <a:pt x="2833" y="1731176"/>
                    <a:pt x="0" y="1675919"/>
                    <a:pt x="0" y="1620000"/>
                  </a:cubicBezTo>
                  <a:cubicBezTo>
                    <a:pt x="0" y="1508163"/>
                    <a:pt x="11333" y="1398972"/>
                    <a:pt x="32913" y="1293514"/>
                  </a:cubicBezTo>
                  <a:cubicBezTo>
                    <a:pt x="43703" y="1240785"/>
                    <a:pt x="57054" y="1188989"/>
                    <a:pt x="72832" y="1138262"/>
                  </a:cubicBezTo>
                  <a:cubicBezTo>
                    <a:pt x="88610" y="1087535"/>
                    <a:pt x="106814" y="1037877"/>
                    <a:pt x="127308" y="989423"/>
                  </a:cubicBezTo>
                  <a:cubicBezTo>
                    <a:pt x="147802" y="940970"/>
                    <a:pt x="170586" y="893721"/>
                    <a:pt x="195525" y="847812"/>
                  </a:cubicBezTo>
                  <a:cubicBezTo>
                    <a:pt x="220464" y="801904"/>
                    <a:pt x="247558" y="757335"/>
                    <a:pt x="276671" y="714243"/>
                  </a:cubicBezTo>
                  <a:cubicBezTo>
                    <a:pt x="305783" y="671151"/>
                    <a:pt x="336915" y="629534"/>
                    <a:pt x="369929" y="589530"/>
                  </a:cubicBezTo>
                  <a:cubicBezTo>
                    <a:pt x="402944" y="549525"/>
                    <a:pt x="437842" y="511133"/>
                    <a:pt x="474487" y="474487"/>
                  </a:cubicBezTo>
                  <a:cubicBezTo>
                    <a:pt x="511132" y="437842"/>
                    <a:pt x="549525" y="402944"/>
                    <a:pt x="589530" y="369929"/>
                  </a:cubicBezTo>
                  <a:cubicBezTo>
                    <a:pt x="629534" y="336915"/>
                    <a:pt x="671151" y="305783"/>
                    <a:pt x="714243" y="276671"/>
                  </a:cubicBezTo>
                  <a:cubicBezTo>
                    <a:pt x="757335" y="247558"/>
                    <a:pt x="801903" y="220465"/>
                    <a:pt x="847812" y="195525"/>
                  </a:cubicBezTo>
                  <a:cubicBezTo>
                    <a:pt x="893721" y="170586"/>
                    <a:pt x="940970" y="147802"/>
                    <a:pt x="989423" y="127308"/>
                  </a:cubicBezTo>
                  <a:cubicBezTo>
                    <a:pt x="1037877" y="106814"/>
                    <a:pt x="1087535" y="88610"/>
                    <a:pt x="1138262" y="72832"/>
                  </a:cubicBezTo>
                  <a:cubicBezTo>
                    <a:pt x="1188989" y="57054"/>
                    <a:pt x="1240785" y="43703"/>
                    <a:pt x="1293514" y="32913"/>
                  </a:cubicBezTo>
                  <a:cubicBezTo>
                    <a:pt x="1346243" y="22123"/>
                    <a:pt x="1399905" y="13895"/>
                    <a:pt x="1454365" y="8364"/>
                  </a:cubicBezTo>
                  <a:cubicBezTo>
                    <a:pt x="1508824" y="2833"/>
                    <a:pt x="1564081" y="0"/>
                    <a:pt x="162000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6" name="Oval 37">
              <a:extLst>
                <a:ext uri="{FF2B5EF4-FFF2-40B4-BE49-F238E27FC236}">
                  <a16:creationId xmlns:a16="http://schemas.microsoft.com/office/drawing/2014/main" id="{43406B1F-DDC3-49F7-B055-68D6545363AE}"/>
                </a:ext>
              </a:extLst>
            </p:cNvPr>
            <p:cNvSpPr/>
            <p:nvPr/>
          </p:nvSpPr>
          <p:spPr>
            <a:xfrm>
              <a:off x="11012576" y="5575424"/>
              <a:ext cx="566738" cy="566738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2249999" y="2117384"/>
                  </a:moveTo>
                  <a:lnTo>
                    <a:pt x="990192" y="2131776"/>
                  </a:lnTo>
                  <a:cubicBezTo>
                    <a:pt x="998682" y="2476365"/>
                    <a:pt x="1282526" y="2750154"/>
                    <a:pt x="1627197" y="2746216"/>
                  </a:cubicBezTo>
                  <a:cubicBezTo>
                    <a:pt x="1971867" y="2742279"/>
                    <a:pt x="2249383" y="2462077"/>
                    <a:pt x="2249999" y="2117384"/>
                  </a:cubicBezTo>
                  <a:close/>
                  <a:moveTo>
                    <a:pt x="2505352" y="784338"/>
                  </a:moveTo>
                  <a:lnTo>
                    <a:pt x="1869332" y="1428843"/>
                  </a:lnTo>
                  <a:lnTo>
                    <a:pt x="2505352" y="1522122"/>
                  </a:lnTo>
                  <a:lnTo>
                    <a:pt x="2505352" y="1378597"/>
                  </a:lnTo>
                  <a:lnTo>
                    <a:pt x="2187887" y="1332038"/>
                  </a:lnTo>
                  <a:lnTo>
                    <a:pt x="2505352" y="1010338"/>
                  </a:lnTo>
                  <a:close/>
                  <a:moveTo>
                    <a:pt x="734649" y="784338"/>
                  </a:moveTo>
                  <a:lnTo>
                    <a:pt x="734649" y="1010338"/>
                  </a:lnTo>
                  <a:lnTo>
                    <a:pt x="1052115" y="1332038"/>
                  </a:lnTo>
                  <a:lnTo>
                    <a:pt x="734649" y="1378597"/>
                  </a:lnTo>
                  <a:lnTo>
                    <a:pt x="734649" y="1522122"/>
                  </a:lnTo>
                  <a:lnTo>
                    <a:pt x="1370670" y="1428843"/>
                  </a:lnTo>
                  <a:close/>
                  <a:moveTo>
                    <a:pt x="1620000" y="0"/>
                  </a:moveTo>
                  <a:cubicBezTo>
                    <a:pt x="2514701" y="0"/>
                    <a:pt x="3240000" y="725299"/>
                    <a:pt x="3240000" y="1620000"/>
                  </a:cubicBezTo>
                  <a:cubicBezTo>
                    <a:pt x="3240000" y="2514701"/>
                    <a:pt x="2514701" y="3240000"/>
                    <a:pt x="1620000" y="3240000"/>
                  </a:cubicBezTo>
                  <a:cubicBezTo>
                    <a:pt x="725299" y="3240000"/>
                    <a:pt x="0" y="2514701"/>
                    <a:pt x="0" y="1620000"/>
                  </a:cubicBezTo>
                  <a:cubicBezTo>
                    <a:pt x="0" y="725299"/>
                    <a:pt x="725299" y="0"/>
                    <a:pt x="162000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7" name="Smiley Face 14">
              <a:extLst>
                <a:ext uri="{FF2B5EF4-FFF2-40B4-BE49-F238E27FC236}">
                  <a16:creationId xmlns:a16="http://schemas.microsoft.com/office/drawing/2014/main" id="{0F3AA2DE-4402-407C-A7E2-FEE3A7FAE432}"/>
                </a:ext>
              </a:extLst>
            </p:cNvPr>
            <p:cNvSpPr/>
            <p:nvPr/>
          </p:nvSpPr>
          <p:spPr>
            <a:xfrm>
              <a:off x="9314808" y="5581897"/>
              <a:ext cx="553792" cy="553792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2026698" y="2215122"/>
                  </a:moveTo>
                  <a:cubicBezTo>
                    <a:pt x="1959656" y="2378616"/>
                    <a:pt x="1801229" y="2486070"/>
                    <a:pt x="1624533" y="2487892"/>
                  </a:cubicBezTo>
                  <a:cubicBezTo>
                    <a:pt x="1447837" y="2489714"/>
                    <a:pt x="1287227" y="2385551"/>
                    <a:pt x="1216828" y="2223474"/>
                  </a:cubicBezTo>
                  <a:lnTo>
                    <a:pt x="1039110" y="2300667"/>
                  </a:lnTo>
                  <a:cubicBezTo>
                    <a:pt x="1140541" y="2534187"/>
                    <a:pt x="1371947" y="2684266"/>
                    <a:pt x="1626531" y="2681641"/>
                  </a:cubicBezTo>
                  <a:cubicBezTo>
                    <a:pt x="1881115" y="2679016"/>
                    <a:pt x="2109376" y="2524196"/>
                    <a:pt x="2205970" y="2288634"/>
                  </a:cubicBezTo>
                  <a:close/>
                  <a:moveTo>
                    <a:pt x="937973" y="986566"/>
                  </a:moveTo>
                  <a:cubicBezTo>
                    <a:pt x="850807" y="983371"/>
                    <a:pt x="762813" y="1002775"/>
                    <a:pt x="683096" y="1045110"/>
                  </a:cubicBezTo>
                  <a:cubicBezTo>
                    <a:pt x="523662" y="1129780"/>
                    <a:pt x="421680" y="1293248"/>
                    <a:pt x="415731" y="1473672"/>
                  </a:cubicBezTo>
                  <a:lnTo>
                    <a:pt x="615852" y="1480270"/>
                  </a:lnTo>
                  <a:cubicBezTo>
                    <a:pt x="619438" y="1371518"/>
                    <a:pt x="680908" y="1272986"/>
                    <a:pt x="777009" y="1221950"/>
                  </a:cubicBezTo>
                  <a:cubicBezTo>
                    <a:pt x="873110" y="1170914"/>
                    <a:pt x="989166" y="1175167"/>
                    <a:pt x="1081273" y="1233100"/>
                  </a:cubicBezTo>
                  <a:cubicBezTo>
                    <a:pt x="1173381" y="1291033"/>
                    <a:pt x="1227475" y="1393800"/>
                    <a:pt x="1223091" y="1502523"/>
                  </a:cubicBezTo>
                  <a:lnTo>
                    <a:pt x="1423160" y="1510590"/>
                  </a:lnTo>
                  <a:cubicBezTo>
                    <a:pt x="1430433" y="1330214"/>
                    <a:pt x="1340689" y="1159721"/>
                    <a:pt x="1187880" y="1063608"/>
                  </a:cubicBezTo>
                  <a:cubicBezTo>
                    <a:pt x="1111476" y="1015552"/>
                    <a:pt x="1025138" y="989760"/>
                    <a:pt x="937973" y="986566"/>
                  </a:cubicBezTo>
                  <a:close/>
                  <a:moveTo>
                    <a:pt x="2306124" y="986566"/>
                  </a:moveTo>
                  <a:cubicBezTo>
                    <a:pt x="2218958" y="983371"/>
                    <a:pt x="2130964" y="1002775"/>
                    <a:pt x="2051247" y="1045110"/>
                  </a:cubicBezTo>
                  <a:cubicBezTo>
                    <a:pt x="1891813" y="1129780"/>
                    <a:pt x="1789831" y="1293248"/>
                    <a:pt x="1783882" y="1473672"/>
                  </a:cubicBezTo>
                  <a:lnTo>
                    <a:pt x="1984003" y="1480270"/>
                  </a:lnTo>
                  <a:cubicBezTo>
                    <a:pt x="1987589" y="1371518"/>
                    <a:pt x="2049059" y="1272986"/>
                    <a:pt x="2145160" y="1221950"/>
                  </a:cubicBezTo>
                  <a:cubicBezTo>
                    <a:pt x="2241261" y="1170914"/>
                    <a:pt x="2357317" y="1175167"/>
                    <a:pt x="2449424" y="1233100"/>
                  </a:cubicBezTo>
                  <a:cubicBezTo>
                    <a:pt x="2541532" y="1291033"/>
                    <a:pt x="2595626" y="1393800"/>
                    <a:pt x="2591242" y="1502523"/>
                  </a:cubicBezTo>
                  <a:lnTo>
                    <a:pt x="2791311" y="1510590"/>
                  </a:lnTo>
                  <a:cubicBezTo>
                    <a:pt x="2798584" y="1330214"/>
                    <a:pt x="2708840" y="1159721"/>
                    <a:pt x="2556031" y="1063608"/>
                  </a:cubicBezTo>
                  <a:cubicBezTo>
                    <a:pt x="2479627" y="1015552"/>
                    <a:pt x="2393289" y="989760"/>
                    <a:pt x="2306124" y="986566"/>
                  </a:cubicBezTo>
                  <a:close/>
                  <a:moveTo>
                    <a:pt x="1620000" y="0"/>
                  </a:moveTo>
                  <a:lnTo>
                    <a:pt x="1785636" y="8364"/>
                  </a:lnTo>
                  <a:lnTo>
                    <a:pt x="1946487" y="32913"/>
                  </a:lnTo>
                  <a:lnTo>
                    <a:pt x="2101738" y="72832"/>
                  </a:lnTo>
                  <a:lnTo>
                    <a:pt x="2250577" y="127308"/>
                  </a:lnTo>
                  <a:lnTo>
                    <a:pt x="2392188" y="195525"/>
                  </a:lnTo>
                  <a:lnTo>
                    <a:pt x="2525757" y="276671"/>
                  </a:lnTo>
                  <a:lnTo>
                    <a:pt x="2650470" y="369929"/>
                  </a:lnTo>
                  <a:lnTo>
                    <a:pt x="2765513" y="474487"/>
                  </a:lnTo>
                  <a:lnTo>
                    <a:pt x="2870071" y="589530"/>
                  </a:lnTo>
                  <a:lnTo>
                    <a:pt x="2963329" y="714243"/>
                  </a:lnTo>
                  <a:lnTo>
                    <a:pt x="3044475" y="847812"/>
                  </a:lnTo>
                  <a:lnTo>
                    <a:pt x="3112693" y="989423"/>
                  </a:lnTo>
                  <a:lnTo>
                    <a:pt x="3167168" y="1138262"/>
                  </a:lnTo>
                  <a:lnTo>
                    <a:pt x="3207088" y="1293514"/>
                  </a:lnTo>
                  <a:lnTo>
                    <a:pt x="3231636" y="1454365"/>
                  </a:lnTo>
                  <a:lnTo>
                    <a:pt x="3240000" y="1620000"/>
                  </a:lnTo>
                  <a:lnTo>
                    <a:pt x="3231636" y="1785636"/>
                  </a:lnTo>
                  <a:lnTo>
                    <a:pt x="3207088" y="1946487"/>
                  </a:lnTo>
                  <a:lnTo>
                    <a:pt x="3167168" y="2101739"/>
                  </a:lnTo>
                  <a:lnTo>
                    <a:pt x="3112693" y="2250577"/>
                  </a:lnTo>
                  <a:lnTo>
                    <a:pt x="3044475" y="2392188"/>
                  </a:lnTo>
                  <a:lnTo>
                    <a:pt x="2963329" y="2525758"/>
                  </a:lnTo>
                  <a:lnTo>
                    <a:pt x="2870071" y="2650471"/>
                  </a:lnTo>
                  <a:lnTo>
                    <a:pt x="2765513" y="2765513"/>
                  </a:lnTo>
                  <a:lnTo>
                    <a:pt x="2650470" y="2870071"/>
                  </a:lnTo>
                  <a:lnTo>
                    <a:pt x="2525757" y="2963330"/>
                  </a:lnTo>
                  <a:lnTo>
                    <a:pt x="2392188" y="3044475"/>
                  </a:lnTo>
                  <a:lnTo>
                    <a:pt x="2250577" y="3112693"/>
                  </a:lnTo>
                  <a:lnTo>
                    <a:pt x="2101738" y="3167168"/>
                  </a:lnTo>
                  <a:lnTo>
                    <a:pt x="1946487" y="3207088"/>
                  </a:lnTo>
                  <a:lnTo>
                    <a:pt x="1785636" y="3231636"/>
                  </a:lnTo>
                  <a:cubicBezTo>
                    <a:pt x="1731176" y="3237167"/>
                    <a:pt x="1675919" y="3240000"/>
                    <a:pt x="1620000" y="3240000"/>
                  </a:cubicBezTo>
                  <a:cubicBezTo>
                    <a:pt x="1508162" y="3240000"/>
                    <a:pt x="1398972" y="3228667"/>
                    <a:pt x="1293514" y="3207088"/>
                  </a:cubicBezTo>
                  <a:cubicBezTo>
                    <a:pt x="1240785" y="3196298"/>
                    <a:pt x="1188989" y="3182946"/>
                    <a:pt x="1138262" y="3167168"/>
                  </a:cubicBezTo>
                  <a:cubicBezTo>
                    <a:pt x="1087535" y="3151390"/>
                    <a:pt x="1037877" y="3133187"/>
                    <a:pt x="989423" y="3112693"/>
                  </a:cubicBezTo>
                  <a:cubicBezTo>
                    <a:pt x="940970" y="3092198"/>
                    <a:pt x="893721" y="3069414"/>
                    <a:pt x="847812" y="3044475"/>
                  </a:cubicBezTo>
                  <a:cubicBezTo>
                    <a:pt x="801903" y="3019536"/>
                    <a:pt x="757335" y="2992442"/>
                    <a:pt x="714243" y="2963330"/>
                  </a:cubicBezTo>
                  <a:cubicBezTo>
                    <a:pt x="671151" y="2934217"/>
                    <a:pt x="629534" y="2903086"/>
                    <a:pt x="589530" y="2870071"/>
                  </a:cubicBezTo>
                  <a:cubicBezTo>
                    <a:pt x="549525" y="2837056"/>
                    <a:pt x="511132" y="2802158"/>
                    <a:pt x="474487" y="2765513"/>
                  </a:cubicBezTo>
                  <a:cubicBezTo>
                    <a:pt x="437842" y="2728868"/>
                    <a:pt x="402944" y="2690475"/>
                    <a:pt x="369929" y="2650471"/>
                  </a:cubicBezTo>
                  <a:cubicBezTo>
                    <a:pt x="336915" y="2610466"/>
                    <a:pt x="305783" y="2568850"/>
                    <a:pt x="276671" y="2525758"/>
                  </a:cubicBezTo>
                  <a:cubicBezTo>
                    <a:pt x="247558" y="2482665"/>
                    <a:pt x="220464" y="2438097"/>
                    <a:pt x="195525" y="2392188"/>
                  </a:cubicBezTo>
                  <a:cubicBezTo>
                    <a:pt x="170586" y="2346280"/>
                    <a:pt x="147802" y="2299031"/>
                    <a:pt x="127308" y="2250577"/>
                  </a:cubicBezTo>
                  <a:cubicBezTo>
                    <a:pt x="106814" y="2202124"/>
                    <a:pt x="88610" y="2152466"/>
                    <a:pt x="72832" y="2101739"/>
                  </a:cubicBezTo>
                  <a:cubicBezTo>
                    <a:pt x="57054" y="2051012"/>
                    <a:pt x="43703" y="1999216"/>
                    <a:pt x="32913" y="1946487"/>
                  </a:cubicBezTo>
                  <a:cubicBezTo>
                    <a:pt x="22123" y="1893758"/>
                    <a:pt x="13895" y="1840095"/>
                    <a:pt x="8364" y="1785636"/>
                  </a:cubicBezTo>
                  <a:cubicBezTo>
                    <a:pt x="2833" y="1731176"/>
                    <a:pt x="0" y="1675919"/>
                    <a:pt x="0" y="1620000"/>
                  </a:cubicBezTo>
                  <a:cubicBezTo>
                    <a:pt x="0" y="1508163"/>
                    <a:pt x="11333" y="1398972"/>
                    <a:pt x="32913" y="1293514"/>
                  </a:cubicBezTo>
                  <a:cubicBezTo>
                    <a:pt x="43703" y="1240785"/>
                    <a:pt x="57054" y="1188989"/>
                    <a:pt x="72832" y="1138262"/>
                  </a:cubicBezTo>
                  <a:cubicBezTo>
                    <a:pt x="88610" y="1087535"/>
                    <a:pt x="106814" y="1037877"/>
                    <a:pt x="127308" y="989423"/>
                  </a:cubicBezTo>
                  <a:cubicBezTo>
                    <a:pt x="147802" y="940970"/>
                    <a:pt x="170586" y="893721"/>
                    <a:pt x="195525" y="847812"/>
                  </a:cubicBezTo>
                  <a:cubicBezTo>
                    <a:pt x="220464" y="801904"/>
                    <a:pt x="247558" y="757335"/>
                    <a:pt x="276671" y="714243"/>
                  </a:cubicBezTo>
                  <a:cubicBezTo>
                    <a:pt x="305783" y="671151"/>
                    <a:pt x="336915" y="629534"/>
                    <a:pt x="369929" y="589530"/>
                  </a:cubicBezTo>
                  <a:cubicBezTo>
                    <a:pt x="402944" y="549525"/>
                    <a:pt x="437842" y="511133"/>
                    <a:pt x="474487" y="474487"/>
                  </a:cubicBezTo>
                  <a:cubicBezTo>
                    <a:pt x="511132" y="437842"/>
                    <a:pt x="549525" y="402944"/>
                    <a:pt x="589530" y="369929"/>
                  </a:cubicBezTo>
                  <a:cubicBezTo>
                    <a:pt x="629534" y="336915"/>
                    <a:pt x="671151" y="305783"/>
                    <a:pt x="714243" y="276671"/>
                  </a:cubicBezTo>
                  <a:cubicBezTo>
                    <a:pt x="757335" y="247558"/>
                    <a:pt x="801903" y="220465"/>
                    <a:pt x="847812" y="195525"/>
                  </a:cubicBezTo>
                  <a:cubicBezTo>
                    <a:pt x="893721" y="170586"/>
                    <a:pt x="940970" y="147802"/>
                    <a:pt x="989423" y="127308"/>
                  </a:cubicBezTo>
                  <a:cubicBezTo>
                    <a:pt x="1037877" y="106814"/>
                    <a:pt x="1087535" y="88610"/>
                    <a:pt x="1138262" y="72832"/>
                  </a:cubicBezTo>
                  <a:cubicBezTo>
                    <a:pt x="1188989" y="57054"/>
                    <a:pt x="1240785" y="43703"/>
                    <a:pt x="1293514" y="32913"/>
                  </a:cubicBezTo>
                  <a:cubicBezTo>
                    <a:pt x="1346243" y="22123"/>
                    <a:pt x="1399905" y="13895"/>
                    <a:pt x="1454365" y="8364"/>
                  </a:cubicBezTo>
                  <a:cubicBezTo>
                    <a:pt x="1508824" y="2833"/>
                    <a:pt x="1564081" y="0"/>
                    <a:pt x="162000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8" name="Rectangle 16">
              <a:extLst>
                <a:ext uri="{FF2B5EF4-FFF2-40B4-BE49-F238E27FC236}">
                  <a16:creationId xmlns:a16="http://schemas.microsoft.com/office/drawing/2014/main" id="{BE61EE2F-2FDE-4E40-A6DF-7CC82F1D9186}"/>
                </a:ext>
              </a:extLst>
            </p:cNvPr>
            <p:cNvSpPr/>
            <p:nvPr/>
          </p:nvSpPr>
          <p:spPr>
            <a:xfrm rot="2700000">
              <a:off x="5325698" y="3520150"/>
              <a:ext cx="389390" cy="698103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9" name="Rectangle 9">
              <a:extLst>
                <a:ext uri="{FF2B5EF4-FFF2-40B4-BE49-F238E27FC236}">
                  <a16:creationId xmlns:a16="http://schemas.microsoft.com/office/drawing/2014/main" id="{62AD3842-F503-459E-96C8-AB619C2E3B7A}"/>
                </a:ext>
              </a:extLst>
            </p:cNvPr>
            <p:cNvSpPr/>
            <p:nvPr/>
          </p:nvSpPr>
          <p:spPr>
            <a:xfrm>
              <a:off x="4401174" y="3545247"/>
              <a:ext cx="527335" cy="493633"/>
            </a:xfrm>
            <a:custGeom>
              <a:avLst/>
              <a:gdLst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2991331 w 3239999"/>
                <a:gd name="connsiteY3" fmla="*/ 2709748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239999" h="3032924">
                  <a:moveTo>
                    <a:pt x="1576606" y="2778202"/>
                  </a:moveTo>
                  <a:cubicBezTo>
                    <a:pt x="1576606" y="2778795"/>
                    <a:pt x="1663394" y="2792670"/>
                    <a:pt x="1663394" y="2778202"/>
                  </a:cubicBezTo>
                  <a:lnTo>
                    <a:pt x="1663394" y="2776423"/>
                  </a:lnTo>
                  <a:cubicBezTo>
                    <a:pt x="2185083" y="2605634"/>
                    <a:pt x="2444552" y="2500589"/>
                    <a:pt x="2991331" y="2709748"/>
                  </a:cubicBezTo>
                  <a:lnTo>
                    <a:pt x="3000856" y="526981"/>
                  </a:lnTo>
                  <a:lnTo>
                    <a:pt x="2855082" y="526981"/>
                  </a:lnTo>
                  <a:cubicBezTo>
                    <a:pt x="2857178" y="1175360"/>
                    <a:pt x="2859273" y="1823738"/>
                    <a:pt x="2861369" y="2472117"/>
                  </a:cubicBezTo>
                  <a:cubicBezTo>
                    <a:pt x="2483869" y="2318121"/>
                    <a:pt x="2052449" y="2439541"/>
                    <a:pt x="1663394" y="2765302"/>
                  </a:cubicBezTo>
                  <a:lnTo>
                    <a:pt x="1663394" y="526981"/>
                  </a:lnTo>
                  <a:lnTo>
                    <a:pt x="1663394" y="430441"/>
                  </a:lnTo>
                  <a:lnTo>
                    <a:pt x="1663394" y="402054"/>
                  </a:lnTo>
                  <a:cubicBezTo>
                    <a:pt x="1896442" y="149589"/>
                    <a:pt x="2115835" y="2106"/>
                    <a:pt x="2406065" y="22"/>
                  </a:cubicBezTo>
                  <a:cubicBezTo>
                    <a:pt x="2537987" y="-925"/>
                    <a:pt x="2684544" y="28169"/>
                    <a:pt x="2853673" y="91100"/>
                  </a:cubicBezTo>
                  <a:cubicBezTo>
                    <a:pt x="2854039" y="204214"/>
                    <a:pt x="2854404" y="317327"/>
                    <a:pt x="2854770" y="430441"/>
                  </a:cubicBezTo>
                  <a:lnTo>
                    <a:pt x="3120669" y="428517"/>
                  </a:lnTo>
                  <a:lnTo>
                    <a:pt x="3120669" y="738345"/>
                  </a:lnTo>
                  <a:lnTo>
                    <a:pt x="3239999" y="738345"/>
                  </a:lnTo>
                  <a:lnTo>
                    <a:pt x="3239999" y="3032924"/>
                  </a:lnTo>
                  <a:lnTo>
                    <a:pt x="0" y="3032924"/>
                  </a:lnTo>
                  <a:lnTo>
                    <a:pt x="0" y="738345"/>
                  </a:lnTo>
                  <a:lnTo>
                    <a:pt x="102477" y="738345"/>
                  </a:lnTo>
                  <a:lnTo>
                    <a:pt x="102477" y="428517"/>
                  </a:lnTo>
                  <a:lnTo>
                    <a:pt x="385229" y="430441"/>
                  </a:lnTo>
                  <a:cubicBezTo>
                    <a:pt x="385595" y="317327"/>
                    <a:pt x="385960" y="204214"/>
                    <a:pt x="386326" y="91100"/>
                  </a:cubicBezTo>
                  <a:cubicBezTo>
                    <a:pt x="555455" y="28169"/>
                    <a:pt x="702013" y="-925"/>
                    <a:pt x="833935" y="22"/>
                  </a:cubicBezTo>
                  <a:cubicBezTo>
                    <a:pt x="1124164" y="2106"/>
                    <a:pt x="1343558" y="149589"/>
                    <a:pt x="1576606" y="402054"/>
                  </a:cubicBezTo>
                  <a:lnTo>
                    <a:pt x="1576606" y="430441"/>
                  </a:lnTo>
                  <a:lnTo>
                    <a:pt x="1576606" y="526981"/>
                  </a:lnTo>
                  <a:lnTo>
                    <a:pt x="1576606" y="2765302"/>
                  </a:lnTo>
                  <a:cubicBezTo>
                    <a:pt x="1187550" y="2439541"/>
                    <a:pt x="756130" y="2318121"/>
                    <a:pt x="378630" y="2472117"/>
                  </a:cubicBezTo>
                  <a:lnTo>
                    <a:pt x="384918" y="526981"/>
                  </a:lnTo>
                  <a:lnTo>
                    <a:pt x="239143" y="526981"/>
                  </a:lnTo>
                  <a:lnTo>
                    <a:pt x="229618" y="2690698"/>
                  </a:lnTo>
                  <a:cubicBezTo>
                    <a:pt x="773243" y="2466244"/>
                    <a:pt x="1081748" y="2626096"/>
                    <a:pt x="1576606" y="2776423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0" name="Round Same Side Corner Rectangle 6">
              <a:extLst>
                <a:ext uri="{FF2B5EF4-FFF2-40B4-BE49-F238E27FC236}">
                  <a16:creationId xmlns:a16="http://schemas.microsoft.com/office/drawing/2014/main" id="{24F5AD19-AA8F-4C7F-ACEA-1719ED064E4F}"/>
                </a:ext>
              </a:extLst>
            </p:cNvPr>
            <p:cNvSpPr/>
            <p:nvPr/>
          </p:nvSpPr>
          <p:spPr>
            <a:xfrm rot="2700000">
              <a:off x="6979028" y="5476482"/>
              <a:ext cx="190721" cy="764622"/>
            </a:xfrm>
            <a:custGeom>
              <a:avLst/>
              <a:gdLst/>
              <a:ahLst/>
              <a:cxnLst/>
              <a:rect l="l" t="t" r="r" b="b"/>
              <a:pathLst>
                <a:path w="1035916" h="4153123">
                  <a:moveTo>
                    <a:pt x="277501" y="3759099"/>
                  </a:moveTo>
                  <a:lnTo>
                    <a:pt x="758408" y="3759099"/>
                  </a:lnTo>
                  <a:lnTo>
                    <a:pt x="517954" y="4153123"/>
                  </a:lnTo>
                  <a:close/>
                  <a:moveTo>
                    <a:pt x="42612" y="2944898"/>
                  </a:moveTo>
                  <a:cubicBezTo>
                    <a:pt x="153922" y="2941505"/>
                    <a:pt x="246502" y="2889483"/>
                    <a:pt x="275675" y="2819018"/>
                  </a:cubicBezTo>
                  <a:cubicBezTo>
                    <a:pt x="304648" y="2892614"/>
                    <a:pt x="403763" y="2945872"/>
                    <a:pt x="521107" y="2945872"/>
                  </a:cubicBezTo>
                  <a:cubicBezTo>
                    <a:pt x="638453" y="2945872"/>
                    <a:pt x="737567" y="2892613"/>
                    <a:pt x="766540" y="2819017"/>
                  </a:cubicBezTo>
                  <a:cubicBezTo>
                    <a:pt x="795133" y="2888142"/>
                    <a:pt x="884783" y="2939514"/>
                    <a:pt x="993299" y="2944464"/>
                  </a:cubicBezTo>
                  <a:lnTo>
                    <a:pt x="776840" y="3657264"/>
                  </a:lnTo>
                  <a:lnTo>
                    <a:pt x="258940" y="3657264"/>
                  </a:lnTo>
                  <a:close/>
                  <a:moveTo>
                    <a:pt x="809102" y="564558"/>
                  </a:moveTo>
                  <a:lnTo>
                    <a:pt x="1035914" y="564558"/>
                  </a:lnTo>
                  <a:lnTo>
                    <a:pt x="1035915" y="2838682"/>
                  </a:lnTo>
                  <a:cubicBezTo>
                    <a:pt x="1029586" y="2840409"/>
                    <a:pt x="1023074" y="2840731"/>
                    <a:pt x="1016490" y="2840731"/>
                  </a:cubicBezTo>
                  <a:cubicBezTo>
                    <a:pt x="901952" y="2840731"/>
                    <a:pt x="809102" y="2743612"/>
                    <a:pt x="809101" y="2623810"/>
                  </a:cubicBezTo>
                  <a:close/>
                  <a:moveTo>
                    <a:pt x="310569" y="564558"/>
                  </a:moveTo>
                  <a:lnTo>
                    <a:pt x="725347" y="564558"/>
                  </a:lnTo>
                  <a:lnTo>
                    <a:pt x="725347" y="2633342"/>
                  </a:lnTo>
                  <a:cubicBezTo>
                    <a:pt x="725347" y="2747880"/>
                    <a:pt x="632496" y="2840731"/>
                    <a:pt x="517958" y="2840731"/>
                  </a:cubicBezTo>
                  <a:cubicBezTo>
                    <a:pt x="403420" y="2840731"/>
                    <a:pt x="310569" y="2747880"/>
                    <a:pt x="310569" y="2633342"/>
                  </a:cubicBezTo>
                  <a:close/>
                  <a:moveTo>
                    <a:pt x="0" y="564557"/>
                  </a:moveTo>
                  <a:lnTo>
                    <a:pt x="226813" y="564557"/>
                  </a:lnTo>
                  <a:lnTo>
                    <a:pt x="226813" y="2623810"/>
                  </a:lnTo>
                  <a:cubicBezTo>
                    <a:pt x="226813" y="2743612"/>
                    <a:pt x="133962" y="2840731"/>
                    <a:pt x="19424" y="2840730"/>
                  </a:cubicBezTo>
                  <a:cubicBezTo>
                    <a:pt x="12841" y="2840730"/>
                    <a:pt x="6329" y="2840409"/>
                    <a:pt x="0" y="2838682"/>
                  </a:cubicBezTo>
                  <a:close/>
                  <a:moveTo>
                    <a:pt x="71964" y="71964"/>
                  </a:moveTo>
                  <a:cubicBezTo>
                    <a:pt x="116427" y="27501"/>
                    <a:pt x="177852" y="0"/>
                    <a:pt x="245701" y="0"/>
                  </a:cubicBezTo>
                  <a:lnTo>
                    <a:pt x="790215" y="0"/>
                  </a:lnTo>
                  <a:cubicBezTo>
                    <a:pt x="925912" y="0"/>
                    <a:pt x="1035916" y="110004"/>
                    <a:pt x="1035916" y="245701"/>
                  </a:cubicBezTo>
                  <a:cubicBezTo>
                    <a:pt x="1035916" y="327601"/>
                    <a:pt x="1035915" y="409501"/>
                    <a:pt x="1035915" y="491401"/>
                  </a:cubicBezTo>
                  <a:lnTo>
                    <a:pt x="0" y="491401"/>
                  </a:lnTo>
                  <a:lnTo>
                    <a:pt x="0" y="245701"/>
                  </a:lnTo>
                  <a:cubicBezTo>
                    <a:pt x="0" y="177853"/>
                    <a:pt x="27501" y="116427"/>
                    <a:pt x="71964" y="7196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1" name="Frame 17">
              <a:extLst>
                <a:ext uri="{FF2B5EF4-FFF2-40B4-BE49-F238E27FC236}">
                  <a16:creationId xmlns:a16="http://schemas.microsoft.com/office/drawing/2014/main" id="{1BCB2202-9BB9-4B8E-9DB6-C48981167C0B}"/>
                </a:ext>
              </a:extLst>
            </p:cNvPr>
            <p:cNvSpPr/>
            <p:nvPr/>
          </p:nvSpPr>
          <p:spPr>
            <a:xfrm>
              <a:off x="4376235" y="4613417"/>
              <a:ext cx="508153" cy="508153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415456" y="380544"/>
                  </a:moveTo>
                  <a:lnTo>
                    <a:pt x="415456" y="385333"/>
                  </a:lnTo>
                  <a:lnTo>
                    <a:pt x="385333" y="385333"/>
                  </a:lnTo>
                  <a:lnTo>
                    <a:pt x="385333" y="2854667"/>
                  </a:lnTo>
                  <a:lnTo>
                    <a:pt x="1529120" y="2854667"/>
                  </a:lnTo>
                  <a:cubicBezTo>
                    <a:pt x="1267123" y="2430711"/>
                    <a:pt x="997530" y="1721825"/>
                    <a:pt x="436017" y="1672600"/>
                  </a:cubicBezTo>
                  <a:lnTo>
                    <a:pt x="600235" y="1185112"/>
                  </a:lnTo>
                  <a:cubicBezTo>
                    <a:pt x="1132790" y="1359573"/>
                    <a:pt x="1278822" y="1550851"/>
                    <a:pt x="1544730" y="1923929"/>
                  </a:cubicBezTo>
                  <a:cubicBezTo>
                    <a:pt x="1789452" y="1379400"/>
                    <a:pt x="1927092" y="1088696"/>
                    <a:pt x="2233403" y="596568"/>
                  </a:cubicBezTo>
                  <a:lnTo>
                    <a:pt x="2770666" y="596568"/>
                  </a:lnTo>
                  <a:cubicBezTo>
                    <a:pt x="2331495" y="1220469"/>
                    <a:pt x="1907612" y="2113878"/>
                    <a:pt x="1578489" y="2854667"/>
                  </a:cubicBezTo>
                  <a:lnTo>
                    <a:pt x="2854667" y="2854667"/>
                  </a:lnTo>
                  <a:lnTo>
                    <a:pt x="2854667" y="596568"/>
                  </a:lnTo>
                  <a:lnTo>
                    <a:pt x="2858395" y="596568"/>
                  </a:lnTo>
                  <a:lnTo>
                    <a:pt x="2858395" y="380544"/>
                  </a:lnTo>
                  <a:close/>
                  <a:moveTo>
                    <a:pt x="0" y="0"/>
                  </a:moveTo>
                  <a:lnTo>
                    <a:pt x="3240000" y="0"/>
                  </a:lnTo>
                  <a:lnTo>
                    <a:pt x="3240000" y="3240000"/>
                  </a:lnTo>
                  <a:lnTo>
                    <a:pt x="0" y="324000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2" name="Rounded Rectangle 5">
              <a:extLst>
                <a:ext uri="{FF2B5EF4-FFF2-40B4-BE49-F238E27FC236}">
                  <a16:creationId xmlns:a16="http://schemas.microsoft.com/office/drawing/2014/main" id="{F6181346-18C0-41AA-8DEA-997F7A1D2662}"/>
                </a:ext>
              </a:extLst>
            </p:cNvPr>
            <p:cNvSpPr/>
            <p:nvPr/>
          </p:nvSpPr>
          <p:spPr>
            <a:xfrm flipH="1">
              <a:off x="10102420" y="2554106"/>
              <a:ext cx="504633" cy="416291"/>
            </a:xfrm>
            <a:custGeom>
              <a:avLst/>
              <a:gdLst>
                <a:gd name="connsiteX0" fmla="*/ 1384251 w 3217557"/>
                <a:gd name="connsiteY0" fmla="*/ 661544 h 2702049"/>
                <a:gd name="connsiteX1" fmla="*/ 1574067 w 3217557"/>
                <a:gd name="connsiteY1" fmla="*/ 851360 h 2702049"/>
                <a:gd name="connsiteX2" fmla="*/ 1384251 w 3217557"/>
                <a:gd name="connsiteY2" fmla="*/ 1041176 h 2702049"/>
                <a:gd name="connsiteX3" fmla="*/ 1194435 w 3217557"/>
                <a:gd name="connsiteY3" fmla="*/ 851360 h 2702049"/>
                <a:gd name="connsiteX4" fmla="*/ 1384251 w 3217557"/>
                <a:gd name="connsiteY4" fmla="*/ 661544 h 2702049"/>
                <a:gd name="connsiteX5" fmla="*/ 1993421 w 3217557"/>
                <a:gd name="connsiteY5" fmla="*/ 661544 h 2702049"/>
                <a:gd name="connsiteX6" fmla="*/ 2183237 w 3217557"/>
                <a:gd name="connsiteY6" fmla="*/ 851360 h 2702049"/>
                <a:gd name="connsiteX7" fmla="*/ 1993421 w 3217557"/>
                <a:gd name="connsiteY7" fmla="*/ 1041176 h 2702049"/>
                <a:gd name="connsiteX8" fmla="*/ 1803605 w 3217557"/>
                <a:gd name="connsiteY8" fmla="*/ 851360 h 2702049"/>
                <a:gd name="connsiteX9" fmla="*/ 1993421 w 3217557"/>
                <a:gd name="connsiteY9" fmla="*/ 661544 h 2702049"/>
                <a:gd name="connsiteX10" fmla="*/ 2602591 w 3217557"/>
                <a:gd name="connsiteY10" fmla="*/ 661544 h 2702049"/>
                <a:gd name="connsiteX11" fmla="*/ 2792407 w 3217557"/>
                <a:gd name="connsiteY11" fmla="*/ 851360 h 2702049"/>
                <a:gd name="connsiteX12" fmla="*/ 2602591 w 3217557"/>
                <a:gd name="connsiteY12" fmla="*/ 1041176 h 2702049"/>
                <a:gd name="connsiteX13" fmla="*/ 2412775 w 3217557"/>
                <a:gd name="connsiteY13" fmla="*/ 851360 h 2702049"/>
                <a:gd name="connsiteX14" fmla="*/ 2602591 w 3217557"/>
                <a:gd name="connsiteY14" fmla="*/ 661544 h 2702049"/>
                <a:gd name="connsiteX15" fmla="*/ 677114 w 3217557"/>
                <a:gd name="connsiteY15" fmla="*/ 569491 h 2702049"/>
                <a:gd name="connsiteX16" fmla="*/ 330916 w 3217557"/>
                <a:gd name="connsiteY16" fmla="*/ 569491 h 2702049"/>
                <a:gd name="connsiteX17" fmla="*/ 0 w 3217557"/>
                <a:gd name="connsiteY17" fmla="*/ 900407 h 2702049"/>
                <a:gd name="connsiteX18" fmla="*/ 0 w 3217557"/>
                <a:gd name="connsiteY18" fmla="*/ 1952009 h 2702049"/>
                <a:gd name="connsiteX19" fmla="*/ 330916 w 3217557"/>
                <a:gd name="connsiteY19" fmla="*/ 2282925 h 2702049"/>
                <a:gd name="connsiteX20" fmla="*/ 711670 w 3217557"/>
                <a:gd name="connsiteY20" fmla="*/ 2282925 h 2702049"/>
                <a:gd name="connsiteX21" fmla="*/ 15770 w 3217557"/>
                <a:gd name="connsiteY21" fmla="*/ 2702049 h 2702049"/>
                <a:gd name="connsiteX22" fmla="*/ 1294529 w 3217557"/>
                <a:gd name="connsiteY22" fmla="*/ 2282925 h 2702049"/>
                <a:gd name="connsiteX23" fmla="*/ 2117356 w 3217557"/>
                <a:gd name="connsiteY23" fmla="*/ 2282925 h 2702049"/>
                <a:gd name="connsiteX24" fmla="*/ 2418395 w 3217557"/>
                <a:gd name="connsiteY24" fmla="*/ 2087951 h 2702049"/>
                <a:gd name="connsiteX25" fmla="*/ 1830857 w 3217557"/>
                <a:gd name="connsiteY25" fmla="*/ 1799347 h 2702049"/>
                <a:gd name="connsiteX26" fmla="*/ 1008030 w 3217557"/>
                <a:gd name="connsiteY26" fmla="*/ 1799347 h 2702049"/>
                <a:gd name="connsiteX27" fmla="*/ 677114 w 3217557"/>
                <a:gd name="connsiteY27" fmla="*/ 1468431 h 2702049"/>
                <a:gd name="connsiteX28" fmla="*/ 677114 w 3217557"/>
                <a:gd name="connsiteY28" fmla="*/ 569491 h 2702049"/>
                <a:gd name="connsiteX29" fmla="*/ 2886641 w 3217557"/>
                <a:gd name="connsiteY29" fmla="*/ 0 h 2702049"/>
                <a:gd name="connsiteX30" fmla="*/ 1100201 w 3217557"/>
                <a:gd name="connsiteY30" fmla="*/ 0 h 2702049"/>
                <a:gd name="connsiteX31" fmla="*/ 769285 w 3217557"/>
                <a:gd name="connsiteY31" fmla="*/ 330916 h 2702049"/>
                <a:gd name="connsiteX32" fmla="*/ 769285 w 3217557"/>
                <a:gd name="connsiteY32" fmla="*/ 1382518 h 2702049"/>
                <a:gd name="connsiteX33" fmla="*/ 1100201 w 3217557"/>
                <a:gd name="connsiteY33" fmla="*/ 1713434 h 2702049"/>
                <a:gd name="connsiteX34" fmla="*/ 1923028 w 3217557"/>
                <a:gd name="connsiteY34" fmla="*/ 1713434 h 2702049"/>
                <a:gd name="connsiteX35" fmla="*/ 3078958 w 3217557"/>
                <a:gd name="connsiteY35" fmla="*/ 2077967 h 2702049"/>
                <a:gd name="connsiteX36" fmla="*/ 2505887 w 3217557"/>
                <a:gd name="connsiteY36" fmla="*/ 1713434 h 2702049"/>
                <a:gd name="connsiteX37" fmla="*/ 2886641 w 3217557"/>
                <a:gd name="connsiteY37" fmla="*/ 1713434 h 2702049"/>
                <a:gd name="connsiteX38" fmla="*/ 3217557 w 3217557"/>
                <a:gd name="connsiteY38" fmla="*/ 1382518 h 2702049"/>
                <a:gd name="connsiteX39" fmla="*/ 3217557 w 3217557"/>
                <a:gd name="connsiteY39" fmla="*/ 330916 h 2702049"/>
                <a:gd name="connsiteX40" fmla="*/ 2886641 w 3217557"/>
                <a:gd name="connsiteY40" fmla="*/ 0 h 2702049"/>
                <a:gd name="connsiteX0" fmla="*/ 1384251 w 3217557"/>
                <a:gd name="connsiteY0" fmla="*/ 661544 h 2702049"/>
                <a:gd name="connsiteX1" fmla="*/ 1574067 w 3217557"/>
                <a:gd name="connsiteY1" fmla="*/ 851360 h 2702049"/>
                <a:gd name="connsiteX2" fmla="*/ 1384251 w 3217557"/>
                <a:gd name="connsiteY2" fmla="*/ 1041176 h 2702049"/>
                <a:gd name="connsiteX3" fmla="*/ 1194435 w 3217557"/>
                <a:gd name="connsiteY3" fmla="*/ 851360 h 2702049"/>
                <a:gd name="connsiteX4" fmla="*/ 1384251 w 3217557"/>
                <a:gd name="connsiteY4" fmla="*/ 661544 h 2702049"/>
                <a:gd name="connsiteX5" fmla="*/ 1993421 w 3217557"/>
                <a:gd name="connsiteY5" fmla="*/ 661544 h 2702049"/>
                <a:gd name="connsiteX6" fmla="*/ 2183237 w 3217557"/>
                <a:gd name="connsiteY6" fmla="*/ 851360 h 2702049"/>
                <a:gd name="connsiteX7" fmla="*/ 1993421 w 3217557"/>
                <a:gd name="connsiteY7" fmla="*/ 1041176 h 2702049"/>
                <a:gd name="connsiteX8" fmla="*/ 1803605 w 3217557"/>
                <a:gd name="connsiteY8" fmla="*/ 851360 h 2702049"/>
                <a:gd name="connsiteX9" fmla="*/ 1993421 w 3217557"/>
                <a:gd name="connsiteY9" fmla="*/ 661544 h 2702049"/>
                <a:gd name="connsiteX10" fmla="*/ 2602591 w 3217557"/>
                <a:gd name="connsiteY10" fmla="*/ 661544 h 2702049"/>
                <a:gd name="connsiteX11" fmla="*/ 2792407 w 3217557"/>
                <a:gd name="connsiteY11" fmla="*/ 851360 h 2702049"/>
                <a:gd name="connsiteX12" fmla="*/ 2602591 w 3217557"/>
                <a:gd name="connsiteY12" fmla="*/ 1041176 h 2702049"/>
                <a:gd name="connsiteX13" fmla="*/ 2412775 w 3217557"/>
                <a:gd name="connsiteY13" fmla="*/ 851360 h 2702049"/>
                <a:gd name="connsiteX14" fmla="*/ 2602591 w 3217557"/>
                <a:gd name="connsiteY14" fmla="*/ 661544 h 2702049"/>
                <a:gd name="connsiteX15" fmla="*/ 677114 w 3217557"/>
                <a:gd name="connsiteY15" fmla="*/ 569491 h 2702049"/>
                <a:gd name="connsiteX16" fmla="*/ 330916 w 3217557"/>
                <a:gd name="connsiteY16" fmla="*/ 569491 h 2702049"/>
                <a:gd name="connsiteX17" fmla="*/ 0 w 3217557"/>
                <a:gd name="connsiteY17" fmla="*/ 900407 h 2702049"/>
                <a:gd name="connsiteX18" fmla="*/ 0 w 3217557"/>
                <a:gd name="connsiteY18" fmla="*/ 1952009 h 2702049"/>
                <a:gd name="connsiteX19" fmla="*/ 330916 w 3217557"/>
                <a:gd name="connsiteY19" fmla="*/ 2282925 h 2702049"/>
                <a:gd name="connsiteX20" fmla="*/ 711670 w 3217557"/>
                <a:gd name="connsiteY20" fmla="*/ 2282925 h 2702049"/>
                <a:gd name="connsiteX21" fmla="*/ 15770 w 3217557"/>
                <a:gd name="connsiteY21" fmla="*/ 2702049 h 2702049"/>
                <a:gd name="connsiteX22" fmla="*/ 1294529 w 3217557"/>
                <a:gd name="connsiteY22" fmla="*/ 2282925 h 2702049"/>
                <a:gd name="connsiteX23" fmla="*/ 2117356 w 3217557"/>
                <a:gd name="connsiteY23" fmla="*/ 2282925 h 2702049"/>
                <a:gd name="connsiteX24" fmla="*/ 2418395 w 3217557"/>
                <a:gd name="connsiteY24" fmla="*/ 2087951 h 2702049"/>
                <a:gd name="connsiteX25" fmla="*/ 1830857 w 3217557"/>
                <a:gd name="connsiteY25" fmla="*/ 1799347 h 2702049"/>
                <a:gd name="connsiteX26" fmla="*/ 1008030 w 3217557"/>
                <a:gd name="connsiteY26" fmla="*/ 1799347 h 2702049"/>
                <a:gd name="connsiteX27" fmla="*/ 677114 w 3217557"/>
                <a:gd name="connsiteY27" fmla="*/ 1468431 h 2702049"/>
                <a:gd name="connsiteX28" fmla="*/ 677114 w 3217557"/>
                <a:gd name="connsiteY28" fmla="*/ 569491 h 2702049"/>
                <a:gd name="connsiteX29" fmla="*/ 2886641 w 3217557"/>
                <a:gd name="connsiteY29" fmla="*/ 0 h 2702049"/>
                <a:gd name="connsiteX30" fmla="*/ 1100201 w 3217557"/>
                <a:gd name="connsiteY30" fmla="*/ 0 h 2702049"/>
                <a:gd name="connsiteX31" fmla="*/ 769285 w 3217557"/>
                <a:gd name="connsiteY31" fmla="*/ 330916 h 2702049"/>
                <a:gd name="connsiteX32" fmla="*/ 769285 w 3217557"/>
                <a:gd name="connsiteY32" fmla="*/ 1382518 h 2702049"/>
                <a:gd name="connsiteX33" fmla="*/ 1100201 w 3217557"/>
                <a:gd name="connsiteY33" fmla="*/ 1713434 h 2702049"/>
                <a:gd name="connsiteX34" fmla="*/ 1923028 w 3217557"/>
                <a:gd name="connsiteY34" fmla="*/ 1713434 h 2702049"/>
                <a:gd name="connsiteX35" fmla="*/ 3078958 w 3217557"/>
                <a:gd name="connsiteY35" fmla="*/ 2077967 h 2702049"/>
                <a:gd name="connsiteX36" fmla="*/ 2505887 w 3217557"/>
                <a:gd name="connsiteY36" fmla="*/ 1713434 h 2702049"/>
                <a:gd name="connsiteX37" fmla="*/ 2886641 w 3217557"/>
                <a:gd name="connsiteY37" fmla="*/ 1713434 h 2702049"/>
                <a:gd name="connsiteX38" fmla="*/ 3217557 w 3217557"/>
                <a:gd name="connsiteY38" fmla="*/ 1382518 h 2702049"/>
                <a:gd name="connsiteX39" fmla="*/ 3217557 w 3217557"/>
                <a:gd name="connsiteY39" fmla="*/ 330916 h 2702049"/>
                <a:gd name="connsiteX40" fmla="*/ 2886641 w 3217557"/>
                <a:gd name="connsiteY40" fmla="*/ 0 h 2702049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217557" h="2654282">
                  <a:moveTo>
                    <a:pt x="1384251" y="661544"/>
                  </a:moveTo>
                  <a:cubicBezTo>
                    <a:pt x="1489083" y="661544"/>
                    <a:pt x="1574067" y="746528"/>
                    <a:pt x="1574067" y="851360"/>
                  </a:cubicBezTo>
                  <a:cubicBezTo>
                    <a:pt x="1574067" y="956192"/>
                    <a:pt x="1489083" y="1041176"/>
                    <a:pt x="1384251" y="1041176"/>
                  </a:cubicBezTo>
                  <a:cubicBezTo>
                    <a:pt x="1279419" y="1041176"/>
                    <a:pt x="1194435" y="956192"/>
                    <a:pt x="1194435" y="851360"/>
                  </a:cubicBezTo>
                  <a:cubicBezTo>
                    <a:pt x="1194435" y="746528"/>
                    <a:pt x="1279419" y="661544"/>
                    <a:pt x="1384251" y="661544"/>
                  </a:cubicBezTo>
                  <a:close/>
                  <a:moveTo>
                    <a:pt x="1993421" y="661544"/>
                  </a:moveTo>
                  <a:cubicBezTo>
                    <a:pt x="2098253" y="661544"/>
                    <a:pt x="2183237" y="746528"/>
                    <a:pt x="2183237" y="851360"/>
                  </a:cubicBezTo>
                  <a:cubicBezTo>
                    <a:pt x="2183237" y="956192"/>
                    <a:pt x="2098253" y="1041176"/>
                    <a:pt x="1993421" y="1041176"/>
                  </a:cubicBezTo>
                  <a:cubicBezTo>
                    <a:pt x="1888589" y="1041176"/>
                    <a:pt x="1803605" y="956192"/>
                    <a:pt x="1803605" y="851360"/>
                  </a:cubicBezTo>
                  <a:cubicBezTo>
                    <a:pt x="1803605" y="746528"/>
                    <a:pt x="1888589" y="661544"/>
                    <a:pt x="1993421" y="661544"/>
                  </a:cubicBezTo>
                  <a:close/>
                  <a:moveTo>
                    <a:pt x="2602591" y="661544"/>
                  </a:moveTo>
                  <a:cubicBezTo>
                    <a:pt x="2707423" y="661544"/>
                    <a:pt x="2792407" y="746528"/>
                    <a:pt x="2792407" y="851360"/>
                  </a:cubicBezTo>
                  <a:cubicBezTo>
                    <a:pt x="2792407" y="956192"/>
                    <a:pt x="2707423" y="1041176"/>
                    <a:pt x="2602591" y="1041176"/>
                  </a:cubicBezTo>
                  <a:cubicBezTo>
                    <a:pt x="2497759" y="1041176"/>
                    <a:pt x="2412775" y="956192"/>
                    <a:pt x="2412775" y="851360"/>
                  </a:cubicBezTo>
                  <a:cubicBezTo>
                    <a:pt x="2412775" y="746528"/>
                    <a:pt x="2497759" y="661544"/>
                    <a:pt x="2602591" y="661544"/>
                  </a:cubicBezTo>
                  <a:close/>
                  <a:moveTo>
                    <a:pt x="677114" y="569491"/>
                  </a:moveTo>
                  <a:lnTo>
                    <a:pt x="330916" y="569491"/>
                  </a:lnTo>
                  <a:cubicBezTo>
                    <a:pt x="148156" y="569491"/>
                    <a:pt x="0" y="717647"/>
                    <a:pt x="0" y="900407"/>
                  </a:cubicBezTo>
                  <a:lnTo>
                    <a:pt x="0" y="1952009"/>
                  </a:lnTo>
                  <a:cubicBezTo>
                    <a:pt x="0" y="2134769"/>
                    <a:pt x="148156" y="2282925"/>
                    <a:pt x="330916" y="2282925"/>
                  </a:cubicBezTo>
                  <a:lnTo>
                    <a:pt x="711670" y="2282925"/>
                  </a:lnTo>
                  <a:cubicBezTo>
                    <a:pt x="639726" y="2394386"/>
                    <a:pt x="647101" y="2475544"/>
                    <a:pt x="275077" y="2654282"/>
                  </a:cubicBezTo>
                  <a:cubicBezTo>
                    <a:pt x="900998" y="2583693"/>
                    <a:pt x="998412" y="2552618"/>
                    <a:pt x="1294529" y="2282925"/>
                  </a:cubicBezTo>
                  <a:lnTo>
                    <a:pt x="2117356" y="2282925"/>
                  </a:lnTo>
                  <a:cubicBezTo>
                    <a:pt x="2251554" y="2282925"/>
                    <a:pt x="2367095" y="2203043"/>
                    <a:pt x="2418395" y="2087951"/>
                  </a:cubicBezTo>
                  <a:cubicBezTo>
                    <a:pt x="2205538" y="2022975"/>
                    <a:pt x="2032941" y="1932583"/>
                    <a:pt x="1830857" y="1799347"/>
                  </a:cubicBezTo>
                  <a:lnTo>
                    <a:pt x="1008030" y="1799347"/>
                  </a:lnTo>
                  <a:cubicBezTo>
                    <a:pt x="825270" y="1799347"/>
                    <a:pt x="677114" y="1651191"/>
                    <a:pt x="677114" y="1468431"/>
                  </a:cubicBezTo>
                  <a:lnTo>
                    <a:pt x="677114" y="569491"/>
                  </a:lnTo>
                  <a:close/>
                  <a:moveTo>
                    <a:pt x="2886641" y="0"/>
                  </a:moveTo>
                  <a:lnTo>
                    <a:pt x="1100201" y="0"/>
                  </a:lnTo>
                  <a:cubicBezTo>
                    <a:pt x="917441" y="0"/>
                    <a:pt x="769285" y="148156"/>
                    <a:pt x="769285" y="330916"/>
                  </a:cubicBezTo>
                  <a:lnTo>
                    <a:pt x="769285" y="1382518"/>
                  </a:lnTo>
                  <a:cubicBezTo>
                    <a:pt x="769285" y="1565278"/>
                    <a:pt x="917441" y="1713434"/>
                    <a:pt x="1100201" y="1713434"/>
                  </a:cubicBezTo>
                  <a:lnTo>
                    <a:pt x="1923028" y="1713434"/>
                  </a:lnTo>
                  <a:cubicBezTo>
                    <a:pt x="2301032" y="1962656"/>
                    <a:pt x="2453037" y="2007378"/>
                    <a:pt x="3078958" y="2077967"/>
                  </a:cubicBezTo>
                  <a:cubicBezTo>
                    <a:pt x="2713759" y="1878758"/>
                    <a:pt x="2673367" y="1899957"/>
                    <a:pt x="2505887" y="1713434"/>
                  </a:cubicBezTo>
                  <a:lnTo>
                    <a:pt x="2886641" y="1713434"/>
                  </a:lnTo>
                  <a:cubicBezTo>
                    <a:pt x="3069401" y="1713434"/>
                    <a:pt x="3217557" y="1565278"/>
                    <a:pt x="3217557" y="1382518"/>
                  </a:cubicBezTo>
                  <a:lnTo>
                    <a:pt x="3217557" y="330916"/>
                  </a:lnTo>
                  <a:cubicBezTo>
                    <a:pt x="3217557" y="148156"/>
                    <a:pt x="3069401" y="0"/>
                    <a:pt x="28866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3" name="Teardrop 1">
              <a:extLst>
                <a:ext uri="{FF2B5EF4-FFF2-40B4-BE49-F238E27FC236}">
                  <a16:creationId xmlns:a16="http://schemas.microsoft.com/office/drawing/2014/main" id="{58A88C30-BB79-40CF-A51E-682C02D9B440}"/>
                </a:ext>
              </a:extLst>
            </p:cNvPr>
            <p:cNvSpPr/>
            <p:nvPr/>
          </p:nvSpPr>
          <p:spPr>
            <a:xfrm rot="18805991">
              <a:off x="10126692" y="1539348"/>
              <a:ext cx="551843" cy="546086"/>
            </a:xfrm>
            <a:custGeom>
              <a:avLst/>
              <a:gdLst/>
              <a:ahLst/>
              <a:cxnLst/>
              <a:rect l="l" t="t" r="r" b="b"/>
              <a:pathLst>
                <a:path w="1807241" h="1788383">
                  <a:moveTo>
                    <a:pt x="712876" y="1117592"/>
                  </a:moveTo>
                  <a:cubicBezTo>
                    <a:pt x="771173" y="1181828"/>
                    <a:pt x="811089" y="1255910"/>
                    <a:pt x="847925" y="1348018"/>
                  </a:cubicBezTo>
                  <a:cubicBezTo>
                    <a:pt x="814544" y="1418896"/>
                    <a:pt x="753893" y="1474052"/>
                    <a:pt x="679064" y="1498332"/>
                  </a:cubicBezTo>
                  <a:lnTo>
                    <a:pt x="308226" y="1106637"/>
                  </a:lnTo>
                  <a:cubicBezTo>
                    <a:pt x="336560" y="1033247"/>
                    <a:pt x="394949" y="975701"/>
                    <a:pt x="467546" y="946245"/>
                  </a:cubicBezTo>
                  <a:cubicBezTo>
                    <a:pt x="577903" y="998968"/>
                    <a:pt x="654580" y="1053357"/>
                    <a:pt x="712876" y="1117592"/>
                  </a:cubicBezTo>
                  <a:close/>
                  <a:moveTo>
                    <a:pt x="1038527" y="398886"/>
                  </a:moveTo>
                  <a:lnTo>
                    <a:pt x="1405560" y="786562"/>
                  </a:lnTo>
                  <a:cubicBezTo>
                    <a:pt x="1374476" y="799049"/>
                    <a:pt x="1340402" y="804299"/>
                    <a:pt x="1305054" y="803332"/>
                  </a:cubicBezTo>
                  <a:lnTo>
                    <a:pt x="1008167" y="795212"/>
                  </a:lnTo>
                  <a:lnTo>
                    <a:pt x="1016288" y="498325"/>
                  </a:lnTo>
                  <a:cubicBezTo>
                    <a:pt x="1017255" y="462976"/>
                    <a:pt x="1024360" y="429240"/>
                    <a:pt x="1038527" y="398886"/>
                  </a:cubicBezTo>
                  <a:close/>
                  <a:moveTo>
                    <a:pt x="1097925" y="218888"/>
                  </a:moveTo>
                  <a:cubicBezTo>
                    <a:pt x="992582" y="279303"/>
                    <a:pt x="921871" y="392886"/>
                    <a:pt x="921053" y="523256"/>
                  </a:cubicBezTo>
                  <a:lnTo>
                    <a:pt x="919136" y="828763"/>
                  </a:lnTo>
                  <a:lnTo>
                    <a:pt x="830924" y="915875"/>
                  </a:lnTo>
                  <a:lnTo>
                    <a:pt x="525417" y="913958"/>
                  </a:lnTo>
                  <a:cubicBezTo>
                    <a:pt x="403891" y="913196"/>
                    <a:pt x="296188" y="973343"/>
                    <a:pt x="234366" y="1067831"/>
                  </a:cubicBezTo>
                  <a:lnTo>
                    <a:pt x="710285" y="1570519"/>
                  </a:lnTo>
                  <a:cubicBezTo>
                    <a:pt x="811872" y="1510375"/>
                    <a:pt x="878808" y="1399439"/>
                    <a:pt x="879603" y="1272618"/>
                  </a:cubicBezTo>
                  <a:lnTo>
                    <a:pt x="881520" y="967111"/>
                  </a:lnTo>
                  <a:lnTo>
                    <a:pt x="969732" y="879999"/>
                  </a:lnTo>
                  <a:lnTo>
                    <a:pt x="1275239" y="881916"/>
                  </a:lnTo>
                  <a:cubicBezTo>
                    <a:pt x="1400271" y="882701"/>
                    <a:pt x="1510670" y="819011"/>
                    <a:pt x="1573529" y="721242"/>
                  </a:cubicBezTo>
                  <a:close/>
                  <a:moveTo>
                    <a:pt x="1162945" y="27894"/>
                  </a:moveTo>
                  <a:lnTo>
                    <a:pt x="1782798" y="682611"/>
                  </a:lnTo>
                  <a:cubicBezTo>
                    <a:pt x="1816692" y="718411"/>
                    <a:pt x="1815147" y="774907"/>
                    <a:pt x="1779347" y="808801"/>
                  </a:cubicBezTo>
                  <a:cubicBezTo>
                    <a:pt x="1743547" y="842694"/>
                    <a:pt x="1687050" y="841149"/>
                    <a:pt x="1653157" y="805349"/>
                  </a:cubicBezTo>
                  <a:lnTo>
                    <a:pt x="1644015" y="795693"/>
                  </a:lnTo>
                  <a:cubicBezTo>
                    <a:pt x="1561789" y="910282"/>
                    <a:pt x="1426630" y="983636"/>
                    <a:pt x="1274606" y="982683"/>
                  </a:cubicBezTo>
                  <a:lnTo>
                    <a:pt x="980378" y="980836"/>
                  </a:lnTo>
                  <a:lnTo>
                    <a:pt x="980378" y="1270380"/>
                  </a:lnTo>
                  <a:cubicBezTo>
                    <a:pt x="980378" y="1427425"/>
                    <a:pt x="901198" y="1565976"/>
                    <a:pt x="779756" y="1647056"/>
                  </a:cubicBezTo>
                  <a:cubicBezTo>
                    <a:pt x="807405" y="1681913"/>
                    <a:pt x="803595" y="1732594"/>
                    <a:pt x="770486" y="1763941"/>
                  </a:cubicBezTo>
                  <a:cubicBezTo>
                    <a:pt x="734686" y="1797834"/>
                    <a:pt x="678189" y="1796289"/>
                    <a:pt x="644296" y="1760489"/>
                  </a:cubicBezTo>
                  <a:lnTo>
                    <a:pt x="24442" y="1105772"/>
                  </a:lnTo>
                  <a:cubicBezTo>
                    <a:pt x="-9451" y="1069973"/>
                    <a:pt x="-7906" y="1013476"/>
                    <a:pt x="27894" y="979583"/>
                  </a:cubicBezTo>
                  <a:cubicBezTo>
                    <a:pt x="63694" y="945689"/>
                    <a:pt x="120190" y="947235"/>
                    <a:pt x="154084" y="983034"/>
                  </a:cubicBezTo>
                  <a:lnTo>
                    <a:pt x="163237" y="992702"/>
                  </a:lnTo>
                  <a:cubicBezTo>
                    <a:pt x="244774" y="882877"/>
                    <a:pt x="375836" y="813180"/>
                    <a:pt x="523178" y="813180"/>
                  </a:cubicBezTo>
                  <a:lnTo>
                    <a:pt x="818460" y="813180"/>
                  </a:lnTo>
                  <a:lnTo>
                    <a:pt x="820284" y="522622"/>
                  </a:lnTo>
                  <a:cubicBezTo>
                    <a:pt x="821285" y="363119"/>
                    <a:pt x="903845" y="223207"/>
                    <a:pt x="1028952" y="143673"/>
                  </a:cubicBezTo>
                  <a:cubicBezTo>
                    <a:pt x="999689" y="108599"/>
                    <a:pt x="1002953" y="56445"/>
                    <a:pt x="1036755" y="24443"/>
                  </a:cubicBezTo>
                  <a:cubicBezTo>
                    <a:pt x="1072555" y="-9451"/>
                    <a:pt x="1129052" y="-7906"/>
                    <a:pt x="1162945" y="2789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4" name="Rectangle 130">
              <a:extLst>
                <a:ext uri="{FF2B5EF4-FFF2-40B4-BE49-F238E27FC236}">
                  <a16:creationId xmlns:a16="http://schemas.microsoft.com/office/drawing/2014/main" id="{43AAED67-0549-4D5F-BD5D-14F2AC406A3D}"/>
                </a:ext>
              </a:extLst>
            </p:cNvPr>
            <p:cNvSpPr/>
            <p:nvPr/>
          </p:nvSpPr>
          <p:spPr>
            <a:xfrm>
              <a:off x="10932820" y="1539414"/>
              <a:ext cx="544577" cy="547049"/>
            </a:xfrm>
            <a:custGeom>
              <a:avLst/>
              <a:gdLst/>
              <a:ahLst/>
              <a:cxnLst/>
              <a:rect l="l" t="t" r="r" b="b"/>
              <a:pathLst>
                <a:path w="371900" h="373588">
                  <a:moveTo>
                    <a:pt x="297080" y="129105"/>
                  </a:moveTo>
                  <a:lnTo>
                    <a:pt x="284273" y="219737"/>
                  </a:lnTo>
                  <a:lnTo>
                    <a:pt x="305496" y="219737"/>
                  </a:lnTo>
                  <a:lnTo>
                    <a:pt x="333001" y="129105"/>
                  </a:lnTo>
                  <a:close/>
                  <a:moveTo>
                    <a:pt x="228265" y="129105"/>
                  </a:moveTo>
                  <a:lnTo>
                    <a:pt x="228265" y="219737"/>
                  </a:lnTo>
                  <a:lnTo>
                    <a:pt x="250807" y="219737"/>
                  </a:lnTo>
                  <a:lnTo>
                    <a:pt x="263614" y="129105"/>
                  </a:lnTo>
                  <a:close/>
                  <a:moveTo>
                    <a:pt x="157021" y="129105"/>
                  </a:moveTo>
                  <a:lnTo>
                    <a:pt x="175826" y="219737"/>
                  </a:lnTo>
                  <a:lnTo>
                    <a:pt x="195129" y="219737"/>
                  </a:lnTo>
                  <a:lnTo>
                    <a:pt x="195129" y="129105"/>
                  </a:lnTo>
                  <a:close/>
                  <a:moveTo>
                    <a:pt x="93087" y="129105"/>
                  </a:moveTo>
                  <a:lnTo>
                    <a:pt x="117372" y="219737"/>
                  </a:lnTo>
                  <a:lnTo>
                    <a:pt x="141984" y="219737"/>
                  </a:lnTo>
                  <a:lnTo>
                    <a:pt x="123179" y="129105"/>
                  </a:lnTo>
                  <a:close/>
                  <a:moveTo>
                    <a:pt x="58494" y="0"/>
                  </a:moveTo>
                  <a:lnTo>
                    <a:pt x="84208" y="95969"/>
                  </a:lnTo>
                  <a:lnTo>
                    <a:pt x="354346" y="95969"/>
                  </a:lnTo>
                  <a:lnTo>
                    <a:pt x="354346" y="97437"/>
                  </a:lnTo>
                  <a:cubicBezTo>
                    <a:pt x="356087" y="96136"/>
                    <a:pt x="357928" y="96353"/>
                    <a:pt x="359747" y="96905"/>
                  </a:cubicBezTo>
                  <a:lnTo>
                    <a:pt x="360371" y="97095"/>
                  </a:lnTo>
                  <a:cubicBezTo>
                    <a:pt x="368954" y="99700"/>
                    <a:pt x="373801" y="108770"/>
                    <a:pt x="371196" y="117354"/>
                  </a:cubicBezTo>
                  <a:lnTo>
                    <a:pt x="333339" y="242097"/>
                  </a:lnTo>
                  <a:cubicBezTo>
                    <a:pt x="331591" y="247858"/>
                    <a:pt x="326929" y="251935"/>
                    <a:pt x="321206" y="252122"/>
                  </a:cubicBezTo>
                  <a:lnTo>
                    <a:pt x="321206" y="252873"/>
                  </a:lnTo>
                  <a:lnTo>
                    <a:pt x="313576" y="252873"/>
                  </a:lnTo>
                  <a:cubicBezTo>
                    <a:pt x="313378" y="253010"/>
                    <a:pt x="313229" y="252967"/>
                    <a:pt x="313080" y="252922"/>
                  </a:cubicBezTo>
                  <a:lnTo>
                    <a:pt x="312919" y="252873"/>
                  </a:lnTo>
                  <a:lnTo>
                    <a:pt x="126251" y="252873"/>
                  </a:lnTo>
                  <a:lnTo>
                    <a:pt x="133971" y="281687"/>
                  </a:lnTo>
                  <a:lnTo>
                    <a:pt x="321075" y="281687"/>
                  </a:lnTo>
                  <a:lnTo>
                    <a:pt x="321075" y="314823"/>
                  </a:lnTo>
                  <a:lnTo>
                    <a:pt x="318480" y="314823"/>
                  </a:lnTo>
                  <a:cubicBezTo>
                    <a:pt x="329614" y="318311"/>
                    <a:pt x="336414" y="328969"/>
                    <a:pt x="336414" y="341215"/>
                  </a:cubicBezTo>
                  <a:cubicBezTo>
                    <a:pt x="336414" y="359094"/>
                    <a:pt x="321920" y="373588"/>
                    <a:pt x="304041" y="373588"/>
                  </a:cubicBezTo>
                  <a:cubicBezTo>
                    <a:pt x="286162" y="373588"/>
                    <a:pt x="271668" y="359094"/>
                    <a:pt x="271668" y="341215"/>
                  </a:cubicBezTo>
                  <a:cubicBezTo>
                    <a:pt x="271668" y="328969"/>
                    <a:pt x="278468" y="318311"/>
                    <a:pt x="289602" y="314823"/>
                  </a:cubicBezTo>
                  <a:lnTo>
                    <a:pt x="142850" y="314823"/>
                  </a:lnTo>
                  <a:lnTo>
                    <a:pt x="143397" y="316865"/>
                  </a:lnTo>
                  <a:cubicBezTo>
                    <a:pt x="151629" y="321811"/>
                    <a:pt x="156401" y="330956"/>
                    <a:pt x="156401" y="341215"/>
                  </a:cubicBezTo>
                  <a:cubicBezTo>
                    <a:pt x="156401" y="359094"/>
                    <a:pt x="141907" y="373588"/>
                    <a:pt x="124028" y="373588"/>
                  </a:cubicBezTo>
                  <a:cubicBezTo>
                    <a:pt x="106149" y="373588"/>
                    <a:pt x="91655" y="359094"/>
                    <a:pt x="91655" y="341215"/>
                  </a:cubicBezTo>
                  <a:cubicBezTo>
                    <a:pt x="91655" y="329356"/>
                    <a:pt x="98032" y="318986"/>
                    <a:pt x="108649" y="315212"/>
                  </a:cubicBezTo>
                  <a:lnTo>
                    <a:pt x="33542" y="34909"/>
                  </a:lnTo>
                  <a:lnTo>
                    <a:pt x="0" y="34909"/>
                  </a:lnTo>
                  <a:lnTo>
                    <a:pt x="0" y="1773"/>
                  </a:lnTo>
                  <a:lnTo>
                    <a:pt x="51879" y="177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5" name="Right Triangle 17">
              <a:extLst>
                <a:ext uri="{FF2B5EF4-FFF2-40B4-BE49-F238E27FC236}">
                  <a16:creationId xmlns:a16="http://schemas.microsoft.com/office/drawing/2014/main" id="{77DDB8F0-C9F5-4A13-8CE6-3F8D59415E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63473" y="4578026"/>
              <a:ext cx="478148" cy="569324"/>
            </a:xfrm>
            <a:custGeom>
              <a:avLst/>
              <a:gdLst/>
              <a:ahLst/>
              <a:cxnLst/>
              <a:rect l="l" t="t" r="r" b="b"/>
              <a:pathLst>
                <a:path w="2721114" h="3240000">
                  <a:moveTo>
                    <a:pt x="1999321" y="2603448"/>
                  </a:moveTo>
                  <a:lnTo>
                    <a:pt x="1999321" y="2772810"/>
                  </a:lnTo>
                  <a:lnTo>
                    <a:pt x="2528507" y="2772810"/>
                  </a:lnTo>
                  <a:lnTo>
                    <a:pt x="2528507" y="2603448"/>
                  </a:lnTo>
                  <a:close/>
                  <a:moveTo>
                    <a:pt x="2263914" y="2230929"/>
                  </a:moveTo>
                  <a:cubicBezTo>
                    <a:pt x="2516419" y="2230929"/>
                    <a:pt x="2721114" y="2435624"/>
                    <a:pt x="2721114" y="2688129"/>
                  </a:cubicBezTo>
                  <a:cubicBezTo>
                    <a:pt x="2721114" y="2940634"/>
                    <a:pt x="2516419" y="3145329"/>
                    <a:pt x="2263914" y="3145329"/>
                  </a:cubicBezTo>
                  <a:cubicBezTo>
                    <a:pt x="2011409" y="3145329"/>
                    <a:pt x="1806714" y="2940634"/>
                    <a:pt x="1806714" y="2688129"/>
                  </a:cubicBezTo>
                  <a:cubicBezTo>
                    <a:pt x="1806714" y="2435624"/>
                    <a:pt x="2011409" y="2230929"/>
                    <a:pt x="2263914" y="2230929"/>
                  </a:cubicBezTo>
                  <a:close/>
                  <a:moveTo>
                    <a:pt x="1576134" y="17032"/>
                  </a:moveTo>
                  <a:lnTo>
                    <a:pt x="2276728" y="17032"/>
                  </a:lnTo>
                  <a:lnTo>
                    <a:pt x="2276728" y="17033"/>
                  </a:lnTo>
                  <a:lnTo>
                    <a:pt x="1576135" y="17033"/>
                  </a:lnTo>
                  <a:close/>
                  <a:moveTo>
                    <a:pt x="0" y="17032"/>
                  </a:moveTo>
                  <a:lnTo>
                    <a:pt x="1321887" y="17032"/>
                  </a:lnTo>
                  <a:lnTo>
                    <a:pt x="1321887" y="996125"/>
                  </a:lnTo>
                  <a:lnTo>
                    <a:pt x="2276728" y="996125"/>
                  </a:lnTo>
                  <a:lnTo>
                    <a:pt x="2276728" y="2160187"/>
                  </a:lnTo>
                  <a:cubicBezTo>
                    <a:pt x="1979345" y="2161001"/>
                    <a:pt x="1738579" y="2402384"/>
                    <a:pt x="1738579" y="2700000"/>
                  </a:cubicBezTo>
                  <a:cubicBezTo>
                    <a:pt x="1738579" y="2997617"/>
                    <a:pt x="1979345" y="3238999"/>
                    <a:pt x="2276728" y="3239814"/>
                  </a:cubicBezTo>
                  <a:lnTo>
                    <a:pt x="2276728" y="3240000"/>
                  </a:lnTo>
                  <a:lnTo>
                    <a:pt x="0" y="3240000"/>
                  </a:lnTo>
                  <a:close/>
                  <a:moveTo>
                    <a:pt x="1436085" y="0"/>
                  </a:moveTo>
                  <a:lnTo>
                    <a:pt x="2287664" y="888809"/>
                  </a:lnTo>
                  <a:lnTo>
                    <a:pt x="1436085" y="88880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6" name="Right Triangle 17">
              <a:extLst>
                <a:ext uri="{FF2B5EF4-FFF2-40B4-BE49-F238E27FC236}">
                  <a16:creationId xmlns:a16="http://schemas.microsoft.com/office/drawing/2014/main" id="{80E8A39D-B046-4CC4-98E5-D1468763AB5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88431" y="4578026"/>
              <a:ext cx="478148" cy="569324"/>
            </a:xfrm>
            <a:custGeom>
              <a:avLst/>
              <a:gdLst/>
              <a:ahLst/>
              <a:cxnLst/>
              <a:rect l="l" t="t" r="r" b="b"/>
              <a:pathLst>
                <a:path w="2721114" h="3240000">
                  <a:moveTo>
                    <a:pt x="2179233" y="2431577"/>
                  </a:moveTo>
                  <a:lnTo>
                    <a:pt x="2179233" y="2611489"/>
                  </a:lnTo>
                  <a:lnTo>
                    <a:pt x="1999321" y="2611489"/>
                  </a:lnTo>
                  <a:lnTo>
                    <a:pt x="1999321" y="2780851"/>
                  </a:lnTo>
                  <a:lnTo>
                    <a:pt x="2179233" y="2780851"/>
                  </a:lnTo>
                  <a:lnTo>
                    <a:pt x="2179233" y="2960763"/>
                  </a:lnTo>
                  <a:lnTo>
                    <a:pt x="2348595" y="2960763"/>
                  </a:lnTo>
                  <a:lnTo>
                    <a:pt x="2348595" y="2780851"/>
                  </a:lnTo>
                  <a:lnTo>
                    <a:pt x="2528507" y="2780851"/>
                  </a:lnTo>
                  <a:lnTo>
                    <a:pt x="2528507" y="2611489"/>
                  </a:lnTo>
                  <a:lnTo>
                    <a:pt x="2348595" y="2611489"/>
                  </a:lnTo>
                  <a:lnTo>
                    <a:pt x="2348595" y="2431577"/>
                  </a:lnTo>
                  <a:close/>
                  <a:moveTo>
                    <a:pt x="2263914" y="2238970"/>
                  </a:moveTo>
                  <a:cubicBezTo>
                    <a:pt x="2516419" y="2238970"/>
                    <a:pt x="2721114" y="2443665"/>
                    <a:pt x="2721114" y="2696170"/>
                  </a:cubicBezTo>
                  <a:cubicBezTo>
                    <a:pt x="2721114" y="2948675"/>
                    <a:pt x="2516419" y="3153370"/>
                    <a:pt x="2263914" y="3153370"/>
                  </a:cubicBezTo>
                  <a:cubicBezTo>
                    <a:pt x="2011409" y="3153370"/>
                    <a:pt x="1806714" y="2948675"/>
                    <a:pt x="1806714" y="2696170"/>
                  </a:cubicBezTo>
                  <a:cubicBezTo>
                    <a:pt x="1806714" y="2443665"/>
                    <a:pt x="2011409" y="2238970"/>
                    <a:pt x="2263914" y="2238970"/>
                  </a:cubicBezTo>
                  <a:close/>
                  <a:moveTo>
                    <a:pt x="1576134" y="17032"/>
                  </a:moveTo>
                  <a:lnTo>
                    <a:pt x="2276728" y="17032"/>
                  </a:lnTo>
                  <a:lnTo>
                    <a:pt x="2276728" y="17033"/>
                  </a:lnTo>
                  <a:lnTo>
                    <a:pt x="1576135" y="17033"/>
                  </a:lnTo>
                  <a:close/>
                  <a:moveTo>
                    <a:pt x="0" y="17032"/>
                  </a:moveTo>
                  <a:lnTo>
                    <a:pt x="1321887" y="17032"/>
                  </a:lnTo>
                  <a:lnTo>
                    <a:pt x="1321887" y="996125"/>
                  </a:lnTo>
                  <a:lnTo>
                    <a:pt x="2276728" y="996125"/>
                  </a:lnTo>
                  <a:lnTo>
                    <a:pt x="2276728" y="2160187"/>
                  </a:lnTo>
                  <a:cubicBezTo>
                    <a:pt x="1979345" y="2161001"/>
                    <a:pt x="1738579" y="2402384"/>
                    <a:pt x="1738579" y="2700000"/>
                  </a:cubicBezTo>
                  <a:cubicBezTo>
                    <a:pt x="1738579" y="2997617"/>
                    <a:pt x="1979345" y="3238999"/>
                    <a:pt x="2276728" y="3239814"/>
                  </a:cubicBezTo>
                  <a:lnTo>
                    <a:pt x="2276728" y="3240000"/>
                  </a:lnTo>
                  <a:lnTo>
                    <a:pt x="0" y="3240000"/>
                  </a:lnTo>
                  <a:close/>
                  <a:moveTo>
                    <a:pt x="1436085" y="0"/>
                  </a:moveTo>
                  <a:lnTo>
                    <a:pt x="2287664" y="888809"/>
                  </a:lnTo>
                  <a:lnTo>
                    <a:pt x="1436085" y="88880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7" name="Right Triangle 17">
              <a:extLst>
                <a:ext uri="{FF2B5EF4-FFF2-40B4-BE49-F238E27FC236}">
                  <a16:creationId xmlns:a16="http://schemas.microsoft.com/office/drawing/2014/main" id="{4544D252-0506-4E84-B953-F003BB49C6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238515" y="4578026"/>
              <a:ext cx="478148" cy="569324"/>
            </a:xfrm>
            <a:custGeom>
              <a:avLst/>
              <a:gdLst/>
              <a:ahLst/>
              <a:cxnLst/>
              <a:rect l="l" t="t" r="r" b="b"/>
              <a:pathLst>
                <a:path w="2721114" h="3240000">
                  <a:moveTo>
                    <a:pt x="2136698" y="2449196"/>
                  </a:moveTo>
                  <a:lnTo>
                    <a:pt x="2016940" y="2568954"/>
                  </a:lnTo>
                  <a:lnTo>
                    <a:pt x="2144156" y="2696170"/>
                  </a:lnTo>
                  <a:lnTo>
                    <a:pt x="2016940" y="2823386"/>
                  </a:lnTo>
                  <a:lnTo>
                    <a:pt x="2136698" y="2943144"/>
                  </a:lnTo>
                  <a:lnTo>
                    <a:pt x="2263914" y="2815928"/>
                  </a:lnTo>
                  <a:lnTo>
                    <a:pt x="2391130" y="2943144"/>
                  </a:lnTo>
                  <a:lnTo>
                    <a:pt x="2510888" y="2823386"/>
                  </a:lnTo>
                  <a:lnTo>
                    <a:pt x="2383672" y="2696170"/>
                  </a:lnTo>
                  <a:lnTo>
                    <a:pt x="2510888" y="2568954"/>
                  </a:lnTo>
                  <a:lnTo>
                    <a:pt x="2391130" y="2449196"/>
                  </a:lnTo>
                  <a:lnTo>
                    <a:pt x="2263914" y="2576412"/>
                  </a:lnTo>
                  <a:close/>
                  <a:moveTo>
                    <a:pt x="2263914" y="2238970"/>
                  </a:moveTo>
                  <a:cubicBezTo>
                    <a:pt x="2516419" y="2238970"/>
                    <a:pt x="2721114" y="2443665"/>
                    <a:pt x="2721114" y="2696170"/>
                  </a:cubicBezTo>
                  <a:cubicBezTo>
                    <a:pt x="2721114" y="2948675"/>
                    <a:pt x="2516419" y="3153370"/>
                    <a:pt x="2263914" y="3153370"/>
                  </a:cubicBezTo>
                  <a:cubicBezTo>
                    <a:pt x="2011409" y="3153370"/>
                    <a:pt x="1806714" y="2948675"/>
                    <a:pt x="1806714" y="2696170"/>
                  </a:cubicBezTo>
                  <a:cubicBezTo>
                    <a:pt x="1806714" y="2443665"/>
                    <a:pt x="2011409" y="2238970"/>
                    <a:pt x="2263914" y="2238970"/>
                  </a:cubicBezTo>
                  <a:close/>
                  <a:moveTo>
                    <a:pt x="1576134" y="17032"/>
                  </a:moveTo>
                  <a:lnTo>
                    <a:pt x="2276728" y="17032"/>
                  </a:lnTo>
                  <a:lnTo>
                    <a:pt x="2276728" y="17033"/>
                  </a:lnTo>
                  <a:lnTo>
                    <a:pt x="1576135" y="17033"/>
                  </a:lnTo>
                  <a:close/>
                  <a:moveTo>
                    <a:pt x="0" y="17032"/>
                  </a:moveTo>
                  <a:lnTo>
                    <a:pt x="1321887" y="17032"/>
                  </a:lnTo>
                  <a:lnTo>
                    <a:pt x="1321887" y="996125"/>
                  </a:lnTo>
                  <a:lnTo>
                    <a:pt x="2276728" y="996125"/>
                  </a:lnTo>
                  <a:lnTo>
                    <a:pt x="2276728" y="2160187"/>
                  </a:lnTo>
                  <a:cubicBezTo>
                    <a:pt x="1979345" y="2161001"/>
                    <a:pt x="1738579" y="2402384"/>
                    <a:pt x="1738579" y="2700000"/>
                  </a:cubicBezTo>
                  <a:cubicBezTo>
                    <a:pt x="1738579" y="2997617"/>
                    <a:pt x="1979345" y="3238999"/>
                    <a:pt x="2276728" y="3239814"/>
                  </a:cubicBezTo>
                  <a:lnTo>
                    <a:pt x="2276728" y="3240000"/>
                  </a:lnTo>
                  <a:lnTo>
                    <a:pt x="0" y="3240000"/>
                  </a:lnTo>
                  <a:close/>
                  <a:moveTo>
                    <a:pt x="1436085" y="0"/>
                  </a:moveTo>
                  <a:lnTo>
                    <a:pt x="2287664" y="888809"/>
                  </a:lnTo>
                  <a:lnTo>
                    <a:pt x="1436085" y="88880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8" name="Oval 44">
              <a:extLst>
                <a:ext uri="{FF2B5EF4-FFF2-40B4-BE49-F238E27FC236}">
                  <a16:creationId xmlns:a16="http://schemas.microsoft.com/office/drawing/2014/main" id="{D313B0FE-29F3-424C-B676-697408BFDA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113556" y="4578026"/>
              <a:ext cx="478148" cy="569324"/>
            </a:xfrm>
            <a:custGeom>
              <a:avLst/>
              <a:gdLst/>
              <a:ahLst/>
              <a:cxnLst/>
              <a:rect l="l" t="t" r="r" b="b"/>
              <a:pathLst>
                <a:path w="2721114" h="3240000">
                  <a:moveTo>
                    <a:pt x="2519839" y="2469622"/>
                  </a:moveTo>
                  <a:lnTo>
                    <a:pt x="2201779" y="2787682"/>
                  </a:lnTo>
                  <a:lnTo>
                    <a:pt x="2003023" y="2588926"/>
                  </a:lnTo>
                  <a:lnTo>
                    <a:pt x="1901669" y="2690281"/>
                  </a:lnTo>
                  <a:lnTo>
                    <a:pt x="2203868" y="2992480"/>
                  </a:lnTo>
                  <a:lnTo>
                    <a:pt x="2305222" y="2891125"/>
                  </a:lnTo>
                  <a:lnTo>
                    <a:pt x="2303133" y="2889037"/>
                  </a:lnTo>
                  <a:lnTo>
                    <a:pt x="2621194" y="2570977"/>
                  </a:lnTo>
                  <a:close/>
                  <a:moveTo>
                    <a:pt x="2263914" y="2238970"/>
                  </a:moveTo>
                  <a:cubicBezTo>
                    <a:pt x="2516419" y="2238970"/>
                    <a:pt x="2721114" y="2443665"/>
                    <a:pt x="2721114" y="2696170"/>
                  </a:cubicBezTo>
                  <a:cubicBezTo>
                    <a:pt x="2721114" y="2948675"/>
                    <a:pt x="2516419" y="3153370"/>
                    <a:pt x="2263914" y="3153370"/>
                  </a:cubicBezTo>
                  <a:cubicBezTo>
                    <a:pt x="2011409" y="3153370"/>
                    <a:pt x="1806714" y="2948675"/>
                    <a:pt x="1806714" y="2696170"/>
                  </a:cubicBezTo>
                  <a:cubicBezTo>
                    <a:pt x="1806714" y="2443665"/>
                    <a:pt x="2011409" y="2238970"/>
                    <a:pt x="2263914" y="2238970"/>
                  </a:cubicBezTo>
                  <a:close/>
                  <a:moveTo>
                    <a:pt x="1576134" y="17032"/>
                  </a:moveTo>
                  <a:lnTo>
                    <a:pt x="2276728" y="17032"/>
                  </a:lnTo>
                  <a:lnTo>
                    <a:pt x="2276728" y="17033"/>
                  </a:lnTo>
                  <a:lnTo>
                    <a:pt x="1576135" y="17033"/>
                  </a:lnTo>
                  <a:close/>
                  <a:moveTo>
                    <a:pt x="0" y="17032"/>
                  </a:moveTo>
                  <a:lnTo>
                    <a:pt x="1321887" y="17032"/>
                  </a:lnTo>
                  <a:lnTo>
                    <a:pt x="1321887" y="996125"/>
                  </a:lnTo>
                  <a:lnTo>
                    <a:pt x="2276728" y="996125"/>
                  </a:lnTo>
                  <a:lnTo>
                    <a:pt x="2276728" y="2160187"/>
                  </a:lnTo>
                  <a:cubicBezTo>
                    <a:pt x="1979345" y="2161001"/>
                    <a:pt x="1738579" y="2402384"/>
                    <a:pt x="1738579" y="2700000"/>
                  </a:cubicBezTo>
                  <a:cubicBezTo>
                    <a:pt x="1738579" y="2997617"/>
                    <a:pt x="1979345" y="3238999"/>
                    <a:pt x="2276728" y="3239814"/>
                  </a:cubicBezTo>
                  <a:lnTo>
                    <a:pt x="2276728" y="3240000"/>
                  </a:lnTo>
                  <a:lnTo>
                    <a:pt x="0" y="3240000"/>
                  </a:lnTo>
                  <a:close/>
                  <a:moveTo>
                    <a:pt x="1436085" y="0"/>
                  </a:moveTo>
                  <a:lnTo>
                    <a:pt x="2287664" y="888809"/>
                  </a:lnTo>
                  <a:lnTo>
                    <a:pt x="1436085" y="88880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</p:spTree>
    <p:extLst>
      <p:ext uri="{BB962C8B-B14F-4D97-AF65-F5344CB8AC3E}">
        <p14:creationId xmlns:p14="http://schemas.microsoft.com/office/powerpoint/2010/main" val="2409538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C3A216A4-2E1F-4B56-933D-3BBC248FA854}"/>
              </a:ext>
            </a:extLst>
          </p:cNvPr>
          <p:cNvSpPr txBox="1">
            <a:spLocks/>
          </p:cNvSpPr>
          <p:nvPr/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微软雅黑" pitchFamily="34" charset="-122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微软雅黑" pitchFamily="34" charset="-122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微软雅黑" pitchFamily="34" charset="-122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微软雅黑" pitchFamily="34" charset="-122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微软雅黑" pitchFamily="34" charset="-122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Fully Editable Icon Sets: B</a:t>
            </a:r>
          </a:p>
        </p:txBody>
      </p:sp>
      <p:grpSp>
        <p:nvGrpSpPr>
          <p:cNvPr id="49" name="Grupo 48">
            <a:extLst>
              <a:ext uri="{FF2B5EF4-FFF2-40B4-BE49-F238E27FC236}">
                <a16:creationId xmlns:a16="http://schemas.microsoft.com/office/drawing/2014/main" id="{689B1445-3F60-489F-BEE0-53C9AF40F122}"/>
              </a:ext>
            </a:extLst>
          </p:cNvPr>
          <p:cNvGrpSpPr/>
          <p:nvPr/>
        </p:nvGrpSpPr>
        <p:grpSpPr>
          <a:xfrm>
            <a:off x="3059832" y="1131590"/>
            <a:ext cx="5630098" cy="3672408"/>
            <a:chOff x="4242330" y="1447239"/>
            <a:chExt cx="7331363" cy="4782111"/>
          </a:xfrm>
        </p:grpSpPr>
        <p:sp>
          <p:nvSpPr>
            <p:cNvPr id="4" name="Isosceles Triangle 68">
              <a:extLst>
                <a:ext uri="{FF2B5EF4-FFF2-40B4-BE49-F238E27FC236}">
                  <a16:creationId xmlns:a16="http://schemas.microsoft.com/office/drawing/2014/main" id="{259D2AEE-6DE7-44B2-BFD4-B77857AB09A2}"/>
                </a:ext>
              </a:extLst>
            </p:cNvPr>
            <p:cNvSpPr/>
            <p:nvPr/>
          </p:nvSpPr>
          <p:spPr>
            <a:xfrm rot="10800000">
              <a:off x="7871934" y="4610240"/>
              <a:ext cx="220703" cy="687310"/>
            </a:xfrm>
            <a:custGeom>
              <a:avLst/>
              <a:gdLst/>
              <a:ahLst/>
              <a:cxnLst/>
              <a:rect l="l" t="t" r="r" b="b"/>
              <a:pathLst>
                <a:path w="1040400" h="3240000">
                  <a:moveTo>
                    <a:pt x="41345" y="940666"/>
                  </a:moveTo>
                  <a:lnTo>
                    <a:pt x="1242" y="653403"/>
                  </a:lnTo>
                  <a:lnTo>
                    <a:pt x="0" y="653403"/>
                  </a:lnTo>
                  <a:lnTo>
                    <a:pt x="1057" y="652077"/>
                  </a:lnTo>
                  <a:lnTo>
                    <a:pt x="447" y="647712"/>
                  </a:lnTo>
                  <a:lnTo>
                    <a:pt x="4531" y="647712"/>
                  </a:lnTo>
                  <a:lnTo>
                    <a:pt x="520200" y="0"/>
                  </a:lnTo>
                  <a:lnTo>
                    <a:pt x="659109" y="174478"/>
                  </a:lnTo>
                  <a:close/>
                  <a:moveTo>
                    <a:pt x="101622" y="1372451"/>
                  </a:moveTo>
                  <a:lnTo>
                    <a:pt x="61820" y="1087335"/>
                  </a:lnTo>
                  <a:lnTo>
                    <a:pt x="728036" y="261055"/>
                  </a:lnTo>
                  <a:lnTo>
                    <a:pt x="870500" y="439998"/>
                  </a:lnTo>
                  <a:lnTo>
                    <a:pt x="860164" y="431664"/>
                  </a:lnTo>
                  <a:close/>
                  <a:moveTo>
                    <a:pt x="161365" y="1800403"/>
                  </a:moveTo>
                  <a:lnTo>
                    <a:pt x="122098" y="1519120"/>
                  </a:lnTo>
                  <a:lnTo>
                    <a:pt x="930953" y="515931"/>
                  </a:lnTo>
                  <a:lnTo>
                    <a:pt x="1035869" y="647712"/>
                  </a:lnTo>
                  <a:lnTo>
                    <a:pt x="1039954" y="647712"/>
                  </a:lnTo>
                  <a:lnTo>
                    <a:pt x="1039345" y="652078"/>
                  </a:lnTo>
                  <a:lnTo>
                    <a:pt x="1040400" y="653403"/>
                  </a:lnTo>
                  <a:lnTo>
                    <a:pt x="1039160" y="653403"/>
                  </a:lnTo>
                  <a:lnTo>
                    <a:pt x="1029316" y="723920"/>
                  </a:lnTo>
                  <a:close/>
                  <a:moveTo>
                    <a:pt x="217894" y="2205330"/>
                  </a:moveTo>
                  <a:lnTo>
                    <a:pt x="181840" y="1947070"/>
                  </a:lnTo>
                  <a:lnTo>
                    <a:pt x="1000266" y="932012"/>
                  </a:lnTo>
                  <a:lnTo>
                    <a:pt x="949113" y="1298429"/>
                  </a:lnTo>
                  <a:close/>
                  <a:moveTo>
                    <a:pt x="330192" y="2564220"/>
                  </a:moveTo>
                  <a:lnTo>
                    <a:pt x="267995" y="2564220"/>
                  </a:lnTo>
                  <a:lnTo>
                    <a:pt x="237100" y="2342912"/>
                  </a:lnTo>
                  <a:lnTo>
                    <a:pt x="242309" y="2347112"/>
                  </a:lnTo>
                  <a:lnTo>
                    <a:pt x="920063" y="1506522"/>
                  </a:lnTo>
                  <a:lnTo>
                    <a:pt x="865005" y="1900914"/>
                  </a:lnTo>
                  <a:close/>
                  <a:moveTo>
                    <a:pt x="772406" y="2564220"/>
                  </a:moveTo>
                  <a:lnTo>
                    <a:pt x="468924" y="2564220"/>
                  </a:lnTo>
                  <a:lnTo>
                    <a:pt x="835955" y="2109008"/>
                  </a:lnTo>
                  <a:close/>
                  <a:moveTo>
                    <a:pt x="892044" y="3240000"/>
                  </a:moveTo>
                  <a:lnTo>
                    <a:pt x="148356" y="3240000"/>
                  </a:lnTo>
                  <a:lnTo>
                    <a:pt x="276144" y="2663936"/>
                  </a:lnTo>
                  <a:lnTo>
                    <a:pt x="764256" y="266393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" name="Rectangle 9">
              <a:extLst>
                <a:ext uri="{FF2B5EF4-FFF2-40B4-BE49-F238E27FC236}">
                  <a16:creationId xmlns:a16="http://schemas.microsoft.com/office/drawing/2014/main" id="{421ACE1E-A2E1-40C9-8B1E-C5EE3B036D24}"/>
                </a:ext>
              </a:extLst>
            </p:cNvPr>
            <p:cNvSpPr/>
            <p:nvPr/>
          </p:nvSpPr>
          <p:spPr>
            <a:xfrm>
              <a:off x="8435540" y="4689594"/>
              <a:ext cx="529466" cy="528605"/>
            </a:xfrm>
            <a:custGeom>
              <a:avLst/>
              <a:gdLst/>
              <a:ahLst/>
              <a:cxnLst/>
              <a:rect l="l" t="t" r="r" b="b"/>
              <a:pathLst>
                <a:path w="3228210" h="3222968">
                  <a:moveTo>
                    <a:pt x="1619999" y="642446"/>
                  </a:moveTo>
                  <a:lnTo>
                    <a:pt x="2664115" y="1686562"/>
                  </a:lnTo>
                  <a:lnTo>
                    <a:pt x="2664116" y="1686562"/>
                  </a:lnTo>
                  <a:lnTo>
                    <a:pt x="2664116" y="3222968"/>
                  </a:lnTo>
                  <a:lnTo>
                    <a:pt x="2015013" y="3222968"/>
                  </a:lnTo>
                  <a:lnTo>
                    <a:pt x="2015013" y="2511495"/>
                  </a:lnTo>
                  <a:cubicBezTo>
                    <a:pt x="2015013" y="2399422"/>
                    <a:pt x="1924159" y="2308568"/>
                    <a:pt x="1812086" y="2308568"/>
                  </a:cubicBezTo>
                  <a:lnTo>
                    <a:pt x="1427912" y="2308568"/>
                  </a:lnTo>
                  <a:cubicBezTo>
                    <a:pt x="1315839" y="2308568"/>
                    <a:pt x="1224985" y="2399422"/>
                    <a:pt x="1224985" y="2511495"/>
                  </a:cubicBezTo>
                  <a:lnTo>
                    <a:pt x="1224985" y="3222968"/>
                  </a:lnTo>
                  <a:lnTo>
                    <a:pt x="575882" y="3222968"/>
                  </a:lnTo>
                  <a:lnTo>
                    <a:pt x="575882" y="1686562"/>
                  </a:lnTo>
                  <a:lnTo>
                    <a:pt x="575884" y="1686562"/>
                  </a:lnTo>
                  <a:close/>
                  <a:moveTo>
                    <a:pt x="509997" y="122689"/>
                  </a:moveTo>
                  <a:lnTo>
                    <a:pt x="942045" y="122689"/>
                  </a:lnTo>
                  <a:lnTo>
                    <a:pt x="942045" y="542556"/>
                  </a:lnTo>
                  <a:lnTo>
                    <a:pt x="509997" y="974604"/>
                  </a:lnTo>
                  <a:close/>
                  <a:moveTo>
                    <a:pt x="1620001" y="7099"/>
                  </a:moveTo>
                  <a:lnTo>
                    <a:pt x="3228210" y="1686560"/>
                  </a:lnTo>
                  <a:lnTo>
                    <a:pt x="2900441" y="1686560"/>
                  </a:lnTo>
                  <a:lnTo>
                    <a:pt x="1620001" y="349390"/>
                  </a:lnTo>
                  <a:close/>
                  <a:moveTo>
                    <a:pt x="1619999" y="0"/>
                  </a:moveTo>
                  <a:lnTo>
                    <a:pt x="1619999" y="342291"/>
                  </a:lnTo>
                  <a:lnTo>
                    <a:pt x="330172" y="1679462"/>
                  </a:lnTo>
                  <a:lnTo>
                    <a:pt x="0" y="167946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" name="Isosceles Triangle 8">
              <a:extLst>
                <a:ext uri="{FF2B5EF4-FFF2-40B4-BE49-F238E27FC236}">
                  <a16:creationId xmlns:a16="http://schemas.microsoft.com/office/drawing/2014/main" id="{62E2F820-E3A9-432C-B8F5-E9E38D4C400F}"/>
                </a:ext>
              </a:extLst>
            </p:cNvPr>
            <p:cNvSpPr/>
            <p:nvPr/>
          </p:nvSpPr>
          <p:spPr>
            <a:xfrm rot="16200000">
              <a:off x="4359308" y="3634371"/>
              <a:ext cx="444149" cy="529543"/>
            </a:xfrm>
            <a:custGeom>
              <a:avLst/>
              <a:gdLst/>
              <a:ahLst/>
              <a:cxnLst/>
              <a:rect l="l" t="t" r="r" b="b"/>
              <a:pathLst>
                <a:path w="2708011" h="3228660">
                  <a:moveTo>
                    <a:pt x="1895121" y="2005092"/>
                  </a:moveTo>
                  <a:cubicBezTo>
                    <a:pt x="1769067" y="2196199"/>
                    <a:pt x="1559641" y="2315968"/>
                    <a:pt x="1331007" y="2327705"/>
                  </a:cubicBezTo>
                  <a:cubicBezTo>
                    <a:pt x="1102373" y="2339443"/>
                    <a:pt x="881783" y="2241749"/>
                    <a:pt x="736821" y="2064556"/>
                  </a:cubicBezTo>
                  <a:lnTo>
                    <a:pt x="885891" y="1942602"/>
                  </a:lnTo>
                  <a:cubicBezTo>
                    <a:pt x="992076" y="2072396"/>
                    <a:pt x="1153658" y="2143956"/>
                    <a:pt x="1321132" y="2135359"/>
                  </a:cubicBezTo>
                  <a:cubicBezTo>
                    <a:pt x="1488607" y="2126761"/>
                    <a:pt x="1642011" y="2039030"/>
                    <a:pt x="1734346" y="1899045"/>
                  </a:cubicBezTo>
                  <a:close/>
                  <a:moveTo>
                    <a:pt x="2315256" y="2179725"/>
                  </a:moveTo>
                  <a:cubicBezTo>
                    <a:pt x="2124977" y="2519973"/>
                    <a:pt x="1777729" y="2743099"/>
                    <a:pt x="1389179" y="2774782"/>
                  </a:cubicBezTo>
                  <a:cubicBezTo>
                    <a:pt x="1000629" y="2806465"/>
                    <a:pt x="621821" y="2642541"/>
                    <a:pt x="378934" y="2337614"/>
                  </a:cubicBezTo>
                  <a:lnTo>
                    <a:pt x="519502" y="2225645"/>
                  </a:lnTo>
                  <a:cubicBezTo>
                    <a:pt x="725082" y="2483736"/>
                    <a:pt x="1045705" y="2622480"/>
                    <a:pt x="1374574" y="2595664"/>
                  </a:cubicBezTo>
                  <a:cubicBezTo>
                    <a:pt x="1703443" y="2568848"/>
                    <a:pt x="1997353" y="2379994"/>
                    <a:pt x="2158406" y="2092008"/>
                  </a:cubicBezTo>
                  <a:close/>
                  <a:moveTo>
                    <a:pt x="2315941" y="1615003"/>
                  </a:moveTo>
                  <a:lnTo>
                    <a:pt x="272242" y="1615003"/>
                  </a:lnTo>
                  <a:lnTo>
                    <a:pt x="872561" y="666216"/>
                  </a:lnTo>
                  <a:lnTo>
                    <a:pt x="872561" y="219906"/>
                  </a:lnTo>
                  <a:cubicBezTo>
                    <a:pt x="872561" y="98674"/>
                    <a:pt x="970839" y="396"/>
                    <a:pt x="1092071" y="396"/>
                  </a:cubicBezTo>
                  <a:lnTo>
                    <a:pt x="1293841" y="396"/>
                  </a:lnTo>
                  <a:lnTo>
                    <a:pt x="1294092" y="0"/>
                  </a:lnTo>
                  <a:lnTo>
                    <a:pt x="1294343" y="396"/>
                  </a:lnTo>
                  <a:lnTo>
                    <a:pt x="1470231" y="396"/>
                  </a:lnTo>
                  <a:cubicBezTo>
                    <a:pt x="1591463" y="396"/>
                    <a:pt x="1689741" y="98674"/>
                    <a:pt x="1689741" y="219906"/>
                  </a:cubicBezTo>
                  <a:lnTo>
                    <a:pt x="1689741" y="625313"/>
                  </a:lnTo>
                  <a:close/>
                  <a:moveTo>
                    <a:pt x="2708011" y="2399368"/>
                  </a:moveTo>
                  <a:cubicBezTo>
                    <a:pt x="2440740" y="2877288"/>
                    <a:pt x="1950128" y="3187847"/>
                    <a:pt x="1403807" y="3224932"/>
                  </a:cubicBezTo>
                  <a:cubicBezTo>
                    <a:pt x="857486" y="3262017"/>
                    <a:pt x="329406" y="3020609"/>
                    <a:pt x="0" y="2583191"/>
                  </a:cubicBezTo>
                  <a:lnTo>
                    <a:pt x="143153" y="2475389"/>
                  </a:lnTo>
                  <a:cubicBezTo>
                    <a:pt x="436120" y="2864419"/>
                    <a:pt x="905784" y="3079123"/>
                    <a:pt x="1391671" y="3046140"/>
                  </a:cubicBezTo>
                  <a:cubicBezTo>
                    <a:pt x="1877558" y="3013157"/>
                    <a:pt x="2313899" y="2736952"/>
                    <a:pt x="2551604" y="231189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" name="Donut 8">
              <a:extLst>
                <a:ext uri="{FF2B5EF4-FFF2-40B4-BE49-F238E27FC236}">
                  <a16:creationId xmlns:a16="http://schemas.microsoft.com/office/drawing/2014/main" id="{1356A5F7-96B6-44A2-975C-76A687CB464D}"/>
                </a:ext>
              </a:extLst>
            </p:cNvPr>
            <p:cNvSpPr/>
            <p:nvPr/>
          </p:nvSpPr>
          <p:spPr>
            <a:xfrm>
              <a:off x="9475134" y="3608548"/>
              <a:ext cx="486216" cy="581184"/>
            </a:xfrm>
            <a:custGeom>
              <a:avLst/>
              <a:gdLst/>
              <a:ahLst/>
              <a:cxnLst/>
              <a:rect l="l" t="t" r="r" b="b"/>
              <a:pathLst>
                <a:path w="2688046" h="3213079">
                  <a:moveTo>
                    <a:pt x="1056023" y="556744"/>
                  </a:moveTo>
                  <a:lnTo>
                    <a:pt x="1056023" y="906412"/>
                  </a:lnTo>
                  <a:cubicBezTo>
                    <a:pt x="641240" y="1029807"/>
                    <a:pt x="338989" y="1414134"/>
                    <a:pt x="338989" y="1869056"/>
                  </a:cubicBezTo>
                  <a:cubicBezTo>
                    <a:pt x="338989" y="2424121"/>
                    <a:pt x="788958" y="2874090"/>
                    <a:pt x="1344023" y="2874090"/>
                  </a:cubicBezTo>
                  <a:cubicBezTo>
                    <a:pt x="1899088" y="2874090"/>
                    <a:pt x="2349057" y="2424121"/>
                    <a:pt x="2349057" y="1869056"/>
                  </a:cubicBezTo>
                  <a:cubicBezTo>
                    <a:pt x="2349057" y="1414134"/>
                    <a:pt x="2046806" y="1029807"/>
                    <a:pt x="1632023" y="906412"/>
                  </a:cubicBezTo>
                  <a:lnTo>
                    <a:pt x="1632023" y="556744"/>
                  </a:lnTo>
                  <a:cubicBezTo>
                    <a:pt x="2235992" y="687900"/>
                    <a:pt x="2688046" y="1225687"/>
                    <a:pt x="2688046" y="1869056"/>
                  </a:cubicBezTo>
                  <a:cubicBezTo>
                    <a:pt x="2688046" y="2611339"/>
                    <a:pt x="2086306" y="3213079"/>
                    <a:pt x="1344023" y="3213079"/>
                  </a:cubicBezTo>
                  <a:cubicBezTo>
                    <a:pt x="601740" y="3213079"/>
                    <a:pt x="0" y="2611339"/>
                    <a:pt x="0" y="1869056"/>
                  </a:cubicBezTo>
                  <a:cubicBezTo>
                    <a:pt x="0" y="1225687"/>
                    <a:pt x="452054" y="687900"/>
                    <a:pt x="1056023" y="556744"/>
                  </a:cubicBezTo>
                  <a:close/>
                  <a:moveTo>
                    <a:pt x="1344023" y="0"/>
                  </a:moveTo>
                  <a:cubicBezTo>
                    <a:pt x="1443445" y="0"/>
                    <a:pt x="1524043" y="80598"/>
                    <a:pt x="1524043" y="180020"/>
                  </a:cubicBezTo>
                  <a:lnTo>
                    <a:pt x="1524043" y="1413058"/>
                  </a:lnTo>
                  <a:cubicBezTo>
                    <a:pt x="1524043" y="1512480"/>
                    <a:pt x="1443445" y="1593078"/>
                    <a:pt x="1344023" y="1593078"/>
                  </a:cubicBezTo>
                  <a:cubicBezTo>
                    <a:pt x="1244601" y="1593078"/>
                    <a:pt x="1164003" y="1512480"/>
                    <a:pt x="1164003" y="1413058"/>
                  </a:cubicBezTo>
                  <a:lnTo>
                    <a:pt x="1164003" y="180020"/>
                  </a:lnTo>
                  <a:cubicBezTo>
                    <a:pt x="1164003" y="80598"/>
                    <a:pt x="1244601" y="0"/>
                    <a:pt x="134402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8" name="Freeform 18">
              <a:extLst>
                <a:ext uri="{FF2B5EF4-FFF2-40B4-BE49-F238E27FC236}">
                  <a16:creationId xmlns:a16="http://schemas.microsoft.com/office/drawing/2014/main" id="{AD1B1291-FE68-4AE3-BA5F-91379E3E0791}"/>
                </a:ext>
              </a:extLst>
            </p:cNvPr>
            <p:cNvSpPr/>
            <p:nvPr/>
          </p:nvSpPr>
          <p:spPr>
            <a:xfrm>
              <a:off x="10104940" y="4747559"/>
              <a:ext cx="511325" cy="412677"/>
            </a:xfrm>
            <a:custGeom>
              <a:avLst/>
              <a:gdLst/>
              <a:ahLst/>
              <a:cxnLst/>
              <a:rect l="l" t="t" r="r" b="b"/>
              <a:pathLst>
                <a:path w="3307788" h="2669631">
                  <a:moveTo>
                    <a:pt x="2793832" y="1478391"/>
                  </a:moveTo>
                  <a:cubicBezTo>
                    <a:pt x="2772990" y="1635402"/>
                    <a:pt x="2717678" y="1784517"/>
                    <a:pt x="2633007" y="1915952"/>
                  </a:cubicBezTo>
                  <a:cubicBezTo>
                    <a:pt x="2695386" y="1951862"/>
                    <a:pt x="2772768" y="1955673"/>
                    <a:pt x="2841607" y="1924185"/>
                  </a:cubicBezTo>
                  <a:cubicBezTo>
                    <a:pt x="2943442" y="1877605"/>
                    <a:pt x="2999062" y="1766364"/>
                    <a:pt x="2975226" y="1656948"/>
                  </a:cubicBezTo>
                  <a:cubicBezTo>
                    <a:pt x="2955176" y="1564911"/>
                    <a:pt x="2883463" y="1495086"/>
                    <a:pt x="2793832" y="1478391"/>
                  </a:cubicBezTo>
                  <a:close/>
                  <a:moveTo>
                    <a:pt x="2807611" y="1247700"/>
                  </a:moveTo>
                  <a:lnTo>
                    <a:pt x="2807472" y="1256060"/>
                  </a:lnTo>
                  <a:cubicBezTo>
                    <a:pt x="2994195" y="1281771"/>
                    <a:pt x="3148201" y="1421768"/>
                    <a:pt x="3189276" y="1610317"/>
                  </a:cubicBezTo>
                  <a:cubicBezTo>
                    <a:pt x="3235041" y="1820393"/>
                    <a:pt x="3128252" y="2033972"/>
                    <a:pt x="2932732" y="2123406"/>
                  </a:cubicBezTo>
                  <a:cubicBezTo>
                    <a:pt x="2789297" y="2189015"/>
                    <a:pt x="2626543" y="2174805"/>
                    <a:pt x="2499470" y="2094044"/>
                  </a:cubicBezTo>
                  <a:cubicBezTo>
                    <a:pt x="2427194" y="2172627"/>
                    <a:pt x="2343030" y="2241391"/>
                    <a:pt x="2248861" y="2297980"/>
                  </a:cubicBezTo>
                  <a:cubicBezTo>
                    <a:pt x="2178351" y="2340352"/>
                    <a:pt x="2104446" y="2374567"/>
                    <a:pt x="2027600" y="2398134"/>
                  </a:cubicBezTo>
                  <a:lnTo>
                    <a:pt x="3307788" y="2397615"/>
                  </a:lnTo>
                  <a:cubicBezTo>
                    <a:pt x="3265361" y="2549905"/>
                    <a:pt x="2537441" y="2669620"/>
                    <a:pt x="1653814" y="2669631"/>
                  </a:cubicBezTo>
                  <a:cubicBezTo>
                    <a:pt x="773102" y="2669642"/>
                    <a:pt x="46417" y="2550707"/>
                    <a:pt x="0" y="2398955"/>
                  </a:cubicBezTo>
                  <a:lnTo>
                    <a:pt x="1280678" y="2398436"/>
                  </a:lnTo>
                  <a:cubicBezTo>
                    <a:pt x="1203764" y="2374915"/>
                    <a:pt x="1129786" y="2340732"/>
                    <a:pt x="1059201" y="2298380"/>
                  </a:cubicBezTo>
                  <a:cubicBezTo>
                    <a:pt x="693039" y="2078675"/>
                    <a:pt x="477900" y="1674935"/>
                    <a:pt x="499745" y="1248476"/>
                  </a:cubicBezTo>
                  <a:close/>
                  <a:moveTo>
                    <a:pt x="1331611" y="201752"/>
                  </a:moveTo>
                  <a:cubicBezTo>
                    <a:pt x="1206335" y="290902"/>
                    <a:pt x="1124761" y="308382"/>
                    <a:pt x="1132336" y="435988"/>
                  </a:cubicBezTo>
                  <a:cubicBezTo>
                    <a:pt x="1160888" y="640507"/>
                    <a:pt x="1527973" y="617783"/>
                    <a:pt x="1498839" y="840365"/>
                  </a:cubicBezTo>
                  <a:cubicBezTo>
                    <a:pt x="1455138" y="960979"/>
                    <a:pt x="1395705" y="987199"/>
                    <a:pt x="1213910" y="1052459"/>
                  </a:cubicBezTo>
                  <a:cubicBezTo>
                    <a:pt x="1331028" y="972050"/>
                    <a:pt x="1364241" y="921357"/>
                    <a:pt x="1360745" y="809484"/>
                  </a:cubicBezTo>
                  <a:cubicBezTo>
                    <a:pt x="1360746" y="646916"/>
                    <a:pt x="1111360" y="626523"/>
                    <a:pt x="1020462" y="495421"/>
                  </a:cubicBezTo>
                  <a:cubicBezTo>
                    <a:pt x="941218" y="374224"/>
                    <a:pt x="1061250" y="280996"/>
                    <a:pt x="1331611" y="201752"/>
                  </a:cubicBezTo>
                  <a:close/>
                  <a:moveTo>
                    <a:pt x="2164365" y="80223"/>
                  </a:moveTo>
                  <a:cubicBezTo>
                    <a:pt x="2021192" y="182108"/>
                    <a:pt x="1927964" y="202086"/>
                    <a:pt x="1936621" y="347922"/>
                  </a:cubicBezTo>
                  <a:cubicBezTo>
                    <a:pt x="1969252" y="581657"/>
                    <a:pt x="2388778" y="555687"/>
                    <a:pt x="2355482" y="810066"/>
                  </a:cubicBezTo>
                  <a:cubicBezTo>
                    <a:pt x="2305538" y="947910"/>
                    <a:pt x="2237615" y="977876"/>
                    <a:pt x="2029849" y="1052459"/>
                  </a:cubicBezTo>
                  <a:cubicBezTo>
                    <a:pt x="2163698" y="960563"/>
                    <a:pt x="2201656" y="902628"/>
                    <a:pt x="2197660" y="774773"/>
                  </a:cubicBezTo>
                  <a:cubicBezTo>
                    <a:pt x="2197661" y="588982"/>
                    <a:pt x="1912649" y="565676"/>
                    <a:pt x="1808765" y="415844"/>
                  </a:cubicBezTo>
                  <a:cubicBezTo>
                    <a:pt x="1718201" y="277334"/>
                    <a:pt x="1855380" y="170787"/>
                    <a:pt x="2164365" y="80223"/>
                  </a:cubicBezTo>
                  <a:close/>
                  <a:moveTo>
                    <a:pt x="1754169" y="0"/>
                  </a:moveTo>
                  <a:cubicBezTo>
                    <a:pt x="1583512" y="121444"/>
                    <a:pt x="1472387" y="145257"/>
                    <a:pt x="1482706" y="319088"/>
                  </a:cubicBezTo>
                  <a:cubicBezTo>
                    <a:pt x="1521601" y="597693"/>
                    <a:pt x="2021663" y="566738"/>
                    <a:pt x="1981975" y="869950"/>
                  </a:cubicBezTo>
                  <a:cubicBezTo>
                    <a:pt x="1922443" y="1034256"/>
                    <a:pt x="1841481" y="1069974"/>
                    <a:pt x="1593831" y="1158875"/>
                  </a:cubicBezTo>
                  <a:cubicBezTo>
                    <a:pt x="1753374" y="1049338"/>
                    <a:pt x="1798619" y="980281"/>
                    <a:pt x="1793856" y="827882"/>
                  </a:cubicBezTo>
                  <a:cubicBezTo>
                    <a:pt x="1793857" y="606424"/>
                    <a:pt x="1454132" y="578644"/>
                    <a:pt x="1330306" y="400050"/>
                  </a:cubicBezTo>
                  <a:cubicBezTo>
                    <a:pt x="1222356" y="234950"/>
                    <a:pt x="1385869" y="107950"/>
                    <a:pt x="17541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9" name="Oval 7">
              <a:extLst>
                <a:ext uri="{FF2B5EF4-FFF2-40B4-BE49-F238E27FC236}">
                  <a16:creationId xmlns:a16="http://schemas.microsoft.com/office/drawing/2014/main" id="{D835C8D1-AB67-4C85-8303-2379EE0299A4}"/>
                </a:ext>
              </a:extLst>
            </p:cNvPr>
            <p:cNvSpPr/>
            <p:nvPr/>
          </p:nvSpPr>
          <p:spPr>
            <a:xfrm>
              <a:off x="10252271" y="3641889"/>
              <a:ext cx="514505" cy="514505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1415334" y="1947658"/>
                  </a:moveTo>
                  <a:lnTo>
                    <a:pt x="838053" y="2871852"/>
                  </a:lnTo>
                  <a:cubicBezTo>
                    <a:pt x="1312591" y="3168264"/>
                    <a:pt x="1913932" y="3170879"/>
                    <a:pt x="2391030" y="2878606"/>
                  </a:cubicBezTo>
                  <a:lnTo>
                    <a:pt x="1821709" y="1949263"/>
                  </a:lnTo>
                  <a:cubicBezTo>
                    <a:pt x="1763478" y="1986502"/>
                    <a:pt x="1694174" y="2007350"/>
                    <a:pt x="1620000" y="2007350"/>
                  </a:cubicBezTo>
                  <a:cubicBezTo>
                    <a:pt x="1544621" y="2007350"/>
                    <a:pt x="1474270" y="1985818"/>
                    <a:pt x="1415334" y="1947658"/>
                  </a:cubicBezTo>
                  <a:close/>
                  <a:moveTo>
                    <a:pt x="1620001" y="1350973"/>
                  </a:moveTo>
                  <a:cubicBezTo>
                    <a:pt x="1471421" y="1350973"/>
                    <a:pt x="1350973" y="1471421"/>
                    <a:pt x="1350973" y="1620001"/>
                  </a:cubicBezTo>
                  <a:cubicBezTo>
                    <a:pt x="1350973" y="1768581"/>
                    <a:pt x="1471421" y="1889029"/>
                    <a:pt x="1620001" y="1889029"/>
                  </a:cubicBezTo>
                  <a:cubicBezTo>
                    <a:pt x="1768581" y="1889029"/>
                    <a:pt x="1889029" y="1768581"/>
                    <a:pt x="1889029" y="1620001"/>
                  </a:cubicBezTo>
                  <a:cubicBezTo>
                    <a:pt x="1889029" y="1471421"/>
                    <a:pt x="1768581" y="1350973"/>
                    <a:pt x="1620001" y="1350973"/>
                  </a:cubicBezTo>
                  <a:close/>
                  <a:moveTo>
                    <a:pt x="2324470" y="322965"/>
                  </a:moveTo>
                  <a:lnTo>
                    <a:pt x="1804044" y="1281148"/>
                  </a:lnTo>
                  <a:cubicBezTo>
                    <a:pt x="1925507" y="1345192"/>
                    <a:pt x="2007350" y="1473038"/>
                    <a:pt x="2007350" y="1620000"/>
                  </a:cubicBezTo>
                  <a:lnTo>
                    <a:pt x="2005998" y="1633413"/>
                  </a:lnTo>
                  <a:lnTo>
                    <a:pt x="3095109" y="1671260"/>
                  </a:lnTo>
                  <a:cubicBezTo>
                    <a:pt x="3114541" y="1112092"/>
                    <a:pt x="2816135" y="590008"/>
                    <a:pt x="2324470" y="322965"/>
                  </a:cubicBezTo>
                  <a:close/>
                  <a:moveTo>
                    <a:pt x="926838" y="316888"/>
                  </a:moveTo>
                  <a:cubicBezTo>
                    <a:pt x="432869" y="579644"/>
                    <a:pt x="129933" y="1099113"/>
                    <a:pt x="144500" y="1658429"/>
                  </a:cubicBezTo>
                  <a:lnTo>
                    <a:pt x="1233664" y="1630062"/>
                  </a:lnTo>
                  <a:cubicBezTo>
                    <a:pt x="1232693" y="1626734"/>
                    <a:pt x="1232650" y="1623372"/>
                    <a:pt x="1232650" y="1620000"/>
                  </a:cubicBezTo>
                  <a:cubicBezTo>
                    <a:pt x="1232650" y="1471836"/>
                    <a:pt x="1315838" y="1343102"/>
                    <a:pt x="1438904" y="1279548"/>
                  </a:cubicBezTo>
                  <a:close/>
                  <a:moveTo>
                    <a:pt x="1620000" y="0"/>
                  </a:moveTo>
                  <a:cubicBezTo>
                    <a:pt x="2514701" y="0"/>
                    <a:pt x="3240000" y="725299"/>
                    <a:pt x="3240000" y="1620000"/>
                  </a:cubicBezTo>
                  <a:cubicBezTo>
                    <a:pt x="3240000" y="2514701"/>
                    <a:pt x="2514701" y="3240000"/>
                    <a:pt x="1620000" y="3240000"/>
                  </a:cubicBezTo>
                  <a:cubicBezTo>
                    <a:pt x="725299" y="3240000"/>
                    <a:pt x="0" y="2514701"/>
                    <a:pt x="0" y="1620000"/>
                  </a:cubicBezTo>
                  <a:cubicBezTo>
                    <a:pt x="0" y="725299"/>
                    <a:pt x="725299" y="0"/>
                    <a:pt x="162000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0" name="Freeform 20">
              <a:extLst>
                <a:ext uri="{FF2B5EF4-FFF2-40B4-BE49-F238E27FC236}">
                  <a16:creationId xmlns:a16="http://schemas.microsoft.com/office/drawing/2014/main" id="{3159142F-B59A-4661-B611-CC87A95E975D}"/>
                </a:ext>
              </a:extLst>
            </p:cNvPr>
            <p:cNvSpPr/>
            <p:nvPr/>
          </p:nvSpPr>
          <p:spPr>
            <a:xfrm>
              <a:off x="10998217" y="5652772"/>
              <a:ext cx="536427" cy="573297"/>
            </a:xfrm>
            <a:custGeom>
              <a:avLst/>
              <a:gdLst>
                <a:gd name="connsiteX0" fmla="*/ 795647 w 2149434"/>
                <a:gd name="connsiteY0" fmla="*/ 2933205 h 2933205"/>
                <a:gd name="connsiteX1" fmla="*/ 0 w 2149434"/>
                <a:gd name="connsiteY1" fmla="*/ 1531917 h 2933205"/>
                <a:gd name="connsiteX2" fmla="*/ 463138 w 2149434"/>
                <a:gd name="connsiteY2" fmla="*/ 1733797 h 2933205"/>
                <a:gd name="connsiteX3" fmla="*/ 700645 w 2149434"/>
                <a:gd name="connsiteY3" fmla="*/ 166255 h 2933205"/>
                <a:gd name="connsiteX4" fmla="*/ 676894 w 2149434"/>
                <a:gd name="connsiteY4" fmla="*/ 0 h 2933205"/>
                <a:gd name="connsiteX5" fmla="*/ 2066307 w 2149434"/>
                <a:gd name="connsiteY5" fmla="*/ 819397 h 2933205"/>
                <a:gd name="connsiteX6" fmla="*/ 2149434 w 2149434"/>
                <a:gd name="connsiteY6" fmla="*/ 593766 h 2933205"/>
                <a:gd name="connsiteX7" fmla="*/ 1816925 w 2149434"/>
                <a:gd name="connsiteY7" fmla="*/ 2933205 h 2933205"/>
                <a:gd name="connsiteX8" fmla="*/ 1187533 w 2149434"/>
                <a:gd name="connsiteY8" fmla="*/ 926275 h 2933205"/>
                <a:gd name="connsiteX9" fmla="*/ 1080655 w 2149434"/>
                <a:gd name="connsiteY9" fmla="*/ 1828800 h 2933205"/>
                <a:gd name="connsiteX10" fmla="*/ 914400 w 2149434"/>
                <a:gd name="connsiteY10" fmla="*/ 1448790 h 2933205"/>
                <a:gd name="connsiteX11" fmla="*/ 795647 w 2149434"/>
                <a:gd name="connsiteY11" fmla="*/ 2933205 h 2933205"/>
                <a:gd name="connsiteX0" fmla="*/ 795647 w 2149434"/>
                <a:gd name="connsiteY0" fmla="*/ 2933205 h 2933205"/>
                <a:gd name="connsiteX1" fmla="*/ 0 w 2149434"/>
                <a:gd name="connsiteY1" fmla="*/ 1531917 h 2933205"/>
                <a:gd name="connsiteX2" fmla="*/ 463138 w 2149434"/>
                <a:gd name="connsiteY2" fmla="*/ 1733797 h 2933205"/>
                <a:gd name="connsiteX3" fmla="*/ 676894 w 2149434"/>
                <a:gd name="connsiteY3" fmla="*/ 0 h 2933205"/>
                <a:gd name="connsiteX4" fmla="*/ 2066307 w 2149434"/>
                <a:gd name="connsiteY4" fmla="*/ 819397 h 2933205"/>
                <a:gd name="connsiteX5" fmla="*/ 2149434 w 2149434"/>
                <a:gd name="connsiteY5" fmla="*/ 593766 h 2933205"/>
                <a:gd name="connsiteX6" fmla="*/ 1816925 w 2149434"/>
                <a:gd name="connsiteY6" fmla="*/ 2933205 h 2933205"/>
                <a:gd name="connsiteX7" fmla="*/ 1187533 w 2149434"/>
                <a:gd name="connsiteY7" fmla="*/ 926275 h 2933205"/>
                <a:gd name="connsiteX8" fmla="*/ 1080655 w 2149434"/>
                <a:gd name="connsiteY8" fmla="*/ 1828800 h 2933205"/>
                <a:gd name="connsiteX9" fmla="*/ 914400 w 2149434"/>
                <a:gd name="connsiteY9" fmla="*/ 1448790 h 2933205"/>
                <a:gd name="connsiteX10" fmla="*/ 795647 w 2149434"/>
                <a:gd name="connsiteY10" fmla="*/ 2933205 h 2933205"/>
                <a:gd name="connsiteX0" fmla="*/ 795647 w 2149434"/>
                <a:gd name="connsiteY0" fmla="*/ 3150488 h 3150488"/>
                <a:gd name="connsiteX1" fmla="*/ 0 w 2149434"/>
                <a:gd name="connsiteY1" fmla="*/ 1749200 h 3150488"/>
                <a:gd name="connsiteX2" fmla="*/ 463138 w 2149434"/>
                <a:gd name="connsiteY2" fmla="*/ 1951080 h 3150488"/>
                <a:gd name="connsiteX3" fmla="*/ 776482 w 2149434"/>
                <a:gd name="connsiteY3" fmla="*/ 0 h 3150488"/>
                <a:gd name="connsiteX4" fmla="*/ 2066307 w 2149434"/>
                <a:gd name="connsiteY4" fmla="*/ 1036680 h 3150488"/>
                <a:gd name="connsiteX5" fmla="*/ 2149434 w 2149434"/>
                <a:gd name="connsiteY5" fmla="*/ 811049 h 3150488"/>
                <a:gd name="connsiteX6" fmla="*/ 1816925 w 2149434"/>
                <a:gd name="connsiteY6" fmla="*/ 3150488 h 3150488"/>
                <a:gd name="connsiteX7" fmla="*/ 1187533 w 2149434"/>
                <a:gd name="connsiteY7" fmla="*/ 1143558 h 3150488"/>
                <a:gd name="connsiteX8" fmla="*/ 1080655 w 2149434"/>
                <a:gd name="connsiteY8" fmla="*/ 2046083 h 3150488"/>
                <a:gd name="connsiteX9" fmla="*/ 914400 w 2149434"/>
                <a:gd name="connsiteY9" fmla="*/ 1666073 h 3150488"/>
                <a:gd name="connsiteX10" fmla="*/ 795647 w 2149434"/>
                <a:gd name="connsiteY10" fmla="*/ 3150488 h 3150488"/>
                <a:gd name="connsiteX0" fmla="*/ 795647 w 2149434"/>
                <a:gd name="connsiteY0" fmla="*/ 3150488 h 3150488"/>
                <a:gd name="connsiteX1" fmla="*/ 0 w 2149434"/>
                <a:gd name="connsiteY1" fmla="*/ 1749200 h 3150488"/>
                <a:gd name="connsiteX2" fmla="*/ 463138 w 2149434"/>
                <a:gd name="connsiteY2" fmla="*/ 1951080 h 3150488"/>
                <a:gd name="connsiteX3" fmla="*/ 776482 w 2149434"/>
                <a:gd name="connsiteY3" fmla="*/ 0 h 3150488"/>
                <a:gd name="connsiteX4" fmla="*/ 2066307 w 2149434"/>
                <a:gd name="connsiteY4" fmla="*/ 1036680 h 3150488"/>
                <a:gd name="connsiteX5" fmla="*/ 2149434 w 2149434"/>
                <a:gd name="connsiteY5" fmla="*/ 811049 h 3150488"/>
                <a:gd name="connsiteX6" fmla="*/ 1816925 w 2149434"/>
                <a:gd name="connsiteY6" fmla="*/ 3150488 h 3150488"/>
                <a:gd name="connsiteX7" fmla="*/ 1187533 w 2149434"/>
                <a:gd name="connsiteY7" fmla="*/ 1143558 h 3150488"/>
                <a:gd name="connsiteX8" fmla="*/ 1080655 w 2149434"/>
                <a:gd name="connsiteY8" fmla="*/ 2046083 h 3150488"/>
                <a:gd name="connsiteX9" fmla="*/ 914400 w 2149434"/>
                <a:gd name="connsiteY9" fmla="*/ 1666073 h 3150488"/>
                <a:gd name="connsiteX10" fmla="*/ 795647 w 2149434"/>
                <a:gd name="connsiteY10" fmla="*/ 3150488 h 3150488"/>
                <a:gd name="connsiteX0" fmla="*/ 795647 w 2149434"/>
                <a:gd name="connsiteY0" fmla="*/ 3150488 h 3150488"/>
                <a:gd name="connsiteX1" fmla="*/ 0 w 2149434"/>
                <a:gd name="connsiteY1" fmla="*/ 1749200 h 3150488"/>
                <a:gd name="connsiteX2" fmla="*/ 463138 w 2149434"/>
                <a:gd name="connsiteY2" fmla="*/ 1951080 h 3150488"/>
                <a:gd name="connsiteX3" fmla="*/ 776482 w 2149434"/>
                <a:gd name="connsiteY3" fmla="*/ 0 h 3150488"/>
                <a:gd name="connsiteX4" fmla="*/ 1975772 w 2149434"/>
                <a:gd name="connsiteY4" fmla="*/ 991413 h 3150488"/>
                <a:gd name="connsiteX5" fmla="*/ 2149434 w 2149434"/>
                <a:gd name="connsiteY5" fmla="*/ 811049 h 3150488"/>
                <a:gd name="connsiteX6" fmla="*/ 1816925 w 2149434"/>
                <a:gd name="connsiteY6" fmla="*/ 3150488 h 3150488"/>
                <a:gd name="connsiteX7" fmla="*/ 1187533 w 2149434"/>
                <a:gd name="connsiteY7" fmla="*/ 1143558 h 3150488"/>
                <a:gd name="connsiteX8" fmla="*/ 1080655 w 2149434"/>
                <a:gd name="connsiteY8" fmla="*/ 2046083 h 3150488"/>
                <a:gd name="connsiteX9" fmla="*/ 914400 w 2149434"/>
                <a:gd name="connsiteY9" fmla="*/ 1666073 h 3150488"/>
                <a:gd name="connsiteX10" fmla="*/ 795647 w 2149434"/>
                <a:gd name="connsiteY10" fmla="*/ 3150488 h 3150488"/>
                <a:gd name="connsiteX0" fmla="*/ 795647 w 2149434"/>
                <a:gd name="connsiteY0" fmla="*/ 3150488 h 3150488"/>
                <a:gd name="connsiteX1" fmla="*/ 0 w 2149434"/>
                <a:gd name="connsiteY1" fmla="*/ 1749200 h 3150488"/>
                <a:gd name="connsiteX2" fmla="*/ 463138 w 2149434"/>
                <a:gd name="connsiteY2" fmla="*/ 1951080 h 3150488"/>
                <a:gd name="connsiteX3" fmla="*/ 776482 w 2149434"/>
                <a:gd name="connsiteY3" fmla="*/ 0 h 3150488"/>
                <a:gd name="connsiteX4" fmla="*/ 1975772 w 2149434"/>
                <a:gd name="connsiteY4" fmla="*/ 991413 h 3150488"/>
                <a:gd name="connsiteX5" fmla="*/ 2149434 w 2149434"/>
                <a:gd name="connsiteY5" fmla="*/ 811049 h 3150488"/>
                <a:gd name="connsiteX6" fmla="*/ 1816925 w 2149434"/>
                <a:gd name="connsiteY6" fmla="*/ 3150488 h 3150488"/>
                <a:gd name="connsiteX7" fmla="*/ 1187533 w 2149434"/>
                <a:gd name="connsiteY7" fmla="*/ 1143558 h 3150488"/>
                <a:gd name="connsiteX8" fmla="*/ 1080655 w 2149434"/>
                <a:gd name="connsiteY8" fmla="*/ 2046083 h 3150488"/>
                <a:gd name="connsiteX9" fmla="*/ 914400 w 2149434"/>
                <a:gd name="connsiteY9" fmla="*/ 1666073 h 3150488"/>
                <a:gd name="connsiteX10" fmla="*/ 795647 w 2149434"/>
                <a:gd name="connsiteY10" fmla="*/ 3150488 h 3150488"/>
                <a:gd name="connsiteX0" fmla="*/ 795647 w 2149434"/>
                <a:gd name="connsiteY0" fmla="*/ 3150488 h 3150488"/>
                <a:gd name="connsiteX1" fmla="*/ 0 w 2149434"/>
                <a:gd name="connsiteY1" fmla="*/ 1749200 h 3150488"/>
                <a:gd name="connsiteX2" fmla="*/ 463138 w 2149434"/>
                <a:gd name="connsiteY2" fmla="*/ 1951080 h 3150488"/>
                <a:gd name="connsiteX3" fmla="*/ 776482 w 2149434"/>
                <a:gd name="connsiteY3" fmla="*/ 0 h 3150488"/>
                <a:gd name="connsiteX4" fmla="*/ 1975772 w 2149434"/>
                <a:gd name="connsiteY4" fmla="*/ 991413 h 3150488"/>
                <a:gd name="connsiteX5" fmla="*/ 2149434 w 2149434"/>
                <a:gd name="connsiteY5" fmla="*/ 811049 h 3150488"/>
                <a:gd name="connsiteX6" fmla="*/ 1816925 w 2149434"/>
                <a:gd name="connsiteY6" fmla="*/ 3150488 h 3150488"/>
                <a:gd name="connsiteX7" fmla="*/ 1187533 w 2149434"/>
                <a:gd name="connsiteY7" fmla="*/ 1143558 h 3150488"/>
                <a:gd name="connsiteX8" fmla="*/ 1080655 w 2149434"/>
                <a:gd name="connsiteY8" fmla="*/ 2046083 h 3150488"/>
                <a:gd name="connsiteX9" fmla="*/ 914400 w 2149434"/>
                <a:gd name="connsiteY9" fmla="*/ 1666073 h 3150488"/>
                <a:gd name="connsiteX10" fmla="*/ 795647 w 2149434"/>
                <a:gd name="connsiteY10" fmla="*/ 3150488 h 3150488"/>
                <a:gd name="connsiteX0" fmla="*/ 795647 w 2095113"/>
                <a:gd name="connsiteY0" fmla="*/ 3150488 h 3150488"/>
                <a:gd name="connsiteX1" fmla="*/ 0 w 2095113"/>
                <a:gd name="connsiteY1" fmla="*/ 1749200 h 3150488"/>
                <a:gd name="connsiteX2" fmla="*/ 463138 w 2095113"/>
                <a:gd name="connsiteY2" fmla="*/ 1951080 h 3150488"/>
                <a:gd name="connsiteX3" fmla="*/ 776482 w 2095113"/>
                <a:gd name="connsiteY3" fmla="*/ 0 h 3150488"/>
                <a:gd name="connsiteX4" fmla="*/ 1975772 w 2095113"/>
                <a:gd name="connsiteY4" fmla="*/ 991413 h 3150488"/>
                <a:gd name="connsiteX5" fmla="*/ 2095113 w 2095113"/>
                <a:gd name="connsiteY5" fmla="*/ 702407 h 3150488"/>
                <a:gd name="connsiteX6" fmla="*/ 1816925 w 2095113"/>
                <a:gd name="connsiteY6" fmla="*/ 3150488 h 3150488"/>
                <a:gd name="connsiteX7" fmla="*/ 1187533 w 2095113"/>
                <a:gd name="connsiteY7" fmla="*/ 1143558 h 3150488"/>
                <a:gd name="connsiteX8" fmla="*/ 1080655 w 2095113"/>
                <a:gd name="connsiteY8" fmla="*/ 2046083 h 3150488"/>
                <a:gd name="connsiteX9" fmla="*/ 914400 w 2095113"/>
                <a:gd name="connsiteY9" fmla="*/ 1666073 h 3150488"/>
                <a:gd name="connsiteX10" fmla="*/ 795647 w 2095113"/>
                <a:gd name="connsiteY10" fmla="*/ 3150488 h 3150488"/>
                <a:gd name="connsiteX0" fmla="*/ 795647 w 2760540"/>
                <a:gd name="connsiteY0" fmla="*/ 3150488 h 3150488"/>
                <a:gd name="connsiteX1" fmla="*/ 0 w 2760540"/>
                <a:gd name="connsiteY1" fmla="*/ 1749200 h 3150488"/>
                <a:gd name="connsiteX2" fmla="*/ 463138 w 2760540"/>
                <a:gd name="connsiteY2" fmla="*/ 1951080 h 3150488"/>
                <a:gd name="connsiteX3" fmla="*/ 776482 w 2760540"/>
                <a:gd name="connsiteY3" fmla="*/ 0 h 3150488"/>
                <a:gd name="connsiteX4" fmla="*/ 1975772 w 2760540"/>
                <a:gd name="connsiteY4" fmla="*/ 991413 h 3150488"/>
                <a:gd name="connsiteX5" fmla="*/ 2095113 w 2760540"/>
                <a:gd name="connsiteY5" fmla="*/ 702407 h 3150488"/>
                <a:gd name="connsiteX6" fmla="*/ 1816925 w 2760540"/>
                <a:gd name="connsiteY6" fmla="*/ 3150488 h 3150488"/>
                <a:gd name="connsiteX7" fmla="*/ 1187533 w 2760540"/>
                <a:gd name="connsiteY7" fmla="*/ 1143558 h 3150488"/>
                <a:gd name="connsiteX8" fmla="*/ 1080655 w 2760540"/>
                <a:gd name="connsiteY8" fmla="*/ 2046083 h 3150488"/>
                <a:gd name="connsiteX9" fmla="*/ 914400 w 2760540"/>
                <a:gd name="connsiteY9" fmla="*/ 1666073 h 3150488"/>
                <a:gd name="connsiteX10" fmla="*/ 795647 w 2760540"/>
                <a:gd name="connsiteY10" fmla="*/ 3150488 h 3150488"/>
                <a:gd name="connsiteX0" fmla="*/ 795647 w 2904019"/>
                <a:gd name="connsiteY0" fmla="*/ 3150488 h 3150488"/>
                <a:gd name="connsiteX1" fmla="*/ 0 w 2904019"/>
                <a:gd name="connsiteY1" fmla="*/ 1749200 h 3150488"/>
                <a:gd name="connsiteX2" fmla="*/ 463138 w 2904019"/>
                <a:gd name="connsiteY2" fmla="*/ 1951080 h 3150488"/>
                <a:gd name="connsiteX3" fmla="*/ 776482 w 2904019"/>
                <a:gd name="connsiteY3" fmla="*/ 0 h 3150488"/>
                <a:gd name="connsiteX4" fmla="*/ 1975772 w 2904019"/>
                <a:gd name="connsiteY4" fmla="*/ 991413 h 3150488"/>
                <a:gd name="connsiteX5" fmla="*/ 2095113 w 2904019"/>
                <a:gd name="connsiteY5" fmla="*/ 702407 h 3150488"/>
                <a:gd name="connsiteX6" fmla="*/ 1816925 w 2904019"/>
                <a:gd name="connsiteY6" fmla="*/ 3150488 h 3150488"/>
                <a:gd name="connsiteX7" fmla="*/ 1187533 w 2904019"/>
                <a:gd name="connsiteY7" fmla="*/ 1143558 h 3150488"/>
                <a:gd name="connsiteX8" fmla="*/ 1080655 w 2904019"/>
                <a:gd name="connsiteY8" fmla="*/ 2046083 h 3150488"/>
                <a:gd name="connsiteX9" fmla="*/ 914400 w 2904019"/>
                <a:gd name="connsiteY9" fmla="*/ 1666073 h 3150488"/>
                <a:gd name="connsiteX10" fmla="*/ 795647 w 2904019"/>
                <a:gd name="connsiteY10" fmla="*/ 3150488 h 3150488"/>
                <a:gd name="connsiteX0" fmla="*/ 795647 w 2905418"/>
                <a:gd name="connsiteY0" fmla="*/ 3150488 h 3186701"/>
                <a:gd name="connsiteX1" fmla="*/ 0 w 2905418"/>
                <a:gd name="connsiteY1" fmla="*/ 1749200 h 3186701"/>
                <a:gd name="connsiteX2" fmla="*/ 463138 w 2905418"/>
                <a:gd name="connsiteY2" fmla="*/ 1951080 h 3186701"/>
                <a:gd name="connsiteX3" fmla="*/ 776482 w 2905418"/>
                <a:gd name="connsiteY3" fmla="*/ 0 h 3186701"/>
                <a:gd name="connsiteX4" fmla="*/ 1975772 w 2905418"/>
                <a:gd name="connsiteY4" fmla="*/ 991413 h 3186701"/>
                <a:gd name="connsiteX5" fmla="*/ 2095113 w 2905418"/>
                <a:gd name="connsiteY5" fmla="*/ 702407 h 3186701"/>
                <a:gd name="connsiteX6" fmla="*/ 1821452 w 2905418"/>
                <a:gd name="connsiteY6" fmla="*/ 3186701 h 3186701"/>
                <a:gd name="connsiteX7" fmla="*/ 1187533 w 2905418"/>
                <a:gd name="connsiteY7" fmla="*/ 1143558 h 3186701"/>
                <a:gd name="connsiteX8" fmla="*/ 1080655 w 2905418"/>
                <a:gd name="connsiteY8" fmla="*/ 2046083 h 3186701"/>
                <a:gd name="connsiteX9" fmla="*/ 914400 w 2905418"/>
                <a:gd name="connsiteY9" fmla="*/ 1666073 h 3186701"/>
                <a:gd name="connsiteX10" fmla="*/ 795647 w 2905418"/>
                <a:gd name="connsiteY10" fmla="*/ 3150488 h 3186701"/>
                <a:gd name="connsiteX0" fmla="*/ 795647 w 2937337"/>
                <a:gd name="connsiteY0" fmla="*/ 3150488 h 3186701"/>
                <a:gd name="connsiteX1" fmla="*/ 0 w 2937337"/>
                <a:gd name="connsiteY1" fmla="*/ 1749200 h 3186701"/>
                <a:gd name="connsiteX2" fmla="*/ 463138 w 2937337"/>
                <a:gd name="connsiteY2" fmla="*/ 1951080 h 3186701"/>
                <a:gd name="connsiteX3" fmla="*/ 776482 w 2937337"/>
                <a:gd name="connsiteY3" fmla="*/ 0 h 3186701"/>
                <a:gd name="connsiteX4" fmla="*/ 1975772 w 2937337"/>
                <a:gd name="connsiteY4" fmla="*/ 991413 h 3186701"/>
                <a:gd name="connsiteX5" fmla="*/ 2095113 w 2937337"/>
                <a:gd name="connsiteY5" fmla="*/ 702407 h 3186701"/>
                <a:gd name="connsiteX6" fmla="*/ 1821452 w 2937337"/>
                <a:gd name="connsiteY6" fmla="*/ 3186701 h 3186701"/>
                <a:gd name="connsiteX7" fmla="*/ 1187533 w 2937337"/>
                <a:gd name="connsiteY7" fmla="*/ 1143558 h 3186701"/>
                <a:gd name="connsiteX8" fmla="*/ 1080655 w 2937337"/>
                <a:gd name="connsiteY8" fmla="*/ 2046083 h 3186701"/>
                <a:gd name="connsiteX9" fmla="*/ 914400 w 2937337"/>
                <a:gd name="connsiteY9" fmla="*/ 1666073 h 3186701"/>
                <a:gd name="connsiteX10" fmla="*/ 795647 w 2937337"/>
                <a:gd name="connsiteY10" fmla="*/ 3150488 h 3186701"/>
                <a:gd name="connsiteX0" fmla="*/ 795647 w 2937337"/>
                <a:gd name="connsiteY0" fmla="*/ 3150488 h 3186701"/>
                <a:gd name="connsiteX1" fmla="*/ 0 w 2937337"/>
                <a:gd name="connsiteY1" fmla="*/ 1749200 h 3186701"/>
                <a:gd name="connsiteX2" fmla="*/ 463138 w 2937337"/>
                <a:gd name="connsiteY2" fmla="*/ 1951080 h 3186701"/>
                <a:gd name="connsiteX3" fmla="*/ 776482 w 2937337"/>
                <a:gd name="connsiteY3" fmla="*/ 0 h 3186701"/>
                <a:gd name="connsiteX4" fmla="*/ 2120628 w 2937337"/>
                <a:gd name="connsiteY4" fmla="*/ 1308284 h 3186701"/>
                <a:gd name="connsiteX5" fmla="*/ 2095113 w 2937337"/>
                <a:gd name="connsiteY5" fmla="*/ 702407 h 3186701"/>
                <a:gd name="connsiteX6" fmla="*/ 1821452 w 2937337"/>
                <a:gd name="connsiteY6" fmla="*/ 3186701 h 3186701"/>
                <a:gd name="connsiteX7" fmla="*/ 1187533 w 2937337"/>
                <a:gd name="connsiteY7" fmla="*/ 1143558 h 3186701"/>
                <a:gd name="connsiteX8" fmla="*/ 1080655 w 2937337"/>
                <a:gd name="connsiteY8" fmla="*/ 2046083 h 3186701"/>
                <a:gd name="connsiteX9" fmla="*/ 914400 w 2937337"/>
                <a:gd name="connsiteY9" fmla="*/ 1666073 h 3186701"/>
                <a:gd name="connsiteX10" fmla="*/ 795647 w 2937337"/>
                <a:gd name="connsiteY10" fmla="*/ 3150488 h 3186701"/>
                <a:gd name="connsiteX0" fmla="*/ 795647 w 2937337"/>
                <a:gd name="connsiteY0" fmla="*/ 3150488 h 3186701"/>
                <a:gd name="connsiteX1" fmla="*/ 0 w 2937337"/>
                <a:gd name="connsiteY1" fmla="*/ 1749200 h 3186701"/>
                <a:gd name="connsiteX2" fmla="*/ 463138 w 2937337"/>
                <a:gd name="connsiteY2" fmla="*/ 1951080 h 3186701"/>
                <a:gd name="connsiteX3" fmla="*/ 776482 w 2937337"/>
                <a:gd name="connsiteY3" fmla="*/ 0 h 3186701"/>
                <a:gd name="connsiteX4" fmla="*/ 2120628 w 2937337"/>
                <a:gd name="connsiteY4" fmla="*/ 1308284 h 3186701"/>
                <a:gd name="connsiteX5" fmla="*/ 2095113 w 2937337"/>
                <a:gd name="connsiteY5" fmla="*/ 702407 h 3186701"/>
                <a:gd name="connsiteX6" fmla="*/ 1821452 w 2937337"/>
                <a:gd name="connsiteY6" fmla="*/ 3186701 h 3186701"/>
                <a:gd name="connsiteX7" fmla="*/ 1187533 w 2937337"/>
                <a:gd name="connsiteY7" fmla="*/ 1143558 h 3186701"/>
                <a:gd name="connsiteX8" fmla="*/ 1080655 w 2937337"/>
                <a:gd name="connsiteY8" fmla="*/ 2046083 h 3186701"/>
                <a:gd name="connsiteX9" fmla="*/ 914400 w 2937337"/>
                <a:gd name="connsiteY9" fmla="*/ 1666073 h 3186701"/>
                <a:gd name="connsiteX10" fmla="*/ 795647 w 2937337"/>
                <a:gd name="connsiteY10" fmla="*/ 3150488 h 3186701"/>
                <a:gd name="connsiteX0" fmla="*/ 795647 w 2937337"/>
                <a:gd name="connsiteY0" fmla="*/ 3150488 h 3186701"/>
                <a:gd name="connsiteX1" fmla="*/ 0 w 2937337"/>
                <a:gd name="connsiteY1" fmla="*/ 1749200 h 3186701"/>
                <a:gd name="connsiteX2" fmla="*/ 463138 w 2937337"/>
                <a:gd name="connsiteY2" fmla="*/ 1951080 h 3186701"/>
                <a:gd name="connsiteX3" fmla="*/ 776482 w 2937337"/>
                <a:gd name="connsiteY3" fmla="*/ 0 h 3186701"/>
                <a:gd name="connsiteX4" fmla="*/ 2120628 w 2937337"/>
                <a:gd name="connsiteY4" fmla="*/ 1308284 h 3186701"/>
                <a:gd name="connsiteX5" fmla="*/ 2095113 w 2937337"/>
                <a:gd name="connsiteY5" fmla="*/ 702407 h 3186701"/>
                <a:gd name="connsiteX6" fmla="*/ 1821452 w 2937337"/>
                <a:gd name="connsiteY6" fmla="*/ 3186701 h 3186701"/>
                <a:gd name="connsiteX7" fmla="*/ 1187533 w 2937337"/>
                <a:gd name="connsiteY7" fmla="*/ 1143558 h 3186701"/>
                <a:gd name="connsiteX8" fmla="*/ 1080655 w 2937337"/>
                <a:gd name="connsiteY8" fmla="*/ 2046083 h 3186701"/>
                <a:gd name="connsiteX9" fmla="*/ 914400 w 2937337"/>
                <a:gd name="connsiteY9" fmla="*/ 1666073 h 3186701"/>
                <a:gd name="connsiteX10" fmla="*/ 795647 w 2937337"/>
                <a:gd name="connsiteY10" fmla="*/ 3150488 h 3186701"/>
                <a:gd name="connsiteX0" fmla="*/ 795647 w 2937337"/>
                <a:gd name="connsiteY0" fmla="*/ 3150488 h 3186701"/>
                <a:gd name="connsiteX1" fmla="*/ 0 w 2937337"/>
                <a:gd name="connsiteY1" fmla="*/ 1749200 h 3186701"/>
                <a:gd name="connsiteX2" fmla="*/ 463138 w 2937337"/>
                <a:gd name="connsiteY2" fmla="*/ 1951080 h 3186701"/>
                <a:gd name="connsiteX3" fmla="*/ 776482 w 2937337"/>
                <a:gd name="connsiteY3" fmla="*/ 0 h 3186701"/>
                <a:gd name="connsiteX4" fmla="*/ 2120628 w 2937337"/>
                <a:gd name="connsiteY4" fmla="*/ 1308284 h 3186701"/>
                <a:gd name="connsiteX5" fmla="*/ 2095113 w 2937337"/>
                <a:gd name="connsiteY5" fmla="*/ 702407 h 3186701"/>
                <a:gd name="connsiteX6" fmla="*/ 1821452 w 2937337"/>
                <a:gd name="connsiteY6" fmla="*/ 3186701 h 3186701"/>
                <a:gd name="connsiteX7" fmla="*/ 1187533 w 2937337"/>
                <a:gd name="connsiteY7" fmla="*/ 1143558 h 3186701"/>
                <a:gd name="connsiteX8" fmla="*/ 1080655 w 2937337"/>
                <a:gd name="connsiteY8" fmla="*/ 2046083 h 3186701"/>
                <a:gd name="connsiteX9" fmla="*/ 914400 w 2937337"/>
                <a:gd name="connsiteY9" fmla="*/ 1666073 h 3186701"/>
                <a:gd name="connsiteX10" fmla="*/ 795647 w 2937337"/>
                <a:gd name="connsiteY10" fmla="*/ 3150488 h 3186701"/>
                <a:gd name="connsiteX0" fmla="*/ 795647 w 2937337"/>
                <a:gd name="connsiteY0" fmla="*/ 3150488 h 3186701"/>
                <a:gd name="connsiteX1" fmla="*/ 0 w 2937337"/>
                <a:gd name="connsiteY1" fmla="*/ 1749200 h 3186701"/>
                <a:gd name="connsiteX2" fmla="*/ 463138 w 2937337"/>
                <a:gd name="connsiteY2" fmla="*/ 1951080 h 3186701"/>
                <a:gd name="connsiteX3" fmla="*/ 776482 w 2937337"/>
                <a:gd name="connsiteY3" fmla="*/ 0 h 3186701"/>
                <a:gd name="connsiteX4" fmla="*/ 2120628 w 2937337"/>
                <a:gd name="connsiteY4" fmla="*/ 1308284 h 3186701"/>
                <a:gd name="connsiteX5" fmla="*/ 2095113 w 2937337"/>
                <a:gd name="connsiteY5" fmla="*/ 702407 h 3186701"/>
                <a:gd name="connsiteX6" fmla="*/ 1821452 w 2937337"/>
                <a:gd name="connsiteY6" fmla="*/ 3186701 h 3186701"/>
                <a:gd name="connsiteX7" fmla="*/ 1187533 w 2937337"/>
                <a:gd name="connsiteY7" fmla="*/ 1143558 h 3186701"/>
                <a:gd name="connsiteX8" fmla="*/ 1080655 w 2937337"/>
                <a:gd name="connsiteY8" fmla="*/ 2046083 h 3186701"/>
                <a:gd name="connsiteX9" fmla="*/ 914400 w 2937337"/>
                <a:gd name="connsiteY9" fmla="*/ 1666073 h 3186701"/>
                <a:gd name="connsiteX10" fmla="*/ 795647 w 2937337"/>
                <a:gd name="connsiteY10" fmla="*/ 3150488 h 3186701"/>
                <a:gd name="connsiteX0" fmla="*/ 795647 w 2937337"/>
                <a:gd name="connsiteY0" fmla="*/ 3150488 h 3186701"/>
                <a:gd name="connsiteX1" fmla="*/ 0 w 2937337"/>
                <a:gd name="connsiteY1" fmla="*/ 1749200 h 3186701"/>
                <a:gd name="connsiteX2" fmla="*/ 463138 w 2937337"/>
                <a:gd name="connsiteY2" fmla="*/ 1951080 h 3186701"/>
                <a:gd name="connsiteX3" fmla="*/ 776482 w 2937337"/>
                <a:gd name="connsiteY3" fmla="*/ 0 h 3186701"/>
                <a:gd name="connsiteX4" fmla="*/ 2120628 w 2937337"/>
                <a:gd name="connsiteY4" fmla="*/ 1308284 h 3186701"/>
                <a:gd name="connsiteX5" fmla="*/ 2095113 w 2937337"/>
                <a:gd name="connsiteY5" fmla="*/ 702407 h 3186701"/>
                <a:gd name="connsiteX6" fmla="*/ 1821452 w 2937337"/>
                <a:gd name="connsiteY6" fmla="*/ 3186701 h 3186701"/>
                <a:gd name="connsiteX7" fmla="*/ 1187533 w 2937337"/>
                <a:gd name="connsiteY7" fmla="*/ 1143558 h 3186701"/>
                <a:gd name="connsiteX8" fmla="*/ 1080655 w 2937337"/>
                <a:gd name="connsiteY8" fmla="*/ 2046083 h 3186701"/>
                <a:gd name="connsiteX9" fmla="*/ 914400 w 2937337"/>
                <a:gd name="connsiteY9" fmla="*/ 1666073 h 3186701"/>
                <a:gd name="connsiteX10" fmla="*/ 795647 w 2937337"/>
                <a:gd name="connsiteY10" fmla="*/ 3150488 h 3186701"/>
                <a:gd name="connsiteX0" fmla="*/ 795647 w 2937337"/>
                <a:gd name="connsiteY0" fmla="*/ 3150488 h 3186701"/>
                <a:gd name="connsiteX1" fmla="*/ 0 w 2937337"/>
                <a:gd name="connsiteY1" fmla="*/ 1749200 h 3186701"/>
                <a:gd name="connsiteX2" fmla="*/ 463138 w 2937337"/>
                <a:gd name="connsiteY2" fmla="*/ 1951080 h 3186701"/>
                <a:gd name="connsiteX3" fmla="*/ 776482 w 2937337"/>
                <a:gd name="connsiteY3" fmla="*/ 0 h 3186701"/>
                <a:gd name="connsiteX4" fmla="*/ 2034620 w 2937337"/>
                <a:gd name="connsiteY4" fmla="*/ 1294704 h 3186701"/>
                <a:gd name="connsiteX5" fmla="*/ 2095113 w 2937337"/>
                <a:gd name="connsiteY5" fmla="*/ 702407 h 3186701"/>
                <a:gd name="connsiteX6" fmla="*/ 1821452 w 2937337"/>
                <a:gd name="connsiteY6" fmla="*/ 3186701 h 3186701"/>
                <a:gd name="connsiteX7" fmla="*/ 1187533 w 2937337"/>
                <a:gd name="connsiteY7" fmla="*/ 1143558 h 3186701"/>
                <a:gd name="connsiteX8" fmla="*/ 1080655 w 2937337"/>
                <a:gd name="connsiteY8" fmla="*/ 2046083 h 3186701"/>
                <a:gd name="connsiteX9" fmla="*/ 914400 w 2937337"/>
                <a:gd name="connsiteY9" fmla="*/ 1666073 h 3186701"/>
                <a:gd name="connsiteX10" fmla="*/ 795647 w 2937337"/>
                <a:gd name="connsiteY10" fmla="*/ 3150488 h 3186701"/>
                <a:gd name="connsiteX0" fmla="*/ 795647 w 2937337"/>
                <a:gd name="connsiteY0" fmla="*/ 3150488 h 3186701"/>
                <a:gd name="connsiteX1" fmla="*/ 0 w 2937337"/>
                <a:gd name="connsiteY1" fmla="*/ 1749200 h 3186701"/>
                <a:gd name="connsiteX2" fmla="*/ 463138 w 2937337"/>
                <a:gd name="connsiteY2" fmla="*/ 1951080 h 3186701"/>
                <a:gd name="connsiteX3" fmla="*/ 776482 w 2937337"/>
                <a:gd name="connsiteY3" fmla="*/ 0 h 3186701"/>
                <a:gd name="connsiteX4" fmla="*/ 2034620 w 2937337"/>
                <a:gd name="connsiteY4" fmla="*/ 1294704 h 3186701"/>
                <a:gd name="connsiteX5" fmla="*/ 2095113 w 2937337"/>
                <a:gd name="connsiteY5" fmla="*/ 702407 h 3186701"/>
                <a:gd name="connsiteX6" fmla="*/ 1821452 w 2937337"/>
                <a:gd name="connsiteY6" fmla="*/ 3186701 h 3186701"/>
                <a:gd name="connsiteX7" fmla="*/ 1187533 w 2937337"/>
                <a:gd name="connsiteY7" fmla="*/ 1143558 h 3186701"/>
                <a:gd name="connsiteX8" fmla="*/ 1080655 w 2937337"/>
                <a:gd name="connsiteY8" fmla="*/ 2046083 h 3186701"/>
                <a:gd name="connsiteX9" fmla="*/ 914400 w 2937337"/>
                <a:gd name="connsiteY9" fmla="*/ 1666073 h 3186701"/>
                <a:gd name="connsiteX10" fmla="*/ 795647 w 2937337"/>
                <a:gd name="connsiteY10" fmla="*/ 3150488 h 3186701"/>
                <a:gd name="connsiteX0" fmla="*/ 795647 w 2937337"/>
                <a:gd name="connsiteY0" fmla="*/ 3150488 h 3186701"/>
                <a:gd name="connsiteX1" fmla="*/ 0 w 2937337"/>
                <a:gd name="connsiteY1" fmla="*/ 1749200 h 3186701"/>
                <a:gd name="connsiteX2" fmla="*/ 463138 w 2937337"/>
                <a:gd name="connsiteY2" fmla="*/ 1951080 h 3186701"/>
                <a:gd name="connsiteX3" fmla="*/ 776482 w 2937337"/>
                <a:gd name="connsiteY3" fmla="*/ 0 h 3186701"/>
                <a:gd name="connsiteX4" fmla="*/ 2034620 w 2937337"/>
                <a:gd name="connsiteY4" fmla="*/ 1294704 h 3186701"/>
                <a:gd name="connsiteX5" fmla="*/ 2095113 w 2937337"/>
                <a:gd name="connsiteY5" fmla="*/ 702407 h 3186701"/>
                <a:gd name="connsiteX6" fmla="*/ 1821452 w 2937337"/>
                <a:gd name="connsiteY6" fmla="*/ 3186701 h 3186701"/>
                <a:gd name="connsiteX7" fmla="*/ 1187533 w 2937337"/>
                <a:gd name="connsiteY7" fmla="*/ 1143558 h 3186701"/>
                <a:gd name="connsiteX8" fmla="*/ 1080655 w 2937337"/>
                <a:gd name="connsiteY8" fmla="*/ 2046083 h 3186701"/>
                <a:gd name="connsiteX9" fmla="*/ 914400 w 2937337"/>
                <a:gd name="connsiteY9" fmla="*/ 1666073 h 3186701"/>
                <a:gd name="connsiteX10" fmla="*/ 795647 w 2937337"/>
                <a:gd name="connsiteY10" fmla="*/ 3150488 h 3186701"/>
                <a:gd name="connsiteX0" fmla="*/ 795647 w 2893849"/>
                <a:gd name="connsiteY0" fmla="*/ 3150488 h 3186701"/>
                <a:gd name="connsiteX1" fmla="*/ 0 w 2893849"/>
                <a:gd name="connsiteY1" fmla="*/ 1749200 h 3186701"/>
                <a:gd name="connsiteX2" fmla="*/ 463138 w 2893849"/>
                <a:gd name="connsiteY2" fmla="*/ 1951080 h 3186701"/>
                <a:gd name="connsiteX3" fmla="*/ 776482 w 2893849"/>
                <a:gd name="connsiteY3" fmla="*/ 0 h 3186701"/>
                <a:gd name="connsiteX4" fmla="*/ 2034620 w 2893849"/>
                <a:gd name="connsiteY4" fmla="*/ 1294704 h 3186701"/>
                <a:gd name="connsiteX5" fmla="*/ 2031739 w 2893849"/>
                <a:gd name="connsiteY5" fmla="*/ 711461 h 3186701"/>
                <a:gd name="connsiteX6" fmla="*/ 1821452 w 2893849"/>
                <a:gd name="connsiteY6" fmla="*/ 3186701 h 3186701"/>
                <a:gd name="connsiteX7" fmla="*/ 1187533 w 2893849"/>
                <a:gd name="connsiteY7" fmla="*/ 1143558 h 3186701"/>
                <a:gd name="connsiteX8" fmla="*/ 1080655 w 2893849"/>
                <a:gd name="connsiteY8" fmla="*/ 2046083 h 3186701"/>
                <a:gd name="connsiteX9" fmla="*/ 914400 w 2893849"/>
                <a:gd name="connsiteY9" fmla="*/ 1666073 h 3186701"/>
                <a:gd name="connsiteX10" fmla="*/ 795647 w 2893849"/>
                <a:gd name="connsiteY10" fmla="*/ 3150488 h 3186701"/>
                <a:gd name="connsiteX0" fmla="*/ 795647 w 2931612"/>
                <a:gd name="connsiteY0" fmla="*/ 3150488 h 3186701"/>
                <a:gd name="connsiteX1" fmla="*/ 0 w 2931612"/>
                <a:gd name="connsiteY1" fmla="*/ 1749200 h 3186701"/>
                <a:gd name="connsiteX2" fmla="*/ 463138 w 2931612"/>
                <a:gd name="connsiteY2" fmla="*/ 1951080 h 3186701"/>
                <a:gd name="connsiteX3" fmla="*/ 776482 w 2931612"/>
                <a:gd name="connsiteY3" fmla="*/ 0 h 3186701"/>
                <a:gd name="connsiteX4" fmla="*/ 2034620 w 2931612"/>
                <a:gd name="connsiteY4" fmla="*/ 1294704 h 3186701"/>
                <a:gd name="connsiteX5" fmla="*/ 2031739 w 2931612"/>
                <a:gd name="connsiteY5" fmla="*/ 711461 h 3186701"/>
                <a:gd name="connsiteX6" fmla="*/ 1821452 w 2931612"/>
                <a:gd name="connsiteY6" fmla="*/ 3186701 h 3186701"/>
                <a:gd name="connsiteX7" fmla="*/ 1187533 w 2931612"/>
                <a:gd name="connsiteY7" fmla="*/ 1143558 h 3186701"/>
                <a:gd name="connsiteX8" fmla="*/ 1080655 w 2931612"/>
                <a:gd name="connsiteY8" fmla="*/ 2046083 h 3186701"/>
                <a:gd name="connsiteX9" fmla="*/ 914400 w 2931612"/>
                <a:gd name="connsiteY9" fmla="*/ 1666073 h 3186701"/>
                <a:gd name="connsiteX10" fmla="*/ 795647 w 2931612"/>
                <a:gd name="connsiteY10" fmla="*/ 3150488 h 3186701"/>
                <a:gd name="connsiteX0" fmla="*/ 795647 w 2931612"/>
                <a:gd name="connsiteY0" fmla="*/ 3150488 h 3186701"/>
                <a:gd name="connsiteX1" fmla="*/ 0 w 2931612"/>
                <a:gd name="connsiteY1" fmla="*/ 1749200 h 3186701"/>
                <a:gd name="connsiteX2" fmla="*/ 463138 w 2931612"/>
                <a:gd name="connsiteY2" fmla="*/ 1951080 h 3186701"/>
                <a:gd name="connsiteX3" fmla="*/ 776482 w 2931612"/>
                <a:gd name="connsiteY3" fmla="*/ 0 h 3186701"/>
                <a:gd name="connsiteX4" fmla="*/ 2034620 w 2931612"/>
                <a:gd name="connsiteY4" fmla="*/ 1294704 h 3186701"/>
                <a:gd name="connsiteX5" fmla="*/ 2031739 w 2931612"/>
                <a:gd name="connsiteY5" fmla="*/ 711461 h 3186701"/>
                <a:gd name="connsiteX6" fmla="*/ 1821452 w 2931612"/>
                <a:gd name="connsiteY6" fmla="*/ 3186701 h 3186701"/>
                <a:gd name="connsiteX7" fmla="*/ 1187533 w 2931612"/>
                <a:gd name="connsiteY7" fmla="*/ 1143558 h 3186701"/>
                <a:gd name="connsiteX8" fmla="*/ 1080655 w 2931612"/>
                <a:gd name="connsiteY8" fmla="*/ 2046083 h 3186701"/>
                <a:gd name="connsiteX9" fmla="*/ 914400 w 2931612"/>
                <a:gd name="connsiteY9" fmla="*/ 1666073 h 3186701"/>
                <a:gd name="connsiteX10" fmla="*/ 795647 w 2931612"/>
                <a:gd name="connsiteY10" fmla="*/ 3150488 h 3186701"/>
                <a:gd name="connsiteX0" fmla="*/ 795647 w 2931612"/>
                <a:gd name="connsiteY0" fmla="*/ 3150488 h 3186701"/>
                <a:gd name="connsiteX1" fmla="*/ 0 w 2931612"/>
                <a:gd name="connsiteY1" fmla="*/ 1749200 h 3186701"/>
                <a:gd name="connsiteX2" fmla="*/ 463138 w 2931612"/>
                <a:gd name="connsiteY2" fmla="*/ 1951080 h 3186701"/>
                <a:gd name="connsiteX3" fmla="*/ 776482 w 2931612"/>
                <a:gd name="connsiteY3" fmla="*/ 0 h 3186701"/>
                <a:gd name="connsiteX4" fmla="*/ 2034620 w 2931612"/>
                <a:gd name="connsiteY4" fmla="*/ 1294704 h 3186701"/>
                <a:gd name="connsiteX5" fmla="*/ 2031739 w 2931612"/>
                <a:gd name="connsiteY5" fmla="*/ 711461 h 3186701"/>
                <a:gd name="connsiteX6" fmla="*/ 1821452 w 2931612"/>
                <a:gd name="connsiteY6" fmla="*/ 3186701 h 3186701"/>
                <a:gd name="connsiteX7" fmla="*/ 1187533 w 2931612"/>
                <a:gd name="connsiteY7" fmla="*/ 1143558 h 3186701"/>
                <a:gd name="connsiteX8" fmla="*/ 1080655 w 2931612"/>
                <a:gd name="connsiteY8" fmla="*/ 2046083 h 3186701"/>
                <a:gd name="connsiteX9" fmla="*/ 914400 w 2931612"/>
                <a:gd name="connsiteY9" fmla="*/ 1666073 h 3186701"/>
                <a:gd name="connsiteX10" fmla="*/ 795647 w 2931612"/>
                <a:gd name="connsiteY10" fmla="*/ 3150488 h 3186701"/>
                <a:gd name="connsiteX0" fmla="*/ 795647 w 2931612"/>
                <a:gd name="connsiteY0" fmla="*/ 3150488 h 3186701"/>
                <a:gd name="connsiteX1" fmla="*/ 0 w 2931612"/>
                <a:gd name="connsiteY1" fmla="*/ 1749200 h 3186701"/>
                <a:gd name="connsiteX2" fmla="*/ 463138 w 2931612"/>
                <a:gd name="connsiteY2" fmla="*/ 1951080 h 3186701"/>
                <a:gd name="connsiteX3" fmla="*/ 776482 w 2931612"/>
                <a:gd name="connsiteY3" fmla="*/ 0 h 3186701"/>
                <a:gd name="connsiteX4" fmla="*/ 2034620 w 2931612"/>
                <a:gd name="connsiteY4" fmla="*/ 1294704 h 3186701"/>
                <a:gd name="connsiteX5" fmla="*/ 2031739 w 2931612"/>
                <a:gd name="connsiteY5" fmla="*/ 711461 h 3186701"/>
                <a:gd name="connsiteX6" fmla="*/ 1821452 w 2931612"/>
                <a:gd name="connsiteY6" fmla="*/ 3186701 h 3186701"/>
                <a:gd name="connsiteX7" fmla="*/ 1187533 w 2931612"/>
                <a:gd name="connsiteY7" fmla="*/ 1143558 h 3186701"/>
                <a:gd name="connsiteX8" fmla="*/ 1080655 w 2931612"/>
                <a:gd name="connsiteY8" fmla="*/ 2046083 h 3186701"/>
                <a:gd name="connsiteX9" fmla="*/ 914400 w 2931612"/>
                <a:gd name="connsiteY9" fmla="*/ 1666073 h 3186701"/>
                <a:gd name="connsiteX10" fmla="*/ 795647 w 2931612"/>
                <a:gd name="connsiteY10" fmla="*/ 3150488 h 3186701"/>
                <a:gd name="connsiteX0" fmla="*/ 795647 w 2931612"/>
                <a:gd name="connsiteY0" fmla="*/ 3150488 h 3186701"/>
                <a:gd name="connsiteX1" fmla="*/ 0 w 2931612"/>
                <a:gd name="connsiteY1" fmla="*/ 1749200 h 3186701"/>
                <a:gd name="connsiteX2" fmla="*/ 463138 w 2931612"/>
                <a:gd name="connsiteY2" fmla="*/ 1951080 h 3186701"/>
                <a:gd name="connsiteX3" fmla="*/ 776482 w 2931612"/>
                <a:gd name="connsiteY3" fmla="*/ 0 h 3186701"/>
                <a:gd name="connsiteX4" fmla="*/ 2034620 w 2931612"/>
                <a:gd name="connsiteY4" fmla="*/ 1294704 h 3186701"/>
                <a:gd name="connsiteX5" fmla="*/ 2031739 w 2931612"/>
                <a:gd name="connsiteY5" fmla="*/ 711461 h 3186701"/>
                <a:gd name="connsiteX6" fmla="*/ 1821452 w 2931612"/>
                <a:gd name="connsiteY6" fmla="*/ 3186701 h 3186701"/>
                <a:gd name="connsiteX7" fmla="*/ 1187533 w 2931612"/>
                <a:gd name="connsiteY7" fmla="*/ 1143558 h 3186701"/>
                <a:gd name="connsiteX8" fmla="*/ 1080655 w 2931612"/>
                <a:gd name="connsiteY8" fmla="*/ 2046083 h 3186701"/>
                <a:gd name="connsiteX9" fmla="*/ 914400 w 2931612"/>
                <a:gd name="connsiteY9" fmla="*/ 1666073 h 3186701"/>
                <a:gd name="connsiteX10" fmla="*/ 795647 w 2931612"/>
                <a:gd name="connsiteY10" fmla="*/ 3150488 h 3186701"/>
                <a:gd name="connsiteX0" fmla="*/ 813754 w 2949719"/>
                <a:gd name="connsiteY0" fmla="*/ 3150488 h 3186701"/>
                <a:gd name="connsiteX1" fmla="*/ 0 w 2949719"/>
                <a:gd name="connsiteY1" fmla="*/ 1726566 h 3186701"/>
                <a:gd name="connsiteX2" fmla="*/ 481245 w 2949719"/>
                <a:gd name="connsiteY2" fmla="*/ 1951080 h 3186701"/>
                <a:gd name="connsiteX3" fmla="*/ 794589 w 2949719"/>
                <a:gd name="connsiteY3" fmla="*/ 0 h 3186701"/>
                <a:gd name="connsiteX4" fmla="*/ 2052727 w 2949719"/>
                <a:gd name="connsiteY4" fmla="*/ 1294704 h 3186701"/>
                <a:gd name="connsiteX5" fmla="*/ 2049846 w 2949719"/>
                <a:gd name="connsiteY5" fmla="*/ 711461 h 3186701"/>
                <a:gd name="connsiteX6" fmla="*/ 1839559 w 2949719"/>
                <a:gd name="connsiteY6" fmla="*/ 3186701 h 3186701"/>
                <a:gd name="connsiteX7" fmla="*/ 1205640 w 2949719"/>
                <a:gd name="connsiteY7" fmla="*/ 1143558 h 3186701"/>
                <a:gd name="connsiteX8" fmla="*/ 1098762 w 2949719"/>
                <a:gd name="connsiteY8" fmla="*/ 2046083 h 3186701"/>
                <a:gd name="connsiteX9" fmla="*/ 932507 w 2949719"/>
                <a:gd name="connsiteY9" fmla="*/ 1666073 h 3186701"/>
                <a:gd name="connsiteX10" fmla="*/ 813754 w 2949719"/>
                <a:gd name="connsiteY10" fmla="*/ 3150488 h 3186701"/>
                <a:gd name="connsiteX0" fmla="*/ 813754 w 2949719"/>
                <a:gd name="connsiteY0" fmla="*/ 3150488 h 3186701"/>
                <a:gd name="connsiteX1" fmla="*/ 0 w 2949719"/>
                <a:gd name="connsiteY1" fmla="*/ 1726566 h 3186701"/>
                <a:gd name="connsiteX2" fmla="*/ 481245 w 2949719"/>
                <a:gd name="connsiteY2" fmla="*/ 1951080 h 3186701"/>
                <a:gd name="connsiteX3" fmla="*/ 794589 w 2949719"/>
                <a:gd name="connsiteY3" fmla="*/ 0 h 3186701"/>
                <a:gd name="connsiteX4" fmla="*/ 2052727 w 2949719"/>
                <a:gd name="connsiteY4" fmla="*/ 1294704 h 3186701"/>
                <a:gd name="connsiteX5" fmla="*/ 2049846 w 2949719"/>
                <a:gd name="connsiteY5" fmla="*/ 711461 h 3186701"/>
                <a:gd name="connsiteX6" fmla="*/ 1839559 w 2949719"/>
                <a:gd name="connsiteY6" fmla="*/ 3186701 h 3186701"/>
                <a:gd name="connsiteX7" fmla="*/ 1205640 w 2949719"/>
                <a:gd name="connsiteY7" fmla="*/ 1143558 h 3186701"/>
                <a:gd name="connsiteX8" fmla="*/ 1098762 w 2949719"/>
                <a:gd name="connsiteY8" fmla="*/ 2046083 h 3186701"/>
                <a:gd name="connsiteX9" fmla="*/ 932507 w 2949719"/>
                <a:gd name="connsiteY9" fmla="*/ 1666073 h 3186701"/>
                <a:gd name="connsiteX10" fmla="*/ 813754 w 2949719"/>
                <a:gd name="connsiteY10" fmla="*/ 3150488 h 3186701"/>
                <a:gd name="connsiteX0" fmla="*/ 813754 w 2949719"/>
                <a:gd name="connsiteY0" fmla="*/ 3150488 h 3186701"/>
                <a:gd name="connsiteX1" fmla="*/ 0 w 2949719"/>
                <a:gd name="connsiteY1" fmla="*/ 1726566 h 3186701"/>
                <a:gd name="connsiteX2" fmla="*/ 481245 w 2949719"/>
                <a:gd name="connsiteY2" fmla="*/ 1951080 h 3186701"/>
                <a:gd name="connsiteX3" fmla="*/ 794589 w 2949719"/>
                <a:gd name="connsiteY3" fmla="*/ 0 h 3186701"/>
                <a:gd name="connsiteX4" fmla="*/ 2052727 w 2949719"/>
                <a:gd name="connsiteY4" fmla="*/ 1294704 h 3186701"/>
                <a:gd name="connsiteX5" fmla="*/ 2049846 w 2949719"/>
                <a:gd name="connsiteY5" fmla="*/ 711461 h 3186701"/>
                <a:gd name="connsiteX6" fmla="*/ 1839559 w 2949719"/>
                <a:gd name="connsiteY6" fmla="*/ 3186701 h 3186701"/>
                <a:gd name="connsiteX7" fmla="*/ 1205640 w 2949719"/>
                <a:gd name="connsiteY7" fmla="*/ 1143558 h 3186701"/>
                <a:gd name="connsiteX8" fmla="*/ 1098762 w 2949719"/>
                <a:gd name="connsiteY8" fmla="*/ 2046083 h 3186701"/>
                <a:gd name="connsiteX9" fmla="*/ 932507 w 2949719"/>
                <a:gd name="connsiteY9" fmla="*/ 1666073 h 3186701"/>
                <a:gd name="connsiteX10" fmla="*/ 813754 w 2949719"/>
                <a:gd name="connsiteY10" fmla="*/ 3150488 h 3186701"/>
                <a:gd name="connsiteX0" fmla="*/ 813754 w 2949719"/>
                <a:gd name="connsiteY0" fmla="*/ 3150488 h 3186701"/>
                <a:gd name="connsiteX1" fmla="*/ 0 w 2949719"/>
                <a:gd name="connsiteY1" fmla="*/ 1726566 h 3186701"/>
                <a:gd name="connsiteX2" fmla="*/ 481245 w 2949719"/>
                <a:gd name="connsiteY2" fmla="*/ 1951080 h 3186701"/>
                <a:gd name="connsiteX3" fmla="*/ 794589 w 2949719"/>
                <a:gd name="connsiteY3" fmla="*/ 0 h 3186701"/>
                <a:gd name="connsiteX4" fmla="*/ 2052727 w 2949719"/>
                <a:gd name="connsiteY4" fmla="*/ 1294704 h 3186701"/>
                <a:gd name="connsiteX5" fmla="*/ 2049846 w 2949719"/>
                <a:gd name="connsiteY5" fmla="*/ 711461 h 3186701"/>
                <a:gd name="connsiteX6" fmla="*/ 1839559 w 2949719"/>
                <a:gd name="connsiteY6" fmla="*/ 3186701 h 3186701"/>
                <a:gd name="connsiteX7" fmla="*/ 1205640 w 2949719"/>
                <a:gd name="connsiteY7" fmla="*/ 1143558 h 3186701"/>
                <a:gd name="connsiteX8" fmla="*/ 1098762 w 2949719"/>
                <a:gd name="connsiteY8" fmla="*/ 2046083 h 3186701"/>
                <a:gd name="connsiteX9" fmla="*/ 932507 w 2949719"/>
                <a:gd name="connsiteY9" fmla="*/ 1666073 h 3186701"/>
                <a:gd name="connsiteX10" fmla="*/ 813754 w 2949719"/>
                <a:gd name="connsiteY10" fmla="*/ 3150488 h 3186701"/>
                <a:gd name="connsiteX0" fmla="*/ 1117045 w 2949719"/>
                <a:gd name="connsiteY0" fmla="*/ 3168594 h 3186701"/>
                <a:gd name="connsiteX1" fmla="*/ 0 w 2949719"/>
                <a:gd name="connsiteY1" fmla="*/ 1726566 h 3186701"/>
                <a:gd name="connsiteX2" fmla="*/ 481245 w 2949719"/>
                <a:gd name="connsiteY2" fmla="*/ 1951080 h 3186701"/>
                <a:gd name="connsiteX3" fmla="*/ 794589 w 2949719"/>
                <a:gd name="connsiteY3" fmla="*/ 0 h 3186701"/>
                <a:gd name="connsiteX4" fmla="*/ 2052727 w 2949719"/>
                <a:gd name="connsiteY4" fmla="*/ 1294704 h 3186701"/>
                <a:gd name="connsiteX5" fmla="*/ 2049846 w 2949719"/>
                <a:gd name="connsiteY5" fmla="*/ 711461 h 3186701"/>
                <a:gd name="connsiteX6" fmla="*/ 1839559 w 2949719"/>
                <a:gd name="connsiteY6" fmla="*/ 3186701 h 3186701"/>
                <a:gd name="connsiteX7" fmla="*/ 1205640 w 2949719"/>
                <a:gd name="connsiteY7" fmla="*/ 1143558 h 3186701"/>
                <a:gd name="connsiteX8" fmla="*/ 1098762 w 2949719"/>
                <a:gd name="connsiteY8" fmla="*/ 2046083 h 3186701"/>
                <a:gd name="connsiteX9" fmla="*/ 932507 w 2949719"/>
                <a:gd name="connsiteY9" fmla="*/ 1666073 h 3186701"/>
                <a:gd name="connsiteX10" fmla="*/ 1117045 w 2949719"/>
                <a:gd name="connsiteY10" fmla="*/ 3168594 h 3186701"/>
                <a:gd name="connsiteX0" fmla="*/ 1117045 w 2949719"/>
                <a:gd name="connsiteY0" fmla="*/ 3168594 h 3186701"/>
                <a:gd name="connsiteX1" fmla="*/ 0 w 2949719"/>
                <a:gd name="connsiteY1" fmla="*/ 1726566 h 3186701"/>
                <a:gd name="connsiteX2" fmla="*/ 481245 w 2949719"/>
                <a:gd name="connsiteY2" fmla="*/ 1951080 h 3186701"/>
                <a:gd name="connsiteX3" fmla="*/ 794589 w 2949719"/>
                <a:gd name="connsiteY3" fmla="*/ 0 h 3186701"/>
                <a:gd name="connsiteX4" fmla="*/ 2052727 w 2949719"/>
                <a:gd name="connsiteY4" fmla="*/ 1294704 h 3186701"/>
                <a:gd name="connsiteX5" fmla="*/ 2049846 w 2949719"/>
                <a:gd name="connsiteY5" fmla="*/ 711461 h 3186701"/>
                <a:gd name="connsiteX6" fmla="*/ 1839559 w 2949719"/>
                <a:gd name="connsiteY6" fmla="*/ 3186701 h 3186701"/>
                <a:gd name="connsiteX7" fmla="*/ 1205640 w 2949719"/>
                <a:gd name="connsiteY7" fmla="*/ 1143558 h 3186701"/>
                <a:gd name="connsiteX8" fmla="*/ 1098762 w 2949719"/>
                <a:gd name="connsiteY8" fmla="*/ 2046083 h 3186701"/>
                <a:gd name="connsiteX9" fmla="*/ 932507 w 2949719"/>
                <a:gd name="connsiteY9" fmla="*/ 1666073 h 3186701"/>
                <a:gd name="connsiteX10" fmla="*/ 1117045 w 2949719"/>
                <a:gd name="connsiteY10" fmla="*/ 3168594 h 3186701"/>
                <a:gd name="connsiteX0" fmla="*/ 1117045 w 2949719"/>
                <a:gd name="connsiteY0" fmla="*/ 3168594 h 3186701"/>
                <a:gd name="connsiteX1" fmla="*/ 0 w 2949719"/>
                <a:gd name="connsiteY1" fmla="*/ 1726566 h 3186701"/>
                <a:gd name="connsiteX2" fmla="*/ 481245 w 2949719"/>
                <a:gd name="connsiteY2" fmla="*/ 1951080 h 3186701"/>
                <a:gd name="connsiteX3" fmla="*/ 794589 w 2949719"/>
                <a:gd name="connsiteY3" fmla="*/ 0 h 3186701"/>
                <a:gd name="connsiteX4" fmla="*/ 2052727 w 2949719"/>
                <a:gd name="connsiteY4" fmla="*/ 1294704 h 3186701"/>
                <a:gd name="connsiteX5" fmla="*/ 2049846 w 2949719"/>
                <a:gd name="connsiteY5" fmla="*/ 711461 h 3186701"/>
                <a:gd name="connsiteX6" fmla="*/ 1839559 w 2949719"/>
                <a:gd name="connsiteY6" fmla="*/ 3186701 h 3186701"/>
                <a:gd name="connsiteX7" fmla="*/ 1205640 w 2949719"/>
                <a:gd name="connsiteY7" fmla="*/ 1143558 h 3186701"/>
                <a:gd name="connsiteX8" fmla="*/ 1098762 w 2949719"/>
                <a:gd name="connsiteY8" fmla="*/ 2046083 h 3186701"/>
                <a:gd name="connsiteX9" fmla="*/ 932507 w 2949719"/>
                <a:gd name="connsiteY9" fmla="*/ 1666073 h 3186701"/>
                <a:gd name="connsiteX10" fmla="*/ 1117045 w 2949719"/>
                <a:gd name="connsiteY10" fmla="*/ 3168594 h 3186701"/>
                <a:gd name="connsiteX0" fmla="*/ 1117045 w 2949719"/>
                <a:gd name="connsiteY0" fmla="*/ 3168594 h 3186701"/>
                <a:gd name="connsiteX1" fmla="*/ 0 w 2949719"/>
                <a:gd name="connsiteY1" fmla="*/ 1726566 h 3186701"/>
                <a:gd name="connsiteX2" fmla="*/ 481245 w 2949719"/>
                <a:gd name="connsiteY2" fmla="*/ 1951080 h 3186701"/>
                <a:gd name="connsiteX3" fmla="*/ 794589 w 2949719"/>
                <a:gd name="connsiteY3" fmla="*/ 0 h 3186701"/>
                <a:gd name="connsiteX4" fmla="*/ 2052727 w 2949719"/>
                <a:gd name="connsiteY4" fmla="*/ 1294704 h 3186701"/>
                <a:gd name="connsiteX5" fmla="*/ 2049846 w 2949719"/>
                <a:gd name="connsiteY5" fmla="*/ 711461 h 3186701"/>
                <a:gd name="connsiteX6" fmla="*/ 1839559 w 2949719"/>
                <a:gd name="connsiteY6" fmla="*/ 3186701 h 3186701"/>
                <a:gd name="connsiteX7" fmla="*/ 1205640 w 2949719"/>
                <a:gd name="connsiteY7" fmla="*/ 1143558 h 3186701"/>
                <a:gd name="connsiteX8" fmla="*/ 1098762 w 2949719"/>
                <a:gd name="connsiteY8" fmla="*/ 2046083 h 3186701"/>
                <a:gd name="connsiteX9" fmla="*/ 932507 w 2949719"/>
                <a:gd name="connsiteY9" fmla="*/ 1666073 h 3186701"/>
                <a:gd name="connsiteX10" fmla="*/ 1117045 w 2949719"/>
                <a:gd name="connsiteY10" fmla="*/ 3168594 h 3186701"/>
                <a:gd name="connsiteX0" fmla="*/ 1117045 w 2949719"/>
                <a:gd name="connsiteY0" fmla="*/ 3168594 h 3186701"/>
                <a:gd name="connsiteX1" fmla="*/ 0 w 2949719"/>
                <a:gd name="connsiteY1" fmla="*/ 1726566 h 3186701"/>
                <a:gd name="connsiteX2" fmla="*/ 417871 w 2949719"/>
                <a:gd name="connsiteY2" fmla="*/ 2009927 h 3186701"/>
                <a:gd name="connsiteX3" fmla="*/ 794589 w 2949719"/>
                <a:gd name="connsiteY3" fmla="*/ 0 h 3186701"/>
                <a:gd name="connsiteX4" fmla="*/ 2052727 w 2949719"/>
                <a:gd name="connsiteY4" fmla="*/ 1294704 h 3186701"/>
                <a:gd name="connsiteX5" fmla="*/ 2049846 w 2949719"/>
                <a:gd name="connsiteY5" fmla="*/ 711461 h 3186701"/>
                <a:gd name="connsiteX6" fmla="*/ 1839559 w 2949719"/>
                <a:gd name="connsiteY6" fmla="*/ 3186701 h 3186701"/>
                <a:gd name="connsiteX7" fmla="*/ 1205640 w 2949719"/>
                <a:gd name="connsiteY7" fmla="*/ 1143558 h 3186701"/>
                <a:gd name="connsiteX8" fmla="*/ 1098762 w 2949719"/>
                <a:gd name="connsiteY8" fmla="*/ 2046083 h 3186701"/>
                <a:gd name="connsiteX9" fmla="*/ 932507 w 2949719"/>
                <a:gd name="connsiteY9" fmla="*/ 1666073 h 3186701"/>
                <a:gd name="connsiteX10" fmla="*/ 1117045 w 2949719"/>
                <a:gd name="connsiteY10" fmla="*/ 3168594 h 3186701"/>
                <a:gd name="connsiteX0" fmla="*/ 1117045 w 2949719"/>
                <a:gd name="connsiteY0" fmla="*/ 3168594 h 3186701"/>
                <a:gd name="connsiteX1" fmla="*/ 0 w 2949719"/>
                <a:gd name="connsiteY1" fmla="*/ 1726566 h 3186701"/>
                <a:gd name="connsiteX2" fmla="*/ 417871 w 2949719"/>
                <a:gd name="connsiteY2" fmla="*/ 2009927 h 3186701"/>
                <a:gd name="connsiteX3" fmla="*/ 794589 w 2949719"/>
                <a:gd name="connsiteY3" fmla="*/ 0 h 3186701"/>
                <a:gd name="connsiteX4" fmla="*/ 2052727 w 2949719"/>
                <a:gd name="connsiteY4" fmla="*/ 1294704 h 3186701"/>
                <a:gd name="connsiteX5" fmla="*/ 2049846 w 2949719"/>
                <a:gd name="connsiteY5" fmla="*/ 711461 h 3186701"/>
                <a:gd name="connsiteX6" fmla="*/ 1839559 w 2949719"/>
                <a:gd name="connsiteY6" fmla="*/ 3186701 h 3186701"/>
                <a:gd name="connsiteX7" fmla="*/ 1205640 w 2949719"/>
                <a:gd name="connsiteY7" fmla="*/ 1143558 h 3186701"/>
                <a:gd name="connsiteX8" fmla="*/ 1098762 w 2949719"/>
                <a:gd name="connsiteY8" fmla="*/ 2046083 h 3186701"/>
                <a:gd name="connsiteX9" fmla="*/ 932507 w 2949719"/>
                <a:gd name="connsiteY9" fmla="*/ 1666073 h 3186701"/>
                <a:gd name="connsiteX10" fmla="*/ 1117045 w 2949719"/>
                <a:gd name="connsiteY10" fmla="*/ 3168594 h 3186701"/>
                <a:gd name="connsiteX0" fmla="*/ 1117045 w 2949719"/>
                <a:gd name="connsiteY0" fmla="*/ 3168594 h 3186701"/>
                <a:gd name="connsiteX1" fmla="*/ 0 w 2949719"/>
                <a:gd name="connsiteY1" fmla="*/ 1726566 h 3186701"/>
                <a:gd name="connsiteX2" fmla="*/ 417871 w 2949719"/>
                <a:gd name="connsiteY2" fmla="*/ 2009927 h 3186701"/>
                <a:gd name="connsiteX3" fmla="*/ 794589 w 2949719"/>
                <a:gd name="connsiteY3" fmla="*/ 0 h 3186701"/>
                <a:gd name="connsiteX4" fmla="*/ 2052727 w 2949719"/>
                <a:gd name="connsiteY4" fmla="*/ 1294704 h 3186701"/>
                <a:gd name="connsiteX5" fmla="*/ 2049846 w 2949719"/>
                <a:gd name="connsiteY5" fmla="*/ 711461 h 3186701"/>
                <a:gd name="connsiteX6" fmla="*/ 1839559 w 2949719"/>
                <a:gd name="connsiteY6" fmla="*/ 3186701 h 3186701"/>
                <a:gd name="connsiteX7" fmla="*/ 1205640 w 2949719"/>
                <a:gd name="connsiteY7" fmla="*/ 1143558 h 3186701"/>
                <a:gd name="connsiteX8" fmla="*/ 1098762 w 2949719"/>
                <a:gd name="connsiteY8" fmla="*/ 2046083 h 3186701"/>
                <a:gd name="connsiteX9" fmla="*/ 932507 w 2949719"/>
                <a:gd name="connsiteY9" fmla="*/ 1666073 h 3186701"/>
                <a:gd name="connsiteX10" fmla="*/ 1117045 w 2949719"/>
                <a:gd name="connsiteY10" fmla="*/ 3168594 h 3186701"/>
                <a:gd name="connsiteX0" fmla="*/ 1117045 w 2949719"/>
                <a:gd name="connsiteY0" fmla="*/ 3168594 h 3186701"/>
                <a:gd name="connsiteX1" fmla="*/ 0 w 2949719"/>
                <a:gd name="connsiteY1" fmla="*/ 1726566 h 3186701"/>
                <a:gd name="connsiteX2" fmla="*/ 417871 w 2949719"/>
                <a:gd name="connsiteY2" fmla="*/ 2009927 h 3186701"/>
                <a:gd name="connsiteX3" fmla="*/ 794589 w 2949719"/>
                <a:gd name="connsiteY3" fmla="*/ 0 h 3186701"/>
                <a:gd name="connsiteX4" fmla="*/ 2052727 w 2949719"/>
                <a:gd name="connsiteY4" fmla="*/ 1294704 h 3186701"/>
                <a:gd name="connsiteX5" fmla="*/ 2049846 w 2949719"/>
                <a:gd name="connsiteY5" fmla="*/ 711461 h 3186701"/>
                <a:gd name="connsiteX6" fmla="*/ 1839559 w 2949719"/>
                <a:gd name="connsiteY6" fmla="*/ 3186701 h 3186701"/>
                <a:gd name="connsiteX7" fmla="*/ 1205640 w 2949719"/>
                <a:gd name="connsiteY7" fmla="*/ 1143558 h 3186701"/>
                <a:gd name="connsiteX8" fmla="*/ 1098762 w 2949719"/>
                <a:gd name="connsiteY8" fmla="*/ 2046083 h 3186701"/>
                <a:gd name="connsiteX9" fmla="*/ 932507 w 2949719"/>
                <a:gd name="connsiteY9" fmla="*/ 1666073 h 3186701"/>
                <a:gd name="connsiteX10" fmla="*/ 1117045 w 2949719"/>
                <a:gd name="connsiteY10" fmla="*/ 3168594 h 3186701"/>
                <a:gd name="connsiteX0" fmla="*/ 1117045 w 2949719"/>
                <a:gd name="connsiteY0" fmla="*/ 3168594 h 3186701"/>
                <a:gd name="connsiteX1" fmla="*/ 0 w 2949719"/>
                <a:gd name="connsiteY1" fmla="*/ 1726566 h 3186701"/>
                <a:gd name="connsiteX2" fmla="*/ 417871 w 2949719"/>
                <a:gd name="connsiteY2" fmla="*/ 2009927 h 3186701"/>
                <a:gd name="connsiteX3" fmla="*/ 794589 w 2949719"/>
                <a:gd name="connsiteY3" fmla="*/ 0 h 3186701"/>
                <a:gd name="connsiteX4" fmla="*/ 2052727 w 2949719"/>
                <a:gd name="connsiteY4" fmla="*/ 1294704 h 3186701"/>
                <a:gd name="connsiteX5" fmla="*/ 2049846 w 2949719"/>
                <a:gd name="connsiteY5" fmla="*/ 711461 h 3186701"/>
                <a:gd name="connsiteX6" fmla="*/ 1839559 w 2949719"/>
                <a:gd name="connsiteY6" fmla="*/ 3186701 h 3186701"/>
                <a:gd name="connsiteX7" fmla="*/ 1205640 w 2949719"/>
                <a:gd name="connsiteY7" fmla="*/ 1143558 h 3186701"/>
                <a:gd name="connsiteX8" fmla="*/ 1098762 w 2949719"/>
                <a:gd name="connsiteY8" fmla="*/ 2046083 h 3186701"/>
                <a:gd name="connsiteX9" fmla="*/ 932507 w 2949719"/>
                <a:gd name="connsiteY9" fmla="*/ 1666073 h 3186701"/>
                <a:gd name="connsiteX10" fmla="*/ 1117045 w 2949719"/>
                <a:gd name="connsiteY10" fmla="*/ 3168594 h 3186701"/>
                <a:gd name="connsiteX0" fmla="*/ 1103465 w 2936139"/>
                <a:gd name="connsiteY0" fmla="*/ 3168594 h 3186701"/>
                <a:gd name="connsiteX1" fmla="*/ 0 w 2936139"/>
                <a:gd name="connsiteY1" fmla="*/ 1726566 h 3186701"/>
                <a:gd name="connsiteX2" fmla="*/ 404291 w 2936139"/>
                <a:gd name="connsiteY2" fmla="*/ 2009927 h 3186701"/>
                <a:gd name="connsiteX3" fmla="*/ 781009 w 2936139"/>
                <a:gd name="connsiteY3" fmla="*/ 0 h 3186701"/>
                <a:gd name="connsiteX4" fmla="*/ 2039147 w 2936139"/>
                <a:gd name="connsiteY4" fmla="*/ 1294704 h 3186701"/>
                <a:gd name="connsiteX5" fmla="*/ 2036266 w 2936139"/>
                <a:gd name="connsiteY5" fmla="*/ 711461 h 3186701"/>
                <a:gd name="connsiteX6" fmla="*/ 1825979 w 2936139"/>
                <a:gd name="connsiteY6" fmla="*/ 3186701 h 3186701"/>
                <a:gd name="connsiteX7" fmla="*/ 1192060 w 2936139"/>
                <a:gd name="connsiteY7" fmla="*/ 1143558 h 3186701"/>
                <a:gd name="connsiteX8" fmla="*/ 1085182 w 2936139"/>
                <a:gd name="connsiteY8" fmla="*/ 2046083 h 3186701"/>
                <a:gd name="connsiteX9" fmla="*/ 918927 w 2936139"/>
                <a:gd name="connsiteY9" fmla="*/ 1666073 h 3186701"/>
                <a:gd name="connsiteX10" fmla="*/ 1103465 w 2936139"/>
                <a:gd name="connsiteY10" fmla="*/ 3168594 h 3186701"/>
                <a:gd name="connsiteX0" fmla="*/ 1148733 w 2981407"/>
                <a:gd name="connsiteY0" fmla="*/ 3168594 h 3186701"/>
                <a:gd name="connsiteX1" fmla="*/ 0 w 2981407"/>
                <a:gd name="connsiteY1" fmla="*/ 1749200 h 3186701"/>
                <a:gd name="connsiteX2" fmla="*/ 449559 w 2981407"/>
                <a:gd name="connsiteY2" fmla="*/ 2009927 h 3186701"/>
                <a:gd name="connsiteX3" fmla="*/ 826277 w 2981407"/>
                <a:gd name="connsiteY3" fmla="*/ 0 h 3186701"/>
                <a:gd name="connsiteX4" fmla="*/ 2084415 w 2981407"/>
                <a:gd name="connsiteY4" fmla="*/ 1294704 h 3186701"/>
                <a:gd name="connsiteX5" fmla="*/ 2081534 w 2981407"/>
                <a:gd name="connsiteY5" fmla="*/ 711461 h 3186701"/>
                <a:gd name="connsiteX6" fmla="*/ 1871247 w 2981407"/>
                <a:gd name="connsiteY6" fmla="*/ 3186701 h 3186701"/>
                <a:gd name="connsiteX7" fmla="*/ 1237328 w 2981407"/>
                <a:gd name="connsiteY7" fmla="*/ 1143558 h 3186701"/>
                <a:gd name="connsiteX8" fmla="*/ 1130450 w 2981407"/>
                <a:gd name="connsiteY8" fmla="*/ 2046083 h 3186701"/>
                <a:gd name="connsiteX9" fmla="*/ 964195 w 2981407"/>
                <a:gd name="connsiteY9" fmla="*/ 1666073 h 3186701"/>
                <a:gd name="connsiteX10" fmla="*/ 1148733 w 2981407"/>
                <a:gd name="connsiteY10" fmla="*/ 3168594 h 3186701"/>
                <a:gd name="connsiteX0" fmla="*/ 1148733 w 2981407"/>
                <a:gd name="connsiteY0" fmla="*/ 3168594 h 3186701"/>
                <a:gd name="connsiteX1" fmla="*/ 0 w 2981407"/>
                <a:gd name="connsiteY1" fmla="*/ 1749200 h 3186701"/>
                <a:gd name="connsiteX2" fmla="*/ 449559 w 2981407"/>
                <a:gd name="connsiteY2" fmla="*/ 2009927 h 3186701"/>
                <a:gd name="connsiteX3" fmla="*/ 826277 w 2981407"/>
                <a:gd name="connsiteY3" fmla="*/ 0 h 3186701"/>
                <a:gd name="connsiteX4" fmla="*/ 2084415 w 2981407"/>
                <a:gd name="connsiteY4" fmla="*/ 1294704 h 3186701"/>
                <a:gd name="connsiteX5" fmla="*/ 2081534 w 2981407"/>
                <a:gd name="connsiteY5" fmla="*/ 711461 h 3186701"/>
                <a:gd name="connsiteX6" fmla="*/ 1871247 w 2981407"/>
                <a:gd name="connsiteY6" fmla="*/ 3186701 h 3186701"/>
                <a:gd name="connsiteX7" fmla="*/ 1237328 w 2981407"/>
                <a:gd name="connsiteY7" fmla="*/ 1143558 h 3186701"/>
                <a:gd name="connsiteX8" fmla="*/ 1130450 w 2981407"/>
                <a:gd name="connsiteY8" fmla="*/ 2046083 h 3186701"/>
                <a:gd name="connsiteX9" fmla="*/ 964195 w 2981407"/>
                <a:gd name="connsiteY9" fmla="*/ 1666073 h 3186701"/>
                <a:gd name="connsiteX10" fmla="*/ 1148733 w 2981407"/>
                <a:gd name="connsiteY10" fmla="*/ 3168594 h 3186701"/>
                <a:gd name="connsiteX0" fmla="*/ 1148733 w 2981407"/>
                <a:gd name="connsiteY0" fmla="*/ 3168594 h 3186701"/>
                <a:gd name="connsiteX1" fmla="*/ 0 w 2981407"/>
                <a:gd name="connsiteY1" fmla="*/ 1749200 h 3186701"/>
                <a:gd name="connsiteX2" fmla="*/ 449559 w 2981407"/>
                <a:gd name="connsiteY2" fmla="*/ 2009927 h 3186701"/>
                <a:gd name="connsiteX3" fmla="*/ 826277 w 2981407"/>
                <a:gd name="connsiteY3" fmla="*/ 0 h 3186701"/>
                <a:gd name="connsiteX4" fmla="*/ 2084415 w 2981407"/>
                <a:gd name="connsiteY4" fmla="*/ 1294704 h 3186701"/>
                <a:gd name="connsiteX5" fmla="*/ 2081534 w 2981407"/>
                <a:gd name="connsiteY5" fmla="*/ 711461 h 3186701"/>
                <a:gd name="connsiteX6" fmla="*/ 1871247 w 2981407"/>
                <a:gd name="connsiteY6" fmla="*/ 3186701 h 3186701"/>
                <a:gd name="connsiteX7" fmla="*/ 1237328 w 2981407"/>
                <a:gd name="connsiteY7" fmla="*/ 1143558 h 3186701"/>
                <a:gd name="connsiteX8" fmla="*/ 1130450 w 2981407"/>
                <a:gd name="connsiteY8" fmla="*/ 2046083 h 3186701"/>
                <a:gd name="connsiteX9" fmla="*/ 964195 w 2981407"/>
                <a:gd name="connsiteY9" fmla="*/ 1666073 h 3186701"/>
                <a:gd name="connsiteX10" fmla="*/ 1148733 w 2981407"/>
                <a:gd name="connsiteY10" fmla="*/ 3168594 h 3186701"/>
                <a:gd name="connsiteX0" fmla="*/ 1148733 w 2981407"/>
                <a:gd name="connsiteY0" fmla="*/ 3168594 h 3186701"/>
                <a:gd name="connsiteX1" fmla="*/ 0 w 2981407"/>
                <a:gd name="connsiteY1" fmla="*/ 1749200 h 3186701"/>
                <a:gd name="connsiteX2" fmla="*/ 449559 w 2981407"/>
                <a:gd name="connsiteY2" fmla="*/ 2009927 h 3186701"/>
                <a:gd name="connsiteX3" fmla="*/ 826277 w 2981407"/>
                <a:gd name="connsiteY3" fmla="*/ 0 h 3186701"/>
                <a:gd name="connsiteX4" fmla="*/ 2084415 w 2981407"/>
                <a:gd name="connsiteY4" fmla="*/ 1294704 h 3186701"/>
                <a:gd name="connsiteX5" fmla="*/ 2081534 w 2981407"/>
                <a:gd name="connsiteY5" fmla="*/ 711461 h 3186701"/>
                <a:gd name="connsiteX6" fmla="*/ 1871247 w 2981407"/>
                <a:gd name="connsiteY6" fmla="*/ 3186701 h 3186701"/>
                <a:gd name="connsiteX7" fmla="*/ 1237328 w 2981407"/>
                <a:gd name="connsiteY7" fmla="*/ 1143558 h 3186701"/>
                <a:gd name="connsiteX8" fmla="*/ 1130450 w 2981407"/>
                <a:gd name="connsiteY8" fmla="*/ 2046083 h 3186701"/>
                <a:gd name="connsiteX9" fmla="*/ 918927 w 2981407"/>
                <a:gd name="connsiteY9" fmla="*/ 1697760 h 3186701"/>
                <a:gd name="connsiteX10" fmla="*/ 1148733 w 2981407"/>
                <a:gd name="connsiteY10" fmla="*/ 3168594 h 3186701"/>
                <a:gd name="connsiteX0" fmla="*/ 1148733 w 2981407"/>
                <a:gd name="connsiteY0" fmla="*/ 3168594 h 3186701"/>
                <a:gd name="connsiteX1" fmla="*/ 0 w 2981407"/>
                <a:gd name="connsiteY1" fmla="*/ 1749200 h 3186701"/>
                <a:gd name="connsiteX2" fmla="*/ 449559 w 2981407"/>
                <a:gd name="connsiteY2" fmla="*/ 2009927 h 3186701"/>
                <a:gd name="connsiteX3" fmla="*/ 826277 w 2981407"/>
                <a:gd name="connsiteY3" fmla="*/ 0 h 3186701"/>
                <a:gd name="connsiteX4" fmla="*/ 2084415 w 2981407"/>
                <a:gd name="connsiteY4" fmla="*/ 1294704 h 3186701"/>
                <a:gd name="connsiteX5" fmla="*/ 2081534 w 2981407"/>
                <a:gd name="connsiteY5" fmla="*/ 711461 h 3186701"/>
                <a:gd name="connsiteX6" fmla="*/ 1871247 w 2981407"/>
                <a:gd name="connsiteY6" fmla="*/ 3186701 h 3186701"/>
                <a:gd name="connsiteX7" fmla="*/ 1237328 w 2981407"/>
                <a:gd name="connsiteY7" fmla="*/ 1143558 h 3186701"/>
                <a:gd name="connsiteX8" fmla="*/ 1130450 w 2981407"/>
                <a:gd name="connsiteY8" fmla="*/ 2046083 h 3186701"/>
                <a:gd name="connsiteX9" fmla="*/ 918927 w 2981407"/>
                <a:gd name="connsiteY9" fmla="*/ 1697760 h 3186701"/>
                <a:gd name="connsiteX10" fmla="*/ 1148733 w 2981407"/>
                <a:gd name="connsiteY10" fmla="*/ 3168594 h 3186701"/>
                <a:gd name="connsiteX0" fmla="*/ 1148733 w 2981407"/>
                <a:gd name="connsiteY0" fmla="*/ 3168594 h 3186701"/>
                <a:gd name="connsiteX1" fmla="*/ 0 w 2981407"/>
                <a:gd name="connsiteY1" fmla="*/ 1749200 h 3186701"/>
                <a:gd name="connsiteX2" fmla="*/ 449559 w 2981407"/>
                <a:gd name="connsiteY2" fmla="*/ 2009927 h 3186701"/>
                <a:gd name="connsiteX3" fmla="*/ 826277 w 2981407"/>
                <a:gd name="connsiteY3" fmla="*/ 0 h 3186701"/>
                <a:gd name="connsiteX4" fmla="*/ 2084415 w 2981407"/>
                <a:gd name="connsiteY4" fmla="*/ 1294704 h 3186701"/>
                <a:gd name="connsiteX5" fmla="*/ 2081534 w 2981407"/>
                <a:gd name="connsiteY5" fmla="*/ 711461 h 3186701"/>
                <a:gd name="connsiteX6" fmla="*/ 1871247 w 2981407"/>
                <a:gd name="connsiteY6" fmla="*/ 3186701 h 3186701"/>
                <a:gd name="connsiteX7" fmla="*/ 1237328 w 2981407"/>
                <a:gd name="connsiteY7" fmla="*/ 1143558 h 3186701"/>
                <a:gd name="connsiteX8" fmla="*/ 1130450 w 2981407"/>
                <a:gd name="connsiteY8" fmla="*/ 2046083 h 3186701"/>
                <a:gd name="connsiteX9" fmla="*/ 918927 w 2981407"/>
                <a:gd name="connsiteY9" fmla="*/ 1697760 h 3186701"/>
                <a:gd name="connsiteX10" fmla="*/ 1148733 w 2981407"/>
                <a:gd name="connsiteY10" fmla="*/ 3168594 h 3186701"/>
                <a:gd name="connsiteX0" fmla="*/ 1148733 w 2981407"/>
                <a:gd name="connsiteY0" fmla="*/ 3168594 h 3186701"/>
                <a:gd name="connsiteX1" fmla="*/ 0 w 2981407"/>
                <a:gd name="connsiteY1" fmla="*/ 1749200 h 3186701"/>
                <a:gd name="connsiteX2" fmla="*/ 449559 w 2981407"/>
                <a:gd name="connsiteY2" fmla="*/ 2009927 h 3186701"/>
                <a:gd name="connsiteX3" fmla="*/ 826277 w 2981407"/>
                <a:gd name="connsiteY3" fmla="*/ 0 h 3186701"/>
                <a:gd name="connsiteX4" fmla="*/ 2084415 w 2981407"/>
                <a:gd name="connsiteY4" fmla="*/ 1294704 h 3186701"/>
                <a:gd name="connsiteX5" fmla="*/ 2081534 w 2981407"/>
                <a:gd name="connsiteY5" fmla="*/ 711461 h 3186701"/>
                <a:gd name="connsiteX6" fmla="*/ 1871247 w 2981407"/>
                <a:gd name="connsiteY6" fmla="*/ 3186701 h 3186701"/>
                <a:gd name="connsiteX7" fmla="*/ 1237328 w 2981407"/>
                <a:gd name="connsiteY7" fmla="*/ 1143558 h 3186701"/>
                <a:gd name="connsiteX8" fmla="*/ 1130450 w 2981407"/>
                <a:gd name="connsiteY8" fmla="*/ 2046083 h 3186701"/>
                <a:gd name="connsiteX9" fmla="*/ 918927 w 2981407"/>
                <a:gd name="connsiteY9" fmla="*/ 1697760 h 3186701"/>
                <a:gd name="connsiteX10" fmla="*/ 1148733 w 2981407"/>
                <a:gd name="connsiteY10" fmla="*/ 3168594 h 3186701"/>
                <a:gd name="connsiteX0" fmla="*/ 1148733 w 2981407"/>
                <a:gd name="connsiteY0" fmla="*/ 3168594 h 3186701"/>
                <a:gd name="connsiteX1" fmla="*/ 0 w 2981407"/>
                <a:gd name="connsiteY1" fmla="*/ 1749200 h 3186701"/>
                <a:gd name="connsiteX2" fmla="*/ 449559 w 2981407"/>
                <a:gd name="connsiteY2" fmla="*/ 2009927 h 3186701"/>
                <a:gd name="connsiteX3" fmla="*/ 826277 w 2981407"/>
                <a:gd name="connsiteY3" fmla="*/ 0 h 3186701"/>
                <a:gd name="connsiteX4" fmla="*/ 2084415 w 2981407"/>
                <a:gd name="connsiteY4" fmla="*/ 1294704 h 3186701"/>
                <a:gd name="connsiteX5" fmla="*/ 2081534 w 2981407"/>
                <a:gd name="connsiteY5" fmla="*/ 711461 h 3186701"/>
                <a:gd name="connsiteX6" fmla="*/ 1871247 w 2981407"/>
                <a:gd name="connsiteY6" fmla="*/ 3186701 h 3186701"/>
                <a:gd name="connsiteX7" fmla="*/ 1237328 w 2981407"/>
                <a:gd name="connsiteY7" fmla="*/ 1143558 h 3186701"/>
                <a:gd name="connsiteX8" fmla="*/ 1130450 w 2981407"/>
                <a:gd name="connsiteY8" fmla="*/ 2046083 h 3186701"/>
                <a:gd name="connsiteX9" fmla="*/ 918927 w 2981407"/>
                <a:gd name="connsiteY9" fmla="*/ 1697760 h 3186701"/>
                <a:gd name="connsiteX10" fmla="*/ 1148733 w 2981407"/>
                <a:gd name="connsiteY10" fmla="*/ 3168594 h 3186701"/>
                <a:gd name="connsiteX0" fmla="*/ 1148733 w 2981407"/>
                <a:gd name="connsiteY0" fmla="*/ 3168594 h 3186701"/>
                <a:gd name="connsiteX1" fmla="*/ 0 w 2981407"/>
                <a:gd name="connsiteY1" fmla="*/ 1749200 h 3186701"/>
                <a:gd name="connsiteX2" fmla="*/ 449559 w 2981407"/>
                <a:gd name="connsiteY2" fmla="*/ 2009927 h 3186701"/>
                <a:gd name="connsiteX3" fmla="*/ 826277 w 2981407"/>
                <a:gd name="connsiteY3" fmla="*/ 0 h 3186701"/>
                <a:gd name="connsiteX4" fmla="*/ 2084415 w 2981407"/>
                <a:gd name="connsiteY4" fmla="*/ 1294704 h 3186701"/>
                <a:gd name="connsiteX5" fmla="*/ 2081534 w 2981407"/>
                <a:gd name="connsiteY5" fmla="*/ 711461 h 3186701"/>
                <a:gd name="connsiteX6" fmla="*/ 1871247 w 2981407"/>
                <a:gd name="connsiteY6" fmla="*/ 3186701 h 3186701"/>
                <a:gd name="connsiteX7" fmla="*/ 1237328 w 2981407"/>
                <a:gd name="connsiteY7" fmla="*/ 1143558 h 3186701"/>
                <a:gd name="connsiteX8" fmla="*/ 1130450 w 2981407"/>
                <a:gd name="connsiteY8" fmla="*/ 2046083 h 3186701"/>
                <a:gd name="connsiteX9" fmla="*/ 918927 w 2981407"/>
                <a:gd name="connsiteY9" fmla="*/ 1697760 h 3186701"/>
                <a:gd name="connsiteX10" fmla="*/ 1148733 w 2981407"/>
                <a:gd name="connsiteY10" fmla="*/ 3168594 h 3186701"/>
                <a:gd name="connsiteX0" fmla="*/ 1148733 w 2981407"/>
                <a:gd name="connsiteY0" fmla="*/ 3168594 h 3186701"/>
                <a:gd name="connsiteX1" fmla="*/ 0 w 2981407"/>
                <a:gd name="connsiteY1" fmla="*/ 1749200 h 3186701"/>
                <a:gd name="connsiteX2" fmla="*/ 449559 w 2981407"/>
                <a:gd name="connsiteY2" fmla="*/ 2009927 h 3186701"/>
                <a:gd name="connsiteX3" fmla="*/ 826277 w 2981407"/>
                <a:gd name="connsiteY3" fmla="*/ 0 h 3186701"/>
                <a:gd name="connsiteX4" fmla="*/ 2084415 w 2981407"/>
                <a:gd name="connsiteY4" fmla="*/ 1294704 h 3186701"/>
                <a:gd name="connsiteX5" fmla="*/ 2081534 w 2981407"/>
                <a:gd name="connsiteY5" fmla="*/ 711461 h 3186701"/>
                <a:gd name="connsiteX6" fmla="*/ 1871247 w 2981407"/>
                <a:gd name="connsiteY6" fmla="*/ 3186701 h 3186701"/>
                <a:gd name="connsiteX7" fmla="*/ 1237328 w 2981407"/>
                <a:gd name="connsiteY7" fmla="*/ 1143558 h 3186701"/>
                <a:gd name="connsiteX8" fmla="*/ 1130450 w 2981407"/>
                <a:gd name="connsiteY8" fmla="*/ 2046083 h 3186701"/>
                <a:gd name="connsiteX9" fmla="*/ 918927 w 2981407"/>
                <a:gd name="connsiteY9" fmla="*/ 1697760 h 3186701"/>
                <a:gd name="connsiteX10" fmla="*/ 1148733 w 2981407"/>
                <a:gd name="connsiteY10" fmla="*/ 3168594 h 3186701"/>
                <a:gd name="connsiteX0" fmla="*/ 1148733 w 2897156"/>
                <a:gd name="connsiteY0" fmla="*/ 3168594 h 3173121"/>
                <a:gd name="connsiteX1" fmla="*/ 0 w 2897156"/>
                <a:gd name="connsiteY1" fmla="*/ 1749200 h 3173121"/>
                <a:gd name="connsiteX2" fmla="*/ 449559 w 2897156"/>
                <a:gd name="connsiteY2" fmla="*/ 2009927 h 3173121"/>
                <a:gd name="connsiteX3" fmla="*/ 826277 w 2897156"/>
                <a:gd name="connsiteY3" fmla="*/ 0 h 3173121"/>
                <a:gd name="connsiteX4" fmla="*/ 2084415 w 2897156"/>
                <a:gd name="connsiteY4" fmla="*/ 1294704 h 3173121"/>
                <a:gd name="connsiteX5" fmla="*/ 2081534 w 2897156"/>
                <a:gd name="connsiteY5" fmla="*/ 711461 h 3173121"/>
                <a:gd name="connsiteX6" fmla="*/ 1581537 w 2897156"/>
                <a:gd name="connsiteY6" fmla="*/ 3173121 h 3173121"/>
                <a:gd name="connsiteX7" fmla="*/ 1237328 w 2897156"/>
                <a:gd name="connsiteY7" fmla="*/ 1143558 h 3173121"/>
                <a:gd name="connsiteX8" fmla="*/ 1130450 w 2897156"/>
                <a:gd name="connsiteY8" fmla="*/ 2046083 h 3173121"/>
                <a:gd name="connsiteX9" fmla="*/ 918927 w 2897156"/>
                <a:gd name="connsiteY9" fmla="*/ 1697760 h 3173121"/>
                <a:gd name="connsiteX10" fmla="*/ 1148733 w 2897156"/>
                <a:gd name="connsiteY10" fmla="*/ 3168594 h 3173121"/>
                <a:gd name="connsiteX0" fmla="*/ 1148733 w 2969045"/>
                <a:gd name="connsiteY0" fmla="*/ 3168594 h 3173121"/>
                <a:gd name="connsiteX1" fmla="*/ 0 w 2969045"/>
                <a:gd name="connsiteY1" fmla="*/ 1749200 h 3173121"/>
                <a:gd name="connsiteX2" fmla="*/ 449559 w 2969045"/>
                <a:gd name="connsiteY2" fmla="*/ 2009927 h 3173121"/>
                <a:gd name="connsiteX3" fmla="*/ 826277 w 2969045"/>
                <a:gd name="connsiteY3" fmla="*/ 0 h 3173121"/>
                <a:gd name="connsiteX4" fmla="*/ 2084415 w 2969045"/>
                <a:gd name="connsiteY4" fmla="*/ 1294704 h 3173121"/>
                <a:gd name="connsiteX5" fmla="*/ 2081534 w 2969045"/>
                <a:gd name="connsiteY5" fmla="*/ 711461 h 3173121"/>
                <a:gd name="connsiteX6" fmla="*/ 1581537 w 2969045"/>
                <a:gd name="connsiteY6" fmla="*/ 3173121 h 3173121"/>
                <a:gd name="connsiteX7" fmla="*/ 1237328 w 2969045"/>
                <a:gd name="connsiteY7" fmla="*/ 1143558 h 3173121"/>
                <a:gd name="connsiteX8" fmla="*/ 1130450 w 2969045"/>
                <a:gd name="connsiteY8" fmla="*/ 2046083 h 3173121"/>
                <a:gd name="connsiteX9" fmla="*/ 918927 w 2969045"/>
                <a:gd name="connsiteY9" fmla="*/ 1697760 h 3173121"/>
                <a:gd name="connsiteX10" fmla="*/ 1148733 w 2969045"/>
                <a:gd name="connsiteY10" fmla="*/ 3168594 h 3173121"/>
                <a:gd name="connsiteX0" fmla="*/ 1148733 w 2969045"/>
                <a:gd name="connsiteY0" fmla="*/ 3168594 h 3173121"/>
                <a:gd name="connsiteX1" fmla="*/ 0 w 2969045"/>
                <a:gd name="connsiteY1" fmla="*/ 1749200 h 3173121"/>
                <a:gd name="connsiteX2" fmla="*/ 449559 w 2969045"/>
                <a:gd name="connsiteY2" fmla="*/ 2009927 h 3173121"/>
                <a:gd name="connsiteX3" fmla="*/ 826277 w 2969045"/>
                <a:gd name="connsiteY3" fmla="*/ 0 h 3173121"/>
                <a:gd name="connsiteX4" fmla="*/ 2084415 w 2969045"/>
                <a:gd name="connsiteY4" fmla="*/ 1294704 h 3173121"/>
                <a:gd name="connsiteX5" fmla="*/ 2081534 w 2969045"/>
                <a:gd name="connsiteY5" fmla="*/ 711461 h 3173121"/>
                <a:gd name="connsiteX6" fmla="*/ 1581537 w 2969045"/>
                <a:gd name="connsiteY6" fmla="*/ 3173121 h 3173121"/>
                <a:gd name="connsiteX7" fmla="*/ 1237328 w 2969045"/>
                <a:gd name="connsiteY7" fmla="*/ 1143558 h 3173121"/>
                <a:gd name="connsiteX8" fmla="*/ 1130450 w 2969045"/>
                <a:gd name="connsiteY8" fmla="*/ 2046083 h 3173121"/>
                <a:gd name="connsiteX9" fmla="*/ 918927 w 2969045"/>
                <a:gd name="connsiteY9" fmla="*/ 1697760 h 3173121"/>
                <a:gd name="connsiteX10" fmla="*/ 1148733 w 2969045"/>
                <a:gd name="connsiteY10" fmla="*/ 3168594 h 3173121"/>
                <a:gd name="connsiteX0" fmla="*/ 1148733 w 2969045"/>
                <a:gd name="connsiteY0" fmla="*/ 3168594 h 3173121"/>
                <a:gd name="connsiteX1" fmla="*/ 0 w 2969045"/>
                <a:gd name="connsiteY1" fmla="*/ 1749200 h 3173121"/>
                <a:gd name="connsiteX2" fmla="*/ 449559 w 2969045"/>
                <a:gd name="connsiteY2" fmla="*/ 2009927 h 3173121"/>
                <a:gd name="connsiteX3" fmla="*/ 826277 w 2969045"/>
                <a:gd name="connsiteY3" fmla="*/ 0 h 3173121"/>
                <a:gd name="connsiteX4" fmla="*/ 2084415 w 2969045"/>
                <a:gd name="connsiteY4" fmla="*/ 1294704 h 3173121"/>
                <a:gd name="connsiteX5" fmla="*/ 2081534 w 2969045"/>
                <a:gd name="connsiteY5" fmla="*/ 711461 h 3173121"/>
                <a:gd name="connsiteX6" fmla="*/ 1581537 w 2969045"/>
                <a:gd name="connsiteY6" fmla="*/ 3173121 h 3173121"/>
                <a:gd name="connsiteX7" fmla="*/ 1237328 w 2969045"/>
                <a:gd name="connsiteY7" fmla="*/ 1143558 h 3173121"/>
                <a:gd name="connsiteX8" fmla="*/ 1288886 w 2969045"/>
                <a:gd name="connsiteY8" fmla="*/ 2367481 h 3173121"/>
                <a:gd name="connsiteX9" fmla="*/ 918927 w 2969045"/>
                <a:gd name="connsiteY9" fmla="*/ 1697760 h 3173121"/>
                <a:gd name="connsiteX10" fmla="*/ 1148733 w 2969045"/>
                <a:gd name="connsiteY10" fmla="*/ 3168594 h 3173121"/>
                <a:gd name="connsiteX0" fmla="*/ 1148733 w 2969045"/>
                <a:gd name="connsiteY0" fmla="*/ 3168594 h 3173121"/>
                <a:gd name="connsiteX1" fmla="*/ 0 w 2969045"/>
                <a:gd name="connsiteY1" fmla="*/ 1749200 h 3173121"/>
                <a:gd name="connsiteX2" fmla="*/ 449559 w 2969045"/>
                <a:gd name="connsiteY2" fmla="*/ 2009927 h 3173121"/>
                <a:gd name="connsiteX3" fmla="*/ 826277 w 2969045"/>
                <a:gd name="connsiteY3" fmla="*/ 0 h 3173121"/>
                <a:gd name="connsiteX4" fmla="*/ 2084415 w 2969045"/>
                <a:gd name="connsiteY4" fmla="*/ 1294704 h 3173121"/>
                <a:gd name="connsiteX5" fmla="*/ 2081534 w 2969045"/>
                <a:gd name="connsiteY5" fmla="*/ 711461 h 3173121"/>
                <a:gd name="connsiteX6" fmla="*/ 1581537 w 2969045"/>
                <a:gd name="connsiteY6" fmla="*/ 3173121 h 3173121"/>
                <a:gd name="connsiteX7" fmla="*/ 1237328 w 2969045"/>
                <a:gd name="connsiteY7" fmla="*/ 1143558 h 3173121"/>
                <a:gd name="connsiteX8" fmla="*/ 1162138 w 2969045"/>
                <a:gd name="connsiteY8" fmla="*/ 2408222 h 3173121"/>
                <a:gd name="connsiteX9" fmla="*/ 918927 w 2969045"/>
                <a:gd name="connsiteY9" fmla="*/ 1697760 h 3173121"/>
                <a:gd name="connsiteX10" fmla="*/ 1148733 w 2969045"/>
                <a:gd name="connsiteY10" fmla="*/ 3168594 h 3173121"/>
                <a:gd name="connsiteX0" fmla="*/ 1148733 w 2969045"/>
                <a:gd name="connsiteY0" fmla="*/ 3168594 h 3173121"/>
                <a:gd name="connsiteX1" fmla="*/ 0 w 2969045"/>
                <a:gd name="connsiteY1" fmla="*/ 1749200 h 3173121"/>
                <a:gd name="connsiteX2" fmla="*/ 449559 w 2969045"/>
                <a:gd name="connsiteY2" fmla="*/ 2009927 h 3173121"/>
                <a:gd name="connsiteX3" fmla="*/ 826277 w 2969045"/>
                <a:gd name="connsiteY3" fmla="*/ 0 h 3173121"/>
                <a:gd name="connsiteX4" fmla="*/ 2084415 w 2969045"/>
                <a:gd name="connsiteY4" fmla="*/ 1294704 h 3173121"/>
                <a:gd name="connsiteX5" fmla="*/ 2081534 w 2969045"/>
                <a:gd name="connsiteY5" fmla="*/ 711461 h 3173121"/>
                <a:gd name="connsiteX6" fmla="*/ 1581537 w 2969045"/>
                <a:gd name="connsiteY6" fmla="*/ 3173121 h 3173121"/>
                <a:gd name="connsiteX7" fmla="*/ 1237328 w 2969045"/>
                <a:gd name="connsiteY7" fmla="*/ 1143558 h 3173121"/>
                <a:gd name="connsiteX8" fmla="*/ 1162138 w 2969045"/>
                <a:gd name="connsiteY8" fmla="*/ 2408222 h 3173121"/>
                <a:gd name="connsiteX9" fmla="*/ 918927 w 2969045"/>
                <a:gd name="connsiteY9" fmla="*/ 1697760 h 3173121"/>
                <a:gd name="connsiteX10" fmla="*/ 1148733 w 2969045"/>
                <a:gd name="connsiteY10" fmla="*/ 3168594 h 3173121"/>
                <a:gd name="connsiteX0" fmla="*/ 1148733 w 2969045"/>
                <a:gd name="connsiteY0" fmla="*/ 3168594 h 3173121"/>
                <a:gd name="connsiteX1" fmla="*/ 0 w 2969045"/>
                <a:gd name="connsiteY1" fmla="*/ 1749200 h 3173121"/>
                <a:gd name="connsiteX2" fmla="*/ 449559 w 2969045"/>
                <a:gd name="connsiteY2" fmla="*/ 2009927 h 3173121"/>
                <a:gd name="connsiteX3" fmla="*/ 826277 w 2969045"/>
                <a:gd name="connsiteY3" fmla="*/ 0 h 3173121"/>
                <a:gd name="connsiteX4" fmla="*/ 2084415 w 2969045"/>
                <a:gd name="connsiteY4" fmla="*/ 1294704 h 3173121"/>
                <a:gd name="connsiteX5" fmla="*/ 2081534 w 2969045"/>
                <a:gd name="connsiteY5" fmla="*/ 711461 h 3173121"/>
                <a:gd name="connsiteX6" fmla="*/ 1581537 w 2969045"/>
                <a:gd name="connsiteY6" fmla="*/ 3173121 h 3173121"/>
                <a:gd name="connsiteX7" fmla="*/ 1237328 w 2969045"/>
                <a:gd name="connsiteY7" fmla="*/ 1143558 h 3173121"/>
                <a:gd name="connsiteX8" fmla="*/ 1162138 w 2969045"/>
                <a:gd name="connsiteY8" fmla="*/ 2408222 h 3173121"/>
                <a:gd name="connsiteX9" fmla="*/ 918927 w 2969045"/>
                <a:gd name="connsiteY9" fmla="*/ 1697760 h 3173121"/>
                <a:gd name="connsiteX10" fmla="*/ 1148733 w 2969045"/>
                <a:gd name="connsiteY10" fmla="*/ 3168594 h 3173121"/>
                <a:gd name="connsiteX0" fmla="*/ 1148733 w 2969045"/>
                <a:gd name="connsiteY0" fmla="*/ 3168594 h 3173121"/>
                <a:gd name="connsiteX1" fmla="*/ 0 w 2969045"/>
                <a:gd name="connsiteY1" fmla="*/ 1749200 h 3173121"/>
                <a:gd name="connsiteX2" fmla="*/ 449559 w 2969045"/>
                <a:gd name="connsiteY2" fmla="*/ 2009927 h 3173121"/>
                <a:gd name="connsiteX3" fmla="*/ 826277 w 2969045"/>
                <a:gd name="connsiteY3" fmla="*/ 0 h 3173121"/>
                <a:gd name="connsiteX4" fmla="*/ 2084415 w 2969045"/>
                <a:gd name="connsiteY4" fmla="*/ 1294704 h 3173121"/>
                <a:gd name="connsiteX5" fmla="*/ 2081534 w 2969045"/>
                <a:gd name="connsiteY5" fmla="*/ 711461 h 3173121"/>
                <a:gd name="connsiteX6" fmla="*/ 1581537 w 2969045"/>
                <a:gd name="connsiteY6" fmla="*/ 3173121 h 3173121"/>
                <a:gd name="connsiteX7" fmla="*/ 1237328 w 2969045"/>
                <a:gd name="connsiteY7" fmla="*/ 1143558 h 3173121"/>
                <a:gd name="connsiteX8" fmla="*/ 1162138 w 2969045"/>
                <a:gd name="connsiteY8" fmla="*/ 2408222 h 3173121"/>
                <a:gd name="connsiteX9" fmla="*/ 918927 w 2969045"/>
                <a:gd name="connsiteY9" fmla="*/ 1697760 h 3173121"/>
                <a:gd name="connsiteX10" fmla="*/ 1148733 w 2969045"/>
                <a:gd name="connsiteY10" fmla="*/ 3168594 h 3173121"/>
                <a:gd name="connsiteX0" fmla="*/ 1148733 w 2969045"/>
                <a:gd name="connsiteY0" fmla="*/ 3168594 h 3173121"/>
                <a:gd name="connsiteX1" fmla="*/ 0 w 2969045"/>
                <a:gd name="connsiteY1" fmla="*/ 1749200 h 3173121"/>
                <a:gd name="connsiteX2" fmla="*/ 449559 w 2969045"/>
                <a:gd name="connsiteY2" fmla="*/ 2009927 h 3173121"/>
                <a:gd name="connsiteX3" fmla="*/ 826277 w 2969045"/>
                <a:gd name="connsiteY3" fmla="*/ 0 h 3173121"/>
                <a:gd name="connsiteX4" fmla="*/ 2084415 w 2969045"/>
                <a:gd name="connsiteY4" fmla="*/ 1294704 h 3173121"/>
                <a:gd name="connsiteX5" fmla="*/ 2081534 w 2969045"/>
                <a:gd name="connsiteY5" fmla="*/ 711461 h 3173121"/>
                <a:gd name="connsiteX6" fmla="*/ 1581537 w 2969045"/>
                <a:gd name="connsiteY6" fmla="*/ 3173121 h 3173121"/>
                <a:gd name="connsiteX7" fmla="*/ 1237328 w 2969045"/>
                <a:gd name="connsiteY7" fmla="*/ 1143558 h 3173121"/>
                <a:gd name="connsiteX8" fmla="*/ 1162138 w 2969045"/>
                <a:gd name="connsiteY8" fmla="*/ 2408222 h 3173121"/>
                <a:gd name="connsiteX9" fmla="*/ 918927 w 2969045"/>
                <a:gd name="connsiteY9" fmla="*/ 1697760 h 3173121"/>
                <a:gd name="connsiteX10" fmla="*/ 1148733 w 2969045"/>
                <a:gd name="connsiteY10" fmla="*/ 3168594 h 3173121"/>
                <a:gd name="connsiteX0" fmla="*/ 1148733 w 2969045"/>
                <a:gd name="connsiteY0" fmla="*/ 3168594 h 3173121"/>
                <a:gd name="connsiteX1" fmla="*/ 0 w 2969045"/>
                <a:gd name="connsiteY1" fmla="*/ 1749200 h 3173121"/>
                <a:gd name="connsiteX2" fmla="*/ 449559 w 2969045"/>
                <a:gd name="connsiteY2" fmla="*/ 2009927 h 3173121"/>
                <a:gd name="connsiteX3" fmla="*/ 826277 w 2969045"/>
                <a:gd name="connsiteY3" fmla="*/ 0 h 3173121"/>
                <a:gd name="connsiteX4" fmla="*/ 2084415 w 2969045"/>
                <a:gd name="connsiteY4" fmla="*/ 1294704 h 3173121"/>
                <a:gd name="connsiteX5" fmla="*/ 2081534 w 2969045"/>
                <a:gd name="connsiteY5" fmla="*/ 711461 h 3173121"/>
                <a:gd name="connsiteX6" fmla="*/ 1581537 w 2969045"/>
                <a:gd name="connsiteY6" fmla="*/ 3173121 h 3173121"/>
                <a:gd name="connsiteX7" fmla="*/ 1237328 w 2969045"/>
                <a:gd name="connsiteY7" fmla="*/ 1143558 h 3173121"/>
                <a:gd name="connsiteX8" fmla="*/ 1162138 w 2969045"/>
                <a:gd name="connsiteY8" fmla="*/ 2408222 h 3173121"/>
                <a:gd name="connsiteX9" fmla="*/ 918927 w 2969045"/>
                <a:gd name="connsiteY9" fmla="*/ 1697760 h 3173121"/>
                <a:gd name="connsiteX10" fmla="*/ 1148733 w 2969045"/>
                <a:gd name="connsiteY10" fmla="*/ 3168594 h 3173121"/>
                <a:gd name="connsiteX0" fmla="*/ 1148733 w 2969045"/>
                <a:gd name="connsiteY0" fmla="*/ 3168594 h 3173121"/>
                <a:gd name="connsiteX1" fmla="*/ 0 w 2969045"/>
                <a:gd name="connsiteY1" fmla="*/ 1749200 h 3173121"/>
                <a:gd name="connsiteX2" fmla="*/ 449559 w 2969045"/>
                <a:gd name="connsiteY2" fmla="*/ 2009927 h 3173121"/>
                <a:gd name="connsiteX3" fmla="*/ 826277 w 2969045"/>
                <a:gd name="connsiteY3" fmla="*/ 0 h 3173121"/>
                <a:gd name="connsiteX4" fmla="*/ 2084415 w 2969045"/>
                <a:gd name="connsiteY4" fmla="*/ 1294704 h 3173121"/>
                <a:gd name="connsiteX5" fmla="*/ 2081534 w 2969045"/>
                <a:gd name="connsiteY5" fmla="*/ 711461 h 3173121"/>
                <a:gd name="connsiteX6" fmla="*/ 1581537 w 2969045"/>
                <a:gd name="connsiteY6" fmla="*/ 3173121 h 3173121"/>
                <a:gd name="connsiteX7" fmla="*/ 1237328 w 2969045"/>
                <a:gd name="connsiteY7" fmla="*/ 1143558 h 3173121"/>
                <a:gd name="connsiteX8" fmla="*/ 1162138 w 2969045"/>
                <a:gd name="connsiteY8" fmla="*/ 2408222 h 3173121"/>
                <a:gd name="connsiteX9" fmla="*/ 918927 w 2969045"/>
                <a:gd name="connsiteY9" fmla="*/ 1697760 h 3173121"/>
                <a:gd name="connsiteX10" fmla="*/ 1148733 w 2969045"/>
                <a:gd name="connsiteY10" fmla="*/ 3168594 h 3173121"/>
                <a:gd name="connsiteX0" fmla="*/ 1148733 w 2969045"/>
                <a:gd name="connsiteY0" fmla="*/ 3168594 h 3173121"/>
                <a:gd name="connsiteX1" fmla="*/ 0 w 2969045"/>
                <a:gd name="connsiteY1" fmla="*/ 1749200 h 3173121"/>
                <a:gd name="connsiteX2" fmla="*/ 449559 w 2969045"/>
                <a:gd name="connsiteY2" fmla="*/ 2009927 h 3173121"/>
                <a:gd name="connsiteX3" fmla="*/ 826277 w 2969045"/>
                <a:gd name="connsiteY3" fmla="*/ 0 h 3173121"/>
                <a:gd name="connsiteX4" fmla="*/ 2084415 w 2969045"/>
                <a:gd name="connsiteY4" fmla="*/ 1294704 h 3173121"/>
                <a:gd name="connsiteX5" fmla="*/ 2081534 w 2969045"/>
                <a:gd name="connsiteY5" fmla="*/ 711461 h 3173121"/>
                <a:gd name="connsiteX6" fmla="*/ 1581537 w 2969045"/>
                <a:gd name="connsiteY6" fmla="*/ 3173121 h 3173121"/>
                <a:gd name="connsiteX7" fmla="*/ 1237328 w 2969045"/>
                <a:gd name="connsiteY7" fmla="*/ 1143558 h 3173121"/>
                <a:gd name="connsiteX8" fmla="*/ 1162138 w 2969045"/>
                <a:gd name="connsiteY8" fmla="*/ 2408222 h 3173121"/>
                <a:gd name="connsiteX9" fmla="*/ 918927 w 2969045"/>
                <a:gd name="connsiteY9" fmla="*/ 1697760 h 3173121"/>
                <a:gd name="connsiteX10" fmla="*/ 1148733 w 2969045"/>
                <a:gd name="connsiteY10" fmla="*/ 3168594 h 3173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69045" h="3173121">
                  <a:moveTo>
                    <a:pt x="1148733" y="3168594"/>
                  </a:moveTo>
                  <a:cubicBezTo>
                    <a:pt x="-68605" y="2992718"/>
                    <a:pt x="289357" y="2373225"/>
                    <a:pt x="0" y="1749200"/>
                  </a:cubicBezTo>
                  <a:cubicBezTo>
                    <a:pt x="211718" y="1712379"/>
                    <a:pt x="518500" y="2277611"/>
                    <a:pt x="449559" y="2009927"/>
                  </a:cubicBezTo>
                  <a:cubicBezTo>
                    <a:pt x="87752" y="952162"/>
                    <a:pt x="1169975" y="921963"/>
                    <a:pt x="826277" y="0"/>
                  </a:cubicBezTo>
                  <a:cubicBezTo>
                    <a:pt x="1894489" y="60376"/>
                    <a:pt x="1582046" y="1053258"/>
                    <a:pt x="2084415" y="1294704"/>
                  </a:cubicBezTo>
                  <a:cubicBezTo>
                    <a:pt x="2220765" y="1319082"/>
                    <a:pt x="2384277" y="1207659"/>
                    <a:pt x="2081534" y="711461"/>
                  </a:cubicBezTo>
                  <a:cubicBezTo>
                    <a:pt x="3844765" y="2025429"/>
                    <a:pt x="2606774" y="3099478"/>
                    <a:pt x="1581537" y="3173121"/>
                  </a:cubicBezTo>
                  <a:cubicBezTo>
                    <a:pt x="2049242" y="2917586"/>
                    <a:pt x="2204598" y="1824606"/>
                    <a:pt x="1237328" y="1143558"/>
                  </a:cubicBezTo>
                  <a:cubicBezTo>
                    <a:pt x="1479342" y="1777869"/>
                    <a:pt x="1318476" y="2090782"/>
                    <a:pt x="1162138" y="2408222"/>
                  </a:cubicBezTo>
                  <a:cubicBezTo>
                    <a:pt x="1159532" y="2246847"/>
                    <a:pt x="1324413" y="1899876"/>
                    <a:pt x="918927" y="1697760"/>
                  </a:cubicBezTo>
                  <a:cubicBezTo>
                    <a:pt x="1108697" y="2305733"/>
                    <a:pt x="307113" y="2497246"/>
                    <a:pt x="1148733" y="316859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1" name="Rounded Rectangle 25">
              <a:extLst>
                <a:ext uri="{FF2B5EF4-FFF2-40B4-BE49-F238E27FC236}">
                  <a16:creationId xmlns:a16="http://schemas.microsoft.com/office/drawing/2014/main" id="{3A10AA02-CBC1-4467-A23B-6FFC5B0C2152}"/>
                </a:ext>
              </a:extLst>
            </p:cNvPr>
            <p:cNvSpPr/>
            <p:nvPr/>
          </p:nvSpPr>
          <p:spPr>
            <a:xfrm>
              <a:off x="10972939" y="2640819"/>
              <a:ext cx="586980" cy="430164"/>
            </a:xfrm>
            <a:custGeom>
              <a:avLst/>
              <a:gdLst/>
              <a:ahLst/>
              <a:cxnLst/>
              <a:rect l="l" t="t" r="r" b="b"/>
              <a:pathLst>
                <a:path w="3248842" h="2380886">
                  <a:moveTo>
                    <a:pt x="1194785" y="1472263"/>
                  </a:moveTo>
                  <a:cubicBezTo>
                    <a:pt x="1150014" y="1472263"/>
                    <a:pt x="1113720" y="1508557"/>
                    <a:pt x="1113720" y="1553328"/>
                  </a:cubicBezTo>
                  <a:lnTo>
                    <a:pt x="1113720" y="1600880"/>
                  </a:lnTo>
                  <a:cubicBezTo>
                    <a:pt x="1113720" y="1645651"/>
                    <a:pt x="1150014" y="1681945"/>
                    <a:pt x="1194785" y="1681945"/>
                  </a:cubicBezTo>
                  <a:lnTo>
                    <a:pt x="2067186" y="1681945"/>
                  </a:lnTo>
                  <a:cubicBezTo>
                    <a:pt x="2111957" y="1681945"/>
                    <a:pt x="2148251" y="1645651"/>
                    <a:pt x="2148251" y="1600880"/>
                  </a:cubicBezTo>
                  <a:lnTo>
                    <a:pt x="2148251" y="1553328"/>
                  </a:lnTo>
                  <a:cubicBezTo>
                    <a:pt x="2148251" y="1508557"/>
                    <a:pt x="2111957" y="1472263"/>
                    <a:pt x="2067186" y="1472263"/>
                  </a:cubicBezTo>
                  <a:close/>
                  <a:moveTo>
                    <a:pt x="2582402" y="986449"/>
                  </a:moveTo>
                  <a:cubicBezTo>
                    <a:pt x="2477247" y="986449"/>
                    <a:pt x="2392002" y="1071694"/>
                    <a:pt x="2392002" y="1176848"/>
                  </a:cubicBezTo>
                  <a:cubicBezTo>
                    <a:pt x="2392002" y="1282003"/>
                    <a:pt x="2477247" y="1367248"/>
                    <a:pt x="2582402" y="1367248"/>
                  </a:cubicBezTo>
                  <a:cubicBezTo>
                    <a:pt x="2687557" y="1367248"/>
                    <a:pt x="2772801" y="1282003"/>
                    <a:pt x="2772801" y="1176848"/>
                  </a:cubicBezTo>
                  <a:cubicBezTo>
                    <a:pt x="2772801" y="1071694"/>
                    <a:pt x="2687557" y="986449"/>
                    <a:pt x="2582402" y="986449"/>
                  </a:cubicBezTo>
                  <a:close/>
                  <a:moveTo>
                    <a:pt x="679570" y="986449"/>
                  </a:moveTo>
                  <a:cubicBezTo>
                    <a:pt x="574415" y="986449"/>
                    <a:pt x="489171" y="1071694"/>
                    <a:pt x="489171" y="1176848"/>
                  </a:cubicBezTo>
                  <a:cubicBezTo>
                    <a:pt x="489171" y="1282003"/>
                    <a:pt x="574415" y="1367248"/>
                    <a:pt x="679570" y="1367248"/>
                  </a:cubicBezTo>
                  <a:cubicBezTo>
                    <a:pt x="784725" y="1367248"/>
                    <a:pt x="869970" y="1282003"/>
                    <a:pt x="869970" y="1176848"/>
                  </a:cubicBezTo>
                  <a:cubicBezTo>
                    <a:pt x="869970" y="1071694"/>
                    <a:pt x="784725" y="986449"/>
                    <a:pt x="679570" y="986449"/>
                  </a:cubicBezTo>
                  <a:close/>
                  <a:moveTo>
                    <a:pt x="867954" y="155801"/>
                  </a:moveTo>
                  <a:lnTo>
                    <a:pt x="726849" y="858549"/>
                  </a:lnTo>
                  <a:lnTo>
                    <a:pt x="2535122" y="858549"/>
                  </a:lnTo>
                  <a:lnTo>
                    <a:pt x="2394017" y="155801"/>
                  </a:lnTo>
                  <a:close/>
                  <a:moveTo>
                    <a:pt x="677268" y="0"/>
                  </a:moveTo>
                  <a:lnTo>
                    <a:pt x="2584703" y="0"/>
                  </a:lnTo>
                  <a:lnTo>
                    <a:pt x="2736658" y="607820"/>
                  </a:lnTo>
                  <a:cubicBezTo>
                    <a:pt x="2766265" y="579906"/>
                    <a:pt x="2806392" y="564164"/>
                    <a:pt x="2850195" y="564164"/>
                  </a:cubicBezTo>
                  <a:lnTo>
                    <a:pt x="3069929" y="564164"/>
                  </a:lnTo>
                  <a:cubicBezTo>
                    <a:pt x="3168740" y="564164"/>
                    <a:pt x="3248842" y="644266"/>
                    <a:pt x="3248842" y="743077"/>
                  </a:cubicBezTo>
                  <a:lnTo>
                    <a:pt x="3248842" y="792706"/>
                  </a:lnTo>
                  <a:cubicBezTo>
                    <a:pt x="3248842" y="891517"/>
                    <a:pt x="3168740" y="971619"/>
                    <a:pt x="3069929" y="971619"/>
                  </a:cubicBezTo>
                  <a:lnTo>
                    <a:pt x="3054536" y="971619"/>
                  </a:lnTo>
                  <a:cubicBezTo>
                    <a:pt x="3060628" y="989042"/>
                    <a:pt x="3063411" y="1007758"/>
                    <a:pt x="3063411" y="1027125"/>
                  </a:cubicBezTo>
                  <a:lnTo>
                    <a:pt x="3063411" y="2015961"/>
                  </a:lnTo>
                  <a:lnTo>
                    <a:pt x="2889080" y="2015961"/>
                  </a:lnTo>
                  <a:lnTo>
                    <a:pt x="2889080" y="2260325"/>
                  </a:lnTo>
                  <a:cubicBezTo>
                    <a:pt x="2889080" y="2326909"/>
                    <a:pt x="2835102" y="2380886"/>
                    <a:pt x="2768518" y="2380886"/>
                  </a:cubicBezTo>
                  <a:lnTo>
                    <a:pt x="2286284" y="2380886"/>
                  </a:lnTo>
                  <a:cubicBezTo>
                    <a:pt x="2219700" y="2380886"/>
                    <a:pt x="2165723" y="2326909"/>
                    <a:pt x="2165723" y="2260325"/>
                  </a:cubicBezTo>
                  <a:lnTo>
                    <a:pt x="2165723" y="2015961"/>
                  </a:lnTo>
                  <a:lnTo>
                    <a:pt x="1096248" y="2015961"/>
                  </a:lnTo>
                  <a:lnTo>
                    <a:pt x="1096248" y="2260325"/>
                  </a:lnTo>
                  <a:cubicBezTo>
                    <a:pt x="1096248" y="2326909"/>
                    <a:pt x="1042270" y="2380886"/>
                    <a:pt x="975686" y="2380886"/>
                  </a:cubicBezTo>
                  <a:lnTo>
                    <a:pt x="493453" y="2380886"/>
                  </a:lnTo>
                  <a:cubicBezTo>
                    <a:pt x="426869" y="2380886"/>
                    <a:pt x="372891" y="2326909"/>
                    <a:pt x="372891" y="2260325"/>
                  </a:cubicBezTo>
                  <a:lnTo>
                    <a:pt x="372891" y="2015961"/>
                  </a:lnTo>
                  <a:lnTo>
                    <a:pt x="198560" y="2015961"/>
                  </a:lnTo>
                  <a:lnTo>
                    <a:pt x="198560" y="1027125"/>
                  </a:lnTo>
                  <a:cubicBezTo>
                    <a:pt x="198560" y="1007758"/>
                    <a:pt x="201343" y="989042"/>
                    <a:pt x="207435" y="971619"/>
                  </a:cubicBezTo>
                  <a:lnTo>
                    <a:pt x="178913" y="971619"/>
                  </a:lnTo>
                  <a:cubicBezTo>
                    <a:pt x="80102" y="971619"/>
                    <a:pt x="0" y="891517"/>
                    <a:pt x="0" y="792706"/>
                  </a:cubicBezTo>
                  <a:lnTo>
                    <a:pt x="0" y="743077"/>
                  </a:lnTo>
                  <a:cubicBezTo>
                    <a:pt x="0" y="644266"/>
                    <a:pt x="80102" y="564164"/>
                    <a:pt x="178913" y="564164"/>
                  </a:cubicBezTo>
                  <a:lnTo>
                    <a:pt x="398647" y="564164"/>
                  </a:lnTo>
                  <a:cubicBezTo>
                    <a:pt x="447310" y="564164"/>
                    <a:pt x="491436" y="583593"/>
                    <a:pt x="523419" y="61539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2" name="Block Arc 41">
              <a:extLst>
                <a:ext uri="{FF2B5EF4-FFF2-40B4-BE49-F238E27FC236}">
                  <a16:creationId xmlns:a16="http://schemas.microsoft.com/office/drawing/2014/main" id="{D10B184C-7AC9-47DE-841F-4E4090C0CE30}"/>
                </a:ext>
              </a:extLst>
            </p:cNvPr>
            <p:cNvSpPr/>
            <p:nvPr/>
          </p:nvSpPr>
          <p:spPr>
            <a:xfrm>
              <a:off x="9454085" y="5654191"/>
              <a:ext cx="563324" cy="570461"/>
            </a:xfrm>
            <a:custGeom>
              <a:avLst/>
              <a:gdLst/>
              <a:ahLst/>
              <a:cxnLst/>
              <a:rect l="l" t="t" r="r" b="b"/>
              <a:pathLst>
                <a:path w="2844151" h="2880180">
                  <a:moveTo>
                    <a:pt x="2390187" y="1502145"/>
                  </a:moveTo>
                  <a:lnTo>
                    <a:pt x="2844151" y="1530794"/>
                  </a:lnTo>
                  <a:cubicBezTo>
                    <a:pt x="2804784" y="2154619"/>
                    <a:pt x="2367464" y="2681809"/>
                    <a:pt x="1761650" y="2835749"/>
                  </a:cubicBezTo>
                  <a:cubicBezTo>
                    <a:pt x="1191486" y="2980631"/>
                    <a:pt x="594633" y="2763755"/>
                    <a:pt x="252983" y="2293680"/>
                  </a:cubicBezTo>
                  <a:lnTo>
                    <a:pt x="102982" y="2380283"/>
                  </a:lnTo>
                  <a:lnTo>
                    <a:pt x="104524" y="1603708"/>
                  </a:lnTo>
                  <a:lnTo>
                    <a:pt x="777828" y="1990661"/>
                  </a:lnTo>
                  <a:lnTo>
                    <a:pt x="648358" y="2065410"/>
                  </a:lnTo>
                  <a:cubicBezTo>
                    <a:pt x="886760" y="2358087"/>
                    <a:pt x="1276546" y="2489694"/>
                    <a:pt x="1649627" y="2394891"/>
                  </a:cubicBezTo>
                  <a:cubicBezTo>
                    <a:pt x="2064076" y="2289577"/>
                    <a:pt x="2363256" y="1928916"/>
                    <a:pt x="2390187" y="1502145"/>
                  </a:cubicBezTo>
                  <a:close/>
                  <a:moveTo>
                    <a:pt x="1424249" y="58"/>
                  </a:moveTo>
                  <a:cubicBezTo>
                    <a:pt x="1880498" y="-4073"/>
                    <a:pt x="2318325" y="209551"/>
                    <a:pt x="2591169" y="586524"/>
                  </a:cubicBezTo>
                  <a:lnTo>
                    <a:pt x="2741170" y="499921"/>
                  </a:lnTo>
                  <a:lnTo>
                    <a:pt x="2739628" y="1276497"/>
                  </a:lnTo>
                  <a:lnTo>
                    <a:pt x="2066324" y="889544"/>
                  </a:lnTo>
                  <a:lnTo>
                    <a:pt x="2195793" y="814795"/>
                  </a:lnTo>
                  <a:cubicBezTo>
                    <a:pt x="1957391" y="522118"/>
                    <a:pt x="1567606" y="390511"/>
                    <a:pt x="1194524" y="485313"/>
                  </a:cubicBezTo>
                  <a:cubicBezTo>
                    <a:pt x="780075" y="590627"/>
                    <a:pt x="480895" y="951288"/>
                    <a:pt x="453964" y="1378059"/>
                  </a:cubicBezTo>
                  <a:lnTo>
                    <a:pt x="0" y="1349410"/>
                  </a:lnTo>
                  <a:cubicBezTo>
                    <a:pt x="39367" y="725585"/>
                    <a:pt x="476687" y="198395"/>
                    <a:pt x="1082501" y="44455"/>
                  </a:cubicBezTo>
                  <a:cubicBezTo>
                    <a:pt x="1196091" y="15591"/>
                    <a:pt x="1310740" y="1086"/>
                    <a:pt x="1424249" y="5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3" name="Round Same Side Corner Rectangle 11">
              <a:extLst>
                <a:ext uri="{FF2B5EF4-FFF2-40B4-BE49-F238E27FC236}">
                  <a16:creationId xmlns:a16="http://schemas.microsoft.com/office/drawing/2014/main" id="{BA5DAD5A-220A-4C87-866B-CEC7C24732B7}"/>
                </a:ext>
              </a:extLst>
            </p:cNvPr>
            <p:cNvSpPr/>
            <p:nvPr/>
          </p:nvSpPr>
          <p:spPr>
            <a:xfrm rot="9900000">
              <a:off x="10208910" y="1534987"/>
              <a:ext cx="579867" cy="492485"/>
            </a:xfrm>
            <a:custGeom>
              <a:avLst/>
              <a:gdLst/>
              <a:ahLst/>
              <a:cxnLst/>
              <a:rect l="l" t="t" r="r" b="b"/>
              <a:pathLst>
                <a:path w="2911009" h="2472345">
                  <a:moveTo>
                    <a:pt x="2219598" y="1335309"/>
                  </a:moveTo>
                  <a:lnTo>
                    <a:pt x="2219598" y="1222573"/>
                  </a:lnTo>
                  <a:cubicBezTo>
                    <a:pt x="2219598" y="1176944"/>
                    <a:pt x="2241926" y="1136530"/>
                    <a:pt x="2277694" y="1113650"/>
                  </a:cubicBezTo>
                  <a:lnTo>
                    <a:pt x="2277694" y="137786"/>
                  </a:lnTo>
                  <a:cubicBezTo>
                    <a:pt x="2277694" y="61689"/>
                    <a:pt x="2339383" y="0"/>
                    <a:pt x="2415480" y="0"/>
                  </a:cubicBezTo>
                  <a:lnTo>
                    <a:pt x="2545196" y="0"/>
                  </a:lnTo>
                  <a:cubicBezTo>
                    <a:pt x="2621293" y="0"/>
                    <a:pt x="2682982" y="61689"/>
                    <a:pt x="2682982" y="137786"/>
                  </a:cubicBezTo>
                  <a:lnTo>
                    <a:pt x="2682982" y="1099067"/>
                  </a:lnTo>
                  <a:cubicBezTo>
                    <a:pt x="2730197" y="1120049"/>
                    <a:pt x="2762708" y="1167515"/>
                    <a:pt x="2762708" y="1222573"/>
                  </a:cubicBezTo>
                  <a:lnTo>
                    <a:pt x="2762708" y="1480834"/>
                  </a:lnTo>
                  <a:close/>
                  <a:moveTo>
                    <a:pt x="241900" y="1676361"/>
                  </a:moveTo>
                  <a:cubicBezTo>
                    <a:pt x="69371" y="1631107"/>
                    <a:pt x="-34146" y="1454930"/>
                    <a:pt x="10296" y="1282189"/>
                  </a:cubicBezTo>
                  <a:cubicBezTo>
                    <a:pt x="54739" y="1109449"/>
                    <a:pt x="230428" y="1005105"/>
                    <a:pt x="403375" y="1048736"/>
                  </a:cubicBezTo>
                  <a:cubicBezTo>
                    <a:pt x="349550" y="1257945"/>
                    <a:pt x="295726" y="1467153"/>
                    <a:pt x="241900" y="1676361"/>
                  </a:cubicBezTo>
                  <a:close/>
                  <a:moveTo>
                    <a:pt x="2578947" y="2467929"/>
                  </a:moveTo>
                  <a:lnTo>
                    <a:pt x="1957545" y="2301425"/>
                  </a:lnTo>
                  <a:lnTo>
                    <a:pt x="2194209" y="1418183"/>
                  </a:lnTo>
                  <a:lnTo>
                    <a:pt x="2815611" y="1584687"/>
                  </a:lnTo>
                  <a:cubicBezTo>
                    <a:pt x="2884250" y="1603079"/>
                    <a:pt x="2924985" y="1673632"/>
                    <a:pt x="2906593" y="1742272"/>
                  </a:cubicBezTo>
                  <a:lnTo>
                    <a:pt x="2736532" y="2376947"/>
                  </a:lnTo>
                  <a:cubicBezTo>
                    <a:pt x="2718140" y="2445587"/>
                    <a:pt x="2647586" y="2486321"/>
                    <a:pt x="2578947" y="2467929"/>
                  </a:cubicBezTo>
                  <a:close/>
                  <a:moveTo>
                    <a:pt x="610249" y="2287120"/>
                  </a:moveTo>
                  <a:lnTo>
                    <a:pt x="1020264" y="756923"/>
                  </a:lnTo>
                  <a:lnTo>
                    <a:pt x="2107356" y="1398691"/>
                  </a:lnTo>
                  <a:lnTo>
                    <a:pt x="1872582" y="2274879"/>
                  </a:lnTo>
                  <a:close/>
                  <a:moveTo>
                    <a:pt x="426016" y="2349577"/>
                  </a:moveTo>
                  <a:lnTo>
                    <a:pt x="243978" y="2300800"/>
                  </a:lnTo>
                  <a:cubicBezTo>
                    <a:pt x="205115" y="2290387"/>
                    <a:pt x="182051" y="2250439"/>
                    <a:pt x="192464" y="2211576"/>
                  </a:cubicBezTo>
                  <a:lnTo>
                    <a:pt x="620679" y="613455"/>
                  </a:lnTo>
                  <a:cubicBezTo>
                    <a:pt x="631093" y="574592"/>
                    <a:pt x="671040" y="551528"/>
                    <a:pt x="709903" y="561941"/>
                  </a:cubicBezTo>
                  <a:lnTo>
                    <a:pt x="891942" y="610718"/>
                  </a:lnTo>
                  <a:cubicBezTo>
                    <a:pt x="930805" y="621132"/>
                    <a:pt x="953869" y="661079"/>
                    <a:pt x="943455" y="699942"/>
                  </a:cubicBezTo>
                  <a:lnTo>
                    <a:pt x="515240" y="2298064"/>
                  </a:lnTo>
                  <a:cubicBezTo>
                    <a:pt x="504827" y="2336927"/>
                    <a:pt x="464879" y="2359990"/>
                    <a:pt x="426016" y="234957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4" name="Donut 39">
              <a:extLst>
                <a:ext uri="{FF2B5EF4-FFF2-40B4-BE49-F238E27FC236}">
                  <a16:creationId xmlns:a16="http://schemas.microsoft.com/office/drawing/2014/main" id="{59719BB9-0CA8-4FCF-B53A-3D185504DD34}"/>
                </a:ext>
              </a:extLst>
            </p:cNvPr>
            <p:cNvSpPr/>
            <p:nvPr/>
          </p:nvSpPr>
          <p:spPr>
            <a:xfrm>
              <a:off x="4246301" y="4666128"/>
              <a:ext cx="575536" cy="575536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1152300" y="922782"/>
                  </a:moveTo>
                  <a:lnTo>
                    <a:pt x="2354400" y="1620000"/>
                  </a:lnTo>
                  <a:lnTo>
                    <a:pt x="1152300" y="2317218"/>
                  </a:lnTo>
                  <a:close/>
                  <a:moveTo>
                    <a:pt x="1620000" y="342403"/>
                  </a:moveTo>
                  <a:cubicBezTo>
                    <a:pt x="914403" y="342403"/>
                    <a:pt x="342403" y="914403"/>
                    <a:pt x="342403" y="1620000"/>
                  </a:cubicBezTo>
                  <a:cubicBezTo>
                    <a:pt x="342403" y="2325597"/>
                    <a:pt x="914403" y="2897597"/>
                    <a:pt x="1620000" y="2897597"/>
                  </a:cubicBezTo>
                  <a:cubicBezTo>
                    <a:pt x="2325597" y="2897597"/>
                    <a:pt x="2897597" y="2325597"/>
                    <a:pt x="2897597" y="1620000"/>
                  </a:cubicBezTo>
                  <a:cubicBezTo>
                    <a:pt x="2897597" y="914403"/>
                    <a:pt x="2325597" y="342403"/>
                    <a:pt x="1620000" y="342403"/>
                  </a:cubicBezTo>
                  <a:close/>
                  <a:moveTo>
                    <a:pt x="1620000" y="0"/>
                  </a:moveTo>
                  <a:cubicBezTo>
                    <a:pt x="2514701" y="0"/>
                    <a:pt x="3240000" y="725299"/>
                    <a:pt x="3240000" y="1620000"/>
                  </a:cubicBezTo>
                  <a:cubicBezTo>
                    <a:pt x="3240000" y="2514701"/>
                    <a:pt x="2514701" y="3240000"/>
                    <a:pt x="1620000" y="3240000"/>
                  </a:cubicBezTo>
                  <a:cubicBezTo>
                    <a:pt x="725299" y="3240000"/>
                    <a:pt x="0" y="2514701"/>
                    <a:pt x="0" y="1620000"/>
                  </a:cubicBezTo>
                  <a:cubicBezTo>
                    <a:pt x="0" y="725299"/>
                    <a:pt x="725299" y="0"/>
                    <a:pt x="162000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5" name="Freeform 25">
              <a:extLst>
                <a:ext uri="{FF2B5EF4-FFF2-40B4-BE49-F238E27FC236}">
                  <a16:creationId xmlns:a16="http://schemas.microsoft.com/office/drawing/2014/main" id="{9CBFD921-9F4A-44DA-90E6-F77FD11B24F5}"/>
                </a:ext>
              </a:extLst>
            </p:cNvPr>
            <p:cNvSpPr/>
            <p:nvPr/>
          </p:nvSpPr>
          <p:spPr>
            <a:xfrm>
              <a:off x="8766358" y="3640606"/>
              <a:ext cx="417857" cy="517071"/>
            </a:xfrm>
            <a:custGeom>
              <a:avLst/>
              <a:gdLst>
                <a:gd name="connsiteX0" fmla="*/ 371475 w 1600200"/>
                <a:gd name="connsiteY0" fmla="*/ 0 h 1857375"/>
                <a:gd name="connsiteX1" fmla="*/ 628650 w 1600200"/>
                <a:gd name="connsiteY1" fmla="*/ 523875 h 1857375"/>
                <a:gd name="connsiteX2" fmla="*/ 400050 w 1600200"/>
                <a:gd name="connsiteY2" fmla="*/ 561975 h 1857375"/>
                <a:gd name="connsiteX3" fmla="*/ 1019175 w 1600200"/>
                <a:gd name="connsiteY3" fmla="*/ 1438275 h 1857375"/>
                <a:gd name="connsiteX4" fmla="*/ 1219200 w 1600200"/>
                <a:gd name="connsiteY4" fmla="*/ 1238250 h 1857375"/>
                <a:gd name="connsiteX5" fmla="*/ 1600200 w 1600200"/>
                <a:gd name="connsiteY5" fmla="*/ 1666875 h 1857375"/>
                <a:gd name="connsiteX6" fmla="*/ 1038225 w 1600200"/>
                <a:gd name="connsiteY6" fmla="*/ 1857375 h 1857375"/>
                <a:gd name="connsiteX7" fmla="*/ 0 w 1600200"/>
                <a:gd name="connsiteY7" fmla="*/ 314325 h 1857375"/>
                <a:gd name="connsiteX8" fmla="*/ 371475 w 1600200"/>
                <a:gd name="connsiteY8" fmla="*/ 0 h 1857375"/>
                <a:gd name="connsiteX0" fmla="*/ 371475 w 1600200"/>
                <a:gd name="connsiteY0" fmla="*/ 0 h 1917951"/>
                <a:gd name="connsiteX1" fmla="*/ 628650 w 1600200"/>
                <a:gd name="connsiteY1" fmla="*/ 584451 h 1917951"/>
                <a:gd name="connsiteX2" fmla="*/ 400050 w 1600200"/>
                <a:gd name="connsiteY2" fmla="*/ 622551 h 1917951"/>
                <a:gd name="connsiteX3" fmla="*/ 1019175 w 1600200"/>
                <a:gd name="connsiteY3" fmla="*/ 1498851 h 1917951"/>
                <a:gd name="connsiteX4" fmla="*/ 1219200 w 1600200"/>
                <a:gd name="connsiteY4" fmla="*/ 1298826 h 1917951"/>
                <a:gd name="connsiteX5" fmla="*/ 1600200 w 1600200"/>
                <a:gd name="connsiteY5" fmla="*/ 1727451 h 1917951"/>
                <a:gd name="connsiteX6" fmla="*/ 1038225 w 1600200"/>
                <a:gd name="connsiteY6" fmla="*/ 1917951 h 1917951"/>
                <a:gd name="connsiteX7" fmla="*/ 0 w 1600200"/>
                <a:gd name="connsiteY7" fmla="*/ 374901 h 1917951"/>
                <a:gd name="connsiteX8" fmla="*/ 371475 w 1600200"/>
                <a:gd name="connsiteY8" fmla="*/ 0 h 1917951"/>
                <a:gd name="connsiteX0" fmla="*/ 371475 w 1600200"/>
                <a:gd name="connsiteY0" fmla="*/ 1277 h 1919228"/>
                <a:gd name="connsiteX1" fmla="*/ 628650 w 1600200"/>
                <a:gd name="connsiteY1" fmla="*/ 585728 h 1919228"/>
                <a:gd name="connsiteX2" fmla="*/ 400050 w 1600200"/>
                <a:gd name="connsiteY2" fmla="*/ 623828 h 1919228"/>
                <a:gd name="connsiteX3" fmla="*/ 1019175 w 1600200"/>
                <a:gd name="connsiteY3" fmla="*/ 1500128 h 1919228"/>
                <a:gd name="connsiteX4" fmla="*/ 1219200 w 1600200"/>
                <a:gd name="connsiteY4" fmla="*/ 1300103 h 1919228"/>
                <a:gd name="connsiteX5" fmla="*/ 1600200 w 1600200"/>
                <a:gd name="connsiteY5" fmla="*/ 1728728 h 1919228"/>
                <a:gd name="connsiteX6" fmla="*/ 1038225 w 1600200"/>
                <a:gd name="connsiteY6" fmla="*/ 1919228 h 1919228"/>
                <a:gd name="connsiteX7" fmla="*/ 0 w 1600200"/>
                <a:gd name="connsiteY7" fmla="*/ 376178 h 1919228"/>
                <a:gd name="connsiteX8" fmla="*/ 371475 w 1600200"/>
                <a:gd name="connsiteY8" fmla="*/ 1277 h 1919228"/>
                <a:gd name="connsiteX0" fmla="*/ 371475 w 1600200"/>
                <a:gd name="connsiteY0" fmla="*/ 1277 h 1919228"/>
                <a:gd name="connsiteX1" fmla="*/ 628650 w 1600200"/>
                <a:gd name="connsiteY1" fmla="*/ 585728 h 1919228"/>
                <a:gd name="connsiteX2" fmla="*/ 400050 w 1600200"/>
                <a:gd name="connsiteY2" fmla="*/ 623828 h 1919228"/>
                <a:gd name="connsiteX3" fmla="*/ 1019175 w 1600200"/>
                <a:gd name="connsiteY3" fmla="*/ 1500128 h 1919228"/>
                <a:gd name="connsiteX4" fmla="*/ 1219200 w 1600200"/>
                <a:gd name="connsiteY4" fmla="*/ 1300103 h 1919228"/>
                <a:gd name="connsiteX5" fmla="*/ 1600200 w 1600200"/>
                <a:gd name="connsiteY5" fmla="*/ 1728728 h 1919228"/>
                <a:gd name="connsiteX6" fmla="*/ 1038225 w 1600200"/>
                <a:gd name="connsiteY6" fmla="*/ 1919228 h 1919228"/>
                <a:gd name="connsiteX7" fmla="*/ 0 w 1600200"/>
                <a:gd name="connsiteY7" fmla="*/ 376178 h 1919228"/>
                <a:gd name="connsiteX8" fmla="*/ 371475 w 1600200"/>
                <a:gd name="connsiteY8" fmla="*/ 1277 h 1919228"/>
                <a:gd name="connsiteX0" fmla="*/ 371475 w 1600200"/>
                <a:gd name="connsiteY0" fmla="*/ 1544 h 1919495"/>
                <a:gd name="connsiteX1" fmla="*/ 628650 w 1600200"/>
                <a:gd name="connsiteY1" fmla="*/ 585995 h 1919495"/>
                <a:gd name="connsiteX2" fmla="*/ 400050 w 1600200"/>
                <a:gd name="connsiteY2" fmla="*/ 624095 h 1919495"/>
                <a:gd name="connsiteX3" fmla="*/ 1019175 w 1600200"/>
                <a:gd name="connsiteY3" fmla="*/ 1500395 h 1919495"/>
                <a:gd name="connsiteX4" fmla="*/ 1219200 w 1600200"/>
                <a:gd name="connsiteY4" fmla="*/ 1300370 h 1919495"/>
                <a:gd name="connsiteX5" fmla="*/ 1600200 w 1600200"/>
                <a:gd name="connsiteY5" fmla="*/ 1728995 h 1919495"/>
                <a:gd name="connsiteX6" fmla="*/ 1038225 w 1600200"/>
                <a:gd name="connsiteY6" fmla="*/ 1919495 h 1919495"/>
                <a:gd name="connsiteX7" fmla="*/ 0 w 1600200"/>
                <a:gd name="connsiteY7" fmla="*/ 376445 h 1919495"/>
                <a:gd name="connsiteX8" fmla="*/ 371475 w 1600200"/>
                <a:gd name="connsiteY8" fmla="*/ 1544 h 1919495"/>
                <a:gd name="connsiteX0" fmla="*/ 371475 w 1600200"/>
                <a:gd name="connsiteY0" fmla="*/ 1487 h 1919438"/>
                <a:gd name="connsiteX1" fmla="*/ 568075 w 1600200"/>
                <a:gd name="connsiteY1" fmla="*/ 603245 h 1919438"/>
                <a:gd name="connsiteX2" fmla="*/ 400050 w 1600200"/>
                <a:gd name="connsiteY2" fmla="*/ 624038 h 1919438"/>
                <a:gd name="connsiteX3" fmla="*/ 1019175 w 1600200"/>
                <a:gd name="connsiteY3" fmla="*/ 1500338 h 1919438"/>
                <a:gd name="connsiteX4" fmla="*/ 1219200 w 1600200"/>
                <a:gd name="connsiteY4" fmla="*/ 1300313 h 1919438"/>
                <a:gd name="connsiteX5" fmla="*/ 1600200 w 1600200"/>
                <a:gd name="connsiteY5" fmla="*/ 1728938 h 1919438"/>
                <a:gd name="connsiteX6" fmla="*/ 1038225 w 1600200"/>
                <a:gd name="connsiteY6" fmla="*/ 1919438 h 1919438"/>
                <a:gd name="connsiteX7" fmla="*/ 0 w 1600200"/>
                <a:gd name="connsiteY7" fmla="*/ 376388 h 1919438"/>
                <a:gd name="connsiteX8" fmla="*/ 371475 w 1600200"/>
                <a:gd name="connsiteY8" fmla="*/ 1487 h 1919438"/>
                <a:gd name="connsiteX0" fmla="*/ 371475 w 1600200"/>
                <a:gd name="connsiteY0" fmla="*/ 1032 h 1918983"/>
                <a:gd name="connsiteX1" fmla="*/ 568075 w 1600200"/>
                <a:gd name="connsiteY1" fmla="*/ 602790 h 1918983"/>
                <a:gd name="connsiteX2" fmla="*/ 400050 w 1600200"/>
                <a:gd name="connsiteY2" fmla="*/ 623583 h 1918983"/>
                <a:gd name="connsiteX3" fmla="*/ 1019175 w 1600200"/>
                <a:gd name="connsiteY3" fmla="*/ 1499883 h 1918983"/>
                <a:gd name="connsiteX4" fmla="*/ 1219200 w 1600200"/>
                <a:gd name="connsiteY4" fmla="*/ 1299858 h 1918983"/>
                <a:gd name="connsiteX5" fmla="*/ 1600200 w 1600200"/>
                <a:gd name="connsiteY5" fmla="*/ 1728483 h 1918983"/>
                <a:gd name="connsiteX6" fmla="*/ 1038225 w 1600200"/>
                <a:gd name="connsiteY6" fmla="*/ 1918983 h 1918983"/>
                <a:gd name="connsiteX7" fmla="*/ 0 w 1600200"/>
                <a:gd name="connsiteY7" fmla="*/ 375933 h 1918983"/>
                <a:gd name="connsiteX8" fmla="*/ 371475 w 1600200"/>
                <a:gd name="connsiteY8" fmla="*/ 1032 h 1918983"/>
                <a:gd name="connsiteX0" fmla="*/ 371475 w 1600200"/>
                <a:gd name="connsiteY0" fmla="*/ 1088 h 1919039"/>
                <a:gd name="connsiteX1" fmla="*/ 568075 w 1600200"/>
                <a:gd name="connsiteY1" fmla="*/ 602846 h 1919039"/>
                <a:gd name="connsiteX2" fmla="*/ 400050 w 1600200"/>
                <a:gd name="connsiteY2" fmla="*/ 623639 h 1919039"/>
                <a:gd name="connsiteX3" fmla="*/ 1019175 w 1600200"/>
                <a:gd name="connsiteY3" fmla="*/ 1499939 h 1919039"/>
                <a:gd name="connsiteX4" fmla="*/ 1219200 w 1600200"/>
                <a:gd name="connsiteY4" fmla="*/ 1299914 h 1919039"/>
                <a:gd name="connsiteX5" fmla="*/ 1600200 w 1600200"/>
                <a:gd name="connsiteY5" fmla="*/ 1728539 h 1919039"/>
                <a:gd name="connsiteX6" fmla="*/ 1038225 w 1600200"/>
                <a:gd name="connsiteY6" fmla="*/ 1919039 h 1919039"/>
                <a:gd name="connsiteX7" fmla="*/ 0 w 1600200"/>
                <a:gd name="connsiteY7" fmla="*/ 375989 h 1919039"/>
                <a:gd name="connsiteX8" fmla="*/ 371475 w 1600200"/>
                <a:gd name="connsiteY8" fmla="*/ 1088 h 1919039"/>
                <a:gd name="connsiteX0" fmla="*/ 371475 w 1600200"/>
                <a:gd name="connsiteY0" fmla="*/ 1088 h 1919039"/>
                <a:gd name="connsiteX1" fmla="*/ 568075 w 1600200"/>
                <a:gd name="connsiteY1" fmla="*/ 602846 h 1919039"/>
                <a:gd name="connsiteX2" fmla="*/ 400050 w 1600200"/>
                <a:gd name="connsiteY2" fmla="*/ 623639 h 1919039"/>
                <a:gd name="connsiteX3" fmla="*/ 1019175 w 1600200"/>
                <a:gd name="connsiteY3" fmla="*/ 1499939 h 1919039"/>
                <a:gd name="connsiteX4" fmla="*/ 1219200 w 1600200"/>
                <a:gd name="connsiteY4" fmla="*/ 1299914 h 1919039"/>
                <a:gd name="connsiteX5" fmla="*/ 1600200 w 1600200"/>
                <a:gd name="connsiteY5" fmla="*/ 1728539 h 1919039"/>
                <a:gd name="connsiteX6" fmla="*/ 1038225 w 1600200"/>
                <a:gd name="connsiteY6" fmla="*/ 1919039 h 1919039"/>
                <a:gd name="connsiteX7" fmla="*/ 0 w 1600200"/>
                <a:gd name="connsiteY7" fmla="*/ 375989 h 1919039"/>
                <a:gd name="connsiteX8" fmla="*/ 371475 w 1600200"/>
                <a:gd name="connsiteY8" fmla="*/ 1088 h 191903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400050 w 1600200"/>
                <a:gd name="connsiteY2" fmla="*/ 623669 h 1919069"/>
                <a:gd name="connsiteX3" fmla="*/ 1019175 w 1600200"/>
                <a:gd name="connsiteY3" fmla="*/ 1499969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408703 w 1600200"/>
                <a:gd name="connsiteY2" fmla="*/ 643860 h 1919069"/>
                <a:gd name="connsiteX3" fmla="*/ 1019175 w 1600200"/>
                <a:gd name="connsiteY3" fmla="*/ 1499969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59666 w 1600200"/>
                <a:gd name="connsiteY2" fmla="*/ 643860 h 1919069"/>
                <a:gd name="connsiteX3" fmla="*/ 1019175 w 1600200"/>
                <a:gd name="connsiteY3" fmla="*/ 1499969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1019175 w 1600200"/>
                <a:gd name="connsiteY3" fmla="*/ 1499969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1019175 w 1600200"/>
                <a:gd name="connsiteY3" fmla="*/ 1499969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1019175 w 1600200"/>
                <a:gd name="connsiteY3" fmla="*/ 1499969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1019175 w 1600200"/>
                <a:gd name="connsiteY3" fmla="*/ 1499969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1019175 w 1600200"/>
                <a:gd name="connsiteY3" fmla="*/ 1499969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1019175 w 1600200"/>
                <a:gd name="connsiteY3" fmla="*/ 1499969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1019175 w 1600200"/>
                <a:gd name="connsiteY3" fmla="*/ 1499969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970138 w 1600200"/>
                <a:gd name="connsiteY3" fmla="*/ 1517276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1010522 w 1600200"/>
                <a:gd name="connsiteY3" fmla="*/ 1534584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996099 w 1600200"/>
                <a:gd name="connsiteY3" fmla="*/ 1546122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987445 w 1600200"/>
                <a:gd name="connsiteY3" fmla="*/ 1528815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987445 w 1600200"/>
                <a:gd name="connsiteY3" fmla="*/ 1528815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987445 w 1600200"/>
                <a:gd name="connsiteY3" fmla="*/ 1528815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987445 w 1600200"/>
                <a:gd name="connsiteY3" fmla="*/ 1528815 h 1919069"/>
                <a:gd name="connsiteX4" fmla="*/ 1219200 w 1600200"/>
                <a:gd name="connsiteY4" fmla="*/ 1299944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987445 w 1600200"/>
                <a:gd name="connsiteY3" fmla="*/ 1528815 h 1919069"/>
                <a:gd name="connsiteX4" fmla="*/ 1173048 w 1600200"/>
                <a:gd name="connsiteY4" fmla="*/ 1311482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987445 w 1600200"/>
                <a:gd name="connsiteY3" fmla="*/ 1528815 h 1919069"/>
                <a:gd name="connsiteX4" fmla="*/ 1173048 w 1600200"/>
                <a:gd name="connsiteY4" fmla="*/ 1311482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987445 w 1600200"/>
                <a:gd name="connsiteY3" fmla="*/ 1528815 h 1919069"/>
                <a:gd name="connsiteX4" fmla="*/ 1173048 w 1600200"/>
                <a:gd name="connsiteY4" fmla="*/ 1311482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600200"/>
                <a:gd name="connsiteY0" fmla="*/ 1118 h 1919069"/>
                <a:gd name="connsiteX1" fmla="*/ 568075 w 1600200"/>
                <a:gd name="connsiteY1" fmla="*/ 602876 h 1919069"/>
                <a:gd name="connsiteX2" fmla="*/ 374089 w 1600200"/>
                <a:gd name="connsiteY2" fmla="*/ 646744 h 1919069"/>
                <a:gd name="connsiteX3" fmla="*/ 987445 w 1600200"/>
                <a:gd name="connsiteY3" fmla="*/ 1528815 h 1919069"/>
                <a:gd name="connsiteX4" fmla="*/ 1173048 w 1600200"/>
                <a:gd name="connsiteY4" fmla="*/ 1311482 h 1919069"/>
                <a:gd name="connsiteX5" fmla="*/ 1600200 w 1600200"/>
                <a:gd name="connsiteY5" fmla="*/ 1728569 h 1919069"/>
                <a:gd name="connsiteX6" fmla="*/ 1038225 w 1600200"/>
                <a:gd name="connsiteY6" fmla="*/ 1919069 h 1919069"/>
                <a:gd name="connsiteX7" fmla="*/ 0 w 1600200"/>
                <a:gd name="connsiteY7" fmla="*/ 376019 h 1919069"/>
                <a:gd name="connsiteX8" fmla="*/ 371475 w 1600200"/>
                <a:gd name="connsiteY8" fmla="*/ 1118 h 1919069"/>
                <a:gd name="connsiteX0" fmla="*/ 371475 w 1588662"/>
                <a:gd name="connsiteY0" fmla="*/ 1118 h 1919069"/>
                <a:gd name="connsiteX1" fmla="*/ 568075 w 1588662"/>
                <a:gd name="connsiteY1" fmla="*/ 602876 h 1919069"/>
                <a:gd name="connsiteX2" fmla="*/ 374089 w 1588662"/>
                <a:gd name="connsiteY2" fmla="*/ 646744 h 1919069"/>
                <a:gd name="connsiteX3" fmla="*/ 987445 w 1588662"/>
                <a:gd name="connsiteY3" fmla="*/ 1528815 h 1919069"/>
                <a:gd name="connsiteX4" fmla="*/ 1173048 w 1588662"/>
                <a:gd name="connsiteY4" fmla="*/ 1311482 h 1919069"/>
                <a:gd name="connsiteX5" fmla="*/ 1588662 w 1588662"/>
                <a:gd name="connsiteY5" fmla="*/ 1699723 h 1919069"/>
                <a:gd name="connsiteX6" fmla="*/ 1038225 w 1588662"/>
                <a:gd name="connsiteY6" fmla="*/ 1919069 h 1919069"/>
                <a:gd name="connsiteX7" fmla="*/ 0 w 1588662"/>
                <a:gd name="connsiteY7" fmla="*/ 376019 h 1919069"/>
                <a:gd name="connsiteX8" fmla="*/ 371475 w 1588662"/>
                <a:gd name="connsiteY8" fmla="*/ 1118 h 1919069"/>
                <a:gd name="connsiteX0" fmla="*/ 371475 w 1600166"/>
                <a:gd name="connsiteY0" fmla="*/ 1118 h 1919069"/>
                <a:gd name="connsiteX1" fmla="*/ 568075 w 1600166"/>
                <a:gd name="connsiteY1" fmla="*/ 602876 h 1919069"/>
                <a:gd name="connsiteX2" fmla="*/ 374089 w 1600166"/>
                <a:gd name="connsiteY2" fmla="*/ 646744 h 1919069"/>
                <a:gd name="connsiteX3" fmla="*/ 987445 w 1600166"/>
                <a:gd name="connsiteY3" fmla="*/ 1528815 h 1919069"/>
                <a:gd name="connsiteX4" fmla="*/ 1173048 w 1600166"/>
                <a:gd name="connsiteY4" fmla="*/ 1311482 h 1919069"/>
                <a:gd name="connsiteX5" fmla="*/ 1588662 w 1600166"/>
                <a:gd name="connsiteY5" fmla="*/ 1699723 h 1919069"/>
                <a:gd name="connsiteX6" fmla="*/ 1038225 w 1600166"/>
                <a:gd name="connsiteY6" fmla="*/ 1919069 h 1919069"/>
                <a:gd name="connsiteX7" fmla="*/ 0 w 1600166"/>
                <a:gd name="connsiteY7" fmla="*/ 376019 h 1919069"/>
                <a:gd name="connsiteX8" fmla="*/ 371475 w 1600166"/>
                <a:gd name="connsiteY8" fmla="*/ 1118 h 1919069"/>
                <a:gd name="connsiteX0" fmla="*/ 371475 w 1600166"/>
                <a:gd name="connsiteY0" fmla="*/ 1118 h 1919069"/>
                <a:gd name="connsiteX1" fmla="*/ 568075 w 1600166"/>
                <a:gd name="connsiteY1" fmla="*/ 602876 h 1919069"/>
                <a:gd name="connsiteX2" fmla="*/ 374089 w 1600166"/>
                <a:gd name="connsiteY2" fmla="*/ 646744 h 1919069"/>
                <a:gd name="connsiteX3" fmla="*/ 987445 w 1600166"/>
                <a:gd name="connsiteY3" fmla="*/ 1528815 h 1919069"/>
                <a:gd name="connsiteX4" fmla="*/ 1173048 w 1600166"/>
                <a:gd name="connsiteY4" fmla="*/ 1311482 h 1919069"/>
                <a:gd name="connsiteX5" fmla="*/ 1588662 w 1600166"/>
                <a:gd name="connsiteY5" fmla="*/ 1699723 h 1919069"/>
                <a:gd name="connsiteX6" fmla="*/ 1038225 w 1600166"/>
                <a:gd name="connsiteY6" fmla="*/ 1919069 h 1919069"/>
                <a:gd name="connsiteX7" fmla="*/ 0 w 1600166"/>
                <a:gd name="connsiteY7" fmla="*/ 376019 h 1919069"/>
                <a:gd name="connsiteX8" fmla="*/ 371475 w 1600166"/>
                <a:gd name="connsiteY8" fmla="*/ 1118 h 1919069"/>
                <a:gd name="connsiteX0" fmla="*/ 371475 w 1596260"/>
                <a:gd name="connsiteY0" fmla="*/ 1118 h 1919069"/>
                <a:gd name="connsiteX1" fmla="*/ 568075 w 1596260"/>
                <a:gd name="connsiteY1" fmla="*/ 602876 h 1919069"/>
                <a:gd name="connsiteX2" fmla="*/ 374089 w 1596260"/>
                <a:gd name="connsiteY2" fmla="*/ 646744 h 1919069"/>
                <a:gd name="connsiteX3" fmla="*/ 987445 w 1596260"/>
                <a:gd name="connsiteY3" fmla="*/ 1528815 h 1919069"/>
                <a:gd name="connsiteX4" fmla="*/ 1173048 w 1596260"/>
                <a:gd name="connsiteY4" fmla="*/ 1311482 h 1919069"/>
                <a:gd name="connsiteX5" fmla="*/ 1588662 w 1596260"/>
                <a:gd name="connsiteY5" fmla="*/ 1699723 h 1919069"/>
                <a:gd name="connsiteX6" fmla="*/ 1038225 w 1596260"/>
                <a:gd name="connsiteY6" fmla="*/ 1919069 h 1919069"/>
                <a:gd name="connsiteX7" fmla="*/ 0 w 1596260"/>
                <a:gd name="connsiteY7" fmla="*/ 376019 h 1919069"/>
                <a:gd name="connsiteX8" fmla="*/ 371475 w 1596260"/>
                <a:gd name="connsiteY8" fmla="*/ 1118 h 1919069"/>
                <a:gd name="connsiteX0" fmla="*/ 371475 w 1596260"/>
                <a:gd name="connsiteY0" fmla="*/ 1118 h 1919069"/>
                <a:gd name="connsiteX1" fmla="*/ 568075 w 1596260"/>
                <a:gd name="connsiteY1" fmla="*/ 602876 h 1919069"/>
                <a:gd name="connsiteX2" fmla="*/ 374089 w 1596260"/>
                <a:gd name="connsiteY2" fmla="*/ 646744 h 1919069"/>
                <a:gd name="connsiteX3" fmla="*/ 987445 w 1596260"/>
                <a:gd name="connsiteY3" fmla="*/ 1528815 h 1919069"/>
                <a:gd name="connsiteX4" fmla="*/ 1173048 w 1596260"/>
                <a:gd name="connsiteY4" fmla="*/ 1311482 h 1919069"/>
                <a:gd name="connsiteX5" fmla="*/ 1588662 w 1596260"/>
                <a:gd name="connsiteY5" fmla="*/ 1699723 h 1919069"/>
                <a:gd name="connsiteX6" fmla="*/ 1038225 w 1596260"/>
                <a:gd name="connsiteY6" fmla="*/ 1919069 h 1919069"/>
                <a:gd name="connsiteX7" fmla="*/ 0 w 1596260"/>
                <a:gd name="connsiteY7" fmla="*/ 376019 h 1919069"/>
                <a:gd name="connsiteX8" fmla="*/ 371475 w 1596260"/>
                <a:gd name="connsiteY8" fmla="*/ 1118 h 1919069"/>
                <a:gd name="connsiteX0" fmla="*/ 371475 w 1596260"/>
                <a:gd name="connsiteY0" fmla="*/ 1118 h 1946976"/>
                <a:gd name="connsiteX1" fmla="*/ 568075 w 1596260"/>
                <a:gd name="connsiteY1" fmla="*/ 602876 h 1946976"/>
                <a:gd name="connsiteX2" fmla="*/ 374089 w 1596260"/>
                <a:gd name="connsiteY2" fmla="*/ 646744 h 1946976"/>
                <a:gd name="connsiteX3" fmla="*/ 987445 w 1596260"/>
                <a:gd name="connsiteY3" fmla="*/ 1528815 h 1946976"/>
                <a:gd name="connsiteX4" fmla="*/ 1173048 w 1596260"/>
                <a:gd name="connsiteY4" fmla="*/ 1311482 h 1946976"/>
                <a:gd name="connsiteX5" fmla="*/ 1588662 w 1596260"/>
                <a:gd name="connsiteY5" fmla="*/ 1699723 h 1946976"/>
                <a:gd name="connsiteX6" fmla="*/ 1038225 w 1596260"/>
                <a:gd name="connsiteY6" fmla="*/ 1919069 h 1946976"/>
                <a:gd name="connsiteX7" fmla="*/ 0 w 1596260"/>
                <a:gd name="connsiteY7" fmla="*/ 376019 h 1946976"/>
                <a:gd name="connsiteX8" fmla="*/ 371475 w 1596260"/>
                <a:gd name="connsiteY8" fmla="*/ 1118 h 1946976"/>
                <a:gd name="connsiteX0" fmla="*/ 357053 w 1581838"/>
                <a:gd name="connsiteY0" fmla="*/ 1118 h 1946976"/>
                <a:gd name="connsiteX1" fmla="*/ 553653 w 1581838"/>
                <a:gd name="connsiteY1" fmla="*/ 602876 h 1946976"/>
                <a:gd name="connsiteX2" fmla="*/ 359667 w 1581838"/>
                <a:gd name="connsiteY2" fmla="*/ 646744 h 1946976"/>
                <a:gd name="connsiteX3" fmla="*/ 973023 w 1581838"/>
                <a:gd name="connsiteY3" fmla="*/ 1528815 h 1946976"/>
                <a:gd name="connsiteX4" fmla="*/ 1158626 w 1581838"/>
                <a:gd name="connsiteY4" fmla="*/ 1311482 h 1946976"/>
                <a:gd name="connsiteX5" fmla="*/ 1574240 w 1581838"/>
                <a:gd name="connsiteY5" fmla="*/ 1699723 h 1946976"/>
                <a:gd name="connsiteX6" fmla="*/ 1023803 w 1581838"/>
                <a:gd name="connsiteY6" fmla="*/ 1919069 h 1946976"/>
                <a:gd name="connsiteX7" fmla="*/ 0 w 1581838"/>
                <a:gd name="connsiteY7" fmla="*/ 378903 h 1946976"/>
                <a:gd name="connsiteX8" fmla="*/ 357053 w 1581838"/>
                <a:gd name="connsiteY8" fmla="*/ 1118 h 1946976"/>
                <a:gd name="connsiteX0" fmla="*/ 357053 w 1581838"/>
                <a:gd name="connsiteY0" fmla="*/ 1118 h 1946976"/>
                <a:gd name="connsiteX1" fmla="*/ 553653 w 1581838"/>
                <a:gd name="connsiteY1" fmla="*/ 602876 h 1946976"/>
                <a:gd name="connsiteX2" fmla="*/ 359667 w 1581838"/>
                <a:gd name="connsiteY2" fmla="*/ 646744 h 1946976"/>
                <a:gd name="connsiteX3" fmla="*/ 973023 w 1581838"/>
                <a:gd name="connsiteY3" fmla="*/ 1528815 h 1946976"/>
                <a:gd name="connsiteX4" fmla="*/ 1158626 w 1581838"/>
                <a:gd name="connsiteY4" fmla="*/ 1311482 h 1946976"/>
                <a:gd name="connsiteX5" fmla="*/ 1574240 w 1581838"/>
                <a:gd name="connsiteY5" fmla="*/ 1699723 h 1946976"/>
                <a:gd name="connsiteX6" fmla="*/ 1023803 w 1581838"/>
                <a:gd name="connsiteY6" fmla="*/ 1919069 h 1946976"/>
                <a:gd name="connsiteX7" fmla="*/ 0 w 1581838"/>
                <a:gd name="connsiteY7" fmla="*/ 378903 h 1946976"/>
                <a:gd name="connsiteX8" fmla="*/ 357053 w 1581838"/>
                <a:gd name="connsiteY8" fmla="*/ 1118 h 1946976"/>
                <a:gd name="connsiteX0" fmla="*/ 357053 w 1581838"/>
                <a:gd name="connsiteY0" fmla="*/ 1118 h 1946976"/>
                <a:gd name="connsiteX1" fmla="*/ 553653 w 1581838"/>
                <a:gd name="connsiteY1" fmla="*/ 602876 h 1946976"/>
                <a:gd name="connsiteX2" fmla="*/ 359667 w 1581838"/>
                <a:gd name="connsiteY2" fmla="*/ 646744 h 1946976"/>
                <a:gd name="connsiteX3" fmla="*/ 973023 w 1581838"/>
                <a:gd name="connsiteY3" fmla="*/ 1528815 h 1946976"/>
                <a:gd name="connsiteX4" fmla="*/ 1158626 w 1581838"/>
                <a:gd name="connsiteY4" fmla="*/ 1311482 h 1946976"/>
                <a:gd name="connsiteX5" fmla="*/ 1574240 w 1581838"/>
                <a:gd name="connsiteY5" fmla="*/ 1699723 h 1946976"/>
                <a:gd name="connsiteX6" fmla="*/ 1023803 w 1581838"/>
                <a:gd name="connsiteY6" fmla="*/ 1919069 h 1946976"/>
                <a:gd name="connsiteX7" fmla="*/ 0 w 1581838"/>
                <a:gd name="connsiteY7" fmla="*/ 378903 h 1946976"/>
                <a:gd name="connsiteX8" fmla="*/ 357053 w 1581838"/>
                <a:gd name="connsiteY8" fmla="*/ 1118 h 1946976"/>
                <a:gd name="connsiteX0" fmla="*/ 333976 w 1558761"/>
                <a:gd name="connsiteY0" fmla="*/ 1118 h 1946976"/>
                <a:gd name="connsiteX1" fmla="*/ 530576 w 1558761"/>
                <a:gd name="connsiteY1" fmla="*/ 602876 h 1946976"/>
                <a:gd name="connsiteX2" fmla="*/ 336590 w 1558761"/>
                <a:gd name="connsiteY2" fmla="*/ 646744 h 1946976"/>
                <a:gd name="connsiteX3" fmla="*/ 949946 w 1558761"/>
                <a:gd name="connsiteY3" fmla="*/ 1528815 h 1946976"/>
                <a:gd name="connsiteX4" fmla="*/ 1135549 w 1558761"/>
                <a:gd name="connsiteY4" fmla="*/ 1311482 h 1946976"/>
                <a:gd name="connsiteX5" fmla="*/ 1551163 w 1558761"/>
                <a:gd name="connsiteY5" fmla="*/ 1699723 h 1946976"/>
                <a:gd name="connsiteX6" fmla="*/ 1000726 w 1558761"/>
                <a:gd name="connsiteY6" fmla="*/ 1919069 h 1946976"/>
                <a:gd name="connsiteX7" fmla="*/ 0 w 1558761"/>
                <a:gd name="connsiteY7" fmla="*/ 390441 h 1946976"/>
                <a:gd name="connsiteX8" fmla="*/ 333976 w 1558761"/>
                <a:gd name="connsiteY8" fmla="*/ 1118 h 1946976"/>
                <a:gd name="connsiteX0" fmla="*/ 335877 w 1560662"/>
                <a:gd name="connsiteY0" fmla="*/ 1118 h 1946976"/>
                <a:gd name="connsiteX1" fmla="*/ 532477 w 1560662"/>
                <a:gd name="connsiteY1" fmla="*/ 602876 h 1946976"/>
                <a:gd name="connsiteX2" fmla="*/ 338491 w 1560662"/>
                <a:gd name="connsiteY2" fmla="*/ 646744 h 1946976"/>
                <a:gd name="connsiteX3" fmla="*/ 951847 w 1560662"/>
                <a:gd name="connsiteY3" fmla="*/ 1528815 h 1946976"/>
                <a:gd name="connsiteX4" fmla="*/ 1137450 w 1560662"/>
                <a:gd name="connsiteY4" fmla="*/ 1311482 h 1946976"/>
                <a:gd name="connsiteX5" fmla="*/ 1553064 w 1560662"/>
                <a:gd name="connsiteY5" fmla="*/ 1699723 h 1946976"/>
                <a:gd name="connsiteX6" fmla="*/ 1002627 w 1560662"/>
                <a:gd name="connsiteY6" fmla="*/ 1919069 h 1946976"/>
                <a:gd name="connsiteX7" fmla="*/ 1901 w 1560662"/>
                <a:gd name="connsiteY7" fmla="*/ 390441 h 1946976"/>
                <a:gd name="connsiteX8" fmla="*/ 335877 w 1560662"/>
                <a:gd name="connsiteY8" fmla="*/ 1118 h 1946976"/>
                <a:gd name="connsiteX0" fmla="*/ 335877 w 1560662"/>
                <a:gd name="connsiteY0" fmla="*/ 1118 h 1946976"/>
                <a:gd name="connsiteX1" fmla="*/ 532477 w 1560662"/>
                <a:gd name="connsiteY1" fmla="*/ 602876 h 1946976"/>
                <a:gd name="connsiteX2" fmla="*/ 338491 w 1560662"/>
                <a:gd name="connsiteY2" fmla="*/ 646744 h 1946976"/>
                <a:gd name="connsiteX3" fmla="*/ 951847 w 1560662"/>
                <a:gd name="connsiteY3" fmla="*/ 1528815 h 1946976"/>
                <a:gd name="connsiteX4" fmla="*/ 1137450 w 1560662"/>
                <a:gd name="connsiteY4" fmla="*/ 1311482 h 1946976"/>
                <a:gd name="connsiteX5" fmla="*/ 1553064 w 1560662"/>
                <a:gd name="connsiteY5" fmla="*/ 1699723 h 1946976"/>
                <a:gd name="connsiteX6" fmla="*/ 1002627 w 1560662"/>
                <a:gd name="connsiteY6" fmla="*/ 1919069 h 1946976"/>
                <a:gd name="connsiteX7" fmla="*/ 1901 w 1560662"/>
                <a:gd name="connsiteY7" fmla="*/ 390441 h 1946976"/>
                <a:gd name="connsiteX8" fmla="*/ 335877 w 1560662"/>
                <a:gd name="connsiteY8" fmla="*/ 1118 h 1946976"/>
                <a:gd name="connsiteX0" fmla="*/ 335877 w 1560662"/>
                <a:gd name="connsiteY0" fmla="*/ 1118 h 1946976"/>
                <a:gd name="connsiteX1" fmla="*/ 532477 w 1560662"/>
                <a:gd name="connsiteY1" fmla="*/ 602876 h 1946976"/>
                <a:gd name="connsiteX2" fmla="*/ 338491 w 1560662"/>
                <a:gd name="connsiteY2" fmla="*/ 646744 h 1946976"/>
                <a:gd name="connsiteX3" fmla="*/ 951847 w 1560662"/>
                <a:gd name="connsiteY3" fmla="*/ 1528815 h 1946976"/>
                <a:gd name="connsiteX4" fmla="*/ 1137450 w 1560662"/>
                <a:gd name="connsiteY4" fmla="*/ 1311482 h 1946976"/>
                <a:gd name="connsiteX5" fmla="*/ 1553064 w 1560662"/>
                <a:gd name="connsiteY5" fmla="*/ 1699723 h 1946976"/>
                <a:gd name="connsiteX6" fmla="*/ 1002627 w 1560662"/>
                <a:gd name="connsiteY6" fmla="*/ 1919069 h 1946976"/>
                <a:gd name="connsiteX7" fmla="*/ 1901 w 1560662"/>
                <a:gd name="connsiteY7" fmla="*/ 390441 h 1946976"/>
                <a:gd name="connsiteX8" fmla="*/ 335877 w 1560662"/>
                <a:gd name="connsiteY8" fmla="*/ 1118 h 1946976"/>
                <a:gd name="connsiteX0" fmla="*/ 335877 w 1560662"/>
                <a:gd name="connsiteY0" fmla="*/ 1118 h 1946976"/>
                <a:gd name="connsiteX1" fmla="*/ 532477 w 1560662"/>
                <a:gd name="connsiteY1" fmla="*/ 602876 h 1946976"/>
                <a:gd name="connsiteX2" fmla="*/ 344260 w 1560662"/>
                <a:gd name="connsiteY2" fmla="*/ 655398 h 1946976"/>
                <a:gd name="connsiteX3" fmla="*/ 951847 w 1560662"/>
                <a:gd name="connsiteY3" fmla="*/ 1528815 h 1946976"/>
                <a:gd name="connsiteX4" fmla="*/ 1137450 w 1560662"/>
                <a:gd name="connsiteY4" fmla="*/ 1311482 h 1946976"/>
                <a:gd name="connsiteX5" fmla="*/ 1553064 w 1560662"/>
                <a:gd name="connsiteY5" fmla="*/ 1699723 h 1946976"/>
                <a:gd name="connsiteX6" fmla="*/ 1002627 w 1560662"/>
                <a:gd name="connsiteY6" fmla="*/ 1919069 h 1946976"/>
                <a:gd name="connsiteX7" fmla="*/ 1901 w 1560662"/>
                <a:gd name="connsiteY7" fmla="*/ 390441 h 1946976"/>
                <a:gd name="connsiteX8" fmla="*/ 335877 w 1560662"/>
                <a:gd name="connsiteY8" fmla="*/ 1118 h 1946976"/>
                <a:gd name="connsiteX0" fmla="*/ 335877 w 1560662"/>
                <a:gd name="connsiteY0" fmla="*/ 196 h 1946054"/>
                <a:gd name="connsiteX1" fmla="*/ 532477 w 1560662"/>
                <a:gd name="connsiteY1" fmla="*/ 601954 h 1946054"/>
                <a:gd name="connsiteX2" fmla="*/ 344260 w 1560662"/>
                <a:gd name="connsiteY2" fmla="*/ 654476 h 1946054"/>
                <a:gd name="connsiteX3" fmla="*/ 951847 w 1560662"/>
                <a:gd name="connsiteY3" fmla="*/ 1527893 h 1946054"/>
                <a:gd name="connsiteX4" fmla="*/ 1137450 w 1560662"/>
                <a:gd name="connsiteY4" fmla="*/ 1310560 h 1946054"/>
                <a:gd name="connsiteX5" fmla="*/ 1553064 w 1560662"/>
                <a:gd name="connsiteY5" fmla="*/ 1698801 h 1946054"/>
                <a:gd name="connsiteX6" fmla="*/ 1002627 w 1560662"/>
                <a:gd name="connsiteY6" fmla="*/ 1918147 h 1946054"/>
                <a:gd name="connsiteX7" fmla="*/ 1901 w 1560662"/>
                <a:gd name="connsiteY7" fmla="*/ 389519 h 1946054"/>
                <a:gd name="connsiteX8" fmla="*/ 335877 w 1560662"/>
                <a:gd name="connsiteY8" fmla="*/ 196 h 1946054"/>
                <a:gd name="connsiteX0" fmla="*/ 332898 w 1560662"/>
                <a:gd name="connsiteY0" fmla="*/ 199 h 1937121"/>
                <a:gd name="connsiteX1" fmla="*/ 532477 w 1560662"/>
                <a:gd name="connsiteY1" fmla="*/ 593021 h 1937121"/>
                <a:gd name="connsiteX2" fmla="*/ 344260 w 1560662"/>
                <a:gd name="connsiteY2" fmla="*/ 645543 h 1937121"/>
                <a:gd name="connsiteX3" fmla="*/ 951847 w 1560662"/>
                <a:gd name="connsiteY3" fmla="*/ 1518960 h 1937121"/>
                <a:gd name="connsiteX4" fmla="*/ 1137450 w 1560662"/>
                <a:gd name="connsiteY4" fmla="*/ 1301627 h 1937121"/>
                <a:gd name="connsiteX5" fmla="*/ 1553064 w 1560662"/>
                <a:gd name="connsiteY5" fmla="*/ 1689868 h 1937121"/>
                <a:gd name="connsiteX6" fmla="*/ 1002627 w 1560662"/>
                <a:gd name="connsiteY6" fmla="*/ 1909214 h 1937121"/>
                <a:gd name="connsiteX7" fmla="*/ 1901 w 1560662"/>
                <a:gd name="connsiteY7" fmla="*/ 380586 h 1937121"/>
                <a:gd name="connsiteX8" fmla="*/ 332898 w 1560662"/>
                <a:gd name="connsiteY8" fmla="*/ 199 h 1937121"/>
                <a:gd name="connsiteX0" fmla="*/ 332898 w 1560662"/>
                <a:gd name="connsiteY0" fmla="*/ 199 h 1937121"/>
                <a:gd name="connsiteX1" fmla="*/ 532477 w 1560662"/>
                <a:gd name="connsiteY1" fmla="*/ 593021 h 1937121"/>
                <a:gd name="connsiteX2" fmla="*/ 344260 w 1560662"/>
                <a:gd name="connsiteY2" fmla="*/ 645543 h 1937121"/>
                <a:gd name="connsiteX3" fmla="*/ 951847 w 1560662"/>
                <a:gd name="connsiteY3" fmla="*/ 1518960 h 1937121"/>
                <a:gd name="connsiteX4" fmla="*/ 1137450 w 1560662"/>
                <a:gd name="connsiteY4" fmla="*/ 1301627 h 1937121"/>
                <a:gd name="connsiteX5" fmla="*/ 1553064 w 1560662"/>
                <a:gd name="connsiteY5" fmla="*/ 1689868 h 1937121"/>
                <a:gd name="connsiteX6" fmla="*/ 1002627 w 1560662"/>
                <a:gd name="connsiteY6" fmla="*/ 1909214 h 1937121"/>
                <a:gd name="connsiteX7" fmla="*/ 1901 w 1560662"/>
                <a:gd name="connsiteY7" fmla="*/ 380586 h 1937121"/>
                <a:gd name="connsiteX8" fmla="*/ 332898 w 1560662"/>
                <a:gd name="connsiteY8" fmla="*/ 199 h 1937121"/>
                <a:gd name="connsiteX0" fmla="*/ 332898 w 1560662"/>
                <a:gd name="connsiteY0" fmla="*/ 199 h 1937121"/>
                <a:gd name="connsiteX1" fmla="*/ 532477 w 1560662"/>
                <a:gd name="connsiteY1" fmla="*/ 593021 h 1937121"/>
                <a:gd name="connsiteX2" fmla="*/ 344260 w 1560662"/>
                <a:gd name="connsiteY2" fmla="*/ 645543 h 1937121"/>
                <a:gd name="connsiteX3" fmla="*/ 951847 w 1560662"/>
                <a:gd name="connsiteY3" fmla="*/ 1518960 h 1937121"/>
                <a:gd name="connsiteX4" fmla="*/ 1137450 w 1560662"/>
                <a:gd name="connsiteY4" fmla="*/ 1301627 h 1937121"/>
                <a:gd name="connsiteX5" fmla="*/ 1553064 w 1560662"/>
                <a:gd name="connsiteY5" fmla="*/ 1689868 h 1937121"/>
                <a:gd name="connsiteX6" fmla="*/ 1002627 w 1560662"/>
                <a:gd name="connsiteY6" fmla="*/ 1909214 h 1937121"/>
                <a:gd name="connsiteX7" fmla="*/ 1901 w 1560662"/>
                <a:gd name="connsiteY7" fmla="*/ 380586 h 1937121"/>
                <a:gd name="connsiteX8" fmla="*/ 332898 w 1560662"/>
                <a:gd name="connsiteY8" fmla="*/ 199 h 1937121"/>
                <a:gd name="connsiteX0" fmla="*/ 332898 w 1565431"/>
                <a:gd name="connsiteY0" fmla="*/ 199 h 1937121"/>
                <a:gd name="connsiteX1" fmla="*/ 532477 w 1565431"/>
                <a:gd name="connsiteY1" fmla="*/ 593021 h 1937121"/>
                <a:gd name="connsiteX2" fmla="*/ 344260 w 1565431"/>
                <a:gd name="connsiteY2" fmla="*/ 645543 h 1937121"/>
                <a:gd name="connsiteX3" fmla="*/ 951847 w 1565431"/>
                <a:gd name="connsiteY3" fmla="*/ 1518960 h 1937121"/>
                <a:gd name="connsiteX4" fmla="*/ 1137450 w 1565431"/>
                <a:gd name="connsiteY4" fmla="*/ 1301627 h 1937121"/>
                <a:gd name="connsiteX5" fmla="*/ 1553064 w 1565431"/>
                <a:gd name="connsiteY5" fmla="*/ 1689868 h 1937121"/>
                <a:gd name="connsiteX6" fmla="*/ 1002627 w 1565431"/>
                <a:gd name="connsiteY6" fmla="*/ 1909214 h 1937121"/>
                <a:gd name="connsiteX7" fmla="*/ 1901 w 1565431"/>
                <a:gd name="connsiteY7" fmla="*/ 380586 h 1937121"/>
                <a:gd name="connsiteX8" fmla="*/ 332898 w 1565431"/>
                <a:gd name="connsiteY8" fmla="*/ 199 h 1937121"/>
                <a:gd name="connsiteX0" fmla="*/ 332898 w 1565431"/>
                <a:gd name="connsiteY0" fmla="*/ 199 h 1937121"/>
                <a:gd name="connsiteX1" fmla="*/ 532477 w 1565431"/>
                <a:gd name="connsiteY1" fmla="*/ 593021 h 1937121"/>
                <a:gd name="connsiteX2" fmla="*/ 344260 w 1565431"/>
                <a:gd name="connsiteY2" fmla="*/ 645543 h 1937121"/>
                <a:gd name="connsiteX3" fmla="*/ 951847 w 1565431"/>
                <a:gd name="connsiteY3" fmla="*/ 1518960 h 1937121"/>
                <a:gd name="connsiteX4" fmla="*/ 1137450 w 1565431"/>
                <a:gd name="connsiteY4" fmla="*/ 1301627 h 1937121"/>
                <a:gd name="connsiteX5" fmla="*/ 1553064 w 1565431"/>
                <a:gd name="connsiteY5" fmla="*/ 1689868 h 1937121"/>
                <a:gd name="connsiteX6" fmla="*/ 1002627 w 1565431"/>
                <a:gd name="connsiteY6" fmla="*/ 1909214 h 1937121"/>
                <a:gd name="connsiteX7" fmla="*/ 1901 w 1565431"/>
                <a:gd name="connsiteY7" fmla="*/ 380586 h 1937121"/>
                <a:gd name="connsiteX8" fmla="*/ 332898 w 1565431"/>
                <a:gd name="connsiteY8" fmla="*/ 199 h 1937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65431" h="1937121">
                  <a:moveTo>
                    <a:pt x="332898" y="199"/>
                  </a:moveTo>
                  <a:cubicBezTo>
                    <a:pt x="480797" y="-12106"/>
                    <a:pt x="712130" y="551085"/>
                    <a:pt x="532477" y="593021"/>
                  </a:cubicBezTo>
                  <a:lnTo>
                    <a:pt x="344260" y="645543"/>
                  </a:lnTo>
                  <a:cubicBezTo>
                    <a:pt x="475639" y="1163599"/>
                    <a:pt x="690666" y="1300897"/>
                    <a:pt x="951847" y="1518960"/>
                  </a:cubicBezTo>
                  <a:cubicBezTo>
                    <a:pt x="1003138" y="1396518"/>
                    <a:pt x="1042046" y="1291100"/>
                    <a:pt x="1137450" y="1301627"/>
                  </a:cubicBezTo>
                  <a:cubicBezTo>
                    <a:pt x="1276950" y="1299313"/>
                    <a:pt x="1636332" y="1564228"/>
                    <a:pt x="1553064" y="1689868"/>
                  </a:cubicBezTo>
                  <a:cubicBezTo>
                    <a:pt x="1389777" y="1941825"/>
                    <a:pt x="1145722" y="1971673"/>
                    <a:pt x="1002627" y="1909214"/>
                  </a:cubicBezTo>
                  <a:cubicBezTo>
                    <a:pt x="545977" y="1690048"/>
                    <a:pt x="-37590" y="1110316"/>
                    <a:pt x="1901" y="380586"/>
                  </a:cubicBezTo>
                  <a:cubicBezTo>
                    <a:pt x="36305" y="148891"/>
                    <a:pt x="133416" y="23363"/>
                    <a:pt x="332898" y="19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6" name="Rectangle 36">
              <a:extLst>
                <a:ext uri="{FF2B5EF4-FFF2-40B4-BE49-F238E27FC236}">
                  <a16:creationId xmlns:a16="http://schemas.microsoft.com/office/drawing/2014/main" id="{DB697F60-3CAC-4DA2-AC18-4B3711AEE8BE}"/>
                </a:ext>
              </a:extLst>
            </p:cNvPr>
            <p:cNvSpPr/>
            <p:nvPr/>
          </p:nvSpPr>
          <p:spPr>
            <a:xfrm>
              <a:off x="5164740" y="4708915"/>
              <a:ext cx="586136" cy="489963"/>
            </a:xfrm>
            <a:custGeom>
              <a:avLst/>
              <a:gdLst/>
              <a:ahLst/>
              <a:cxnLst/>
              <a:rect l="l" t="t" r="r" b="b"/>
              <a:pathLst>
                <a:path w="3186824" h="2663936">
                  <a:moveTo>
                    <a:pt x="2624444" y="2376100"/>
                  </a:moveTo>
                  <a:lnTo>
                    <a:pt x="2624444" y="2520100"/>
                  </a:lnTo>
                  <a:lnTo>
                    <a:pt x="2952463" y="2520100"/>
                  </a:lnTo>
                  <a:lnTo>
                    <a:pt x="2952463" y="2376100"/>
                  </a:lnTo>
                  <a:close/>
                  <a:moveTo>
                    <a:pt x="210911" y="2376100"/>
                  </a:moveTo>
                  <a:lnTo>
                    <a:pt x="210911" y="2520100"/>
                  </a:lnTo>
                  <a:lnTo>
                    <a:pt x="538930" y="2520100"/>
                  </a:lnTo>
                  <a:lnTo>
                    <a:pt x="538930" y="2376100"/>
                  </a:lnTo>
                  <a:close/>
                  <a:moveTo>
                    <a:pt x="2624444" y="2095269"/>
                  </a:moveTo>
                  <a:lnTo>
                    <a:pt x="2624444" y="2239269"/>
                  </a:lnTo>
                  <a:lnTo>
                    <a:pt x="2952463" y="2239269"/>
                  </a:lnTo>
                  <a:lnTo>
                    <a:pt x="2952463" y="2095269"/>
                  </a:lnTo>
                  <a:close/>
                  <a:moveTo>
                    <a:pt x="210911" y="2095269"/>
                  </a:moveTo>
                  <a:lnTo>
                    <a:pt x="210911" y="2239269"/>
                  </a:lnTo>
                  <a:lnTo>
                    <a:pt x="538930" y="2239269"/>
                  </a:lnTo>
                  <a:lnTo>
                    <a:pt x="538930" y="2095269"/>
                  </a:lnTo>
                  <a:close/>
                  <a:moveTo>
                    <a:pt x="2624444" y="1814436"/>
                  </a:moveTo>
                  <a:lnTo>
                    <a:pt x="2624444" y="1958436"/>
                  </a:lnTo>
                  <a:lnTo>
                    <a:pt x="2952463" y="1958436"/>
                  </a:lnTo>
                  <a:lnTo>
                    <a:pt x="2952463" y="1814436"/>
                  </a:lnTo>
                  <a:close/>
                  <a:moveTo>
                    <a:pt x="210911" y="1814436"/>
                  </a:moveTo>
                  <a:lnTo>
                    <a:pt x="210911" y="1958436"/>
                  </a:lnTo>
                  <a:lnTo>
                    <a:pt x="538930" y="1958436"/>
                  </a:lnTo>
                  <a:lnTo>
                    <a:pt x="538930" y="1814436"/>
                  </a:lnTo>
                  <a:close/>
                  <a:moveTo>
                    <a:pt x="2624444" y="1533603"/>
                  </a:moveTo>
                  <a:lnTo>
                    <a:pt x="2624444" y="1677603"/>
                  </a:lnTo>
                  <a:lnTo>
                    <a:pt x="2952463" y="1677603"/>
                  </a:lnTo>
                  <a:lnTo>
                    <a:pt x="2952463" y="1533603"/>
                  </a:lnTo>
                  <a:close/>
                  <a:moveTo>
                    <a:pt x="210911" y="1533603"/>
                  </a:moveTo>
                  <a:lnTo>
                    <a:pt x="210911" y="1677603"/>
                  </a:lnTo>
                  <a:lnTo>
                    <a:pt x="538930" y="1677603"/>
                  </a:lnTo>
                  <a:lnTo>
                    <a:pt x="538930" y="1533603"/>
                  </a:lnTo>
                  <a:close/>
                  <a:moveTo>
                    <a:pt x="2624444" y="1252770"/>
                  </a:moveTo>
                  <a:lnTo>
                    <a:pt x="2624444" y="1396770"/>
                  </a:lnTo>
                  <a:lnTo>
                    <a:pt x="2952463" y="1396770"/>
                  </a:lnTo>
                  <a:lnTo>
                    <a:pt x="2952463" y="1252770"/>
                  </a:lnTo>
                  <a:close/>
                  <a:moveTo>
                    <a:pt x="210911" y="1252770"/>
                  </a:moveTo>
                  <a:lnTo>
                    <a:pt x="210911" y="1396770"/>
                  </a:lnTo>
                  <a:lnTo>
                    <a:pt x="538930" y="1396770"/>
                  </a:lnTo>
                  <a:lnTo>
                    <a:pt x="538930" y="1252770"/>
                  </a:lnTo>
                  <a:close/>
                  <a:moveTo>
                    <a:pt x="2624444" y="971937"/>
                  </a:moveTo>
                  <a:lnTo>
                    <a:pt x="2624444" y="1115937"/>
                  </a:lnTo>
                  <a:lnTo>
                    <a:pt x="2952463" y="1115937"/>
                  </a:lnTo>
                  <a:lnTo>
                    <a:pt x="2952463" y="971937"/>
                  </a:lnTo>
                  <a:close/>
                  <a:moveTo>
                    <a:pt x="210911" y="971937"/>
                  </a:moveTo>
                  <a:lnTo>
                    <a:pt x="210911" y="1115937"/>
                  </a:lnTo>
                  <a:lnTo>
                    <a:pt x="538930" y="1115937"/>
                  </a:lnTo>
                  <a:lnTo>
                    <a:pt x="538930" y="971937"/>
                  </a:lnTo>
                  <a:close/>
                  <a:moveTo>
                    <a:pt x="2624444" y="691104"/>
                  </a:moveTo>
                  <a:lnTo>
                    <a:pt x="2624444" y="835104"/>
                  </a:lnTo>
                  <a:lnTo>
                    <a:pt x="2952463" y="835104"/>
                  </a:lnTo>
                  <a:lnTo>
                    <a:pt x="2952463" y="691104"/>
                  </a:lnTo>
                  <a:close/>
                  <a:moveTo>
                    <a:pt x="210911" y="691104"/>
                  </a:moveTo>
                  <a:lnTo>
                    <a:pt x="210911" y="835104"/>
                  </a:lnTo>
                  <a:lnTo>
                    <a:pt x="538930" y="835104"/>
                  </a:lnTo>
                  <a:lnTo>
                    <a:pt x="538930" y="691104"/>
                  </a:lnTo>
                  <a:close/>
                  <a:moveTo>
                    <a:pt x="988006" y="552354"/>
                  </a:moveTo>
                  <a:lnTo>
                    <a:pt x="988006" y="2111583"/>
                  </a:lnTo>
                  <a:lnTo>
                    <a:pt x="2332169" y="1331969"/>
                  </a:lnTo>
                  <a:close/>
                  <a:moveTo>
                    <a:pt x="2624444" y="410271"/>
                  </a:moveTo>
                  <a:lnTo>
                    <a:pt x="2624444" y="554271"/>
                  </a:lnTo>
                  <a:lnTo>
                    <a:pt x="2952463" y="554271"/>
                  </a:lnTo>
                  <a:lnTo>
                    <a:pt x="2952463" y="410271"/>
                  </a:lnTo>
                  <a:close/>
                  <a:moveTo>
                    <a:pt x="210911" y="410271"/>
                  </a:moveTo>
                  <a:lnTo>
                    <a:pt x="210911" y="554271"/>
                  </a:lnTo>
                  <a:lnTo>
                    <a:pt x="538930" y="554271"/>
                  </a:lnTo>
                  <a:lnTo>
                    <a:pt x="538930" y="410271"/>
                  </a:lnTo>
                  <a:close/>
                  <a:moveTo>
                    <a:pt x="2624444" y="129438"/>
                  </a:moveTo>
                  <a:lnTo>
                    <a:pt x="2624444" y="273438"/>
                  </a:lnTo>
                  <a:lnTo>
                    <a:pt x="2952463" y="273438"/>
                  </a:lnTo>
                  <a:lnTo>
                    <a:pt x="2952463" y="129438"/>
                  </a:lnTo>
                  <a:close/>
                  <a:moveTo>
                    <a:pt x="210911" y="129438"/>
                  </a:moveTo>
                  <a:lnTo>
                    <a:pt x="210911" y="273438"/>
                  </a:lnTo>
                  <a:lnTo>
                    <a:pt x="538930" y="273438"/>
                  </a:lnTo>
                  <a:lnTo>
                    <a:pt x="538930" y="129438"/>
                  </a:lnTo>
                  <a:close/>
                  <a:moveTo>
                    <a:pt x="0" y="0"/>
                  </a:moveTo>
                  <a:lnTo>
                    <a:pt x="3186824" y="0"/>
                  </a:lnTo>
                  <a:lnTo>
                    <a:pt x="3186824" y="2663936"/>
                  </a:lnTo>
                  <a:lnTo>
                    <a:pt x="0" y="266393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7" name="Rounded Rectangle 27">
              <a:extLst>
                <a:ext uri="{FF2B5EF4-FFF2-40B4-BE49-F238E27FC236}">
                  <a16:creationId xmlns:a16="http://schemas.microsoft.com/office/drawing/2014/main" id="{AB5CF622-258D-4F94-8F4E-3BADF67EC4B4}"/>
                </a:ext>
              </a:extLst>
            </p:cNvPr>
            <p:cNvSpPr/>
            <p:nvPr/>
          </p:nvSpPr>
          <p:spPr>
            <a:xfrm>
              <a:off x="8316455" y="1548746"/>
              <a:ext cx="605315" cy="464964"/>
            </a:xfrm>
            <a:custGeom>
              <a:avLst/>
              <a:gdLst/>
              <a:ahLst/>
              <a:cxnLst/>
              <a:rect l="l" t="t" r="r" b="b"/>
              <a:pathLst>
                <a:path w="3186824" h="2447912">
                  <a:moveTo>
                    <a:pt x="1917737" y="1021643"/>
                  </a:moveTo>
                  <a:cubicBezTo>
                    <a:pt x="2188548" y="1021643"/>
                    <a:pt x="2408083" y="1241178"/>
                    <a:pt x="2408083" y="1511989"/>
                  </a:cubicBezTo>
                  <a:cubicBezTo>
                    <a:pt x="2408083" y="1782800"/>
                    <a:pt x="2188548" y="2002335"/>
                    <a:pt x="1917737" y="2002335"/>
                  </a:cubicBezTo>
                  <a:cubicBezTo>
                    <a:pt x="1646926" y="2002335"/>
                    <a:pt x="1427391" y="1782800"/>
                    <a:pt x="1427391" y="1511989"/>
                  </a:cubicBezTo>
                  <a:cubicBezTo>
                    <a:pt x="1427391" y="1241178"/>
                    <a:pt x="1646926" y="1021643"/>
                    <a:pt x="1917737" y="1021643"/>
                  </a:cubicBezTo>
                  <a:close/>
                  <a:moveTo>
                    <a:pt x="1917737" y="827913"/>
                  </a:moveTo>
                  <a:cubicBezTo>
                    <a:pt x="1539932" y="827913"/>
                    <a:pt x="1233661" y="1134184"/>
                    <a:pt x="1233661" y="1511989"/>
                  </a:cubicBezTo>
                  <a:cubicBezTo>
                    <a:pt x="1233661" y="1889794"/>
                    <a:pt x="1539932" y="2196065"/>
                    <a:pt x="1917737" y="2196065"/>
                  </a:cubicBezTo>
                  <a:cubicBezTo>
                    <a:pt x="2295542" y="2196065"/>
                    <a:pt x="2601813" y="1889794"/>
                    <a:pt x="2601813" y="1511989"/>
                  </a:cubicBezTo>
                  <a:cubicBezTo>
                    <a:pt x="2601813" y="1134184"/>
                    <a:pt x="2295542" y="827913"/>
                    <a:pt x="1917737" y="827913"/>
                  </a:cubicBezTo>
                  <a:close/>
                  <a:moveTo>
                    <a:pt x="1112286" y="675885"/>
                  </a:moveTo>
                  <a:lnTo>
                    <a:pt x="1112286" y="830188"/>
                  </a:lnTo>
                  <a:lnTo>
                    <a:pt x="1328310" y="830188"/>
                  </a:lnTo>
                  <a:lnTo>
                    <a:pt x="1328310" y="675885"/>
                  </a:lnTo>
                  <a:close/>
                  <a:moveTo>
                    <a:pt x="2586084" y="626422"/>
                  </a:moveTo>
                  <a:lnTo>
                    <a:pt x="2586084" y="830188"/>
                  </a:lnTo>
                  <a:lnTo>
                    <a:pt x="3001340" y="830188"/>
                  </a:lnTo>
                  <a:lnTo>
                    <a:pt x="3001340" y="626422"/>
                  </a:lnTo>
                  <a:close/>
                  <a:moveTo>
                    <a:pt x="1593701" y="108218"/>
                  </a:moveTo>
                  <a:lnTo>
                    <a:pt x="1593701" y="432905"/>
                  </a:lnTo>
                  <a:lnTo>
                    <a:pt x="2241773" y="432905"/>
                  </a:lnTo>
                  <a:lnTo>
                    <a:pt x="2241773" y="108218"/>
                  </a:lnTo>
                  <a:close/>
                  <a:moveTo>
                    <a:pt x="1452512" y="0"/>
                  </a:moveTo>
                  <a:lnTo>
                    <a:pt x="2382963" y="0"/>
                  </a:lnTo>
                  <a:cubicBezTo>
                    <a:pt x="2433311" y="0"/>
                    <a:pt x="2474127" y="40816"/>
                    <a:pt x="2474127" y="91164"/>
                  </a:cubicBezTo>
                  <a:lnTo>
                    <a:pt x="2474127" y="432905"/>
                  </a:lnTo>
                  <a:lnTo>
                    <a:pt x="2933014" y="432905"/>
                  </a:lnTo>
                  <a:cubicBezTo>
                    <a:pt x="3073189" y="432905"/>
                    <a:pt x="3186824" y="546540"/>
                    <a:pt x="3186824" y="686715"/>
                  </a:cubicBezTo>
                  <a:lnTo>
                    <a:pt x="3186824" y="2194102"/>
                  </a:lnTo>
                  <a:cubicBezTo>
                    <a:pt x="3186824" y="2334277"/>
                    <a:pt x="3073189" y="2447912"/>
                    <a:pt x="2933014" y="2447912"/>
                  </a:cubicBezTo>
                  <a:lnTo>
                    <a:pt x="253810" y="2447912"/>
                  </a:lnTo>
                  <a:cubicBezTo>
                    <a:pt x="113635" y="2447912"/>
                    <a:pt x="0" y="2334277"/>
                    <a:pt x="0" y="2194102"/>
                  </a:cubicBezTo>
                  <a:lnTo>
                    <a:pt x="0" y="686715"/>
                  </a:lnTo>
                  <a:cubicBezTo>
                    <a:pt x="0" y="546540"/>
                    <a:pt x="113635" y="432905"/>
                    <a:pt x="253810" y="432905"/>
                  </a:cubicBezTo>
                  <a:lnTo>
                    <a:pt x="307082" y="432905"/>
                  </a:lnTo>
                  <a:lnTo>
                    <a:pt x="307082" y="313169"/>
                  </a:lnTo>
                  <a:cubicBezTo>
                    <a:pt x="307082" y="287995"/>
                    <a:pt x="327490" y="267587"/>
                    <a:pt x="352664" y="267587"/>
                  </a:cubicBezTo>
                  <a:lnTo>
                    <a:pt x="817888" y="267587"/>
                  </a:lnTo>
                  <a:cubicBezTo>
                    <a:pt x="843062" y="267587"/>
                    <a:pt x="863470" y="287995"/>
                    <a:pt x="863470" y="313169"/>
                  </a:cubicBezTo>
                  <a:lnTo>
                    <a:pt x="863470" y="432905"/>
                  </a:lnTo>
                  <a:lnTo>
                    <a:pt x="1361348" y="432905"/>
                  </a:lnTo>
                  <a:lnTo>
                    <a:pt x="1361348" y="91164"/>
                  </a:lnTo>
                  <a:cubicBezTo>
                    <a:pt x="1361348" y="40816"/>
                    <a:pt x="1402164" y="0"/>
                    <a:pt x="14525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8" name="Rounded Rectangle 7">
              <a:extLst>
                <a:ext uri="{FF2B5EF4-FFF2-40B4-BE49-F238E27FC236}">
                  <a16:creationId xmlns:a16="http://schemas.microsoft.com/office/drawing/2014/main" id="{30D48142-09EC-4751-B7C4-4EBB4368C729}"/>
                </a:ext>
              </a:extLst>
            </p:cNvPr>
            <p:cNvSpPr/>
            <p:nvPr/>
          </p:nvSpPr>
          <p:spPr>
            <a:xfrm>
              <a:off x="9257631" y="1515680"/>
              <a:ext cx="615416" cy="531098"/>
            </a:xfrm>
            <a:custGeom>
              <a:avLst/>
              <a:gdLst/>
              <a:ahLst/>
              <a:cxnLst/>
              <a:rect l="l" t="t" r="r" b="b"/>
              <a:pathLst>
                <a:path w="3240006" h="2796091">
                  <a:moveTo>
                    <a:pt x="686867" y="612319"/>
                  </a:moveTo>
                  <a:cubicBezTo>
                    <a:pt x="611281" y="612319"/>
                    <a:pt x="550007" y="673593"/>
                    <a:pt x="550007" y="749179"/>
                  </a:cubicBezTo>
                  <a:cubicBezTo>
                    <a:pt x="550007" y="824765"/>
                    <a:pt x="611281" y="886039"/>
                    <a:pt x="686867" y="886039"/>
                  </a:cubicBezTo>
                  <a:cubicBezTo>
                    <a:pt x="762453" y="886039"/>
                    <a:pt x="823727" y="824765"/>
                    <a:pt x="823727" y="749179"/>
                  </a:cubicBezTo>
                  <a:cubicBezTo>
                    <a:pt x="823727" y="673593"/>
                    <a:pt x="762453" y="612319"/>
                    <a:pt x="686867" y="612319"/>
                  </a:cubicBezTo>
                  <a:close/>
                  <a:moveTo>
                    <a:pt x="1587500" y="281447"/>
                  </a:moveTo>
                  <a:cubicBezTo>
                    <a:pt x="1432061" y="281447"/>
                    <a:pt x="1306053" y="407455"/>
                    <a:pt x="1306053" y="562894"/>
                  </a:cubicBezTo>
                  <a:cubicBezTo>
                    <a:pt x="1306053" y="718333"/>
                    <a:pt x="1432061" y="844341"/>
                    <a:pt x="1587500" y="844341"/>
                  </a:cubicBezTo>
                  <a:cubicBezTo>
                    <a:pt x="1742939" y="844341"/>
                    <a:pt x="1868947" y="718333"/>
                    <a:pt x="1868947" y="562894"/>
                  </a:cubicBezTo>
                  <a:cubicBezTo>
                    <a:pt x="1868947" y="407455"/>
                    <a:pt x="1742939" y="281447"/>
                    <a:pt x="1587500" y="281447"/>
                  </a:cubicBezTo>
                  <a:close/>
                  <a:moveTo>
                    <a:pt x="1587500" y="0"/>
                  </a:moveTo>
                  <a:cubicBezTo>
                    <a:pt x="1898378" y="0"/>
                    <a:pt x="2150394" y="252016"/>
                    <a:pt x="2150394" y="562894"/>
                  </a:cubicBezTo>
                  <a:cubicBezTo>
                    <a:pt x="2150394" y="786167"/>
                    <a:pt x="2020401" y="979078"/>
                    <a:pt x="1831095" y="1068260"/>
                  </a:cubicBezTo>
                  <a:lnTo>
                    <a:pt x="2215710" y="1068260"/>
                  </a:lnTo>
                  <a:cubicBezTo>
                    <a:pt x="2374756" y="1068260"/>
                    <a:pt x="2503688" y="1197192"/>
                    <a:pt x="2503688" y="1356238"/>
                  </a:cubicBezTo>
                  <a:lnTo>
                    <a:pt x="2503688" y="1474975"/>
                  </a:lnTo>
                  <a:lnTo>
                    <a:pt x="2656086" y="1474975"/>
                  </a:lnTo>
                  <a:cubicBezTo>
                    <a:pt x="2692420" y="1474975"/>
                    <a:pt x="2722815" y="1500405"/>
                    <a:pt x="2728975" y="1534767"/>
                  </a:cubicBezTo>
                  <a:lnTo>
                    <a:pt x="3240006" y="1109804"/>
                  </a:lnTo>
                  <a:lnTo>
                    <a:pt x="3240006" y="2754548"/>
                  </a:lnTo>
                  <a:lnTo>
                    <a:pt x="2728975" y="2329585"/>
                  </a:lnTo>
                  <a:cubicBezTo>
                    <a:pt x="2722815" y="2363946"/>
                    <a:pt x="2692420" y="2389375"/>
                    <a:pt x="2656086" y="2389375"/>
                  </a:cubicBezTo>
                  <a:lnTo>
                    <a:pt x="2503688" y="2389375"/>
                  </a:lnTo>
                  <a:lnTo>
                    <a:pt x="2503688" y="2508113"/>
                  </a:lnTo>
                  <a:cubicBezTo>
                    <a:pt x="2503688" y="2667159"/>
                    <a:pt x="2374756" y="2796091"/>
                    <a:pt x="2215710" y="2796091"/>
                  </a:cubicBezTo>
                  <a:lnTo>
                    <a:pt x="287978" y="2796091"/>
                  </a:lnTo>
                  <a:cubicBezTo>
                    <a:pt x="128932" y="2796091"/>
                    <a:pt x="0" y="2667159"/>
                    <a:pt x="0" y="2508113"/>
                  </a:cubicBezTo>
                  <a:lnTo>
                    <a:pt x="0" y="1356238"/>
                  </a:lnTo>
                  <a:cubicBezTo>
                    <a:pt x="0" y="1197192"/>
                    <a:pt x="128932" y="1068260"/>
                    <a:pt x="287978" y="1068260"/>
                  </a:cubicBezTo>
                  <a:lnTo>
                    <a:pt x="544513" y="1068260"/>
                  </a:lnTo>
                  <a:cubicBezTo>
                    <a:pt x="422089" y="1014226"/>
                    <a:pt x="336949" y="891645"/>
                    <a:pt x="336949" y="749179"/>
                  </a:cubicBezTo>
                  <a:cubicBezTo>
                    <a:pt x="336949" y="555925"/>
                    <a:pt x="493613" y="399261"/>
                    <a:pt x="686867" y="399261"/>
                  </a:cubicBezTo>
                  <a:cubicBezTo>
                    <a:pt x="880121" y="399261"/>
                    <a:pt x="1036785" y="555925"/>
                    <a:pt x="1036785" y="749179"/>
                  </a:cubicBezTo>
                  <a:cubicBezTo>
                    <a:pt x="1036785" y="891645"/>
                    <a:pt x="951645" y="1014226"/>
                    <a:pt x="829222" y="1068260"/>
                  </a:cubicBezTo>
                  <a:lnTo>
                    <a:pt x="1343906" y="1068260"/>
                  </a:lnTo>
                  <a:cubicBezTo>
                    <a:pt x="1154600" y="979078"/>
                    <a:pt x="1024606" y="786167"/>
                    <a:pt x="1024606" y="562894"/>
                  </a:cubicBezTo>
                  <a:cubicBezTo>
                    <a:pt x="1024606" y="252016"/>
                    <a:pt x="1276622" y="0"/>
                    <a:pt x="15875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9" name="Chord 15">
              <a:extLst>
                <a:ext uri="{FF2B5EF4-FFF2-40B4-BE49-F238E27FC236}">
                  <a16:creationId xmlns:a16="http://schemas.microsoft.com/office/drawing/2014/main" id="{2319A1EA-3F3F-4168-983F-F2DF63F07524}"/>
                </a:ext>
              </a:extLst>
            </p:cNvPr>
            <p:cNvSpPr/>
            <p:nvPr/>
          </p:nvSpPr>
          <p:spPr>
            <a:xfrm>
              <a:off x="11124640" y="1472088"/>
              <a:ext cx="283580" cy="618280"/>
            </a:xfrm>
            <a:custGeom>
              <a:avLst/>
              <a:gdLst/>
              <a:ahLst/>
              <a:cxnLst/>
              <a:rect l="l" t="t" r="r" b="b"/>
              <a:pathLst>
                <a:path w="1492970" h="3255081">
                  <a:moveTo>
                    <a:pt x="1492970" y="1569688"/>
                  </a:moveTo>
                  <a:cubicBezTo>
                    <a:pt x="1492970" y="1957118"/>
                    <a:pt x="1197680" y="2277765"/>
                    <a:pt x="816277" y="2310957"/>
                  </a:cubicBezTo>
                  <a:lnTo>
                    <a:pt x="816277" y="2787043"/>
                  </a:lnTo>
                  <a:cubicBezTo>
                    <a:pt x="873982" y="2789209"/>
                    <a:pt x="931009" y="2798017"/>
                    <a:pt x="986081" y="2811674"/>
                  </a:cubicBezTo>
                  <a:cubicBezTo>
                    <a:pt x="1252919" y="2877847"/>
                    <a:pt x="1430830" y="3046369"/>
                    <a:pt x="1433593" y="3235566"/>
                  </a:cubicBezTo>
                  <a:lnTo>
                    <a:pt x="57488" y="3255081"/>
                  </a:lnTo>
                  <a:cubicBezTo>
                    <a:pt x="47920" y="3062506"/>
                    <a:pt x="221127" y="2886615"/>
                    <a:pt x="490574" y="2815284"/>
                  </a:cubicBezTo>
                  <a:cubicBezTo>
                    <a:pt x="549928" y="2799571"/>
                    <a:pt x="611777" y="2789553"/>
                    <a:pt x="674460" y="2787163"/>
                  </a:cubicBezTo>
                  <a:lnTo>
                    <a:pt x="674460" y="2310809"/>
                  </a:lnTo>
                  <a:cubicBezTo>
                    <a:pt x="317470" y="2280245"/>
                    <a:pt x="28405" y="1994114"/>
                    <a:pt x="0" y="1627428"/>
                  </a:cubicBezTo>
                  <a:lnTo>
                    <a:pt x="142201" y="1616413"/>
                  </a:lnTo>
                  <a:cubicBezTo>
                    <a:pt x="167304" y="1940464"/>
                    <a:pt x="443969" y="2186771"/>
                    <a:pt x="768748" y="2174211"/>
                  </a:cubicBezTo>
                  <a:cubicBezTo>
                    <a:pt x="1093527" y="2161650"/>
                    <a:pt x="1350342" y="1894710"/>
                    <a:pt x="1350342" y="1569689"/>
                  </a:cubicBezTo>
                  <a:close/>
                  <a:moveTo>
                    <a:pt x="745368" y="0"/>
                  </a:moveTo>
                  <a:cubicBezTo>
                    <a:pt x="989132" y="0"/>
                    <a:pt x="1186742" y="197610"/>
                    <a:pt x="1186742" y="441374"/>
                  </a:cubicBezTo>
                  <a:lnTo>
                    <a:pt x="1186742" y="1575353"/>
                  </a:lnTo>
                  <a:cubicBezTo>
                    <a:pt x="1186742" y="1819117"/>
                    <a:pt x="989132" y="2016727"/>
                    <a:pt x="745368" y="2016727"/>
                  </a:cubicBezTo>
                  <a:cubicBezTo>
                    <a:pt x="501604" y="2016727"/>
                    <a:pt x="303994" y="1819117"/>
                    <a:pt x="303994" y="1575353"/>
                  </a:cubicBezTo>
                  <a:lnTo>
                    <a:pt x="303994" y="441374"/>
                  </a:lnTo>
                  <a:cubicBezTo>
                    <a:pt x="303994" y="197610"/>
                    <a:pt x="501604" y="0"/>
                    <a:pt x="7453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0" name="Rectangle 16">
              <a:extLst>
                <a:ext uri="{FF2B5EF4-FFF2-40B4-BE49-F238E27FC236}">
                  <a16:creationId xmlns:a16="http://schemas.microsoft.com/office/drawing/2014/main" id="{068B1A31-302E-4753-8AAF-16BAD587A0A6}"/>
                </a:ext>
              </a:extLst>
            </p:cNvPr>
            <p:cNvSpPr/>
            <p:nvPr/>
          </p:nvSpPr>
          <p:spPr>
            <a:xfrm>
              <a:off x="6093780" y="4751666"/>
              <a:ext cx="615416" cy="404460"/>
            </a:xfrm>
            <a:custGeom>
              <a:avLst/>
              <a:gdLst/>
              <a:ahLst/>
              <a:cxnLst/>
              <a:rect l="l" t="t" r="r" b="b"/>
              <a:pathLst>
                <a:path w="3240006" h="2129375">
                  <a:moveTo>
                    <a:pt x="1916836" y="454558"/>
                  </a:moveTo>
                  <a:cubicBezTo>
                    <a:pt x="2018418" y="454558"/>
                    <a:pt x="2100766" y="536906"/>
                    <a:pt x="2100766" y="638488"/>
                  </a:cubicBezTo>
                  <a:cubicBezTo>
                    <a:pt x="2100766" y="740070"/>
                    <a:pt x="2018418" y="822418"/>
                    <a:pt x="1916836" y="822418"/>
                  </a:cubicBezTo>
                  <a:cubicBezTo>
                    <a:pt x="1815254" y="822418"/>
                    <a:pt x="1732906" y="740070"/>
                    <a:pt x="1732906" y="638488"/>
                  </a:cubicBezTo>
                  <a:cubicBezTo>
                    <a:pt x="1732906" y="536906"/>
                    <a:pt x="1815254" y="454558"/>
                    <a:pt x="1916836" y="454558"/>
                  </a:cubicBezTo>
                  <a:close/>
                  <a:moveTo>
                    <a:pt x="1197545" y="272737"/>
                  </a:moveTo>
                  <a:lnTo>
                    <a:pt x="1861974" y="1458536"/>
                  </a:lnTo>
                  <a:lnTo>
                    <a:pt x="2263096" y="848801"/>
                  </a:lnTo>
                  <a:lnTo>
                    <a:pt x="2919562" y="1846679"/>
                  </a:lnTo>
                  <a:lnTo>
                    <a:pt x="2079459" y="1846679"/>
                  </a:lnTo>
                  <a:lnTo>
                    <a:pt x="1606629" y="1846679"/>
                  </a:lnTo>
                  <a:lnTo>
                    <a:pt x="315630" y="1846679"/>
                  </a:lnTo>
                  <a:close/>
                  <a:moveTo>
                    <a:pt x="180003" y="164687"/>
                  </a:moveTo>
                  <a:lnTo>
                    <a:pt x="180003" y="1964687"/>
                  </a:lnTo>
                  <a:lnTo>
                    <a:pt x="3060003" y="1964687"/>
                  </a:lnTo>
                  <a:lnTo>
                    <a:pt x="3060003" y="164687"/>
                  </a:lnTo>
                  <a:close/>
                  <a:moveTo>
                    <a:pt x="0" y="0"/>
                  </a:moveTo>
                  <a:lnTo>
                    <a:pt x="3240006" y="0"/>
                  </a:lnTo>
                  <a:lnTo>
                    <a:pt x="3240006" y="2129375"/>
                  </a:lnTo>
                  <a:lnTo>
                    <a:pt x="0" y="212937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1" name="Rounded Rectangle 6">
              <a:extLst>
                <a:ext uri="{FF2B5EF4-FFF2-40B4-BE49-F238E27FC236}">
                  <a16:creationId xmlns:a16="http://schemas.microsoft.com/office/drawing/2014/main" id="{07ECD32A-9FF5-4C27-A5EB-F2318B40BA91}"/>
                </a:ext>
              </a:extLst>
            </p:cNvPr>
            <p:cNvSpPr/>
            <p:nvPr/>
          </p:nvSpPr>
          <p:spPr>
            <a:xfrm>
              <a:off x="5137072" y="3750690"/>
              <a:ext cx="616402" cy="296900"/>
            </a:xfrm>
            <a:custGeom>
              <a:avLst/>
              <a:gdLst/>
              <a:ahLst/>
              <a:cxnLst/>
              <a:rect l="l" t="t" r="r" b="b"/>
              <a:pathLst>
                <a:path w="3215400" h="1548752">
                  <a:moveTo>
                    <a:pt x="3026619" y="414336"/>
                  </a:moveTo>
                  <a:lnTo>
                    <a:pt x="3121009" y="414336"/>
                  </a:lnTo>
                  <a:cubicBezTo>
                    <a:pt x="3173140" y="414336"/>
                    <a:pt x="3215400" y="456596"/>
                    <a:pt x="3215400" y="508727"/>
                  </a:cubicBezTo>
                  <a:lnTo>
                    <a:pt x="3215400" y="1040026"/>
                  </a:lnTo>
                  <a:cubicBezTo>
                    <a:pt x="3215400" y="1092157"/>
                    <a:pt x="3173140" y="1134417"/>
                    <a:pt x="3121009" y="1134417"/>
                  </a:cubicBezTo>
                  <a:cubicBezTo>
                    <a:pt x="3089546" y="1134417"/>
                    <a:pt x="3058082" y="1134416"/>
                    <a:pt x="3026619" y="1134416"/>
                  </a:cubicBezTo>
                  <a:close/>
                  <a:moveTo>
                    <a:pt x="273174" y="234376"/>
                  </a:moveTo>
                  <a:lnTo>
                    <a:pt x="777230" y="234376"/>
                  </a:lnTo>
                  <a:lnTo>
                    <a:pt x="777230" y="1314376"/>
                  </a:lnTo>
                  <a:lnTo>
                    <a:pt x="273174" y="1314376"/>
                  </a:lnTo>
                  <a:close/>
                  <a:moveTo>
                    <a:pt x="258244" y="126376"/>
                  </a:moveTo>
                  <a:cubicBezTo>
                    <a:pt x="182968" y="126376"/>
                    <a:pt x="121944" y="187400"/>
                    <a:pt x="121944" y="262676"/>
                  </a:cubicBezTo>
                  <a:lnTo>
                    <a:pt x="121944" y="1286076"/>
                  </a:lnTo>
                  <a:cubicBezTo>
                    <a:pt x="121944" y="1361352"/>
                    <a:pt x="182968" y="1422376"/>
                    <a:pt x="258244" y="1422376"/>
                  </a:cubicBezTo>
                  <a:lnTo>
                    <a:pt x="2768375" y="1422376"/>
                  </a:lnTo>
                  <a:cubicBezTo>
                    <a:pt x="2843651" y="1422376"/>
                    <a:pt x="2904675" y="1361352"/>
                    <a:pt x="2904675" y="1286076"/>
                  </a:cubicBezTo>
                  <a:lnTo>
                    <a:pt x="2904675" y="262676"/>
                  </a:lnTo>
                  <a:cubicBezTo>
                    <a:pt x="2904675" y="187400"/>
                    <a:pt x="2843651" y="126376"/>
                    <a:pt x="2768375" y="126376"/>
                  </a:cubicBezTo>
                  <a:close/>
                  <a:moveTo>
                    <a:pt x="162882" y="0"/>
                  </a:moveTo>
                  <a:lnTo>
                    <a:pt x="2863736" y="0"/>
                  </a:lnTo>
                  <a:cubicBezTo>
                    <a:pt x="2953693" y="0"/>
                    <a:pt x="3026618" y="72925"/>
                    <a:pt x="3026618" y="162882"/>
                  </a:cubicBezTo>
                  <a:lnTo>
                    <a:pt x="3026618" y="1385870"/>
                  </a:lnTo>
                  <a:cubicBezTo>
                    <a:pt x="3026618" y="1475827"/>
                    <a:pt x="2953693" y="1548752"/>
                    <a:pt x="2863736" y="1548752"/>
                  </a:cubicBezTo>
                  <a:lnTo>
                    <a:pt x="162882" y="1548752"/>
                  </a:lnTo>
                  <a:cubicBezTo>
                    <a:pt x="72925" y="1548752"/>
                    <a:pt x="0" y="1475827"/>
                    <a:pt x="0" y="1385870"/>
                  </a:cubicBezTo>
                  <a:lnTo>
                    <a:pt x="0" y="162882"/>
                  </a:lnTo>
                  <a:cubicBezTo>
                    <a:pt x="0" y="72925"/>
                    <a:pt x="72925" y="0"/>
                    <a:pt x="16288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2" name="Rounded Rectangle 6">
              <a:extLst>
                <a:ext uri="{FF2B5EF4-FFF2-40B4-BE49-F238E27FC236}">
                  <a16:creationId xmlns:a16="http://schemas.microsoft.com/office/drawing/2014/main" id="{2ABA0312-6009-49E1-B009-A47F4E7E7B8D}"/>
                </a:ext>
              </a:extLst>
            </p:cNvPr>
            <p:cNvSpPr/>
            <p:nvPr/>
          </p:nvSpPr>
          <p:spPr>
            <a:xfrm>
              <a:off x="6044394" y="3750690"/>
              <a:ext cx="616402" cy="296900"/>
            </a:xfrm>
            <a:custGeom>
              <a:avLst/>
              <a:gdLst/>
              <a:ahLst/>
              <a:cxnLst/>
              <a:rect l="l" t="t" r="r" b="b"/>
              <a:pathLst>
                <a:path w="3215400" h="1548752">
                  <a:moveTo>
                    <a:pt x="3026619" y="414336"/>
                  </a:moveTo>
                  <a:lnTo>
                    <a:pt x="3121009" y="414336"/>
                  </a:lnTo>
                  <a:cubicBezTo>
                    <a:pt x="3173140" y="414336"/>
                    <a:pt x="3215400" y="456596"/>
                    <a:pt x="3215400" y="508727"/>
                  </a:cubicBezTo>
                  <a:lnTo>
                    <a:pt x="3215400" y="1040026"/>
                  </a:lnTo>
                  <a:cubicBezTo>
                    <a:pt x="3215400" y="1092157"/>
                    <a:pt x="3173140" y="1134417"/>
                    <a:pt x="3121009" y="1134417"/>
                  </a:cubicBezTo>
                  <a:cubicBezTo>
                    <a:pt x="3089546" y="1134417"/>
                    <a:pt x="3058082" y="1134416"/>
                    <a:pt x="3026619" y="1134416"/>
                  </a:cubicBezTo>
                  <a:close/>
                  <a:moveTo>
                    <a:pt x="928911" y="234376"/>
                  </a:moveTo>
                  <a:lnTo>
                    <a:pt x="1432967" y="234376"/>
                  </a:lnTo>
                  <a:lnTo>
                    <a:pt x="1432967" y="1314376"/>
                  </a:lnTo>
                  <a:lnTo>
                    <a:pt x="928911" y="1314376"/>
                  </a:lnTo>
                  <a:close/>
                  <a:moveTo>
                    <a:pt x="273174" y="234376"/>
                  </a:moveTo>
                  <a:lnTo>
                    <a:pt x="777230" y="234376"/>
                  </a:lnTo>
                  <a:lnTo>
                    <a:pt x="777230" y="1314376"/>
                  </a:lnTo>
                  <a:lnTo>
                    <a:pt x="273174" y="1314376"/>
                  </a:lnTo>
                  <a:close/>
                  <a:moveTo>
                    <a:pt x="258244" y="126376"/>
                  </a:moveTo>
                  <a:cubicBezTo>
                    <a:pt x="182968" y="126376"/>
                    <a:pt x="121944" y="187400"/>
                    <a:pt x="121944" y="262676"/>
                  </a:cubicBezTo>
                  <a:lnTo>
                    <a:pt x="121944" y="1286076"/>
                  </a:lnTo>
                  <a:cubicBezTo>
                    <a:pt x="121944" y="1361352"/>
                    <a:pt x="182968" y="1422376"/>
                    <a:pt x="258244" y="1422376"/>
                  </a:cubicBezTo>
                  <a:lnTo>
                    <a:pt x="2768375" y="1422376"/>
                  </a:lnTo>
                  <a:cubicBezTo>
                    <a:pt x="2843651" y="1422376"/>
                    <a:pt x="2904675" y="1361352"/>
                    <a:pt x="2904675" y="1286076"/>
                  </a:cubicBezTo>
                  <a:lnTo>
                    <a:pt x="2904675" y="262676"/>
                  </a:lnTo>
                  <a:cubicBezTo>
                    <a:pt x="2904675" y="187400"/>
                    <a:pt x="2843651" y="126376"/>
                    <a:pt x="2768375" y="126376"/>
                  </a:cubicBezTo>
                  <a:close/>
                  <a:moveTo>
                    <a:pt x="162882" y="0"/>
                  </a:moveTo>
                  <a:lnTo>
                    <a:pt x="2863736" y="0"/>
                  </a:lnTo>
                  <a:cubicBezTo>
                    <a:pt x="2953693" y="0"/>
                    <a:pt x="3026618" y="72925"/>
                    <a:pt x="3026618" y="162882"/>
                  </a:cubicBezTo>
                  <a:lnTo>
                    <a:pt x="3026618" y="1385870"/>
                  </a:lnTo>
                  <a:cubicBezTo>
                    <a:pt x="3026618" y="1475827"/>
                    <a:pt x="2953693" y="1548752"/>
                    <a:pt x="2863736" y="1548752"/>
                  </a:cubicBezTo>
                  <a:lnTo>
                    <a:pt x="162882" y="1548752"/>
                  </a:lnTo>
                  <a:cubicBezTo>
                    <a:pt x="72925" y="1548752"/>
                    <a:pt x="0" y="1475827"/>
                    <a:pt x="0" y="1385870"/>
                  </a:cubicBezTo>
                  <a:lnTo>
                    <a:pt x="0" y="162882"/>
                  </a:lnTo>
                  <a:cubicBezTo>
                    <a:pt x="0" y="72925"/>
                    <a:pt x="72925" y="0"/>
                    <a:pt x="16288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3" name="Rounded Rectangle 6">
              <a:extLst>
                <a:ext uri="{FF2B5EF4-FFF2-40B4-BE49-F238E27FC236}">
                  <a16:creationId xmlns:a16="http://schemas.microsoft.com/office/drawing/2014/main" id="{48C8BC46-318A-4AD0-98E6-9D08DDC40D48}"/>
                </a:ext>
              </a:extLst>
            </p:cNvPr>
            <p:cNvSpPr/>
            <p:nvPr/>
          </p:nvSpPr>
          <p:spPr>
            <a:xfrm>
              <a:off x="6951716" y="3750690"/>
              <a:ext cx="616402" cy="296900"/>
            </a:xfrm>
            <a:custGeom>
              <a:avLst/>
              <a:gdLst/>
              <a:ahLst/>
              <a:cxnLst/>
              <a:rect l="l" t="t" r="r" b="b"/>
              <a:pathLst>
                <a:path w="3215400" h="1548752">
                  <a:moveTo>
                    <a:pt x="3026619" y="414336"/>
                  </a:moveTo>
                  <a:lnTo>
                    <a:pt x="3121009" y="414336"/>
                  </a:lnTo>
                  <a:cubicBezTo>
                    <a:pt x="3173140" y="414336"/>
                    <a:pt x="3215400" y="456596"/>
                    <a:pt x="3215400" y="508727"/>
                  </a:cubicBezTo>
                  <a:lnTo>
                    <a:pt x="3215400" y="1040026"/>
                  </a:lnTo>
                  <a:cubicBezTo>
                    <a:pt x="3215400" y="1092157"/>
                    <a:pt x="3173140" y="1134417"/>
                    <a:pt x="3121009" y="1134417"/>
                  </a:cubicBezTo>
                  <a:cubicBezTo>
                    <a:pt x="3089546" y="1134417"/>
                    <a:pt x="3058082" y="1134416"/>
                    <a:pt x="3026619" y="1134416"/>
                  </a:cubicBezTo>
                  <a:close/>
                  <a:moveTo>
                    <a:pt x="1584648" y="234376"/>
                  </a:moveTo>
                  <a:lnTo>
                    <a:pt x="2088704" y="234376"/>
                  </a:lnTo>
                  <a:lnTo>
                    <a:pt x="2088704" y="1314376"/>
                  </a:lnTo>
                  <a:lnTo>
                    <a:pt x="1584648" y="1314376"/>
                  </a:lnTo>
                  <a:close/>
                  <a:moveTo>
                    <a:pt x="928911" y="234376"/>
                  </a:moveTo>
                  <a:lnTo>
                    <a:pt x="1432967" y="234376"/>
                  </a:lnTo>
                  <a:lnTo>
                    <a:pt x="1432967" y="1314376"/>
                  </a:lnTo>
                  <a:lnTo>
                    <a:pt x="928911" y="1314376"/>
                  </a:lnTo>
                  <a:close/>
                  <a:moveTo>
                    <a:pt x="273174" y="234376"/>
                  </a:moveTo>
                  <a:lnTo>
                    <a:pt x="777230" y="234376"/>
                  </a:lnTo>
                  <a:lnTo>
                    <a:pt x="777230" y="1314376"/>
                  </a:lnTo>
                  <a:lnTo>
                    <a:pt x="273174" y="1314376"/>
                  </a:lnTo>
                  <a:close/>
                  <a:moveTo>
                    <a:pt x="258244" y="126376"/>
                  </a:moveTo>
                  <a:cubicBezTo>
                    <a:pt x="182968" y="126376"/>
                    <a:pt x="121944" y="187400"/>
                    <a:pt x="121944" y="262676"/>
                  </a:cubicBezTo>
                  <a:lnTo>
                    <a:pt x="121944" y="1286076"/>
                  </a:lnTo>
                  <a:cubicBezTo>
                    <a:pt x="121944" y="1361352"/>
                    <a:pt x="182968" y="1422376"/>
                    <a:pt x="258244" y="1422376"/>
                  </a:cubicBezTo>
                  <a:lnTo>
                    <a:pt x="2768375" y="1422376"/>
                  </a:lnTo>
                  <a:cubicBezTo>
                    <a:pt x="2843651" y="1422376"/>
                    <a:pt x="2904675" y="1361352"/>
                    <a:pt x="2904675" y="1286076"/>
                  </a:cubicBezTo>
                  <a:lnTo>
                    <a:pt x="2904675" y="262676"/>
                  </a:lnTo>
                  <a:cubicBezTo>
                    <a:pt x="2904675" y="187400"/>
                    <a:pt x="2843651" y="126376"/>
                    <a:pt x="2768375" y="126376"/>
                  </a:cubicBezTo>
                  <a:close/>
                  <a:moveTo>
                    <a:pt x="162882" y="0"/>
                  </a:moveTo>
                  <a:lnTo>
                    <a:pt x="2863736" y="0"/>
                  </a:lnTo>
                  <a:cubicBezTo>
                    <a:pt x="2953693" y="0"/>
                    <a:pt x="3026618" y="72925"/>
                    <a:pt x="3026618" y="162882"/>
                  </a:cubicBezTo>
                  <a:lnTo>
                    <a:pt x="3026618" y="1385870"/>
                  </a:lnTo>
                  <a:cubicBezTo>
                    <a:pt x="3026618" y="1475827"/>
                    <a:pt x="2953693" y="1548752"/>
                    <a:pt x="2863736" y="1548752"/>
                  </a:cubicBezTo>
                  <a:lnTo>
                    <a:pt x="162882" y="1548752"/>
                  </a:lnTo>
                  <a:cubicBezTo>
                    <a:pt x="72925" y="1548752"/>
                    <a:pt x="0" y="1475827"/>
                    <a:pt x="0" y="1385870"/>
                  </a:cubicBezTo>
                  <a:lnTo>
                    <a:pt x="0" y="162882"/>
                  </a:lnTo>
                  <a:cubicBezTo>
                    <a:pt x="0" y="72925"/>
                    <a:pt x="72925" y="0"/>
                    <a:pt x="16288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4" name="Rounded Rectangle 6">
              <a:extLst>
                <a:ext uri="{FF2B5EF4-FFF2-40B4-BE49-F238E27FC236}">
                  <a16:creationId xmlns:a16="http://schemas.microsoft.com/office/drawing/2014/main" id="{4C929158-B853-46DA-ACAC-0EAEF98E59C3}"/>
                </a:ext>
              </a:extLst>
            </p:cNvPr>
            <p:cNvSpPr/>
            <p:nvPr/>
          </p:nvSpPr>
          <p:spPr>
            <a:xfrm>
              <a:off x="7859036" y="3750690"/>
              <a:ext cx="616402" cy="296900"/>
            </a:xfrm>
            <a:custGeom>
              <a:avLst/>
              <a:gdLst/>
              <a:ahLst/>
              <a:cxnLst/>
              <a:rect l="l" t="t" r="r" b="b"/>
              <a:pathLst>
                <a:path w="3215400" h="1548752">
                  <a:moveTo>
                    <a:pt x="3026619" y="414336"/>
                  </a:moveTo>
                  <a:lnTo>
                    <a:pt x="3121009" y="414336"/>
                  </a:lnTo>
                  <a:cubicBezTo>
                    <a:pt x="3173140" y="414336"/>
                    <a:pt x="3215400" y="456596"/>
                    <a:pt x="3215400" y="508727"/>
                  </a:cubicBezTo>
                  <a:lnTo>
                    <a:pt x="3215400" y="1040026"/>
                  </a:lnTo>
                  <a:cubicBezTo>
                    <a:pt x="3215400" y="1092157"/>
                    <a:pt x="3173140" y="1134417"/>
                    <a:pt x="3121009" y="1134417"/>
                  </a:cubicBezTo>
                  <a:cubicBezTo>
                    <a:pt x="3089546" y="1134417"/>
                    <a:pt x="3058082" y="1134416"/>
                    <a:pt x="3026619" y="1134416"/>
                  </a:cubicBezTo>
                  <a:close/>
                  <a:moveTo>
                    <a:pt x="2240385" y="234376"/>
                  </a:moveTo>
                  <a:lnTo>
                    <a:pt x="2744441" y="234376"/>
                  </a:lnTo>
                  <a:lnTo>
                    <a:pt x="2744441" y="1314376"/>
                  </a:lnTo>
                  <a:lnTo>
                    <a:pt x="2240385" y="1314376"/>
                  </a:lnTo>
                  <a:close/>
                  <a:moveTo>
                    <a:pt x="1584648" y="234376"/>
                  </a:moveTo>
                  <a:lnTo>
                    <a:pt x="2088704" y="234376"/>
                  </a:lnTo>
                  <a:lnTo>
                    <a:pt x="2088704" y="1314376"/>
                  </a:lnTo>
                  <a:lnTo>
                    <a:pt x="1584648" y="1314376"/>
                  </a:lnTo>
                  <a:close/>
                  <a:moveTo>
                    <a:pt x="928911" y="234376"/>
                  </a:moveTo>
                  <a:lnTo>
                    <a:pt x="1432967" y="234376"/>
                  </a:lnTo>
                  <a:lnTo>
                    <a:pt x="1432967" y="1314376"/>
                  </a:lnTo>
                  <a:lnTo>
                    <a:pt x="928911" y="1314376"/>
                  </a:lnTo>
                  <a:close/>
                  <a:moveTo>
                    <a:pt x="273174" y="234376"/>
                  </a:moveTo>
                  <a:lnTo>
                    <a:pt x="777230" y="234376"/>
                  </a:lnTo>
                  <a:lnTo>
                    <a:pt x="777230" y="1314376"/>
                  </a:lnTo>
                  <a:lnTo>
                    <a:pt x="273174" y="1314376"/>
                  </a:lnTo>
                  <a:close/>
                  <a:moveTo>
                    <a:pt x="258244" y="126376"/>
                  </a:moveTo>
                  <a:cubicBezTo>
                    <a:pt x="182968" y="126376"/>
                    <a:pt x="121944" y="187400"/>
                    <a:pt x="121944" y="262676"/>
                  </a:cubicBezTo>
                  <a:lnTo>
                    <a:pt x="121944" y="1286076"/>
                  </a:lnTo>
                  <a:cubicBezTo>
                    <a:pt x="121944" y="1361352"/>
                    <a:pt x="182968" y="1422376"/>
                    <a:pt x="258244" y="1422376"/>
                  </a:cubicBezTo>
                  <a:lnTo>
                    <a:pt x="2768375" y="1422376"/>
                  </a:lnTo>
                  <a:cubicBezTo>
                    <a:pt x="2843651" y="1422376"/>
                    <a:pt x="2904675" y="1361352"/>
                    <a:pt x="2904675" y="1286076"/>
                  </a:cubicBezTo>
                  <a:lnTo>
                    <a:pt x="2904675" y="262676"/>
                  </a:lnTo>
                  <a:cubicBezTo>
                    <a:pt x="2904675" y="187400"/>
                    <a:pt x="2843651" y="126376"/>
                    <a:pt x="2768375" y="126376"/>
                  </a:cubicBezTo>
                  <a:close/>
                  <a:moveTo>
                    <a:pt x="162882" y="0"/>
                  </a:moveTo>
                  <a:lnTo>
                    <a:pt x="2863736" y="0"/>
                  </a:lnTo>
                  <a:cubicBezTo>
                    <a:pt x="2953693" y="0"/>
                    <a:pt x="3026618" y="72925"/>
                    <a:pt x="3026618" y="162882"/>
                  </a:cubicBezTo>
                  <a:lnTo>
                    <a:pt x="3026618" y="1385870"/>
                  </a:lnTo>
                  <a:cubicBezTo>
                    <a:pt x="3026618" y="1475827"/>
                    <a:pt x="2953693" y="1548752"/>
                    <a:pt x="2863736" y="1548752"/>
                  </a:cubicBezTo>
                  <a:lnTo>
                    <a:pt x="162882" y="1548752"/>
                  </a:lnTo>
                  <a:cubicBezTo>
                    <a:pt x="72925" y="1548752"/>
                    <a:pt x="0" y="1475827"/>
                    <a:pt x="0" y="1385870"/>
                  </a:cubicBezTo>
                  <a:lnTo>
                    <a:pt x="0" y="162882"/>
                  </a:lnTo>
                  <a:cubicBezTo>
                    <a:pt x="0" y="72925"/>
                    <a:pt x="72925" y="0"/>
                    <a:pt x="16288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5" name="Teardrop 6">
              <a:extLst>
                <a:ext uri="{FF2B5EF4-FFF2-40B4-BE49-F238E27FC236}">
                  <a16:creationId xmlns:a16="http://schemas.microsoft.com/office/drawing/2014/main" id="{C5641553-E57C-4BA6-9E60-345735DE338E}"/>
                </a:ext>
              </a:extLst>
            </p:cNvPr>
            <p:cNvSpPr/>
            <p:nvPr/>
          </p:nvSpPr>
          <p:spPr>
            <a:xfrm rot="8100000">
              <a:off x="11057693" y="3690402"/>
              <a:ext cx="417475" cy="417476"/>
            </a:xfrm>
            <a:custGeom>
              <a:avLst/>
              <a:gdLst/>
              <a:ahLst/>
              <a:cxnLst/>
              <a:rect l="l" t="t" r="r" b="b"/>
              <a:pathLst>
                <a:path w="2483832" h="2483835">
                  <a:moveTo>
                    <a:pt x="657616" y="1826218"/>
                  </a:moveTo>
                  <a:cubicBezTo>
                    <a:pt x="806520" y="1975122"/>
                    <a:pt x="1047940" y="1975122"/>
                    <a:pt x="1196844" y="1826218"/>
                  </a:cubicBezTo>
                  <a:cubicBezTo>
                    <a:pt x="1345748" y="1677314"/>
                    <a:pt x="1345748" y="1435894"/>
                    <a:pt x="1196844" y="1286990"/>
                  </a:cubicBezTo>
                  <a:cubicBezTo>
                    <a:pt x="1047940" y="1138086"/>
                    <a:pt x="806520" y="1138086"/>
                    <a:pt x="657616" y="1286990"/>
                  </a:cubicBezTo>
                  <a:cubicBezTo>
                    <a:pt x="508712" y="1435894"/>
                    <a:pt x="508712" y="1677314"/>
                    <a:pt x="657616" y="1826218"/>
                  </a:cubicBezTo>
                  <a:close/>
                  <a:moveTo>
                    <a:pt x="293335" y="2190500"/>
                  </a:moveTo>
                  <a:cubicBezTo>
                    <a:pt x="112098" y="2009262"/>
                    <a:pt x="0" y="1758885"/>
                    <a:pt x="0" y="1482325"/>
                  </a:cubicBezTo>
                  <a:cubicBezTo>
                    <a:pt x="0" y="929206"/>
                    <a:pt x="459290" y="590078"/>
                    <a:pt x="1001509" y="480815"/>
                  </a:cubicBezTo>
                  <a:cubicBezTo>
                    <a:pt x="1569704" y="366317"/>
                    <a:pt x="1861757" y="259925"/>
                    <a:pt x="2483832" y="0"/>
                  </a:cubicBezTo>
                  <a:cubicBezTo>
                    <a:pt x="2230640" y="682694"/>
                    <a:pt x="2130986" y="873716"/>
                    <a:pt x="2003018" y="1482325"/>
                  </a:cubicBezTo>
                  <a:cubicBezTo>
                    <a:pt x="1901990" y="2042180"/>
                    <a:pt x="1554627" y="2483835"/>
                    <a:pt x="1001509" y="2483835"/>
                  </a:cubicBezTo>
                  <a:cubicBezTo>
                    <a:pt x="724950" y="2483835"/>
                    <a:pt x="474573" y="2371737"/>
                    <a:pt x="293335" y="219050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6" name="Donut 24">
              <a:extLst>
                <a:ext uri="{FF2B5EF4-FFF2-40B4-BE49-F238E27FC236}">
                  <a16:creationId xmlns:a16="http://schemas.microsoft.com/office/drawing/2014/main" id="{240D8A46-42D1-4597-97AA-D820EAD1FEDF}"/>
                </a:ext>
              </a:extLst>
            </p:cNvPr>
            <p:cNvSpPr/>
            <p:nvPr/>
          </p:nvSpPr>
          <p:spPr>
            <a:xfrm>
              <a:off x="5773604" y="2544635"/>
              <a:ext cx="617508" cy="622535"/>
            </a:xfrm>
            <a:custGeom>
              <a:avLst/>
              <a:gdLst/>
              <a:ahLst/>
              <a:cxnLst/>
              <a:rect l="l" t="t" r="r" b="b"/>
              <a:pathLst>
                <a:path w="3208412" h="3234532">
                  <a:moveTo>
                    <a:pt x="1561445" y="1065858"/>
                  </a:moveTo>
                  <a:cubicBezTo>
                    <a:pt x="1654998" y="1065858"/>
                    <a:pt x="1743610" y="1087015"/>
                    <a:pt x="1821879" y="1126644"/>
                  </a:cubicBezTo>
                  <a:lnTo>
                    <a:pt x="1611352" y="1337172"/>
                  </a:lnTo>
                  <a:cubicBezTo>
                    <a:pt x="1595200" y="1333388"/>
                    <a:pt x="1578468" y="1332141"/>
                    <a:pt x="1561445" y="1332141"/>
                  </a:cubicBezTo>
                  <a:cubicBezTo>
                    <a:pt x="1373145" y="1332141"/>
                    <a:pt x="1220499" y="1484787"/>
                    <a:pt x="1220499" y="1673087"/>
                  </a:cubicBezTo>
                  <a:cubicBezTo>
                    <a:pt x="1220499" y="1861387"/>
                    <a:pt x="1373145" y="2014033"/>
                    <a:pt x="1561445" y="2014033"/>
                  </a:cubicBezTo>
                  <a:cubicBezTo>
                    <a:pt x="1749745" y="2014033"/>
                    <a:pt x="1902391" y="1861387"/>
                    <a:pt x="1902391" y="1673087"/>
                  </a:cubicBezTo>
                  <a:cubicBezTo>
                    <a:pt x="1902391" y="1643675"/>
                    <a:pt x="1898667" y="1615133"/>
                    <a:pt x="1890450" y="1588219"/>
                  </a:cubicBezTo>
                  <a:lnTo>
                    <a:pt x="2093156" y="1385512"/>
                  </a:lnTo>
                  <a:cubicBezTo>
                    <a:pt x="2142229" y="1470075"/>
                    <a:pt x="2168674" y="1568493"/>
                    <a:pt x="2168674" y="1673087"/>
                  </a:cubicBezTo>
                  <a:cubicBezTo>
                    <a:pt x="2168674" y="2008450"/>
                    <a:pt x="1896808" y="2280316"/>
                    <a:pt x="1561445" y="2280316"/>
                  </a:cubicBezTo>
                  <a:cubicBezTo>
                    <a:pt x="1226082" y="2280316"/>
                    <a:pt x="954217" y="2008450"/>
                    <a:pt x="954217" y="1673087"/>
                  </a:cubicBezTo>
                  <a:cubicBezTo>
                    <a:pt x="954217" y="1337724"/>
                    <a:pt x="1226082" y="1065858"/>
                    <a:pt x="1561445" y="1065858"/>
                  </a:cubicBezTo>
                  <a:close/>
                  <a:moveTo>
                    <a:pt x="1561445" y="580076"/>
                  </a:moveTo>
                  <a:cubicBezTo>
                    <a:pt x="1790175" y="580076"/>
                    <a:pt x="2002494" y="650333"/>
                    <a:pt x="2177834" y="770690"/>
                  </a:cubicBezTo>
                  <a:lnTo>
                    <a:pt x="1968030" y="980494"/>
                  </a:lnTo>
                  <a:cubicBezTo>
                    <a:pt x="1849962" y="907198"/>
                    <a:pt x="1710422" y="866794"/>
                    <a:pt x="1561445" y="866794"/>
                  </a:cubicBezTo>
                  <a:cubicBezTo>
                    <a:pt x="1116142" y="866794"/>
                    <a:pt x="755153" y="1227784"/>
                    <a:pt x="755153" y="1673087"/>
                  </a:cubicBezTo>
                  <a:cubicBezTo>
                    <a:pt x="755153" y="2118390"/>
                    <a:pt x="1116142" y="2479380"/>
                    <a:pt x="1561445" y="2479380"/>
                  </a:cubicBezTo>
                  <a:cubicBezTo>
                    <a:pt x="2006748" y="2479380"/>
                    <a:pt x="2367738" y="2118390"/>
                    <a:pt x="2367738" y="1673087"/>
                  </a:cubicBezTo>
                  <a:cubicBezTo>
                    <a:pt x="2367738" y="1513043"/>
                    <a:pt x="2321108" y="1363890"/>
                    <a:pt x="2239307" y="1239362"/>
                  </a:cubicBezTo>
                  <a:lnTo>
                    <a:pt x="2445928" y="1032741"/>
                  </a:lnTo>
                  <a:cubicBezTo>
                    <a:pt x="2577451" y="1212149"/>
                    <a:pt x="2654457" y="1433625"/>
                    <a:pt x="2654457" y="1673087"/>
                  </a:cubicBezTo>
                  <a:cubicBezTo>
                    <a:pt x="2654457" y="2276741"/>
                    <a:pt x="2165099" y="2766099"/>
                    <a:pt x="1561445" y="2766099"/>
                  </a:cubicBezTo>
                  <a:cubicBezTo>
                    <a:pt x="957792" y="2766099"/>
                    <a:pt x="468434" y="2276741"/>
                    <a:pt x="468434" y="1673087"/>
                  </a:cubicBezTo>
                  <a:cubicBezTo>
                    <a:pt x="468434" y="1069433"/>
                    <a:pt x="957792" y="580076"/>
                    <a:pt x="1561445" y="580076"/>
                  </a:cubicBezTo>
                  <a:close/>
                  <a:moveTo>
                    <a:pt x="1561445" y="111642"/>
                  </a:moveTo>
                  <a:cubicBezTo>
                    <a:pt x="1890473" y="111642"/>
                    <a:pt x="2195731" y="213411"/>
                    <a:pt x="2447076" y="387744"/>
                  </a:cubicBezTo>
                  <a:lnTo>
                    <a:pt x="2453780" y="494744"/>
                  </a:lnTo>
                  <a:lnTo>
                    <a:pt x="2309436" y="639088"/>
                  </a:lnTo>
                  <a:cubicBezTo>
                    <a:pt x="2099826" y="485554"/>
                    <a:pt x="1841132" y="395669"/>
                    <a:pt x="1561445" y="395669"/>
                  </a:cubicBezTo>
                  <a:cubicBezTo>
                    <a:pt x="855947" y="395669"/>
                    <a:pt x="284027" y="967589"/>
                    <a:pt x="284027" y="1673087"/>
                  </a:cubicBezTo>
                  <a:cubicBezTo>
                    <a:pt x="284027" y="2378585"/>
                    <a:pt x="855947" y="2950505"/>
                    <a:pt x="1561445" y="2950505"/>
                  </a:cubicBezTo>
                  <a:cubicBezTo>
                    <a:pt x="2266943" y="2950505"/>
                    <a:pt x="2838863" y="2378585"/>
                    <a:pt x="2838863" y="1673087"/>
                  </a:cubicBezTo>
                  <a:cubicBezTo>
                    <a:pt x="2838863" y="1382650"/>
                    <a:pt x="2741936" y="1114852"/>
                    <a:pt x="2577529" y="901139"/>
                  </a:cubicBezTo>
                  <a:lnTo>
                    <a:pt x="2706681" y="771988"/>
                  </a:lnTo>
                  <a:lnTo>
                    <a:pt x="2841540" y="780437"/>
                  </a:lnTo>
                  <a:cubicBezTo>
                    <a:pt x="3019168" y="1032973"/>
                    <a:pt x="3122890" y="1340917"/>
                    <a:pt x="3122890" y="1673087"/>
                  </a:cubicBezTo>
                  <a:cubicBezTo>
                    <a:pt x="3122890" y="2535449"/>
                    <a:pt x="2423807" y="3234532"/>
                    <a:pt x="1561445" y="3234532"/>
                  </a:cubicBezTo>
                  <a:cubicBezTo>
                    <a:pt x="699083" y="3234532"/>
                    <a:pt x="0" y="2535449"/>
                    <a:pt x="0" y="1673087"/>
                  </a:cubicBezTo>
                  <a:cubicBezTo>
                    <a:pt x="0" y="810725"/>
                    <a:pt x="699083" y="111642"/>
                    <a:pt x="1561445" y="111642"/>
                  </a:cubicBezTo>
                  <a:close/>
                  <a:moveTo>
                    <a:pt x="2909110" y="0"/>
                  </a:moveTo>
                  <a:lnTo>
                    <a:pt x="2926757" y="281655"/>
                  </a:lnTo>
                  <a:lnTo>
                    <a:pt x="3208412" y="299301"/>
                  </a:lnTo>
                  <a:lnTo>
                    <a:pt x="2863230" y="644483"/>
                  </a:lnTo>
                  <a:lnTo>
                    <a:pt x="2685547" y="633351"/>
                  </a:lnTo>
                  <a:lnTo>
                    <a:pt x="1718098" y="1600799"/>
                  </a:lnTo>
                  <a:cubicBezTo>
                    <a:pt x="1729236" y="1622491"/>
                    <a:pt x="1734939" y="1647123"/>
                    <a:pt x="1734939" y="1673087"/>
                  </a:cubicBezTo>
                  <a:cubicBezTo>
                    <a:pt x="1734939" y="1768905"/>
                    <a:pt x="1657263" y="1846581"/>
                    <a:pt x="1561445" y="1846581"/>
                  </a:cubicBezTo>
                  <a:cubicBezTo>
                    <a:pt x="1465627" y="1846581"/>
                    <a:pt x="1387951" y="1768905"/>
                    <a:pt x="1387951" y="1673087"/>
                  </a:cubicBezTo>
                  <a:cubicBezTo>
                    <a:pt x="1387951" y="1577269"/>
                    <a:pt x="1465627" y="1499593"/>
                    <a:pt x="1561445" y="1499593"/>
                  </a:cubicBezTo>
                  <a:lnTo>
                    <a:pt x="1591006" y="1505561"/>
                  </a:lnTo>
                  <a:lnTo>
                    <a:pt x="2574981" y="521587"/>
                  </a:lnTo>
                  <a:lnTo>
                    <a:pt x="2563928" y="34518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7" name="Chord 38">
              <a:extLst>
                <a:ext uri="{FF2B5EF4-FFF2-40B4-BE49-F238E27FC236}">
                  <a16:creationId xmlns:a16="http://schemas.microsoft.com/office/drawing/2014/main" id="{C81A03AB-923D-4E44-AE66-2D55F88525FB}"/>
                </a:ext>
              </a:extLst>
            </p:cNvPr>
            <p:cNvSpPr/>
            <p:nvPr/>
          </p:nvSpPr>
          <p:spPr>
            <a:xfrm>
              <a:off x="6733448" y="2544108"/>
              <a:ext cx="484927" cy="623588"/>
            </a:xfrm>
            <a:custGeom>
              <a:avLst/>
              <a:gdLst/>
              <a:ahLst/>
              <a:cxnLst/>
              <a:rect l="l" t="t" r="r" b="b"/>
              <a:pathLst>
                <a:path w="2519554" h="3240000">
                  <a:moveTo>
                    <a:pt x="1259778" y="0"/>
                  </a:moveTo>
                  <a:cubicBezTo>
                    <a:pt x="1299543" y="0"/>
                    <a:pt x="1331778" y="32235"/>
                    <a:pt x="1331778" y="72000"/>
                  </a:cubicBezTo>
                  <a:lnTo>
                    <a:pt x="1331778" y="292696"/>
                  </a:lnTo>
                  <a:cubicBezTo>
                    <a:pt x="1526887" y="301316"/>
                    <a:pt x="1719796" y="357828"/>
                    <a:pt x="1894309" y="459601"/>
                  </a:cubicBezTo>
                  <a:cubicBezTo>
                    <a:pt x="2284331" y="687055"/>
                    <a:pt x="2522839" y="1105809"/>
                    <a:pt x="2519520" y="1557297"/>
                  </a:cubicBezTo>
                  <a:lnTo>
                    <a:pt x="2509882" y="1557270"/>
                  </a:lnTo>
                  <a:cubicBezTo>
                    <a:pt x="2413806" y="1435449"/>
                    <a:pt x="2264527" y="1358626"/>
                    <a:pt x="2097304" y="1358626"/>
                  </a:cubicBezTo>
                  <a:cubicBezTo>
                    <a:pt x="1931567" y="1358626"/>
                    <a:pt x="1783455" y="1434091"/>
                    <a:pt x="1688484" y="1554913"/>
                  </a:cubicBezTo>
                  <a:lnTo>
                    <a:pt x="1657888" y="1554825"/>
                  </a:lnTo>
                  <a:cubicBezTo>
                    <a:pt x="1579123" y="1454657"/>
                    <a:pt x="1463823" y="1385682"/>
                    <a:pt x="1331778" y="1368008"/>
                  </a:cubicBezTo>
                  <a:lnTo>
                    <a:pt x="1331778" y="2507895"/>
                  </a:lnTo>
                  <a:lnTo>
                    <a:pt x="1356113" y="2507895"/>
                  </a:lnTo>
                  <a:lnTo>
                    <a:pt x="1356113" y="2868215"/>
                  </a:lnTo>
                  <a:lnTo>
                    <a:pt x="1353558" y="2868215"/>
                  </a:lnTo>
                  <a:cubicBezTo>
                    <a:pt x="1347515" y="3074779"/>
                    <a:pt x="1177830" y="3240000"/>
                    <a:pt x="969556" y="3240000"/>
                  </a:cubicBezTo>
                  <a:cubicBezTo>
                    <a:pt x="759529" y="3240000"/>
                    <a:pt x="588743" y="3071985"/>
                    <a:pt x="585029" y="2863014"/>
                  </a:cubicBezTo>
                  <a:cubicBezTo>
                    <a:pt x="584214" y="2861474"/>
                    <a:pt x="584183" y="2859896"/>
                    <a:pt x="584183" y="2858310"/>
                  </a:cubicBezTo>
                  <a:lnTo>
                    <a:pt x="584422" y="2856985"/>
                  </a:lnTo>
                  <a:cubicBezTo>
                    <a:pt x="584186" y="2856201"/>
                    <a:pt x="584184" y="2855415"/>
                    <a:pt x="584184" y="2854628"/>
                  </a:cubicBezTo>
                  <a:lnTo>
                    <a:pt x="584846" y="2854628"/>
                  </a:lnTo>
                  <a:cubicBezTo>
                    <a:pt x="585977" y="2797047"/>
                    <a:pt x="628115" y="2750982"/>
                    <a:pt x="679843" y="2750982"/>
                  </a:cubicBezTo>
                  <a:cubicBezTo>
                    <a:pt x="731571" y="2750982"/>
                    <a:pt x="773709" y="2797047"/>
                    <a:pt x="774841" y="2854628"/>
                  </a:cubicBezTo>
                  <a:lnTo>
                    <a:pt x="776870" y="2854628"/>
                  </a:lnTo>
                  <a:cubicBezTo>
                    <a:pt x="776870" y="2961046"/>
                    <a:pt x="863138" y="3047314"/>
                    <a:pt x="969556" y="3047314"/>
                  </a:cubicBezTo>
                  <a:cubicBezTo>
                    <a:pt x="1075974" y="3047314"/>
                    <a:pt x="1162242" y="2961046"/>
                    <a:pt x="1162242" y="2854628"/>
                  </a:cubicBezTo>
                  <a:lnTo>
                    <a:pt x="1163439" y="2854628"/>
                  </a:lnTo>
                  <a:lnTo>
                    <a:pt x="1163439" y="2507895"/>
                  </a:lnTo>
                  <a:lnTo>
                    <a:pt x="1187778" y="2507895"/>
                  </a:lnTo>
                  <a:lnTo>
                    <a:pt x="1187778" y="1365548"/>
                  </a:lnTo>
                  <a:cubicBezTo>
                    <a:pt x="1048083" y="1378241"/>
                    <a:pt x="925400" y="1448176"/>
                    <a:pt x="842602" y="1552487"/>
                  </a:cubicBezTo>
                  <a:lnTo>
                    <a:pt x="807450" y="1552386"/>
                  </a:lnTo>
                  <a:cubicBezTo>
                    <a:pt x="712615" y="1432960"/>
                    <a:pt x="565486" y="1358626"/>
                    <a:pt x="400996" y="1358626"/>
                  </a:cubicBezTo>
                  <a:cubicBezTo>
                    <a:pt x="240343" y="1358626"/>
                    <a:pt x="96251" y="1429532"/>
                    <a:pt x="0" y="1543232"/>
                  </a:cubicBezTo>
                  <a:cubicBezTo>
                    <a:pt x="1264" y="1094357"/>
                    <a:pt x="241710" y="680052"/>
                    <a:pt x="631054" y="455977"/>
                  </a:cubicBezTo>
                  <a:cubicBezTo>
                    <a:pt x="804121" y="356374"/>
                    <a:pt x="994908" y="301092"/>
                    <a:pt x="1187778" y="292721"/>
                  </a:cubicBezTo>
                  <a:lnTo>
                    <a:pt x="1187778" y="72000"/>
                  </a:lnTo>
                  <a:cubicBezTo>
                    <a:pt x="1187778" y="32235"/>
                    <a:pt x="1220013" y="0"/>
                    <a:pt x="12597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8" name="Heart 38">
              <a:extLst>
                <a:ext uri="{FF2B5EF4-FFF2-40B4-BE49-F238E27FC236}">
                  <a16:creationId xmlns:a16="http://schemas.microsoft.com/office/drawing/2014/main" id="{E6AD9865-682D-4E07-B2BD-2E55657A2190}"/>
                </a:ext>
              </a:extLst>
            </p:cNvPr>
            <p:cNvSpPr/>
            <p:nvPr/>
          </p:nvSpPr>
          <p:spPr>
            <a:xfrm>
              <a:off x="7436317" y="1509092"/>
              <a:ext cx="544275" cy="544275"/>
            </a:xfrm>
            <a:prstGeom prst="hear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" name="Round Same Side Corner Rectangle 19">
              <a:extLst>
                <a:ext uri="{FF2B5EF4-FFF2-40B4-BE49-F238E27FC236}">
                  <a16:creationId xmlns:a16="http://schemas.microsoft.com/office/drawing/2014/main" id="{ED34003E-7CAC-4AD7-B596-48DD8D1B6456}"/>
                </a:ext>
              </a:extLst>
            </p:cNvPr>
            <p:cNvSpPr/>
            <p:nvPr/>
          </p:nvSpPr>
          <p:spPr>
            <a:xfrm>
              <a:off x="10301960" y="5685084"/>
              <a:ext cx="411706" cy="508675"/>
            </a:xfrm>
            <a:custGeom>
              <a:avLst/>
              <a:gdLst/>
              <a:ahLst/>
              <a:cxnLst/>
              <a:rect l="l" t="t" r="r" b="b"/>
              <a:pathLst>
                <a:path w="2600931" h="3213524">
                  <a:moveTo>
                    <a:pt x="1304260" y="0"/>
                  </a:moveTo>
                  <a:cubicBezTo>
                    <a:pt x="1403671" y="0"/>
                    <a:pt x="1484260" y="80589"/>
                    <a:pt x="1484260" y="180000"/>
                  </a:cubicBezTo>
                  <a:lnTo>
                    <a:pt x="1484260" y="412061"/>
                  </a:lnTo>
                  <a:lnTo>
                    <a:pt x="2330931" y="412061"/>
                  </a:lnTo>
                  <a:lnTo>
                    <a:pt x="2600931" y="682061"/>
                  </a:lnTo>
                  <a:lnTo>
                    <a:pt x="2330931" y="952061"/>
                  </a:lnTo>
                  <a:lnTo>
                    <a:pt x="1484260" y="952061"/>
                  </a:lnTo>
                  <a:lnTo>
                    <a:pt x="1484260" y="1110244"/>
                  </a:lnTo>
                  <a:lnTo>
                    <a:pt x="2375646" y="1110244"/>
                  </a:lnTo>
                  <a:lnTo>
                    <a:pt x="2375646" y="1650244"/>
                  </a:lnTo>
                  <a:lnTo>
                    <a:pt x="1484260" y="1650244"/>
                  </a:lnTo>
                  <a:lnTo>
                    <a:pt x="1484260" y="3213524"/>
                  </a:lnTo>
                  <a:lnTo>
                    <a:pt x="1124260" y="3213524"/>
                  </a:lnTo>
                  <a:lnTo>
                    <a:pt x="1124260" y="1650244"/>
                  </a:lnTo>
                  <a:lnTo>
                    <a:pt x="270000" y="1650244"/>
                  </a:lnTo>
                  <a:lnTo>
                    <a:pt x="0" y="1380244"/>
                  </a:lnTo>
                  <a:lnTo>
                    <a:pt x="270000" y="1110244"/>
                  </a:lnTo>
                  <a:lnTo>
                    <a:pt x="1124260" y="1110244"/>
                  </a:lnTo>
                  <a:lnTo>
                    <a:pt x="1124260" y="952061"/>
                  </a:lnTo>
                  <a:lnTo>
                    <a:pt x="224931" y="952061"/>
                  </a:lnTo>
                  <a:lnTo>
                    <a:pt x="224931" y="412061"/>
                  </a:lnTo>
                  <a:lnTo>
                    <a:pt x="1124260" y="412061"/>
                  </a:lnTo>
                  <a:lnTo>
                    <a:pt x="1124260" y="180000"/>
                  </a:lnTo>
                  <a:cubicBezTo>
                    <a:pt x="1124260" y="80589"/>
                    <a:pt x="1204849" y="0"/>
                    <a:pt x="130426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0" name="Rectangle 23">
              <a:extLst>
                <a:ext uri="{FF2B5EF4-FFF2-40B4-BE49-F238E27FC236}">
                  <a16:creationId xmlns:a16="http://schemas.microsoft.com/office/drawing/2014/main" id="{1DD6E360-CEC1-47F8-A437-63477AB73A78}"/>
                </a:ext>
              </a:extLst>
            </p:cNvPr>
            <p:cNvSpPr/>
            <p:nvPr/>
          </p:nvSpPr>
          <p:spPr>
            <a:xfrm>
              <a:off x="4242330" y="5739982"/>
              <a:ext cx="678102" cy="398876"/>
            </a:xfrm>
            <a:custGeom>
              <a:avLst/>
              <a:gdLst/>
              <a:ahLst/>
              <a:cxnLst/>
              <a:rect l="l" t="t" r="r" b="b"/>
              <a:pathLst>
                <a:path w="4529836" h="2664566">
                  <a:moveTo>
                    <a:pt x="1861969" y="0"/>
                  </a:moveTo>
                  <a:cubicBezTo>
                    <a:pt x="2177122" y="0"/>
                    <a:pt x="2455874" y="155855"/>
                    <a:pt x="2611443" y="404565"/>
                  </a:cubicBezTo>
                  <a:cubicBezTo>
                    <a:pt x="2709453" y="315054"/>
                    <a:pt x="2840684" y="266178"/>
                    <a:pt x="2983336" y="266178"/>
                  </a:cubicBezTo>
                  <a:cubicBezTo>
                    <a:pt x="3293144" y="266178"/>
                    <a:pt x="3549108" y="496718"/>
                    <a:pt x="3578241" y="797044"/>
                  </a:cubicBezTo>
                  <a:cubicBezTo>
                    <a:pt x="3583592" y="793823"/>
                    <a:pt x="3589010" y="793774"/>
                    <a:pt x="3594440" y="793774"/>
                  </a:cubicBezTo>
                  <a:cubicBezTo>
                    <a:pt x="4111042" y="793774"/>
                    <a:pt x="4529836" y="1212568"/>
                    <a:pt x="4529836" y="1729170"/>
                  </a:cubicBezTo>
                  <a:cubicBezTo>
                    <a:pt x="4529836" y="2216938"/>
                    <a:pt x="4156487" y="2617512"/>
                    <a:pt x="3679930" y="2660249"/>
                  </a:cubicBezTo>
                  <a:lnTo>
                    <a:pt x="3679930" y="2664566"/>
                  </a:lnTo>
                  <a:lnTo>
                    <a:pt x="3594440" y="2664566"/>
                  </a:lnTo>
                  <a:lnTo>
                    <a:pt x="1043912" y="2664566"/>
                  </a:lnTo>
                  <a:lnTo>
                    <a:pt x="1043912" y="2657589"/>
                  </a:lnTo>
                  <a:cubicBezTo>
                    <a:pt x="1008374" y="2662448"/>
                    <a:pt x="972132" y="2664566"/>
                    <a:pt x="935396" y="2664566"/>
                  </a:cubicBezTo>
                  <a:cubicBezTo>
                    <a:pt x="418794" y="2664566"/>
                    <a:pt x="0" y="2245772"/>
                    <a:pt x="0" y="1729170"/>
                  </a:cubicBezTo>
                  <a:cubicBezTo>
                    <a:pt x="0" y="1212568"/>
                    <a:pt x="418794" y="793774"/>
                    <a:pt x="935396" y="793774"/>
                  </a:cubicBezTo>
                  <a:lnTo>
                    <a:pt x="954395" y="797612"/>
                  </a:lnTo>
                  <a:cubicBezTo>
                    <a:pt x="1004779" y="344999"/>
                    <a:pt x="1393085" y="0"/>
                    <a:pt x="18619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1" name="Oval 31">
              <a:extLst>
                <a:ext uri="{FF2B5EF4-FFF2-40B4-BE49-F238E27FC236}">
                  <a16:creationId xmlns:a16="http://schemas.microsoft.com/office/drawing/2014/main" id="{B0FF68E3-F48A-486F-9189-2DE5FBCDBA81}"/>
                </a:ext>
              </a:extLst>
            </p:cNvPr>
            <p:cNvSpPr/>
            <p:nvPr/>
          </p:nvSpPr>
          <p:spPr>
            <a:xfrm>
              <a:off x="8665030" y="5684794"/>
              <a:ext cx="504505" cy="509254"/>
            </a:xfrm>
            <a:custGeom>
              <a:avLst/>
              <a:gdLst/>
              <a:ahLst/>
              <a:cxnLst/>
              <a:rect l="l" t="t" r="r" b="b"/>
              <a:pathLst>
                <a:path w="3187187" h="3217189">
                  <a:moveTo>
                    <a:pt x="2136560" y="2669280"/>
                  </a:moveTo>
                  <a:cubicBezTo>
                    <a:pt x="2154235" y="2662847"/>
                    <a:pt x="2173778" y="2671961"/>
                    <a:pt x="2180211" y="2689635"/>
                  </a:cubicBezTo>
                  <a:lnTo>
                    <a:pt x="2338628" y="3124881"/>
                  </a:lnTo>
                  <a:cubicBezTo>
                    <a:pt x="2345061" y="3142556"/>
                    <a:pt x="2335948" y="3162099"/>
                    <a:pt x="2318273" y="3168533"/>
                  </a:cubicBezTo>
                  <a:lnTo>
                    <a:pt x="2190259" y="3215126"/>
                  </a:lnTo>
                  <a:cubicBezTo>
                    <a:pt x="2172585" y="3221559"/>
                    <a:pt x="2153041" y="3212445"/>
                    <a:pt x="2146608" y="3194771"/>
                  </a:cubicBezTo>
                  <a:lnTo>
                    <a:pt x="1988192" y="2759525"/>
                  </a:lnTo>
                  <a:cubicBezTo>
                    <a:pt x="1981759" y="2741850"/>
                    <a:pt x="1990872" y="2722307"/>
                    <a:pt x="2008547" y="2715873"/>
                  </a:cubicBezTo>
                  <a:close/>
                  <a:moveTo>
                    <a:pt x="1050626" y="2669280"/>
                  </a:moveTo>
                  <a:lnTo>
                    <a:pt x="1178640" y="2715873"/>
                  </a:lnTo>
                  <a:cubicBezTo>
                    <a:pt x="1196314" y="2722307"/>
                    <a:pt x="1205428" y="2741850"/>
                    <a:pt x="1198995" y="2759525"/>
                  </a:cubicBezTo>
                  <a:lnTo>
                    <a:pt x="1040578" y="3194771"/>
                  </a:lnTo>
                  <a:cubicBezTo>
                    <a:pt x="1034145" y="3212445"/>
                    <a:pt x="1014601" y="3221559"/>
                    <a:pt x="996927" y="3215126"/>
                  </a:cubicBezTo>
                  <a:lnTo>
                    <a:pt x="868913" y="3168533"/>
                  </a:lnTo>
                  <a:cubicBezTo>
                    <a:pt x="851239" y="3162099"/>
                    <a:pt x="842125" y="3142556"/>
                    <a:pt x="848558" y="3124881"/>
                  </a:cubicBezTo>
                  <a:lnTo>
                    <a:pt x="1006975" y="2689635"/>
                  </a:lnTo>
                  <a:cubicBezTo>
                    <a:pt x="1013408" y="2671961"/>
                    <a:pt x="1032952" y="2662847"/>
                    <a:pt x="1050626" y="2669280"/>
                  </a:cubicBezTo>
                  <a:close/>
                  <a:moveTo>
                    <a:pt x="2647909" y="2029882"/>
                  </a:moveTo>
                  <a:cubicBezTo>
                    <a:pt x="2656328" y="2027626"/>
                    <a:pt x="2665608" y="2028582"/>
                    <a:pt x="2673752" y="2033284"/>
                  </a:cubicBezTo>
                  <a:lnTo>
                    <a:pt x="3074877" y="2264874"/>
                  </a:lnTo>
                  <a:cubicBezTo>
                    <a:pt x="3091166" y="2274278"/>
                    <a:pt x="3096747" y="2295107"/>
                    <a:pt x="3087343" y="2311396"/>
                  </a:cubicBezTo>
                  <a:lnTo>
                    <a:pt x="3019228" y="2429374"/>
                  </a:lnTo>
                  <a:cubicBezTo>
                    <a:pt x="3009824" y="2445663"/>
                    <a:pt x="2988995" y="2451244"/>
                    <a:pt x="2972706" y="2441840"/>
                  </a:cubicBezTo>
                  <a:lnTo>
                    <a:pt x="2571581" y="2210250"/>
                  </a:lnTo>
                  <a:cubicBezTo>
                    <a:pt x="2555292" y="2200846"/>
                    <a:pt x="2549710" y="2180017"/>
                    <a:pt x="2559115" y="2163728"/>
                  </a:cubicBezTo>
                  <a:lnTo>
                    <a:pt x="2627229" y="2045750"/>
                  </a:lnTo>
                  <a:cubicBezTo>
                    <a:pt x="2631932" y="2037605"/>
                    <a:pt x="2639490" y="2032138"/>
                    <a:pt x="2647909" y="2029882"/>
                  </a:cubicBezTo>
                  <a:close/>
                  <a:moveTo>
                    <a:pt x="539277" y="2029882"/>
                  </a:moveTo>
                  <a:cubicBezTo>
                    <a:pt x="547696" y="2032138"/>
                    <a:pt x="555255" y="2037605"/>
                    <a:pt x="559957" y="2045750"/>
                  </a:cubicBezTo>
                  <a:lnTo>
                    <a:pt x="628071" y="2163728"/>
                  </a:lnTo>
                  <a:cubicBezTo>
                    <a:pt x="637476" y="2180017"/>
                    <a:pt x="631895" y="2200846"/>
                    <a:pt x="615606" y="2210250"/>
                  </a:cubicBezTo>
                  <a:lnTo>
                    <a:pt x="214481" y="2441840"/>
                  </a:lnTo>
                  <a:cubicBezTo>
                    <a:pt x="198192" y="2451244"/>
                    <a:pt x="177363" y="2445663"/>
                    <a:pt x="167958" y="2429374"/>
                  </a:cubicBezTo>
                  <a:lnTo>
                    <a:pt x="99844" y="2311396"/>
                  </a:lnTo>
                  <a:cubicBezTo>
                    <a:pt x="90439" y="2295107"/>
                    <a:pt x="96020" y="2274278"/>
                    <a:pt x="112309" y="2264874"/>
                  </a:cubicBezTo>
                  <a:lnTo>
                    <a:pt x="513434" y="2033284"/>
                  </a:lnTo>
                  <a:cubicBezTo>
                    <a:pt x="521579" y="2028582"/>
                    <a:pt x="530858" y="2027626"/>
                    <a:pt x="539277" y="2029882"/>
                  </a:cubicBezTo>
                  <a:close/>
                  <a:moveTo>
                    <a:pt x="3094879" y="918289"/>
                  </a:moveTo>
                  <a:cubicBezTo>
                    <a:pt x="3112554" y="911856"/>
                    <a:pt x="3132097" y="920969"/>
                    <a:pt x="3138531" y="938644"/>
                  </a:cubicBezTo>
                  <a:lnTo>
                    <a:pt x="3185124" y="1066657"/>
                  </a:lnTo>
                  <a:cubicBezTo>
                    <a:pt x="3191557" y="1084332"/>
                    <a:pt x="3182443" y="1103875"/>
                    <a:pt x="3164769" y="1110308"/>
                  </a:cubicBezTo>
                  <a:lnTo>
                    <a:pt x="2729523" y="1268725"/>
                  </a:lnTo>
                  <a:cubicBezTo>
                    <a:pt x="2711848" y="1275158"/>
                    <a:pt x="2692304" y="1266045"/>
                    <a:pt x="2685871" y="1248370"/>
                  </a:cubicBezTo>
                  <a:lnTo>
                    <a:pt x="2639278" y="1120357"/>
                  </a:lnTo>
                  <a:cubicBezTo>
                    <a:pt x="2632845" y="1102682"/>
                    <a:pt x="2641959" y="1083138"/>
                    <a:pt x="2659633" y="1076705"/>
                  </a:cubicBezTo>
                  <a:close/>
                  <a:moveTo>
                    <a:pt x="92307" y="918289"/>
                  </a:moveTo>
                  <a:lnTo>
                    <a:pt x="527553" y="1076705"/>
                  </a:lnTo>
                  <a:cubicBezTo>
                    <a:pt x="545228" y="1083138"/>
                    <a:pt x="554341" y="1102682"/>
                    <a:pt x="547908" y="1120357"/>
                  </a:cubicBezTo>
                  <a:lnTo>
                    <a:pt x="501315" y="1248370"/>
                  </a:lnTo>
                  <a:cubicBezTo>
                    <a:pt x="494882" y="1266045"/>
                    <a:pt x="475338" y="1275158"/>
                    <a:pt x="457664" y="1268725"/>
                  </a:cubicBezTo>
                  <a:lnTo>
                    <a:pt x="22418" y="1110308"/>
                  </a:lnTo>
                  <a:cubicBezTo>
                    <a:pt x="4743" y="1103875"/>
                    <a:pt x="-4370" y="1084332"/>
                    <a:pt x="2063" y="1066657"/>
                  </a:cubicBezTo>
                  <a:lnTo>
                    <a:pt x="48656" y="938644"/>
                  </a:lnTo>
                  <a:cubicBezTo>
                    <a:pt x="55089" y="920969"/>
                    <a:pt x="74633" y="911856"/>
                    <a:pt x="92307" y="918289"/>
                  </a:cubicBezTo>
                  <a:close/>
                  <a:moveTo>
                    <a:pt x="1593593" y="658644"/>
                  </a:moveTo>
                  <a:cubicBezTo>
                    <a:pt x="2116495" y="658644"/>
                    <a:pt x="2540391" y="1082540"/>
                    <a:pt x="2540391" y="1605442"/>
                  </a:cubicBezTo>
                  <a:cubicBezTo>
                    <a:pt x="2540391" y="2128344"/>
                    <a:pt x="2116495" y="2552240"/>
                    <a:pt x="1593593" y="2552240"/>
                  </a:cubicBezTo>
                  <a:cubicBezTo>
                    <a:pt x="1070691" y="2552240"/>
                    <a:pt x="646795" y="2128344"/>
                    <a:pt x="646795" y="1605442"/>
                  </a:cubicBezTo>
                  <a:cubicBezTo>
                    <a:pt x="646795" y="1082540"/>
                    <a:pt x="1070691" y="658644"/>
                    <a:pt x="1593593" y="658644"/>
                  </a:cubicBezTo>
                  <a:close/>
                  <a:moveTo>
                    <a:pt x="2246117" y="1165"/>
                  </a:moveTo>
                  <a:cubicBezTo>
                    <a:pt x="2254536" y="-1090"/>
                    <a:pt x="2263815" y="-135"/>
                    <a:pt x="2271960" y="4568"/>
                  </a:cubicBezTo>
                  <a:lnTo>
                    <a:pt x="2389938" y="72682"/>
                  </a:lnTo>
                  <a:cubicBezTo>
                    <a:pt x="2406227" y="82087"/>
                    <a:pt x="2411808" y="102916"/>
                    <a:pt x="2402403" y="119205"/>
                  </a:cubicBezTo>
                  <a:lnTo>
                    <a:pt x="2170814" y="520330"/>
                  </a:lnTo>
                  <a:cubicBezTo>
                    <a:pt x="2161409" y="536619"/>
                    <a:pt x="2140580" y="542200"/>
                    <a:pt x="2124291" y="532795"/>
                  </a:cubicBezTo>
                  <a:lnTo>
                    <a:pt x="2006313" y="464681"/>
                  </a:lnTo>
                  <a:cubicBezTo>
                    <a:pt x="1990024" y="455276"/>
                    <a:pt x="1984443" y="434447"/>
                    <a:pt x="1993848" y="418158"/>
                  </a:cubicBezTo>
                  <a:lnTo>
                    <a:pt x="2225437" y="17033"/>
                  </a:lnTo>
                  <a:cubicBezTo>
                    <a:pt x="2230139" y="8889"/>
                    <a:pt x="2237698" y="3421"/>
                    <a:pt x="2246117" y="1165"/>
                  </a:cubicBezTo>
                  <a:close/>
                  <a:moveTo>
                    <a:pt x="941069" y="1165"/>
                  </a:moveTo>
                  <a:cubicBezTo>
                    <a:pt x="949488" y="3421"/>
                    <a:pt x="957047" y="8889"/>
                    <a:pt x="961749" y="17033"/>
                  </a:cubicBezTo>
                  <a:lnTo>
                    <a:pt x="1193338" y="418158"/>
                  </a:lnTo>
                  <a:cubicBezTo>
                    <a:pt x="1202743" y="434447"/>
                    <a:pt x="1197162" y="455276"/>
                    <a:pt x="1180873" y="464681"/>
                  </a:cubicBezTo>
                  <a:lnTo>
                    <a:pt x="1062895" y="532795"/>
                  </a:lnTo>
                  <a:cubicBezTo>
                    <a:pt x="1046606" y="542200"/>
                    <a:pt x="1025777" y="536619"/>
                    <a:pt x="1016372" y="520330"/>
                  </a:cubicBezTo>
                  <a:lnTo>
                    <a:pt x="784783" y="119205"/>
                  </a:lnTo>
                  <a:cubicBezTo>
                    <a:pt x="775378" y="102916"/>
                    <a:pt x="780959" y="82087"/>
                    <a:pt x="797248" y="72682"/>
                  </a:cubicBezTo>
                  <a:lnTo>
                    <a:pt x="915226" y="4568"/>
                  </a:lnTo>
                  <a:cubicBezTo>
                    <a:pt x="923371" y="-135"/>
                    <a:pt x="932650" y="-1090"/>
                    <a:pt x="941069" y="1165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2" name="Rectangle 23">
              <a:extLst>
                <a:ext uri="{FF2B5EF4-FFF2-40B4-BE49-F238E27FC236}">
                  <a16:creationId xmlns:a16="http://schemas.microsoft.com/office/drawing/2014/main" id="{76F49E42-B170-44C1-84DB-E2C530A9BE54}"/>
                </a:ext>
              </a:extLst>
            </p:cNvPr>
            <p:cNvSpPr/>
            <p:nvPr/>
          </p:nvSpPr>
          <p:spPr>
            <a:xfrm>
              <a:off x="5963174" y="5716474"/>
              <a:ext cx="691882" cy="445892"/>
            </a:xfrm>
            <a:custGeom>
              <a:avLst/>
              <a:gdLst/>
              <a:ahLst/>
              <a:cxnLst/>
              <a:rect l="l" t="t" r="r" b="b"/>
              <a:pathLst>
                <a:path w="3224845" h="2078296">
                  <a:moveTo>
                    <a:pt x="1153236" y="427959"/>
                  </a:moveTo>
                  <a:cubicBezTo>
                    <a:pt x="1348431" y="427959"/>
                    <a:pt x="1521080" y="524490"/>
                    <a:pt x="1617434" y="678532"/>
                  </a:cubicBezTo>
                  <a:cubicBezTo>
                    <a:pt x="1678138" y="623092"/>
                    <a:pt x="1759417" y="592820"/>
                    <a:pt x="1847771" y="592820"/>
                  </a:cubicBezTo>
                  <a:cubicBezTo>
                    <a:pt x="2039655" y="592820"/>
                    <a:pt x="2198190" y="735609"/>
                    <a:pt x="2216233" y="921620"/>
                  </a:cubicBezTo>
                  <a:cubicBezTo>
                    <a:pt x="2219548" y="919625"/>
                    <a:pt x="2222903" y="919594"/>
                    <a:pt x="2226267" y="919594"/>
                  </a:cubicBezTo>
                  <a:cubicBezTo>
                    <a:pt x="2546231" y="919594"/>
                    <a:pt x="2805617" y="1178981"/>
                    <a:pt x="2805617" y="1498945"/>
                  </a:cubicBezTo>
                  <a:cubicBezTo>
                    <a:pt x="2805617" y="1801051"/>
                    <a:pt x="2574378" y="2049153"/>
                    <a:pt x="2279216" y="2075622"/>
                  </a:cubicBezTo>
                  <a:lnTo>
                    <a:pt x="2279216" y="2078296"/>
                  </a:lnTo>
                  <a:lnTo>
                    <a:pt x="2226267" y="2078296"/>
                  </a:lnTo>
                  <a:lnTo>
                    <a:pt x="646561" y="2078296"/>
                  </a:lnTo>
                  <a:lnTo>
                    <a:pt x="646561" y="2073975"/>
                  </a:lnTo>
                  <a:cubicBezTo>
                    <a:pt x="624550" y="2076984"/>
                    <a:pt x="602103" y="2078296"/>
                    <a:pt x="579350" y="2078296"/>
                  </a:cubicBezTo>
                  <a:cubicBezTo>
                    <a:pt x="259386" y="2078296"/>
                    <a:pt x="0" y="1818910"/>
                    <a:pt x="0" y="1498945"/>
                  </a:cubicBezTo>
                  <a:cubicBezTo>
                    <a:pt x="0" y="1178981"/>
                    <a:pt x="259386" y="919594"/>
                    <a:pt x="579350" y="919594"/>
                  </a:cubicBezTo>
                  <a:lnTo>
                    <a:pt x="591118" y="921972"/>
                  </a:lnTo>
                  <a:cubicBezTo>
                    <a:pt x="622324" y="641639"/>
                    <a:pt x="862826" y="427959"/>
                    <a:pt x="1153236" y="427959"/>
                  </a:cubicBezTo>
                  <a:close/>
                  <a:moveTo>
                    <a:pt x="1844671" y="0"/>
                  </a:moveTo>
                  <a:cubicBezTo>
                    <a:pt x="2007709" y="0"/>
                    <a:pt x="2151917" y="80629"/>
                    <a:pt x="2232398" y="209295"/>
                  </a:cubicBezTo>
                  <a:cubicBezTo>
                    <a:pt x="2283102" y="162988"/>
                    <a:pt x="2350992" y="137703"/>
                    <a:pt x="2424790" y="137703"/>
                  </a:cubicBezTo>
                  <a:cubicBezTo>
                    <a:pt x="2585064" y="137703"/>
                    <a:pt x="2717483" y="256969"/>
                    <a:pt x="2732554" y="412337"/>
                  </a:cubicBezTo>
                  <a:cubicBezTo>
                    <a:pt x="2735322" y="410671"/>
                    <a:pt x="2738125" y="410646"/>
                    <a:pt x="2740934" y="410646"/>
                  </a:cubicBezTo>
                  <a:cubicBezTo>
                    <a:pt x="3008189" y="410646"/>
                    <a:pt x="3224845" y="627302"/>
                    <a:pt x="3224845" y="894557"/>
                  </a:cubicBezTo>
                  <a:cubicBezTo>
                    <a:pt x="3224845" y="1096996"/>
                    <a:pt x="3100535" y="1270403"/>
                    <a:pt x="2923312" y="1340619"/>
                  </a:cubicBezTo>
                  <a:cubicBezTo>
                    <a:pt x="2866347" y="1049229"/>
                    <a:pt x="2609521" y="829523"/>
                    <a:pt x="2301383" y="829523"/>
                  </a:cubicBezTo>
                  <a:cubicBezTo>
                    <a:pt x="2297701" y="829523"/>
                    <a:pt x="2294026" y="829557"/>
                    <a:pt x="2290397" y="831741"/>
                  </a:cubicBezTo>
                  <a:cubicBezTo>
                    <a:pt x="2270640" y="628070"/>
                    <a:pt x="2097054" y="471725"/>
                    <a:pt x="1886953" y="471725"/>
                  </a:cubicBezTo>
                  <a:cubicBezTo>
                    <a:pt x="1790211" y="471725"/>
                    <a:pt x="1701214" y="504871"/>
                    <a:pt x="1634747" y="565575"/>
                  </a:cubicBezTo>
                  <a:cubicBezTo>
                    <a:pt x="1575570" y="470966"/>
                    <a:pt x="1490108" y="396171"/>
                    <a:pt x="1388252" y="349790"/>
                  </a:cubicBezTo>
                  <a:cubicBezTo>
                    <a:pt x="1438607" y="147092"/>
                    <a:pt x="1624461" y="0"/>
                    <a:pt x="184467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3" name="Oval 31">
              <a:extLst>
                <a:ext uri="{FF2B5EF4-FFF2-40B4-BE49-F238E27FC236}">
                  <a16:creationId xmlns:a16="http://schemas.microsoft.com/office/drawing/2014/main" id="{89B63ABB-3D0D-40E3-A61F-CCE82EB9EA66}"/>
                </a:ext>
              </a:extLst>
            </p:cNvPr>
            <p:cNvSpPr/>
            <p:nvPr/>
          </p:nvSpPr>
          <p:spPr>
            <a:xfrm>
              <a:off x="6939606" y="5653380"/>
              <a:ext cx="579873" cy="572083"/>
            </a:xfrm>
            <a:custGeom>
              <a:avLst/>
              <a:gdLst/>
              <a:ahLst/>
              <a:cxnLst/>
              <a:rect l="l" t="t" r="r" b="b"/>
              <a:pathLst>
                <a:path w="3240076" h="3196551">
                  <a:moveTo>
                    <a:pt x="2810300" y="1617710"/>
                  </a:moveTo>
                  <a:cubicBezTo>
                    <a:pt x="2817009" y="1615912"/>
                    <a:pt x="2824405" y="1616674"/>
                    <a:pt x="2830895" y="1620421"/>
                  </a:cubicBezTo>
                  <a:lnTo>
                    <a:pt x="3150571" y="1804986"/>
                  </a:lnTo>
                  <a:cubicBezTo>
                    <a:pt x="3163552" y="1812480"/>
                    <a:pt x="3168000" y="1829080"/>
                    <a:pt x="3160506" y="1842062"/>
                  </a:cubicBezTo>
                  <a:lnTo>
                    <a:pt x="3106222" y="1936084"/>
                  </a:lnTo>
                  <a:cubicBezTo>
                    <a:pt x="3098727" y="1949065"/>
                    <a:pt x="3082128" y="1953513"/>
                    <a:pt x="3069146" y="1946019"/>
                  </a:cubicBezTo>
                  <a:lnTo>
                    <a:pt x="2749470" y="1761453"/>
                  </a:lnTo>
                  <a:cubicBezTo>
                    <a:pt x="2736489" y="1753959"/>
                    <a:pt x="2732040" y="1737359"/>
                    <a:pt x="2739536" y="1724378"/>
                  </a:cubicBezTo>
                  <a:lnTo>
                    <a:pt x="2793819" y="1630356"/>
                  </a:lnTo>
                  <a:cubicBezTo>
                    <a:pt x="2797567" y="1623864"/>
                    <a:pt x="2803590" y="1619508"/>
                    <a:pt x="2810300" y="1617710"/>
                  </a:cubicBezTo>
                  <a:close/>
                  <a:moveTo>
                    <a:pt x="1308278" y="1324343"/>
                  </a:moveTo>
                  <a:cubicBezTo>
                    <a:pt x="1529714" y="1324343"/>
                    <a:pt x="1725574" y="1433852"/>
                    <a:pt x="1834882" y="1608603"/>
                  </a:cubicBezTo>
                  <a:cubicBezTo>
                    <a:pt x="1903747" y="1545710"/>
                    <a:pt x="1995954" y="1511368"/>
                    <a:pt x="2096186" y="1511368"/>
                  </a:cubicBezTo>
                  <a:cubicBezTo>
                    <a:pt x="2313867" y="1511368"/>
                    <a:pt x="2493715" y="1673353"/>
                    <a:pt x="2514185" y="1884371"/>
                  </a:cubicBezTo>
                  <a:cubicBezTo>
                    <a:pt x="2517944" y="1882108"/>
                    <a:pt x="2521751" y="1882074"/>
                    <a:pt x="2525567" y="1882074"/>
                  </a:cubicBezTo>
                  <a:cubicBezTo>
                    <a:pt x="2888547" y="1882074"/>
                    <a:pt x="3182805" y="2176332"/>
                    <a:pt x="3182805" y="2539312"/>
                  </a:cubicBezTo>
                  <a:cubicBezTo>
                    <a:pt x="3182805" y="2882034"/>
                    <a:pt x="2920478" y="3163490"/>
                    <a:pt x="2585635" y="3193518"/>
                  </a:cubicBezTo>
                  <a:lnTo>
                    <a:pt x="2585635" y="3196551"/>
                  </a:lnTo>
                  <a:lnTo>
                    <a:pt x="2525567" y="3196551"/>
                  </a:lnTo>
                  <a:lnTo>
                    <a:pt x="733485" y="3196551"/>
                  </a:lnTo>
                  <a:lnTo>
                    <a:pt x="733485" y="3191649"/>
                  </a:lnTo>
                  <a:cubicBezTo>
                    <a:pt x="708515" y="3195063"/>
                    <a:pt x="683050" y="3196551"/>
                    <a:pt x="657239" y="3196551"/>
                  </a:cubicBezTo>
                  <a:cubicBezTo>
                    <a:pt x="294258" y="3196551"/>
                    <a:pt x="0" y="2902293"/>
                    <a:pt x="0" y="2539312"/>
                  </a:cubicBezTo>
                  <a:cubicBezTo>
                    <a:pt x="0" y="2176332"/>
                    <a:pt x="294258" y="1882074"/>
                    <a:pt x="657239" y="1882074"/>
                  </a:cubicBezTo>
                  <a:lnTo>
                    <a:pt x="670588" y="1884770"/>
                  </a:lnTo>
                  <a:cubicBezTo>
                    <a:pt x="705989" y="1566750"/>
                    <a:pt x="978825" y="1324343"/>
                    <a:pt x="1308278" y="1324343"/>
                  </a:cubicBezTo>
                  <a:close/>
                  <a:moveTo>
                    <a:pt x="3166512" y="731828"/>
                  </a:moveTo>
                  <a:cubicBezTo>
                    <a:pt x="3180598" y="726701"/>
                    <a:pt x="3196172" y="733964"/>
                    <a:pt x="3201300" y="748050"/>
                  </a:cubicBezTo>
                  <a:lnTo>
                    <a:pt x="3238432" y="850070"/>
                  </a:lnTo>
                  <a:cubicBezTo>
                    <a:pt x="3243559" y="864156"/>
                    <a:pt x="3236295" y="879731"/>
                    <a:pt x="3222210" y="884857"/>
                  </a:cubicBezTo>
                  <a:lnTo>
                    <a:pt x="2875342" y="1011107"/>
                  </a:lnTo>
                  <a:cubicBezTo>
                    <a:pt x="2861256" y="1016234"/>
                    <a:pt x="2845680" y="1008972"/>
                    <a:pt x="2840554" y="994886"/>
                  </a:cubicBezTo>
                  <a:lnTo>
                    <a:pt x="2803421" y="892866"/>
                  </a:lnTo>
                  <a:cubicBezTo>
                    <a:pt x="2798295" y="878780"/>
                    <a:pt x="2805558" y="863204"/>
                    <a:pt x="2819643" y="858077"/>
                  </a:cubicBezTo>
                  <a:close/>
                  <a:moveTo>
                    <a:pt x="773619" y="731828"/>
                  </a:moveTo>
                  <a:lnTo>
                    <a:pt x="1120487" y="858077"/>
                  </a:lnTo>
                  <a:cubicBezTo>
                    <a:pt x="1134573" y="863204"/>
                    <a:pt x="1141836" y="878780"/>
                    <a:pt x="1136709" y="892866"/>
                  </a:cubicBezTo>
                  <a:lnTo>
                    <a:pt x="1099577" y="994886"/>
                  </a:lnTo>
                  <a:cubicBezTo>
                    <a:pt x="1094450" y="1008972"/>
                    <a:pt x="1078875" y="1016234"/>
                    <a:pt x="1064789" y="1011107"/>
                  </a:cubicBezTo>
                  <a:lnTo>
                    <a:pt x="717921" y="884857"/>
                  </a:lnTo>
                  <a:cubicBezTo>
                    <a:pt x="703835" y="879731"/>
                    <a:pt x="696572" y="864156"/>
                    <a:pt x="701699" y="850070"/>
                  </a:cubicBezTo>
                  <a:lnTo>
                    <a:pt x="738831" y="748050"/>
                  </a:lnTo>
                  <a:cubicBezTo>
                    <a:pt x="743958" y="733964"/>
                    <a:pt x="759534" y="726701"/>
                    <a:pt x="773619" y="731828"/>
                  </a:cubicBezTo>
                  <a:close/>
                  <a:moveTo>
                    <a:pt x="1970065" y="524905"/>
                  </a:moveTo>
                  <a:cubicBezTo>
                    <a:pt x="2386791" y="524905"/>
                    <a:pt x="2724614" y="862728"/>
                    <a:pt x="2724614" y="1279453"/>
                  </a:cubicBezTo>
                  <a:cubicBezTo>
                    <a:pt x="2724614" y="1453368"/>
                    <a:pt x="2665775" y="1613540"/>
                    <a:pt x="2564463" y="1739247"/>
                  </a:cubicBezTo>
                  <a:cubicBezTo>
                    <a:pt x="2529951" y="1545877"/>
                    <a:pt x="2358485" y="1402176"/>
                    <a:pt x="2153457" y="1402176"/>
                  </a:cubicBezTo>
                  <a:cubicBezTo>
                    <a:pt x="2053225" y="1402176"/>
                    <a:pt x="1961018" y="1436518"/>
                    <a:pt x="1892153" y="1499411"/>
                  </a:cubicBezTo>
                  <a:cubicBezTo>
                    <a:pt x="1782845" y="1324660"/>
                    <a:pt x="1586985" y="1215151"/>
                    <a:pt x="1365549" y="1215151"/>
                  </a:cubicBezTo>
                  <a:cubicBezTo>
                    <a:pt x="1314582" y="1215151"/>
                    <a:pt x="1264970" y="1220953"/>
                    <a:pt x="1217820" y="1233835"/>
                  </a:cubicBezTo>
                  <a:cubicBezTo>
                    <a:pt x="1240489" y="838320"/>
                    <a:pt x="1568676" y="524905"/>
                    <a:pt x="1970065" y="524905"/>
                  </a:cubicBezTo>
                  <a:close/>
                  <a:moveTo>
                    <a:pt x="2490093" y="928"/>
                  </a:moveTo>
                  <a:cubicBezTo>
                    <a:pt x="2496802" y="-869"/>
                    <a:pt x="2504197" y="-108"/>
                    <a:pt x="2510688" y="3640"/>
                  </a:cubicBezTo>
                  <a:lnTo>
                    <a:pt x="2604711" y="57924"/>
                  </a:lnTo>
                  <a:cubicBezTo>
                    <a:pt x="2617692" y="65419"/>
                    <a:pt x="2622140" y="82019"/>
                    <a:pt x="2614644" y="95000"/>
                  </a:cubicBezTo>
                  <a:lnTo>
                    <a:pt x="2430080" y="414676"/>
                  </a:lnTo>
                  <a:cubicBezTo>
                    <a:pt x="2422585" y="427657"/>
                    <a:pt x="2405985" y="432105"/>
                    <a:pt x="2393004" y="424610"/>
                  </a:cubicBezTo>
                  <a:lnTo>
                    <a:pt x="2298982" y="370326"/>
                  </a:lnTo>
                  <a:cubicBezTo>
                    <a:pt x="2286000" y="362831"/>
                    <a:pt x="2281552" y="346232"/>
                    <a:pt x="2289048" y="333250"/>
                  </a:cubicBezTo>
                  <a:lnTo>
                    <a:pt x="2473612" y="13574"/>
                  </a:lnTo>
                  <a:cubicBezTo>
                    <a:pt x="2477359" y="7084"/>
                    <a:pt x="2483383" y="2726"/>
                    <a:pt x="2490093" y="928"/>
                  </a:cubicBezTo>
                  <a:close/>
                  <a:moveTo>
                    <a:pt x="1450038" y="928"/>
                  </a:moveTo>
                  <a:cubicBezTo>
                    <a:pt x="1456747" y="2726"/>
                    <a:pt x="1462771" y="7084"/>
                    <a:pt x="1466519" y="13574"/>
                  </a:cubicBezTo>
                  <a:lnTo>
                    <a:pt x="1651083" y="333250"/>
                  </a:lnTo>
                  <a:cubicBezTo>
                    <a:pt x="1658578" y="346232"/>
                    <a:pt x="1654131" y="362831"/>
                    <a:pt x="1641149" y="370326"/>
                  </a:cubicBezTo>
                  <a:lnTo>
                    <a:pt x="1547127" y="424610"/>
                  </a:lnTo>
                  <a:cubicBezTo>
                    <a:pt x="1534145" y="432105"/>
                    <a:pt x="1517546" y="427657"/>
                    <a:pt x="1510050" y="414676"/>
                  </a:cubicBezTo>
                  <a:lnTo>
                    <a:pt x="1325486" y="95000"/>
                  </a:lnTo>
                  <a:cubicBezTo>
                    <a:pt x="1317991" y="82019"/>
                    <a:pt x="1322439" y="65419"/>
                    <a:pt x="1335420" y="57924"/>
                  </a:cubicBezTo>
                  <a:lnTo>
                    <a:pt x="1429442" y="3640"/>
                  </a:lnTo>
                  <a:cubicBezTo>
                    <a:pt x="1435933" y="-108"/>
                    <a:pt x="1443328" y="-869"/>
                    <a:pt x="1450038" y="92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4" name="Teardrop 17">
              <a:extLst>
                <a:ext uri="{FF2B5EF4-FFF2-40B4-BE49-F238E27FC236}">
                  <a16:creationId xmlns:a16="http://schemas.microsoft.com/office/drawing/2014/main" id="{CBD1568D-6FAE-43E9-836B-03D6F1A320D2}"/>
                </a:ext>
              </a:extLst>
            </p:cNvPr>
            <p:cNvSpPr/>
            <p:nvPr/>
          </p:nvSpPr>
          <p:spPr>
            <a:xfrm rot="18900000">
              <a:off x="5204982" y="5698880"/>
              <a:ext cx="473640" cy="481082"/>
            </a:xfrm>
            <a:custGeom>
              <a:avLst/>
              <a:gdLst/>
              <a:ahLst/>
              <a:cxnLst/>
              <a:rect l="l" t="t" r="r" b="b"/>
              <a:pathLst>
                <a:path w="2646489" h="2688071">
                  <a:moveTo>
                    <a:pt x="306023" y="2382048"/>
                  </a:moveTo>
                  <a:cubicBezTo>
                    <a:pt x="271732" y="2441625"/>
                    <a:pt x="254586" y="2501201"/>
                    <a:pt x="254586" y="2560778"/>
                  </a:cubicBezTo>
                  <a:cubicBezTo>
                    <a:pt x="254586" y="2631080"/>
                    <a:pt x="197595" y="2688071"/>
                    <a:pt x="127293" y="2688071"/>
                  </a:cubicBezTo>
                  <a:cubicBezTo>
                    <a:pt x="56991" y="2688071"/>
                    <a:pt x="0" y="2631081"/>
                    <a:pt x="0" y="2560778"/>
                  </a:cubicBezTo>
                  <a:cubicBezTo>
                    <a:pt x="0" y="2490477"/>
                    <a:pt x="56991" y="2433485"/>
                    <a:pt x="127293" y="2433485"/>
                  </a:cubicBezTo>
                  <a:cubicBezTo>
                    <a:pt x="186870" y="2433486"/>
                    <a:pt x="246446" y="2416340"/>
                    <a:pt x="306023" y="2382048"/>
                  </a:cubicBezTo>
                  <a:close/>
                  <a:moveTo>
                    <a:pt x="812224" y="2334103"/>
                  </a:moveTo>
                  <a:cubicBezTo>
                    <a:pt x="777933" y="2393681"/>
                    <a:pt x="760787" y="2453256"/>
                    <a:pt x="760787" y="2512834"/>
                  </a:cubicBezTo>
                  <a:cubicBezTo>
                    <a:pt x="760787" y="2583136"/>
                    <a:pt x="703796" y="2640127"/>
                    <a:pt x="633494" y="2640127"/>
                  </a:cubicBezTo>
                  <a:cubicBezTo>
                    <a:pt x="563192" y="2640127"/>
                    <a:pt x="506201" y="2583136"/>
                    <a:pt x="506201" y="2512834"/>
                  </a:cubicBezTo>
                  <a:cubicBezTo>
                    <a:pt x="506201" y="2442532"/>
                    <a:pt x="563192" y="2385541"/>
                    <a:pt x="633494" y="2385541"/>
                  </a:cubicBezTo>
                  <a:cubicBezTo>
                    <a:pt x="693071" y="2385540"/>
                    <a:pt x="752647" y="2368395"/>
                    <a:pt x="812224" y="2334103"/>
                  </a:cubicBezTo>
                  <a:close/>
                  <a:moveTo>
                    <a:pt x="353968" y="1875848"/>
                  </a:moveTo>
                  <a:cubicBezTo>
                    <a:pt x="319677" y="1935424"/>
                    <a:pt x="302531" y="1995001"/>
                    <a:pt x="302530" y="2054578"/>
                  </a:cubicBezTo>
                  <a:cubicBezTo>
                    <a:pt x="302530" y="2124880"/>
                    <a:pt x="245539" y="2181871"/>
                    <a:pt x="175237" y="2181871"/>
                  </a:cubicBezTo>
                  <a:cubicBezTo>
                    <a:pt x="104935" y="2181871"/>
                    <a:pt x="47945" y="2124880"/>
                    <a:pt x="47944" y="2054578"/>
                  </a:cubicBezTo>
                  <a:cubicBezTo>
                    <a:pt x="47944" y="1984276"/>
                    <a:pt x="104935" y="1927285"/>
                    <a:pt x="175237" y="1927285"/>
                  </a:cubicBezTo>
                  <a:cubicBezTo>
                    <a:pt x="234815" y="1927285"/>
                    <a:pt x="294391" y="1910139"/>
                    <a:pt x="353968" y="1875848"/>
                  </a:cubicBezTo>
                  <a:close/>
                  <a:moveTo>
                    <a:pt x="401912" y="1369646"/>
                  </a:moveTo>
                  <a:cubicBezTo>
                    <a:pt x="367621" y="1429223"/>
                    <a:pt x="350475" y="1488799"/>
                    <a:pt x="350475" y="1548377"/>
                  </a:cubicBezTo>
                  <a:cubicBezTo>
                    <a:pt x="350475" y="1618679"/>
                    <a:pt x="293484" y="1675670"/>
                    <a:pt x="223182" y="1675670"/>
                  </a:cubicBezTo>
                  <a:cubicBezTo>
                    <a:pt x="152880" y="1675670"/>
                    <a:pt x="95889" y="1618679"/>
                    <a:pt x="95889" y="1548377"/>
                  </a:cubicBezTo>
                  <a:cubicBezTo>
                    <a:pt x="95889" y="1478075"/>
                    <a:pt x="152880" y="1421084"/>
                    <a:pt x="223182" y="1421084"/>
                  </a:cubicBezTo>
                  <a:cubicBezTo>
                    <a:pt x="282759" y="1421084"/>
                    <a:pt x="342335" y="1403938"/>
                    <a:pt x="401912" y="1369646"/>
                  </a:cubicBezTo>
                  <a:close/>
                  <a:moveTo>
                    <a:pt x="1318425" y="2286158"/>
                  </a:moveTo>
                  <a:cubicBezTo>
                    <a:pt x="1284134" y="2345735"/>
                    <a:pt x="1266988" y="2405312"/>
                    <a:pt x="1266987" y="2464888"/>
                  </a:cubicBezTo>
                  <a:cubicBezTo>
                    <a:pt x="1266987" y="2535190"/>
                    <a:pt x="1209996" y="2592182"/>
                    <a:pt x="1139694" y="2592182"/>
                  </a:cubicBezTo>
                  <a:cubicBezTo>
                    <a:pt x="1069392" y="2592182"/>
                    <a:pt x="1012402" y="2535191"/>
                    <a:pt x="1012401" y="2464888"/>
                  </a:cubicBezTo>
                  <a:cubicBezTo>
                    <a:pt x="1012401" y="2394586"/>
                    <a:pt x="1069392" y="2337595"/>
                    <a:pt x="1139694" y="2337595"/>
                  </a:cubicBezTo>
                  <a:cubicBezTo>
                    <a:pt x="1199271" y="2337596"/>
                    <a:pt x="1258848" y="2320449"/>
                    <a:pt x="1318425" y="2286158"/>
                  </a:cubicBezTo>
                  <a:close/>
                  <a:moveTo>
                    <a:pt x="860169" y="1827902"/>
                  </a:moveTo>
                  <a:cubicBezTo>
                    <a:pt x="825878" y="1887479"/>
                    <a:pt x="808731" y="1947056"/>
                    <a:pt x="808731" y="2006633"/>
                  </a:cubicBezTo>
                  <a:cubicBezTo>
                    <a:pt x="808731" y="2076935"/>
                    <a:pt x="751740" y="2133926"/>
                    <a:pt x="681438" y="2133926"/>
                  </a:cubicBezTo>
                  <a:cubicBezTo>
                    <a:pt x="611136" y="2133926"/>
                    <a:pt x="554146" y="2076935"/>
                    <a:pt x="554145" y="2006633"/>
                  </a:cubicBezTo>
                  <a:cubicBezTo>
                    <a:pt x="554145" y="1936331"/>
                    <a:pt x="611136" y="1879340"/>
                    <a:pt x="681438" y="1879340"/>
                  </a:cubicBezTo>
                  <a:cubicBezTo>
                    <a:pt x="741015" y="1879340"/>
                    <a:pt x="800591" y="1862193"/>
                    <a:pt x="860169" y="1827902"/>
                  </a:cubicBezTo>
                  <a:close/>
                  <a:moveTo>
                    <a:pt x="2096803" y="190871"/>
                  </a:moveTo>
                  <a:cubicBezTo>
                    <a:pt x="2253382" y="347450"/>
                    <a:pt x="2314442" y="563378"/>
                    <a:pt x="2268166" y="764238"/>
                  </a:cubicBezTo>
                  <a:cubicBezTo>
                    <a:pt x="2361334" y="768461"/>
                    <a:pt x="2450817" y="809378"/>
                    <a:pt x="2521691" y="880252"/>
                  </a:cubicBezTo>
                  <a:cubicBezTo>
                    <a:pt x="2675615" y="1034176"/>
                    <a:pt x="2688247" y="1275888"/>
                    <a:pt x="2553508" y="1439575"/>
                  </a:cubicBezTo>
                  <a:cubicBezTo>
                    <a:pt x="2557767" y="1440633"/>
                    <a:pt x="2560483" y="1443301"/>
                    <a:pt x="2563181" y="1445999"/>
                  </a:cubicBezTo>
                  <a:cubicBezTo>
                    <a:pt x="2819847" y="1702665"/>
                    <a:pt x="2819847" y="2118808"/>
                    <a:pt x="2563181" y="2375474"/>
                  </a:cubicBezTo>
                  <a:cubicBezTo>
                    <a:pt x="2320841" y="2617815"/>
                    <a:pt x="1936328" y="2631341"/>
                    <a:pt x="1678325" y="2415804"/>
                  </a:cubicBezTo>
                  <a:lnTo>
                    <a:pt x="1676180" y="2417949"/>
                  </a:lnTo>
                  <a:lnTo>
                    <a:pt x="1633705" y="2375475"/>
                  </a:lnTo>
                  <a:lnTo>
                    <a:pt x="366513" y="1108282"/>
                  </a:lnTo>
                  <a:lnTo>
                    <a:pt x="369979" y="1104815"/>
                  </a:lnTo>
                  <a:cubicBezTo>
                    <a:pt x="349908" y="1089573"/>
                    <a:pt x="330850" y="1072619"/>
                    <a:pt x="312598" y="1054367"/>
                  </a:cubicBezTo>
                  <a:cubicBezTo>
                    <a:pt x="55932" y="797701"/>
                    <a:pt x="55932" y="381558"/>
                    <a:pt x="312598" y="124891"/>
                  </a:cubicBezTo>
                  <a:cubicBezTo>
                    <a:pt x="569264" y="-131775"/>
                    <a:pt x="985408" y="-131775"/>
                    <a:pt x="1242074" y="124891"/>
                  </a:cubicBezTo>
                  <a:lnTo>
                    <a:pt x="1249606" y="136238"/>
                  </a:lnTo>
                  <a:cubicBezTo>
                    <a:pt x="1499513" y="-63604"/>
                    <a:pt x="1863845" y="-42087"/>
                    <a:pt x="2096803" y="1908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5" name="Rectangle 23">
              <a:extLst>
                <a:ext uri="{FF2B5EF4-FFF2-40B4-BE49-F238E27FC236}">
                  <a16:creationId xmlns:a16="http://schemas.microsoft.com/office/drawing/2014/main" id="{A9AFCF13-037C-4BAE-ACC5-F6326D844E0C}"/>
                </a:ext>
              </a:extLst>
            </p:cNvPr>
            <p:cNvSpPr/>
            <p:nvPr/>
          </p:nvSpPr>
          <p:spPr>
            <a:xfrm>
              <a:off x="7804030" y="5649492"/>
              <a:ext cx="576449" cy="579858"/>
            </a:xfrm>
            <a:custGeom>
              <a:avLst/>
              <a:gdLst/>
              <a:ahLst/>
              <a:cxnLst/>
              <a:rect l="l" t="t" r="r" b="b"/>
              <a:pathLst>
                <a:path w="3220951" h="3240001">
                  <a:moveTo>
                    <a:pt x="1308278" y="1367793"/>
                  </a:moveTo>
                  <a:cubicBezTo>
                    <a:pt x="1529714" y="1367793"/>
                    <a:pt x="1725574" y="1477302"/>
                    <a:pt x="1834882" y="1652053"/>
                  </a:cubicBezTo>
                  <a:cubicBezTo>
                    <a:pt x="1903747" y="1589160"/>
                    <a:pt x="1995954" y="1554818"/>
                    <a:pt x="2096186" y="1554818"/>
                  </a:cubicBezTo>
                  <a:cubicBezTo>
                    <a:pt x="2313867" y="1554818"/>
                    <a:pt x="2493715" y="1716803"/>
                    <a:pt x="2514185" y="1927821"/>
                  </a:cubicBezTo>
                  <a:cubicBezTo>
                    <a:pt x="2517944" y="1925558"/>
                    <a:pt x="2521751" y="1925524"/>
                    <a:pt x="2525567" y="1925524"/>
                  </a:cubicBezTo>
                  <a:cubicBezTo>
                    <a:pt x="2888547" y="1925524"/>
                    <a:pt x="3182805" y="2219782"/>
                    <a:pt x="3182805" y="2582762"/>
                  </a:cubicBezTo>
                  <a:cubicBezTo>
                    <a:pt x="3182805" y="2925484"/>
                    <a:pt x="2920478" y="3206940"/>
                    <a:pt x="2585635" y="3236968"/>
                  </a:cubicBezTo>
                  <a:lnTo>
                    <a:pt x="2585635" y="3240001"/>
                  </a:lnTo>
                  <a:lnTo>
                    <a:pt x="2525567" y="3240001"/>
                  </a:lnTo>
                  <a:lnTo>
                    <a:pt x="733485" y="3240001"/>
                  </a:lnTo>
                  <a:lnTo>
                    <a:pt x="733485" y="3235099"/>
                  </a:lnTo>
                  <a:cubicBezTo>
                    <a:pt x="708515" y="3238513"/>
                    <a:pt x="683051" y="3240001"/>
                    <a:pt x="657239" y="3240001"/>
                  </a:cubicBezTo>
                  <a:cubicBezTo>
                    <a:pt x="294258" y="3240001"/>
                    <a:pt x="0" y="2945743"/>
                    <a:pt x="0" y="2582762"/>
                  </a:cubicBezTo>
                  <a:cubicBezTo>
                    <a:pt x="0" y="2219782"/>
                    <a:pt x="294258" y="1925524"/>
                    <a:pt x="657239" y="1925524"/>
                  </a:cubicBezTo>
                  <a:lnTo>
                    <a:pt x="670588" y="1928221"/>
                  </a:lnTo>
                  <a:cubicBezTo>
                    <a:pt x="705989" y="1610200"/>
                    <a:pt x="978825" y="1367793"/>
                    <a:pt x="1308278" y="1367793"/>
                  </a:cubicBezTo>
                  <a:close/>
                  <a:moveTo>
                    <a:pt x="1589786" y="0"/>
                  </a:moveTo>
                  <a:cubicBezTo>
                    <a:pt x="1520182" y="453314"/>
                    <a:pt x="1668069" y="912942"/>
                    <a:pt x="1988957" y="1240613"/>
                  </a:cubicBezTo>
                  <a:cubicBezTo>
                    <a:pt x="2309845" y="1568285"/>
                    <a:pt x="2766281" y="1725754"/>
                    <a:pt x="3220951" y="1665645"/>
                  </a:cubicBezTo>
                  <a:cubicBezTo>
                    <a:pt x="3108976" y="1775302"/>
                    <a:pt x="2980523" y="1857805"/>
                    <a:pt x="2843553" y="1912752"/>
                  </a:cubicBezTo>
                  <a:cubicBezTo>
                    <a:pt x="2756367" y="1866073"/>
                    <a:pt x="2656598" y="1841175"/>
                    <a:pt x="2551012" y="1841175"/>
                  </a:cubicBezTo>
                  <a:cubicBezTo>
                    <a:pt x="2547197" y="1841176"/>
                    <a:pt x="2543390" y="1841210"/>
                    <a:pt x="2539631" y="1843473"/>
                  </a:cubicBezTo>
                  <a:cubicBezTo>
                    <a:pt x="2519161" y="1632454"/>
                    <a:pt x="2339312" y="1470470"/>
                    <a:pt x="2121631" y="1470470"/>
                  </a:cubicBezTo>
                  <a:cubicBezTo>
                    <a:pt x="2021400" y="1470470"/>
                    <a:pt x="1929192" y="1504812"/>
                    <a:pt x="1860327" y="1567705"/>
                  </a:cubicBezTo>
                  <a:cubicBezTo>
                    <a:pt x="1751020" y="1392954"/>
                    <a:pt x="1555160" y="1283445"/>
                    <a:pt x="1333723" y="1283445"/>
                  </a:cubicBezTo>
                  <a:lnTo>
                    <a:pt x="1331160" y="1283679"/>
                  </a:lnTo>
                  <a:cubicBezTo>
                    <a:pt x="1150898" y="856385"/>
                    <a:pt x="1238290" y="344219"/>
                    <a:pt x="158978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6" name="Round Same Side Corner Rectangle 8">
              <a:extLst>
                <a:ext uri="{FF2B5EF4-FFF2-40B4-BE49-F238E27FC236}">
                  <a16:creationId xmlns:a16="http://schemas.microsoft.com/office/drawing/2014/main" id="{988C75A3-46D3-4050-A223-ECA3C568EB19}"/>
                </a:ext>
              </a:extLst>
            </p:cNvPr>
            <p:cNvSpPr/>
            <p:nvPr/>
          </p:nvSpPr>
          <p:spPr>
            <a:xfrm>
              <a:off x="4455730" y="1450295"/>
              <a:ext cx="251302" cy="661867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7" name="Round Same Side Corner Rectangle 20">
              <a:extLst>
                <a:ext uri="{FF2B5EF4-FFF2-40B4-BE49-F238E27FC236}">
                  <a16:creationId xmlns:a16="http://schemas.microsoft.com/office/drawing/2014/main" id="{BECF6F91-22DC-4EDA-A94B-165E1E166E25}"/>
                </a:ext>
              </a:extLst>
            </p:cNvPr>
            <p:cNvSpPr/>
            <p:nvPr/>
          </p:nvSpPr>
          <p:spPr>
            <a:xfrm rot="10800000">
              <a:off x="5042893" y="1447239"/>
              <a:ext cx="313136" cy="667981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8" name="Donut 87">
              <a:extLst>
                <a:ext uri="{FF2B5EF4-FFF2-40B4-BE49-F238E27FC236}">
                  <a16:creationId xmlns:a16="http://schemas.microsoft.com/office/drawing/2014/main" id="{9D410093-EEB5-4714-8383-89F0B79DD022}"/>
                </a:ext>
              </a:extLst>
            </p:cNvPr>
            <p:cNvSpPr/>
            <p:nvPr/>
          </p:nvSpPr>
          <p:spPr>
            <a:xfrm>
              <a:off x="5691893" y="1539942"/>
              <a:ext cx="507661" cy="521714"/>
            </a:xfrm>
            <a:custGeom>
              <a:avLst/>
              <a:gdLst/>
              <a:ahLst/>
              <a:cxnLst/>
              <a:rect l="l" t="t" r="r" b="b"/>
              <a:pathLst>
                <a:path w="356471" h="366339">
                  <a:moveTo>
                    <a:pt x="144025" y="123680"/>
                  </a:moveTo>
                  <a:cubicBezTo>
                    <a:pt x="89551" y="123680"/>
                    <a:pt x="45391" y="167840"/>
                    <a:pt x="45391" y="222314"/>
                  </a:cubicBezTo>
                  <a:cubicBezTo>
                    <a:pt x="45391" y="276788"/>
                    <a:pt x="89551" y="320948"/>
                    <a:pt x="144025" y="320948"/>
                  </a:cubicBezTo>
                  <a:cubicBezTo>
                    <a:pt x="198499" y="320948"/>
                    <a:pt x="242659" y="276788"/>
                    <a:pt x="242659" y="222314"/>
                  </a:cubicBezTo>
                  <a:cubicBezTo>
                    <a:pt x="242659" y="167840"/>
                    <a:pt x="198499" y="123680"/>
                    <a:pt x="144025" y="123680"/>
                  </a:cubicBezTo>
                  <a:close/>
                  <a:moveTo>
                    <a:pt x="354808" y="0"/>
                  </a:moveTo>
                  <a:lnTo>
                    <a:pt x="356471" y="85288"/>
                  </a:lnTo>
                  <a:lnTo>
                    <a:pt x="334733" y="64382"/>
                  </a:lnTo>
                  <a:lnTo>
                    <a:pt x="260258" y="141819"/>
                  </a:lnTo>
                  <a:cubicBezTo>
                    <a:pt x="278587" y="163579"/>
                    <a:pt x="288050" y="191841"/>
                    <a:pt x="288050" y="222314"/>
                  </a:cubicBezTo>
                  <a:cubicBezTo>
                    <a:pt x="288050" y="301857"/>
                    <a:pt x="223568" y="366339"/>
                    <a:pt x="144025" y="366339"/>
                  </a:cubicBezTo>
                  <a:cubicBezTo>
                    <a:pt x="64482" y="366339"/>
                    <a:pt x="0" y="301857"/>
                    <a:pt x="0" y="222314"/>
                  </a:cubicBezTo>
                  <a:cubicBezTo>
                    <a:pt x="0" y="142771"/>
                    <a:pt x="64482" y="78289"/>
                    <a:pt x="144025" y="78289"/>
                  </a:cubicBezTo>
                  <a:cubicBezTo>
                    <a:pt x="170876" y="78289"/>
                    <a:pt x="196011" y="85637"/>
                    <a:pt x="216282" y="100527"/>
                  </a:cubicBezTo>
                  <a:lnTo>
                    <a:pt x="291257" y="22569"/>
                  </a:lnTo>
                  <a:lnTo>
                    <a:pt x="269519" y="166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9" name="Donut 90">
              <a:extLst>
                <a:ext uri="{FF2B5EF4-FFF2-40B4-BE49-F238E27FC236}">
                  <a16:creationId xmlns:a16="http://schemas.microsoft.com/office/drawing/2014/main" id="{9C46C1E6-7D10-495B-A790-88B6C77715D5}"/>
                </a:ext>
              </a:extLst>
            </p:cNvPr>
            <p:cNvSpPr/>
            <p:nvPr/>
          </p:nvSpPr>
          <p:spPr>
            <a:xfrm>
              <a:off x="6568402" y="1501877"/>
              <a:ext cx="532052" cy="543757"/>
            </a:xfrm>
            <a:custGeom>
              <a:avLst/>
              <a:gdLst/>
              <a:ahLst/>
              <a:cxnLst/>
              <a:rect l="l" t="t" r="r" b="b"/>
              <a:pathLst>
                <a:path w="373598" h="381817">
                  <a:moveTo>
                    <a:pt x="229573" y="45391"/>
                  </a:moveTo>
                  <a:cubicBezTo>
                    <a:pt x="175099" y="45391"/>
                    <a:pt x="130939" y="89551"/>
                    <a:pt x="130939" y="144025"/>
                  </a:cubicBezTo>
                  <a:cubicBezTo>
                    <a:pt x="130939" y="198499"/>
                    <a:pt x="175099" y="242659"/>
                    <a:pt x="229573" y="242659"/>
                  </a:cubicBezTo>
                  <a:cubicBezTo>
                    <a:pt x="284047" y="242659"/>
                    <a:pt x="328207" y="198499"/>
                    <a:pt x="328207" y="144025"/>
                  </a:cubicBezTo>
                  <a:cubicBezTo>
                    <a:pt x="328207" y="89551"/>
                    <a:pt x="284047" y="45391"/>
                    <a:pt x="229573" y="45391"/>
                  </a:cubicBezTo>
                  <a:close/>
                  <a:moveTo>
                    <a:pt x="229573" y="0"/>
                  </a:moveTo>
                  <a:cubicBezTo>
                    <a:pt x="309116" y="0"/>
                    <a:pt x="373598" y="64482"/>
                    <a:pt x="373598" y="144025"/>
                  </a:cubicBezTo>
                  <a:cubicBezTo>
                    <a:pt x="373598" y="223568"/>
                    <a:pt x="309116" y="288050"/>
                    <a:pt x="229573" y="288050"/>
                  </a:cubicBezTo>
                  <a:cubicBezTo>
                    <a:pt x="202172" y="288050"/>
                    <a:pt x="176558" y="280398"/>
                    <a:pt x="156060" y="264966"/>
                  </a:cubicBezTo>
                  <a:lnTo>
                    <a:pt x="128993" y="292033"/>
                  </a:lnTo>
                  <a:lnTo>
                    <a:pt x="160228" y="323268"/>
                  </a:lnTo>
                  <a:cubicBezTo>
                    <a:pt x="171055" y="334095"/>
                    <a:pt x="171055" y="351650"/>
                    <a:pt x="160228" y="362477"/>
                  </a:cubicBezTo>
                  <a:cubicBezTo>
                    <a:pt x="149401" y="373304"/>
                    <a:pt x="131846" y="373304"/>
                    <a:pt x="121019" y="362477"/>
                  </a:cubicBezTo>
                  <a:lnTo>
                    <a:pt x="89784" y="331242"/>
                  </a:lnTo>
                  <a:lnTo>
                    <a:pt x="39209" y="381817"/>
                  </a:lnTo>
                  <a:cubicBezTo>
                    <a:pt x="28381" y="392644"/>
                    <a:pt x="10827" y="392644"/>
                    <a:pt x="0" y="381817"/>
                  </a:cubicBezTo>
                  <a:cubicBezTo>
                    <a:pt x="-10828" y="370989"/>
                    <a:pt x="-10828" y="353435"/>
                    <a:pt x="0" y="342608"/>
                  </a:cubicBezTo>
                  <a:lnTo>
                    <a:pt x="50575" y="292033"/>
                  </a:lnTo>
                  <a:lnTo>
                    <a:pt x="16166" y="257624"/>
                  </a:lnTo>
                  <a:cubicBezTo>
                    <a:pt x="5339" y="246797"/>
                    <a:pt x="5339" y="229242"/>
                    <a:pt x="16166" y="218415"/>
                  </a:cubicBezTo>
                  <a:cubicBezTo>
                    <a:pt x="26993" y="207588"/>
                    <a:pt x="44548" y="207588"/>
                    <a:pt x="55375" y="218415"/>
                  </a:cubicBezTo>
                  <a:lnTo>
                    <a:pt x="89784" y="252824"/>
                  </a:lnTo>
                  <a:lnTo>
                    <a:pt x="115252" y="227356"/>
                  </a:lnTo>
                  <a:cubicBezTo>
                    <a:pt x="95803" y="205073"/>
                    <a:pt x="85548" y="175747"/>
                    <a:pt x="85548" y="144025"/>
                  </a:cubicBezTo>
                  <a:cubicBezTo>
                    <a:pt x="85548" y="64482"/>
                    <a:pt x="150030" y="0"/>
                    <a:pt x="22957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0" name="Oval 6">
              <a:extLst>
                <a:ext uri="{FF2B5EF4-FFF2-40B4-BE49-F238E27FC236}">
                  <a16:creationId xmlns:a16="http://schemas.microsoft.com/office/drawing/2014/main" id="{C8E50F84-FFA3-423A-9E0C-A972140EDE5C}"/>
                </a:ext>
              </a:extLst>
            </p:cNvPr>
            <p:cNvSpPr/>
            <p:nvPr/>
          </p:nvSpPr>
          <p:spPr>
            <a:xfrm>
              <a:off x="7560710" y="2604583"/>
              <a:ext cx="507960" cy="502639"/>
            </a:xfrm>
            <a:custGeom>
              <a:avLst/>
              <a:gdLst/>
              <a:ahLst/>
              <a:cxnLst/>
              <a:rect l="l" t="t" r="r" b="b"/>
              <a:pathLst>
                <a:path w="3220460" h="3186731">
                  <a:moveTo>
                    <a:pt x="1762834" y="1282034"/>
                  </a:moveTo>
                  <a:lnTo>
                    <a:pt x="273698" y="2771171"/>
                  </a:lnTo>
                  <a:cubicBezTo>
                    <a:pt x="253145" y="2791724"/>
                    <a:pt x="253145" y="2825048"/>
                    <a:pt x="273698" y="2845601"/>
                  </a:cubicBezTo>
                  <a:cubicBezTo>
                    <a:pt x="294251" y="2866154"/>
                    <a:pt x="327575" y="2866154"/>
                    <a:pt x="348128" y="2845601"/>
                  </a:cubicBezTo>
                  <a:lnTo>
                    <a:pt x="1830131" y="1363598"/>
                  </a:lnTo>
                  <a:close/>
                  <a:moveTo>
                    <a:pt x="2703218" y="237332"/>
                  </a:moveTo>
                  <a:cubicBezTo>
                    <a:pt x="2623680" y="237332"/>
                    <a:pt x="2559202" y="301810"/>
                    <a:pt x="2559202" y="381348"/>
                  </a:cubicBezTo>
                  <a:cubicBezTo>
                    <a:pt x="2559202" y="460886"/>
                    <a:pt x="2623680" y="525364"/>
                    <a:pt x="2703218" y="525364"/>
                  </a:cubicBezTo>
                  <a:cubicBezTo>
                    <a:pt x="2782756" y="525364"/>
                    <a:pt x="2847234" y="460886"/>
                    <a:pt x="2847234" y="381348"/>
                  </a:cubicBezTo>
                  <a:cubicBezTo>
                    <a:pt x="2847234" y="301810"/>
                    <a:pt x="2782756" y="237332"/>
                    <a:pt x="2703218" y="237332"/>
                  </a:cubicBezTo>
                  <a:close/>
                  <a:moveTo>
                    <a:pt x="2413103" y="0"/>
                  </a:moveTo>
                  <a:cubicBezTo>
                    <a:pt x="2858994" y="0"/>
                    <a:pt x="3220460" y="361466"/>
                    <a:pt x="3220460" y="807357"/>
                  </a:cubicBezTo>
                  <a:cubicBezTo>
                    <a:pt x="3220460" y="1253248"/>
                    <a:pt x="2858994" y="1614714"/>
                    <a:pt x="2413103" y="1614714"/>
                  </a:cubicBezTo>
                  <a:cubicBezTo>
                    <a:pt x="2305542" y="1614714"/>
                    <a:pt x="2202893" y="1593680"/>
                    <a:pt x="2109223" y="1555067"/>
                  </a:cubicBezTo>
                  <a:lnTo>
                    <a:pt x="2191945" y="1637789"/>
                  </a:lnTo>
                  <a:cubicBezTo>
                    <a:pt x="2226856" y="1672699"/>
                    <a:pt x="2226855" y="1729300"/>
                    <a:pt x="2191945" y="1764210"/>
                  </a:cubicBezTo>
                  <a:lnTo>
                    <a:pt x="2045068" y="1911087"/>
                  </a:lnTo>
                  <a:cubicBezTo>
                    <a:pt x="2010158" y="1945998"/>
                    <a:pt x="1953557" y="1945998"/>
                    <a:pt x="1918647" y="1911087"/>
                  </a:cubicBezTo>
                  <a:lnTo>
                    <a:pt x="1799123" y="1791564"/>
                  </a:lnTo>
                  <a:lnTo>
                    <a:pt x="1749496" y="1841190"/>
                  </a:lnTo>
                  <a:lnTo>
                    <a:pt x="1832980" y="1924673"/>
                  </a:lnTo>
                  <a:lnTo>
                    <a:pt x="1761893" y="1995760"/>
                  </a:lnTo>
                  <a:lnTo>
                    <a:pt x="1678410" y="1912277"/>
                  </a:lnTo>
                  <a:lnTo>
                    <a:pt x="1650246" y="1940441"/>
                  </a:lnTo>
                  <a:lnTo>
                    <a:pt x="1735612" y="2025807"/>
                  </a:lnTo>
                  <a:lnTo>
                    <a:pt x="1573330" y="2188089"/>
                  </a:lnTo>
                  <a:lnTo>
                    <a:pt x="1487964" y="2102723"/>
                  </a:lnTo>
                  <a:lnTo>
                    <a:pt x="1451742" y="2138944"/>
                  </a:lnTo>
                  <a:lnTo>
                    <a:pt x="1537109" y="2224311"/>
                  </a:lnTo>
                  <a:lnTo>
                    <a:pt x="1374830" y="2386590"/>
                  </a:lnTo>
                  <a:lnTo>
                    <a:pt x="1289463" y="2301223"/>
                  </a:lnTo>
                  <a:lnTo>
                    <a:pt x="1225079" y="2365608"/>
                  </a:lnTo>
                  <a:lnTo>
                    <a:pt x="1310445" y="2450974"/>
                  </a:lnTo>
                  <a:lnTo>
                    <a:pt x="1239358" y="2522061"/>
                  </a:lnTo>
                  <a:lnTo>
                    <a:pt x="1153992" y="2436695"/>
                  </a:lnTo>
                  <a:lnTo>
                    <a:pt x="1104364" y="2486322"/>
                  </a:lnTo>
                  <a:lnTo>
                    <a:pt x="1189730" y="2571689"/>
                  </a:lnTo>
                  <a:lnTo>
                    <a:pt x="1034153" y="2727266"/>
                  </a:lnTo>
                  <a:lnTo>
                    <a:pt x="948787" y="2641900"/>
                  </a:lnTo>
                  <a:lnTo>
                    <a:pt x="905863" y="2684824"/>
                  </a:lnTo>
                  <a:lnTo>
                    <a:pt x="991230" y="2770191"/>
                  </a:lnTo>
                  <a:lnTo>
                    <a:pt x="842353" y="2919067"/>
                  </a:lnTo>
                  <a:lnTo>
                    <a:pt x="756986" y="2833700"/>
                  </a:lnTo>
                  <a:lnTo>
                    <a:pt x="692119" y="2898567"/>
                  </a:lnTo>
                  <a:lnTo>
                    <a:pt x="777486" y="2983934"/>
                  </a:lnTo>
                  <a:lnTo>
                    <a:pt x="628610" y="3132811"/>
                  </a:lnTo>
                  <a:lnTo>
                    <a:pt x="618557" y="3122757"/>
                  </a:lnTo>
                  <a:lnTo>
                    <a:pt x="622830" y="3134825"/>
                  </a:lnTo>
                  <a:lnTo>
                    <a:pt x="346551" y="3150831"/>
                  </a:lnTo>
                  <a:lnTo>
                    <a:pt x="0" y="3186731"/>
                  </a:lnTo>
                  <a:lnTo>
                    <a:pt x="51749" y="2750557"/>
                  </a:lnTo>
                  <a:lnTo>
                    <a:pt x="48979" y="2747788"/>
                  </a:lnTo>
                  <a:lnTo>
                    <a:pt x="52495" y="2744272"/>
                  </a:lnTo>
                  <a:lnTo>
                    <a:pt x="52938" y="2740533"/>
                  </a:lnTo>
                  <a:lnTo>
                    <a:pt x="54575" y="2742192"/>
                  </a:lnTo>
                  <a:lnTo>
                    <a:pt x="1671288" y="1125479"/>
                  </a:lnTo>
                  <a:cubicBezTo>
                    <a:pt x="1628971" y="1027979"/>
                    <a:pt x="1605746" y="920380"/>
                    <a:pt x="1605746" y="807357"/>
                  </a:cubicBezTo>
                  <a:cubicBezTo>
                    <a:pt x="1605746" y="361466"/>
                    <a:pt x="1967212" y="0"/>
                    <a:pt x="24131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1" name="Block Arc 25">
              <a:extLst>
                <a:ext uri="{FF2B5EF4-FFF2-40B4-BE49-F238E27FC236}">
                  <a16:creationId xmlns:a16="http://schemas.microsoft.com/office/drawing/2014/main" id="{30FCD1F2-EFA9-4B2B-ADF7-FC6287C6F495}"/>
                </a:ext>
              </a:extLst>
            </p:cNvPr>
            <p:cNvSpPr/>
            <p:nvPr/>
          </p:nvSpPr>
          <p:spPr>
            <a:xfrm>
              <a:off x="5081797" y="2603460"/>
              <a:ext cx="349473" cy="504884"/>
            </a:xfrm>
            <a:custGeom>
              <a:avLst/>
              <a:gdLst/>
              <a:ahLst/>
              <a:cxnLst/>
              <a:rect l="l" t="t" r="r" b="b"/>
              <a:pathLst>
                <a:path w="2215656" h="3200962">
                  <a:moveTo>
                    <a:pt x="1107829" y="2097026"/>
                  </a:moveTo>
                  <a:cubicBezTo>
                    <a:pt x="1025315" y="2097026"/>
                    <a:pt x="958423" y="2163918"/>
                    <a:pt x="958423" y="2246432"/>
                  </a:cubicBezTo>
                  <a:cubicBezTo>
                    <a:pt x="958423" y="2302715"/>
                    <a:pt x="989546" y="2351730"/>
                    <a:pt x="1036590" y="2375275"/>
                  </a:cubicBezTo>
                  <a:lnTo>
                    <a:pt x="985422" y="2684898"/>
                  </a:lnTo>
                  <a:lnTo>
                    <a:pt x="1230236" y="2684898"/>
                  </a:lnTo>
                  <a:lnTo>
                    <a:pt x="1179068" y="2375275"/>
                  </a:lnTo>
                  <a:cubicBezTo>
                    <a:pt x="1226112" y="2351730"/>
                    <a:pt x="1257234" y="2302715"/>
                    <a:pt x="1257234" y="2246432"/>
                  </a:cubicBezTo>
                  <a:cubicBezTo>
                    <a:pt x="1257234" y="2163918"/>
                    <a:pt x="1190343" y="2097026"/>
                    <a:pt x="1107829" y="2097026"/>
                  </a:cubicBezTo>
                  <a:close/>
                  <a:moveTo>
                    <a:pt x="1102513" y="266871"/>
                  </a:moveTo>
                  <a:cubicBezTo>
                    <a:pt x="874876" y="269781"/>
                    <a:pt x="691868" y="455143"/>
                    <a:pt x="691868" y="682798"/>
                  </a:cubicBezTo>
                  <a:lnTo>
                    <a:pt x="690469" y="682798"/>
                  </a:lnTo>
                  <a:lnTo>
                    <a:pt x="690469" y="1580962"/>
                  </a:lnTo>
                  <a:lnTo>
                    <a:pt x="1525188" y="1580962"/>
                  </a:lnTo>
                  <a:lnTo>
                    <a:pt x="1525188" y="672127"/>
                  </a:lnTo>
                  <a:lnTo>
                    <a:pt x="1523654" y="672166"/>
                  </a:lnTo>
                  <a:cubicBezTo>
                    <a:pt x="1517835" y="444585"/>
                    <a:pt x="1330149" y="263961"/>
                    <a:pt x="1102513" y="266871"/>
                  </a:cubicBezTo>
                  <a:close/>
                  <a:moveTo>
                    <a:pt x="1099102" y="56"/>
                  </a:moveTo>
                  <a:cubicBezTo>
                    <a:pt x="1472767" y="-4720"/>
                    <a:pt x="1780852" y="291773"/>
                    <a:pt x="1790404" y="665346"/>
                  </a:cubicBezTo>
                  <a:lnTo>
                    <a:pt x="1742843" y="666562"/>
                  </a:lnTo>
                  <a:lnTo>
                    <a:pt x="1790627" y="666562"/>
                  </a:lnTo>
                  <a:lnTo>
                    <a:pt x="1790627" y="1580962"/>
                  </a:lnTo>
                  <a:lnTo>
                    <a:pt x="2041344" y="1580962"/>
                  </a:lnTo>
                  <a:cubicBezTo>
                    <a:pt x="2137614" y="1580962"/>
                    <a:pt x="2215656" y="1659004"/>
                    <a:pt x="2215656" y="1755274"/>
                  </a:cubicBezTo>
                  <a:lnTo>
                    <a:pt x="2215656" y="3026650"/>
                  </a:lnTo>
                  <a:cubicBezTo>
                    <a:pt x="2215656" y="3122920"/>
                    <a:pt x="2137614" y="3200962"/>
                    <a:pt x="2041344" y="3200962"/>
                  </a:cubicBezTo>
                  <a:lnTo>
                    <a:pt x="174312" y="3200962"/>
                  </a:lnTo>
                  <a:cubicBezTo>
                    <a:pt x="78042" y="3200962"/>
                    <a:pt x="0" y="3122920"/>
                    <a:pt x="0" y="3026650"/>
                  </a:cubicBezTo>
                  <a:lnTo>
                    <a:pt x="0" y="1755274"/>
                  </a:lnTo>
                  <a:cubicBezTo>
                    <a:pt x="0" y="1659004"/>
                    <a:pt x="78042" y="1580962"/>
                    <a:pt x="174312" y="1580962"/>
                  </a:cubicBezTo>
                  <a:lnTo>
                    <a:pt x="425030" y="1580962"/>
                  </a:lnTo>
                  <a:lnTo>
                    <a:pt x="425030" y="676764"/>
                  </a:lnTo>
                  <a:lnTo>
                    <a:pt x="425634" y="676764"/>
                  </a:lnTo>
                  <a:cubicBezTo>
                    <a:pt x="428273" y="305830"/>
                    <a:pt x="727452" y="4806"/>
                    <a:pt x="1099102" y="5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2" name="Block Arc 31">
              <a:extLst>
                <a:ext uri="{FF2B5EF4-FFF2-40B4-BE49-F238E27FC236}">
                  <a16:creationId xmlns:a16="http://schemas.microsoft.com/office/drawing/2014/main" id="{E86BC421-5422-4DC1-B9AD-1BD83D426196}"/>
                </a:ext>
              </a:extLst>
            </p:cNvPr>
            <p:cNvSpPr/>
            <p:nvPr/>
          </p:nvSpPr>
          <p:spPr>
            <a:xfrm>
              <a:off x="8411005" y="2603460"/>
              <a:ext cx="455959" cy="504884"/>
            </a:xfrm>
            <a:custGeom>
              <a:avLst/>
              <a:gdLst/>
              <a:ahLst/>
              <a:cxnLst/>
              <a:rect l="l" t="t" r="r" b="b"/>
              <a:pathLst>
                <a:path w="2890784" h="3200962">
                  <a:moveTo>
                    <a:pt x="1107828" y="2097026"/>
                  </a:moveTo>
                  <a:cubicBezTo>
                    <a:pt x="1025313" y="2097026"/>
                    <a:pt x="958422" y="2163918"/>
                    <a:pt x="958422" y="2246432"/>
                  </a:cubicBezTo>
                  <a:cubicBezTo>
                    <a:pt x="958422" y="2302715"/>
                    <a:pt x="989545" y="2351730"/>
                    <a:pt x="1036589" y="2375275"/>
                  </a:cubicBezTo>
                  <a:lnTo>
                    <a:pt x="985421" y="2684898"/>
                  </a:lnTo>
                  <a:lnTo>
                    <a:pt x="1230235" y="2684898"/>
                  </a:lnTo>
                  <a:lnTo>
                    <a:pt x="1179067" y="2375275"/>
                  </a:lnTo>
                  <a:cubicBezTo>
                    <a:pt x="1226111" y="2351730"/>
                    <a:pt x="1257233" y="2302715"/>
                    <a:pt x="1257233" y="2246432"/>
                  </a:cubicBezTo>
                  <a:cubicBezTo>
                    <a:pt x="1257233" y="2163918"/>
                    <a:pt x="1190342" y="2097026"/>
                    <a:pt x="1107828" y="2097026"/>
                  </a:cubicBezTo>
                  <a:close/>
                  <a:moveTo>
                    <a:pt x="2199259" y="56"/>
                  </a:moveTo>
                  <a:cubicBezTo>
                    <a:pt x="2572924" y="-4720"/>
                    <a:pt x="2881009" y="291773"/>
                    <a:pt x="2890561" y="665346"/>
                  </a:cubicBezTo>
                  <a:lnTo>
                    <a:pt x="2843000" y="666562"/>
                  </a:lnTo>
                  <a:lnTo>
                    <a:pt x="2890784" y="666562"/>
                  </a:lnTo>
                  <a:lnTo>
                    <a:pt x="2890784" y="1580962"/>
                  </a:lnTo>
                  <a:lnTo>
                    <a:pt x="2625345" y="1580962"/>
                  </a:lnTo>
                  <a:lnTo>
                    <a:pt x="2625345" y="672127"/>
                  </a:lnTo>
                  <a:lnTo>
                    <a:pt x="2623811" y="672166"/>
                  </a:lnTo>
                  <a:cubicBezTo>
                    <a:pt x="2617992" y="444585"/>
                    <a:pt x="2430306" y="263961"/>
                    <a:pt x="2202670" y="266871"/>
                  </a:cubicBezTo>
                  <a:cubicBezTo>
                    <a:pt x="1975033" y="269781"/>
                    <a:pt x="1792025" y="455143"/>
                    <a:pt x="1792025" y="682798"/>
                  </a:cubicBezTo>
                  <a:lnTo>
                    <a:pt x="1790626" y="682798"/>
                  </a:lnTo>
                  <a:lnTo>
                    <a:pt x="1790626" y="1580962"/>
                  </a:lnTo>
                  <a:lnTo>
                    <a:pt x="2041344" y="1580962"/>
                  </a:lnTo>
                  <a:cubicBezTo>
                    <a:pt x="2137614" y="1580962"/>
                    <a:pt x="2215656" y="1659004"/>
                    <a:pt x="2215656" y="1755274"/>
                  </a:cubicBezTo>
                  <a:lnTo>
                    <a:pt x="2215656" y="3026650"/>
                  </a:lnTo>
                  <a:cubicBezTo>
                    <a:pt x="2215656" y="3122920"/>
                    <a:pt x="2137614" y="3200962"/>
                    <a:pt x="2041344" y="3200962"/>
                  </a:cubicBezTo>
                  <a:lnTo>
                    <a:pt x="174312" y="3200962"/>
                  </a:lnTo>
                  <a:cubicBezTo>
                    <a:pt x="78042" y="3200962"/>
                    <a:pt x="0" y="3122920"/>
                    <a:pt x="0" y="3026650"/>
                  </a:cubicBezTo>
                  <a:lnTo>
                    <a:pt x="0" y="1755274"/>
                  </a:lnTo>
                  <a:cubicBezTo>
                    <a:pt x="0" y="1659004"/>
                    <a:pt x="78042" y="1580962"/>
                    <a:pt x="174312" y="1580962"/>
                  </a:cubicBezTo>
                  <a:lnTo>
                    <a:pt x="1525187" y="1580962"/>
                  </a:lnTo>
                  <a:lnTo>
                    <a:pt x="1525187" y="676764"/>
                  </a:lnTo>
                  <a:lnTo>
                    <a:pt x="1525791" y="676764"/>
                  </a:lnTo>
                  <a:cubicBezTo>
                    <a:pt x="1528430" y="305830"/>
                    <a:pt x="1827609" y="4806"/>
                    <a:pt x="2199259" y="5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3" name="Freeform 53">
              <a:extLst>
                <a:ext uri="{FF2B5EF4-FFF2-40B4-BE49-F238E27FC236}">
                  <a16:creationId xmlns:a16="http://schemas.microsoft.com/office/drawing/2014/main" id="{352215FD-D248-435F-83A6-A2FCDB3559D7}"/>
                </a:ext>
              </a:extLst>
            </p:cNvPr>
            <p:cNvSpPr/>
            <p:nvPr/>
          </p:nvSpPr>
          <p:spPr>
            <a:xfrm>
              <a:off x="10130939" y="2599748"/>
              <a:ext cx="499664" cy="512309"/>
            </a:xfrm>
            <a:custGeom>
              <a:avLst/>
              <a:gdLst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66950 w 2305050"/>
                <a:gd name="connsiteY3" fmla="*/ 657225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47675 w 2305050"/>
                <a:gd name="connsiteY15" fmla="*/ 2276475 h 2352675"/>
                <a:gd name="connsiteX16" fmla="*/ 238125 w 2305050"/>
                <a:gd name="connsiteY16" fmla="*/ 2171700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66950 w 2305050"/>
                <a:gd name="connsiteY3" fmla="*/ 657225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47675 w 2305050"/>
                <a:gd name="connsiteY15" fmla="*/ 2276475 h 2352675"/>
                <a:gd name="connsiteX16" fmla="*/ 260071 w 2305050"/>
                <a:gd name="connsiteY16" fmla="*/ 2087575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66950 w 2305050"/>
                <a:gd name="connsiteY3" fmla="*/ 657225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47675 w 2305050"/>
                <a:gd name="connsiteY15" fmla="*/ 2276475 h 2352675"/>
                <a:gd name="connsiteX16" fmla="*/ 296647 w 2305050"/>
                <a:gd name="connsiteY16" fmla="*/ 2094890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66950 w 2305050"/>
                <a:gd name="connsiteY3" fmla="*/ 657225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47675 w 2305050"/>
                <a:gd name="connsiteY15" fmla="*/ 227647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66950 w 2305050"/>
                <a:gd name="connsiteY3" fmla="*/ 657225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19300 w 2305050"/>
                <a:gd name="connsiteY2" fmla="*/ 428625 h 2352675"/>
                <a:gd name="connsiteX3" fmla="*/ 2292554 w 2305050"/>
                <a:gd name="connsiteY3" fmla="*/ 627964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81480 w 2305050"/>
                <a:gd name="connsiteY2" fmla="*/ 476174 h 2352675"/>
                <a:gd name="connsiteX3" fmla="*/ 2292554 w 2305050"/>
                <a:gd name="connsiteY3" fmla="*/ 627964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04671 w 2305050"/>
                <a:gd name="connsiteY2" fmla="*/ 468859 h 2352675"/>
                <a:gd name="connsiteX3" fmla="*/ 2292554 w 2305050"/>
                <a:gd name="connsiteY3" fmla="*/ 627964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1960779 w 2305050"/>
                <a:gd name="connsiteY2" fmla="*/ 472517 h 2352675"/>
                <a:gd name="connsiteX3" fmla="*/ 2292554 w 2305050"/>
                <a:gd name="connsiteY3" fmla="*/ 627964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1960779 w 2305050"/>
                <a:gd name="connsiteY2" fmla="*/ 472517 h 2352675"/>
                <a:gd name="connsiteX3" fmla="*/ 2270609 w 2305050"/>
                <a:gd name="connsiteY3" fmla="*/ 649910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1960779 w 2305050"/>
                <a:gd name="connsiteY2" fmla="*/ 472517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1982725 w 2305050"/>
                <a:gd name="connsiteY2" fmla="*/ 494463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41246 w 2305050"/>
                <a:gd name="connsiteY2" fmla="*/ 498120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3875 w 2305050"/>
                <a:gd name="connsiteY17" fmla="*/ 714375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41246 w 2305050"/>
                <a:gd name="connsiteY2" fmla="*/ 498120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0217 w 2305050"/>
                <a:gd name="connsiteY17" fmla="*/ 750951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41246 w 2305050"/>
                <a:gd name="connsiteY2" fmla="*/ 498120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0217 w 2305050"/>
                <a:gd name="connsiteY17" fmla="*/ 750951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41246 w 2305050"/>
                <a:gd name="connsiteY2" fmla="*/ 498120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0217 w 2305050"/>
                <a:gd name="connsiteY17" fmla="*/ 750951 h 2352675"/>
                <a:gd name="connsiteX18" fmla="*/ 0 w 2305050"/>
                <a:gd name="connsiteY18" fmla="*/ 0 h 2352675"/>
                <a:gd name="connsiteX0" fmla="*/ 0 w 2305050"/>
                <a:gd name="connsiteY0" fmla="*/ 0 h 2352675"/>
                <a:gd name="connsiteX1" fmla="*/ 771525 w 2305050"/>
                <a:gd name="connsiteY1" fmla="*/ 561975 h 2352675"/>
                <a:gd name="connsiteX2" fmla="*/ 2041246 w 2305050"/>
                <a:gd name="connsiteY2" fmla="*/ 498120 h 2352675"/>
                <a:gd name="connsiteX3" fmla="*/ 2296212 w 2305050"/>
                <a:gd name="connsiteY3" fmla="*/ 646252 h 2352675"/>
                <a:gd name="connsiteX4" fmla="*/ 1143000 w 2305050"/>
                <a:gd name="connsiteY4" fmla="*/ 1009650 h 2352675"/>
                <a:gd name="connsiteX5" fmla="*/ 1628775 w 2305050"/>
                <a:gd name="connsiteY5" fmla="*/ 1533525 h 2352675"/>
                <a:gd name="connsiteX6" fmla="*/ 2076450 w 2305050"/>
                <a:gd name="connsiteY6" fmla="*/ 1533525 h 2352675"/>
                <a:gd name="connsiteX7" fmla="*/ 2305050 w 2305050"/>
                <a:gd name="connsiteY7" fmla="*/ 1724025 h 2352675"/>
                <a:gd name="connsiteX8" fmla="*/ 1838325 w 2305050"/>
                <a:gd name="connsiteY8" fmla="*/ 1857375 h 2352675"/>
                <a:gd name="connsiteX9" fmla="*/ 2009775 w 2305050"/>
                <a:gd name="connsiteY9" fmla="*/ 2105025 h 2352675"/>
                <a:gd name="connsiteX10" fmla="*/ 1733550 w 2305050"/>
                <a:gd name="connsiteY10" fmla="*/ 1971675 h 2352675"/>
                <a:gd name="connsiteX11" fmla="*/ 1543050 w 2305050"/>
                <a:gd name="connsiteY11" fmla="*/ 2352675 h 2352675"/>
                <a:gd name="connsiteX12" fmla="*/ 1314450 w 2305050"/>
                <a:gd name="connsiteY12" fmla="*/ 2133600 h 2352675"/>
                <a:gd name="connsiteX13" fmla="*/ 1447800 w 2305050"/>
                <a:gd name="connsiteY13" fmla="*/ 1771650 h 2352675"/>
                <a:gd name="connsiteX14" fmla="*/ 923925 w 2305050"/>
                <a:gd name="connsiteY14" fmla="*/ 1190625 h 2352675"/>
                <a:gd name="connsiteX15" fmla="*/ 414757 w 2305050"/>
                <a:gd name="connsiteY15" fmla="*/ 2305735 h 2352675"/>
                <a:gd name="connsiteX16" fmla="*/ 292990 w 2305050"/>
                <a:gd name="connsiteY16" fmla="*/ 2036368 h 2352675"/>
                <a:gd name="connsiteX17" fmla="*/ 520217 w 2305050"/>
                <a:gd name="connsiteY17" fmla="*/ 750951 h 2352675"/>
                <a:gd name="connsiteX18" fmla="*/ 0 w 2305050"/>
                <a:gd name="connsiteY18" fmla="*/ 0 h 2352675"/>
                <a:gd name="connsiteX0" fmla="*/ 0 w 2294077"/>
                <a:gd name="connsiteY0" fmla="*/ 0 h 2363647"/>
                <a:gd name="connsiteX1" fmla="*/ 760552 w 2294077"/>
                <a:gd name="connsiteY1" fmla="*/ 572947 h 2363647"/>
                <a:gd name="connsiteX2" fmla="*/ 2030273 w 2294077"/>
                <a:gd name="connsiteY2" fmla="*/ 509092 h 2363647"/>
                <a:gd name="connsiteX3" fmla="*/ 2285239 w 2294077"/>
                <a:gd name="connsiteY3" fmla="*/ 657224 h 2363647"/>
                <a:gd name="connsiteX4" fmla="*/ 1132027 w 2294077"/>
                <a:gd name="connsiteY4" fmla="*/ 1020622 h 2363647"/>
                <a:gd name="connsiteX5" fmla="*/ 1617802 w 2294077"/>
                <a:gd name="connsiteY5" fmla="*/ 1544497 h 2363647"/>
                <a:gd name="connsiteX6" fmla="*/ 2065477 w 2294077"/>
                <a:gd name="connsiteY6" fmla="*/ 1544497 h 2363647"/>
                <a:gd name="connsiteX7" fmla="*/ 2294077 w 2294077"/>
                <a:gd name="connsiteY7" fmla="*/ 1734997 h 2363647"/>
                <a:gd name="connsiteX8" fmla="*/ 1827352 w 2294077"/>
                <a:gd name="connsiteY8" fmla="*/ 1868347 h 2363647"/>
                <a:gd name="connsiteX9" fmla="*/ 1998802 w 2294077"/>
                <a:gd name="connsiteY9" fmla="*/ 2115997 h 2363647"/>
                <a:gd name="connsiteX10" fmla="*/ 1722577 w 2294077"/>
                <a:gd name="connsiteY10" fmla="*/ 1982647 h 2363647"/>
                <a:gd name="connsiteX11" fmla="*/ 1532077 w 2294077"/>
                <a:gd name="connsiteY11" fmla="*/ 2363647 h 2363647"/>
                <a:gd name="connsiteX12" fmla="*/ 1303477 w 2294077"/>
                <a:gd name="connsiteY12" fmla="*/ 2144572 h 2363647"/>
                <a:gd name="connsiteX13" fmla="*/ 1436827 w 2294077"/>
                <a:gd name="connsiteY13" fmla="*/ 1782622 h 2363647"/>
                <a:gd name="connsiteX14" fmla="*/ 912952 w 2294077"/>
                <a:gd name="connsiteY14" fmla="*/ 1201597 h 2363647"/>
                <a:gd name="connsiteX15" fmla="*/ 403784 w 2294077"/>
                <a:gd name="connsiteY15" fmla="*/ 2316707 h 2363647"/>
                <a:gd name="connsiteX16" fmla="*/ 282017 w 2294077"/>
                <a:gd name="connsiteY16" fmla="*/ 2047340 h 2363647"/>
                <a:gd name="connsiteX17" fmla="*/ 509244 w 2294077"/>
                <a:gd name="connsiteY17" fmla="*/ 761923 h 2363647"/>
                <a:gd name="connsiteX18" fmla="*/ 0 w 2294077"/>
                <a:gd name="connsiteY18" fmla="*/ 0 h 2363647"/>
                <a:gd name="connsiteX0" fmla="*/ 6569 w 2300646"/>
                <a:gd name="connsiteY0" fmla="*/ 0 h 2363647"/>
                <a:gd name="connsiteX1" fmla="*/ 767121 w 2300646"/>
                <a:gd name="connsiteY1" fmla="*/ 572947 h 2363647"/>
                <a:gd name="connsiteX2" fmla="*/ 2036842 w 2300646"/>
                <a:gd name="connsiteY2" fmla="*/ 509092 h 2363647"/>
                <a:gd name="connsiteX3" fmla="*/ 2291808 w 2300646"/>
                <a:gd name="connsiteY3" fmla="*/ 657224 h 2363647"/>
                <a:gd name="connsiteX4" fmla="*/ 1138596 w 2300646"/>
                <a:gd name="connsiteY4" fmla="*/ 1020622 h 2363647"/>
                <a:gd name="connsiteX5" fmla="*/ 1624371 w 2300646"/>
                <a:gd name="connsiteY5" fmla="*/ 1544497 h 2363647"/>
                <a:gd name="connsiteX6" fmla="*/ 2072046 w 2300646"/>
                <a:gd name="connsiteY6" fmla="*/ 1544497 h 2363647"/>
                <a:gd name="connsiteX7" fmla="*/ 2300646 w 2300646"/>
                <a:gd name="connsiteY7" fmla="*/ 1734997 h 2363647"/>
                <a:gd name="connsiteX8" fmla="*/ 1833921 w 2300646"/>
                <a:gd name="connsiteY8" fmla="*/ 1868347 h 2363647"/>
                <a:gd name="connsiteX9" fmla="*/ 2005371 w 2300646"/>
                <a:gd name="connsiteY9" fmla="*/ 2115997 h 2363647"/>
                <a:gd name="connsiteX10" fmla="*/ 1729146 w 2300646"/>
                <a:gd name="connsiteY10" fmla="*/ 1982647 h 2363647"/>
                <a:gd name="connsiteX11" fmla="*/ 1538646 w 2300646"/>
                <a:gd name="connsiteY11" fmla="*/ 2363647 h 2363647"/>
                <a:gd name="connsiteX12" fmla="*/ 1310046 w 2300646"/>
                <a:gd name="connsiteY12" fmla="*/ 2144572 h 2363647"/>
                <a:gd name="connsiteX13" fmla="*/ 1443396 w 2300646"/>
                <a:gd name="connsiteY13" fmla="*/ 1782622 h 2363647"/>
                <a:gd name="connsiteX14" fmla="*/ 919521 w 2300646"/>
                <a:gd name="connsiteY14" fmla="*/ 1201597 h 2363647"/>
                <a:gd name="connsiteX15" fmla="*/ 410353 w 2300646"/>
                <a:gd name="connsiteY15" fmla="*/ 2316707 h 2363647"/>
                <a:gd name="connsiteX16" fmla="*/ 288586 w 2300646"/>
                <a:gd name="connsiteY16" fmla="*/ 2047340 h 2363647"/>
                <a:gd name="connsiteX17" fmla="*/ 515813 w 2300646"/>
                <a:gd name="connsiteY17" fmla="*/ 761923 h 2363647"/>
                <a:gd name="connsiteX18" fmla="*/ 6569 w 2300646"/>
                <a:gd name="connsiteY18" fmla="*/ 0 h 2363647"/>
                <a:gd name="connsiteX0" fmla="*/ 6569 w 2300646"/>
                <a:gd name="connsiteY0" fmla="*/ 5505 h 2369152"/>
                <a:gd name="connsiteX1" fmla="*/ 767121 w 2300646"/>
                <a:gd name="connsiteY1" fmla="*/ 578452 h 2369152"/>
                <a:gd name="connsiteX2" fmla="*/ 2036842 w 2300646"/>
                <a:gd name="connsiteY2" fmla="*/ 514597 h 2369152"/>
                <a:gd name="connsiteX3" fmla="*/ 2291808 w 2300646"/>
                <a:gd name="connsiteY3" fmla="*/ 662729 h 2369152"/>
                <a:gd name="connsiteX4" fmla="*/ 1138596 w 2300646"/>
                <a:gd name="connsiteY4" fmla="*/ 1026127 h 2369152"/>
                <a:gd name="connsiteX5" fmla="*/ 1624371 w 2300646"/>
                <a:gd name="connsiteY5" fmla="*/ 1550002 h 2369152"/>
                <a:gd name="connsiteX6" fmla="*/ 2072046 w 2300646"/>
                <a:gd name="connsiteY6" fmla="*/ 1550002 h 2369152"/>
                <a:gd name="connsiteX7" fmla="*/ 2300646 w 2300646"/>
                <a:gd name="connsiteY7" fmla="*/ 1740502 h 2369152"/>
                <a:gd name="connsiteX8" fmla="*/ 1833921 w 2300646"/>
                <a:gd name="connsiteY8" fmla="*/ 1873852 h 2369152"/>
                <a:gd name="connsiteX9" fmla="*/ 2005371 w 2300646"/>
                <a:gd name="connsiteY9" fmla="*/ 2121502 h 2369152"/>
                <a:gd name="connsiteX10" fmla="*/ 1729146 w 2300646"/>
                <a:gd name="connsiteY10" fmla="*/ 1988152 h 2369152"/>
                <a:gd name="connsiteX11" fmla="*/ 1538646 w 2300646"/>
                <a:gd name="connsiteY11" fmla="*/ 2369152 h 2369152"/>
                <a:gd name="connsiteX12" fmla="*/ 1310046 w 2300646"/>
                <a:gd name="connsiteY12" fmla="*/ 2150077 h 2369152"/>
                <a:gd name="connsiteX13" fmla="*/ 1443396 w 2300646"/>
                <a:gd name="connsiteY13" fmla="*/ 1788127 h 2369152"/>
                <a:gd name="connsiteX14" fmla="*/ 919521 w 2300646"/>
                <a:gd name="connsiteY14" fmla="*/ 1207102 h 2369152"/>
                <a:gd name="connsiteX15" fmla="*/ 410353 w 2300646"/>
                <a:gd name="connsiteY15" fmla="*/ 2322212 h 2369152"/>
                <a:gd name="connsiteX16" fmla="*/ 288586 w 2300646"/>
                <a:gd name="connsiteY16" fmla="*/ 2052845 h 2369152"/>
                <a:gd name="connsiteX17" fmla="*/ 515813 w 2300646"/>
                <a:gd name="connsiteY17" fmla="*/ 767428 h 2369152"/>
                <a:gd name="connsiteX18" fmla="*/ 6569 w 2300646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43194 w 2305244"/>
                <a:gd name="connsiteY4" fmla="*/ 1026127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924119 w 2305244"/>
                <a:gd name="connsiteY14" fmla="*/ 1207102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43194 w 2305244"/>
                <a:gd name="connsiteY4" fmla="*/ 1026127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909489 w 2305244"/>
                <a:gd name="connsiteY14" fmla="*/ 1185156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06618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909489 w 2305244"/>
                <a:gd name="connsiteY14" fmla="*/ 1185156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06618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898516 w 2305244"/>
                <a:gd name="connsiteY14" fmla="*/ 1196129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898516 w 2305244"/>
                <a:gd name="connsiteY14" fmla="*/ 1196129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47994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73597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513830 w 2305244"/>
                <a:gd name="connsiteY13" fmla="*/ 1784469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28969 w 2305244"/>
                <a:gd name="connsiteY5" fmla="*/ 1550002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95542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50914 w 2305244"/>
                <a:gd name="connsiteY5" fmla="*/ 1597551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95542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76517 w 2305244"/>
                <a:gd name="connsiteY5" fmla="*/ 1608523 h 2369152"/>
                <a:gd name="connsiteX6" fmla="*/ 2076644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95542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11167 w 2305244"/>
                <a:gd name="connsiteY0" fmla="*/ 5505 h 2369152"/>
                <a:gd name="connsiteX1" fmla="*/ 771719 w 2305244"/>
                <a:gd name="connsiteY1" fmla="*/ 578452 h 2369152"/>
                <a:gd name="connsiteX2" fmla="*/ 2041440 w 2305244"/>
                <a:gd name="connsiteY2" fmla="*/ 514597 h 2369152"/>
                <a:gd name="connsiteX3" fmla="*/ 2296406 w 2305244"/>
                <a:gd name="connsiteY3" fmla="*/ 662729 h 2369152"/>
                <a:gd name="connsiteX4" fmla="*/ 1124906 w 2305244"/>
                <a:gd name="connsiteY4" fmla="*/ 1004182 h 2369152"/>
                <a:gd name="connsiteX5" fmla="*/ 1676517 w 2305244"/>
                <a:gd name="connsiteY5" fmla="*/ 1608523 h 2369152"/>
                <a:gd name="connsiteX6" fmla="*/ 2032752 w 2305244"/>
                <a:gd name="connsiteY6" fmla="*/ 1550002 h 2369152"/>
                <a:gd name="connsiteX7" fmla="*/ 2305244 w 2305244"/>
                <a:gd name="connsiteY7" fmla="*/ 1740502 h 2369152"/>
                <a:gd name="connsiteX8" fmla="*/ 1838519 w 2305244"/>
                <a:gd name="connsiteY8" fmla="*/ 1873852 h 2369152"/>
                <a:gd name="connsiteX9" fmla="*/ 2009969 w 2305244"/>
                <a:gd name="connsiteY9" fmla="*/ 2121502 h 2369152"/>
                <a:gd name="connsiteX10" fmla="*/ 1733744 w 2305244"/>
                <a:gd name="connsiteY10" fmla="*/ 1988152 h 2369152"/>
                <a:gd name="connsiteX11" fmla="*/ 1543244 w 2305244"/>
                <a:gd name="connsiteY11" fmla="*/ 2369152 h 2369152"/>
                <a:gd name="connsiteX12" fmla="*/ 1314644 w 2305244"/>
                <a:gd name="connsiteY12" fmla="*/ 2150077 h 2369152"/>
                <a:gd name="connsiteX13" fmla="*/ 1495542 w 2305244"/>
                <a:gd name="connsiteY13" fmla="*/ 1788127 h 2369152"/>
                <a:gd name="connsiteX14" fmla="*/ 909489 w 2305244"/>
                <a:gd name="connsiteY14" fmla="*/ 1225390 h 2369152"/>
                <a:gd name="connsiteX15" fmla="*/ 414951 w 2305244"/>
                <a:gd name="connsiteY15" fmla="*/ 2322212 h 2369152"/>
                <a:gd name="connsiteX16" fmla="*/ 293184 w 2305244"/>
                <a:gd name="connsiteY16" fmla="*/ 2052845 h 2369152"/>
                <a:gd name="connsiteX17" fmla="*/ 520411 w 2305244"/>
                <a:gd name="connsiteY17" fmla="*/ 767428 h 2369152"/>
                <a:gd name="connsiteX18" fmla="*/ 11167 w 2305244"/>
                <a:gd name="connsiteY18" fmla="*/ 5505 h 2369152"/>
                <a:gd name="connsiteX0" fmla="*/ 2305244 w 2305244"/>
                <a:gd name="connsiteY0" fmla="*/ 1740502 h 2369152"/>
                <a:gd name="connsiteX1" fmla="*/ 1838519 w 2305244"/>
                <a:gd name="connsiteY1" fmla="*/ 1873852 h 2369152"/>
                <a:gd name="connsiteX2" fmla="*/ 2009969 w 2305244"/>
                <a:gd name="connsiteY2" fmla="*/ 2121502 h 2369152"/>
                <a:gd name="connsiteX3" fmla="*/ 1733744 w 2305244"/>
                <a:gd name="connsiteY3" fmla="*/ 1988152 h 2369152"/>
                <a:gd name="connsiteX4" fmla="*/ 1543244 w 2305244"/>
                <a:gd name="connsiteY4" fmla="*/ 2369152 h 2369152"/>
                <a:gd name="connsiteX5" fmla="*/ 1314644 w 2305244"/>
                <a:gd name="connsiteY5" fmla="*/ 2150077 h 2369152"/>
                <a:gd name="connsiteX6" fmla="*/ 1495542 w 2305244"/>
                <a:gd name="connsiteY6" fmla="*/ 1788127 h 2369152"/>
                <a:gd name="connsiteX7" fmla="*/ 909489 w 2305244"/>
                <a:gd name="connsiteY7" fmla="*/ 1225390 h 2369152"/>
                <a:gd name="connsiteX8" fmla="*/ 414951 w 2305244"/>
                <a:gd name="connsiteY8" fmla="*/ 2322212 h 2369152"/>
                <a:gd name="connsiteX9" fmla="*/ 293184 w 2305244"/>
                <a:gd name="connsiteY9" fmla="*/ 2052845 h 2369152"/>
                <a:gd name="connsiteX10" fmla="*/ 520411 w 2305244"/>
                <a:gd name="connsiteY10" fmla="*/ 767428 h 2369152"/>
                <a:gd name="connsiteX11" fmla="*/ 11167 w 2305244"/>
                <a:gd name="connsiteY11" fmla="*/ 5505 h 2369152"/>
                <a:gd name="connsiteX12" fmla="*/ 771719 w 2305244"/>
                <a:gd name="connsiteY12" fmla="*/ 578452 h 2369152"/>
                <a:gd name="connsiteX13" fmla="*/ 2041440 w 2305244"/>
                <a:gd name="connsiteY13" fmla="*/ 514597 h 2369152"/>
                <a:gd name="connsiteX14" fmla="*/ 2296406 w 2305244"/>
                <a:gd name="connsiteY14" fmla="*/ 662729 h 2369152"/>
                <a:gd name="connsiteX15" fmla="*/ 1124906 w 2305244"/>
                <a:gd name="connsiteY15" fmla="*/ 1004182 h 2369152"/>
                <a:gd name="connsiteX16" fmla="*/ 1676517 w 2305244"/>
                <a:gd name="connsiteY16" fmla="*/ 1608523 h 2369152"/>
                <a:gd name="connsiteX17" fmla="*/ 2124192 w 2305244"/>
                <a:gd name="connsiteY17" fmla="*/ 1641442 h 2369152"/>
                <a:gd name="connsiteX0" fmla="*/ 2305244 w 2305244"/>
                <a:gd name="connsiteY0" fmla="*/ 1740502 h 2369152"/>
                <a:gd name="connsiteX1" fmla="*/ 1838519 w 2305244"/>
                <a:gd name="connsiteY1" fmla="*/ 1873852 h 2369152"/>
                <a:gd name="connsiteX2" fmla="*/ 2009969 w 2305244"/>
                <a:gd name="connsiteY2" fmla="*/ 2121502 h 2369152"/>
                <a:gd name="connsiteX3" fmla="*/ 1733744 w 2305244"/>
                <a:gd name="connsiteY3" fmla="*/ 1988152 h 2369152"/>
                <a:gd name="connsiteX4" fmla="*/ 1543244 w 2305244"/>
                <a:gd name="connsiteY4" fmla="*/ 2369152 h 2369152"/>
                <a:gd name="connsiteX5" fmla="*/ 1314644 w 2305244"/>
                <a:gd name="connsiteY5" fmla="*/ 2150077 h 2369152"/>
                <a:gd name="connsiteX6" fmla="*/ 1495542 w 2305244"/>
                <a:gd name="connsiteY6" fmla="*/ 1788127 h 2369152"/>
                <a:gd name="connsiteX7" fmla="*/ 909489 w 2305244"/>
                <a:gd name="connsiteY7" fmla="*/ 1225390 h 2369152"/>
                <a:gd name="connsiteX8" fmla="*/ 414951 w 2305244"/>
                <a:gd name="connsiteY8" fmla="*/ 2322212 h 2369152"/>
                <a:gd name="connsiteX9" fmla="*/ 293184 w 2305244"/>
                <a:gd name="connsiteY9" fmla="*/ 2052845 h 2369152"/>
                <a:gd name="connsiteX10" fmla="*/ 520411 w 2305244"/>
                <a:gd name="connsiteY10" fmla="*/ 767428 h 2369152"/>
                <a:gd name="connsiteX11" fmla="*/ 11167 w 2305244"/>
                <a:gd name="connsiteY11" fmla="*/ 5505 h 2369152"/>
                <a:gd name="connsiteX12" fmla="*/ 771719 w 2305244"/>
                <a:gd name="connsiteY12" fmla="*/ 578452 h 2369152"/>
                <a:gd name="connsiteX13" fmla="*/ 2041440 w 2305244"/>
                <a:gd name="connsiteY13" fmla="*/ 514597 h 2369152"/>
                <a:gd name="connsiteX14" fmla="*/ 2296406 w 2305244"/>
                <a:gd name="connsiteY14" fmla="*/ 662729 h 2369152"/>
                <a:gd name="connsiteX15" fmla="*/ 1124906 w 2305244"/>
                <a:gd name="connsiteY15" fmla="*/ 1004182 h 2369152"/>
                <a:gd name="connsiteX16" fmla="*/ 1676517 w 2305244"/>
                <a:gd name="connsiteY16" fmla="*/ 1608523 h 2369152"/>
                <a:gd name="connsiteX17" fmla="*/ 2102246 w 2305244"/>
                <a:gd name="connsiteY17" fmla="*/ 1579262 h 2369152"/>
                <a:gd name="connsiteX0" fmla="*/ 2275983 w 2296406"/>
                <a:gd name="connsiteY0" fmla="*/ 1747817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102246 w 2296406"/>
                <a:gd name="connsiteY17" fmla="*/ 1579262 h 2369152"/>
                <a:gd name="connsiteX0" fmla="*/ 2290614 w 2296406"/>
                <a:gd name="connsiteY0" fmla="*/ 1777078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102246 w 2296406"/>
                <a:gd name="connsiteY17" fmla="*/ 1579262 h 2369152"/>
                <a:gd name="connsiteX0" fmla="*/ 2290614 w 2296406"/>
                <a:gd name="connsiteY0" fmla="*/ 1740502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102246 w 2296406"/>
                <a:gd name="connsiteY17" fmla="*/ 1579262 h 2369152"/>
                <a:gd name="connsiteX0" fmla="*/ 2290614 w 2296406"/>
                <a:gd name="connsiteY0" fmla="*/ 1740502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62012 w 2296406"/>
                <a:gd name="connsiteY17" fmla="*/ 1560974 h 2369152"/>
                <a:gd name="connsiteX0" fmla="*/ 2257695 w 2296406"/>
                <a:gd name="connsiteY0" fmla="*/ 1755133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62012 w 2296406"/>
                <a:gd name="connsiteY17" fmla="*/ 1560974 h 2369152"/>
                <a:gd name="connsiteX0" fmla="*/ 2279640 w 2296406"/>
                <a:gd name="connsiteY0" fmla="*/ 1747818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62012 w 2296406"/>
                <a:gd name="connsiteY17" fmla="*/ 1560974 h 2369152"/>
                <a:gd name="connsiteX0" fmla="*/ 2279640 w 2296406"/>
                <a:gd name="connsiteY0" fmla="*/ 1747818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1464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94931 w 2296406"/>
                <a:gd name="connsiteY17" fmla="*/ 1557316 h 2369152"/>
                <a:gd name="connsiteX0" fmla="*/ 2279640 w 2296406"/>
                <a:gd name="connsiteY0" fmla="*/ 1747818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91454 w 2296406"/>
                <a:gd name="connsiteY5" fmla="*/ 2150077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94931 w 2296406"/>
                <a:gd name="connsiteY17" fmla="*/ 1557316 h 2369152"/>
                <a:gd name="connsiteX0" fmla="*/ 2279640 w 2296406"/>
                <a:gd name="connsiteY0" fmla="*/ 1747818 h 2369152"/>
                <a:gd name="connsiteX1" fmla="*/ 1838519 w 2296406"/>
                <a:gd name="connsiteY1" fmla="*/ 1873852 h 2369152"/>
                <a:gd name="connsiteX2" fmla="*/ 2009969 w 2296406"/>
                <a:gd name="connsiteY2" fmla="*/ 2121502 h 2369152"/>
                <a:gd name="connsiteX3" fmla="*/ 1733744 w 2296406"/>
                <a:gd name="connsiteY3" fmla="*/ 1988152 h 2369152"/>
                <a:gd name="connsiteX4" fmla="*/ 1543244 w 2296406"/>
                <a:gd name="connsiteY4" fmla="*/ 2369152 h 2369152"/>
                <a:gd name="connsiteX5" fmla="*/ 1380482 w 2296406"/>
                <a:gd name="connsiteY5" fmla="*/ 2120816 h 2369152"/>
                <a:gd name="connsiteX6" fmla="*/ 1495542 w 2296406"/>
                <a:gd name="connsiteY6" fmla="*/ 1788127 h 2369152"/>
                <a:gd name="connsiteX7" fmla="*/ 909489 w 2296406"/>
                <a:gd name="connsiteY7" fmla="*/ 1225390 h 2369152"/>
                <a:gd name="connsiteX8" fmla="*/ 414951 w 2296406"/>
                <a:gd name="connsiteY8" fmla="*/ 2322212 h 2369152"/>
                <a:gd name="connsiteX9" fmla="*/ 293184 w 2296406"/>
                <a:gd name="connsiteY9" fmla="*/ 2052845 h 2369152"/>
                <a:gd name="connsiteX10" fmla="*/ 520411 w 2296406"/>
                <a:gd name="connsiteY10" fmla="*/ 767428 h 2369152"/>
                <a:gd name="connsiteX11" fmla="*/ 11167 w 2296406"/>
                <a:gd name="connsiteY11" fmla="*/ 5505 h 2369152"/>
                <a:gd name="connsiteX12" fmla="*/ 771719 w 2296406"/>
                <a:gd name="connsiteY12" fmla="*/ 578452 h 2369152"/>
                <a:gd name="connsiteX13" fmla="*/ 2041440 w 2296406"/>
                <a:gd name="connsiteY13" fmla="*/ 514597 h 2369152"/>
                <a:gd name="connsiteX14" fmla="*/ 2296406 w 2296406"/>
                <a:gd name="connsiteY14" fmla="*/ 662729 h 2369152"/>
                <a:gd name="connsiteX15" fmla="*/ 1124906 w 2296406"/>
                <a:gd name="connsiteY15" fmla="*/ 1004182 h 2369152"/>
                <a:gd name="connsiteX16" fmla="*/ 1676517 w 2296406"/>
                <a:gd name="connsiteY16" fmla="*/ 1608523 h 2369152"/>
                <a:gd name="connsiteX17" fmla="*/ 2094931 w 2296406"/>
                <a:gd name="connsiteY17" fmla="*/ 1557316 h 2369152"/>
                <a:gd name="connsiteX0" fmla="*/ 2279640 w 2296406"/>
                <a:gd name="connsiteY0" fmla="*/ 1747818 h 2354521"/>
                <a:gd name="connsiteX1" fmla="*/ 1838519 w 2296406"/>
                <a:gd name="connsiteY1" fmla="*/ 1873852 h 2354521"/>
                <a:gd name="connsiteX2" fmla="*/ 2009969 w 2296406"/>
                <a:gd name="connsiteY2" fmla="*/ 2121502 h 2354521"/>
                <a:gd name="connsiteX3" fmla="*/ 1733744 w 2296406"/>
                <a:gd name="connsiteY3" fmla="*/ 1988152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38519 w 2296406"/>
                <a:gd name="connsiteY1" fmla="*/ 1873852 h 2354521"/>
                <a:gd name="connsiteX2" fmla="*/ 2009969 w 2296406"/>
                <a:gd name="connsiteY2" fmla="*/ 2121502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2009969 w 2296406"/>
                <a:gd name="connsiteY2" fmla="*/ 2121502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1991681 w 2296406"/>
                <a:gd name="connsiteY2" fmla="*/ 2136133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2042887 w 2296406"/>
                <a:gd name="connsiteY2" fmla="*/ 2194655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1955104 w 2296406"/>
                <a:gd name="connsiteY2" fmla="*/ 2095900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1955104 w 2296406"/>
                <a:gd name="connsiteY2" fmla="*/ 2095900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16574 w 2296406"/>
                <a:gd name="connsiteY1" fmla="*/ 1851907 h 2354521"/>
                <a:gd name="connsiteX2" fmla="*/ 1955104 w 2296406"/>
                <a:gd name="connsiteY2" fmla="*/ 2095900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23889 w 2296406"/>
                <a:gd name="connsiteY1" fmla="*/ 1837277 h 2354521"/>
                <a:gd name="connsiteX2" fmla="*/ 1955104 w 2296406"/>
                <a:gd name="connsiteY2" fmla="*/ 2095900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  <a:gd name="connsiteX0" fmla="*/ 2279640 w 2296406"/>
                <a:gd name="connsiteY0" fmla="*/ 1747818 h 2354521"/>
                <a:gd name="connsiteX1" fmla="*/ 1827546 w 2296406"/>
                <a:gd name="connsiteY1" fmla="*/ 1826304 h 2354521"/>
                <a:gd name="connsiteX2" fmla="*/ 1955104 w 2296406"/>
                <a:gd name="connsiteY2" fmla="*/ 2095900 h 2354521"/>
                <a:gd name="connsiteX3" fmla="*/ 1682537 w 2296406"/>
                <a:gd name="connsiteY3" fmla="*/ 1962549 h 2354521"/>
                <a:gd name="connsiteX4" fmla="*/ 1528613 w 2296406"/>
                <a:gd name="connsiteY4" fmla="*/ 2354521 h 2354521"/>
                <a:gd name="connsiteX5" fmla="*/ 1380482 w 2296406"/>
                <a:gd name="connsiteY5" fmla="*/ 2120816 h 2354521"/>
                <a:gd name="connsiteX6" fmla="*/ 1495542 w 2296406"/>
                <a:gd name="connsiteY6" fmla="*/ 1788127 h 2354521"/>
                <a:gd name="connsiteX7" fmla="*/ 909489 w 2296406"/>
                <a:gd name="connsiteY7" fmla="*/ 1225390 h 2354521"/>
                <a:gd name="connsiteX8" fmla="*/ 414951 w 2296406"/>
                <a:gd name="connsiteY8" fmla="*/ 2322212 h 2354521"/>
                <a:gd name="connsiteX9" fmla="*/ 293184 w 2296406"/>
                <a:gd name="connsiteY9" fmla="*/ 2052845 h 2354521"/>
                <a:gd name="connsiteX10" fmla="*/ 520411 w 2296406"/>
                <a:gd name="connsiteY10" fmla="*/ 767428 h 2354521"/>
                <a:gd name="connsiteX11" fmla="*/ 11167 w 2296406"/>
                <a:gd name="connsiteY11" fmla="*/ 5505 h 2354521"/>
                <a:gd name="connsiteX12" fmla="*/ 771719 w 2296406"/>
                <a:gd name="connsiteY12" fmla="*/ 578452 h 2354521"/>
                <a:gd name="connsiteX13" fmla="*/ 2041440 w 2296406"/>
                <a:gd name="connsiteY13" fmla="*/ 514597 h 2354521"/>
                <a:gd name="connsiteX14" fmla="*/ 2296406 w 2296406"/>
                <a:gd name="connsiteY14" fmla="*/ 662729 h 2354521"/>
                <a:gd name="connsiteX15" fmla="*/ 1124906 w 2296406"/>
                <a:gd name="connsiteY15" fmla="*/ 1004182 h 2354521"/>
                <a:gd name="connsiteX16" fmla="*/ 1676517 w 2296406"/>
                <a:gd name="connsiteY16" fmla="*/ 1608523 h 2354521"/>
                <a:gd name="connsiteX17" fmla="*/ 2094931 w 2296406"/>
                <a:gd name="connsiteY17" fmla="*/ 1557316 h 2354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296406" h="2354521">
                  <a:moveTo>
                    <a:pt x="2279640" y="1747818"/>
                  </a:moveTo>
                  <a:lnTo>
                    <a:pt x="1827546" y="1826304"/>
                  </a:lnTo>
                  <a:cubicBezTo>
                    <a:pt x="1873723" y="1907635"/>
                    <a:pt x="1985737" y="2047488"/>
                    <a:pt x="1955104" y="2095900"/>
                  </a:cubicBezTo>
                  <a:cubicBezTo>
                    <a:pt x="1897166" y="2139232"/>
                    <a:pt x="1773393" y="2006999"/>
                    <a:pt x="1682537" y="1962549"/>
                  </a:cubicBezTo>
                  <a:lnTo>
                    <a:pt x="1528613" y="2354521"/>
                  </a:lnTo>
                  <a:lnTo>
                    <a:pt x="1380482" y="2120816"/>
                  </a:lnTo>
                  <a:lnTo>
                    <a:pt x="1495542" y="1788127"/>
                  </a:lnTo>
                  <a:lnTo>
                    <a:pt x="909489" y="1225390"/>
                  </a:lnTo>
                  <a:lnTo>
                    <a:pt x="414951" y="2322212"/>
                  </a:lnTo>
                  <a:lnTo>
                    <a:pt x="293184" y="2052845"/>
                  </a:lnTo>
                  <a:lnTo>
                    <a:pt x="520411" y="767428"/>
                  </a:lnTo>
                  <a:cubicBezTo>
                    <a:pt x="325060" y="542715"/>
                    <a:pt x="-71458" y="102202"/>
                    <a:pt x="11167" y="5505"/>
                  </a:cubicBezTo>
                  <a:cubicBezTo>
                    <a:pt x="111065" y="-52229"/>
                    <a:pt x="554777" y="358209"/>
                    <a:pt x="771719" y="578452"/>
                  </a:cubicBezTo>
                  <a:lnTo>
                    <a:pt x="2041440" y="514597"/>
                  </a:lnTo>
                  <a:lnTo>
                    <a:pt x="2296406" y="662729"/>
                  </a:lnTo>
                  <a:lnTo>
                    <a:pt x="1124906" y="1004182"/>
                  </a:lnTo>
                  <a:lnTo>
                    <a:pt x="1676517" y="1608523"/>
                  </a:lnTo>
                  <a:cubicBezTo>
                    <a:pt x="1795262" y="1589016"/>
                    <a:pt x="2094931" y="1557316"/>
                    <a:pt x="2094931" y="1557316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4" name="Block Arc 10">
              <a:extLst>
                <a:ext uri="{FF2B5EF4-FFF2-40B4-BE49-F238E27FC236}">
                  <a16:creationId xmlns:a16="http://schemas.microsoft.com/office/drawing/2014/main" id="{AB6D8565-5CD7-4E81-8FC9-BC5A64456C1F}"/>
                </a:ext>
              </a:extLst>
            </p:cNvPr>
            <p:cNvSpPr/>
            <p:nvPr/>
          </p:nvSpPr>
          <p:spPr>
            <a:xfrm>
              <a:off x="10959168" y="4745774"/>
              <a:ext cx="614525" cy="416246"/>
            </a:xfrm>
            <a:custGeom>
              <a:avLst/>
              <a:gdLst/>
              <a:ahLst/>
              <a:cxnLst/>
              <a:rect l="l" t="t" r="r" b="b"/>
              <a:pathLst>
                <a:path w="3219104" h="2180445">
                  <a:moveTo>
                    <a:pt x="631935" y="660566"/>
                  </a:moveTo>
                  <a:cubicBezTo>
                    <a:pt x="582229" y="660566"/>
                    <a:pt x="541935" y="700860"/>
                    <a:pt x="541935" y="750566"/>
                  </a:cubicBezTo>
                  <a:cubicBezTo>
                    <a:pt x="541935" y="800272"/>
                    <a:pt x="582229" y="840566"/>
                    <a:pt x="631935" y="840566"/>
                  </a:cubicBezTo>
                  <a:cubicBezTo>
                    <a:pt x="681641" y="840566"/>
                    <a:pt x="721935" y="800272"/>
                    <a:pt x="721935" y="750566"/>
                  </a:cubicBezTo>
                  <a:cubicBezTo>
                    <a:pt x="721935" y="700860"/>
                    <a:pt x="681641" y="660566"/>
                    <a:pt x="631935" y="660566"/>
                  </a:cubicBezTo>
                  <a:close/>
                  <a:moveTo>
                    <a:pt x="2920524" y="132986"/>
                  </a:moveTo>
                  <a:cubicBezTo>
                    <a:pt x="2884582" y="132986"/>
                    <a:pt x="2855445" y="171564"/>
                    <a:pt x="2855445" y="219152"/>
                  </a:cubicBezTo>
                  <a:cubicBezTo>
                    <a:pt x="2855445" y="266740"/>
                    <a:pt x="2884582" y="305318"/>
                    <a:pt x="2920524" y="305318"/>
                  </a:cubicBezTo>
                  <a:cubicBezTo>
                    <a:pt x="2956466" y="305318"/>
                    <a:pt x="2985603" y="266740"/>
                    <a:pt x="2985603" y="219152"/>
                  </a:cubicBezTo>
                  <a:cubicBezTo>
                    <a:pt x="2985603" y="171564"/>
                    <a:pt x="2956466" y="132986"/>
                    <a:pt x="2920524" y="132986"/>
                  </a:cubicBezTo>
                  <a:close/>
                  <a:moveTo>
                    <a:pt x="1840097" y="123357"/>
                  </a:moveTo>
                  <a:cubicBezTo>
                    <a:pt x="1690593" y="125267"/>
                    <a:pt x="1541569" y="163386"/>
                    <a:pt x="1407089" y="237534"/>
                  </a:cubicBezTo>
                  <a:lnTo>
                    <a:pt x="1442443" y="299445"/>
                  </a:lnTo>
                  <a:cubicBezTo>
                    <a:pt x="1690026" y="162934"/>
                    <a:pt x="1991162" y="159087"/>
                    <a:pt x="2242273" y="289227"/>
                  </a:cubicBezTo>
                  <a:lnTo>
                    <a:pt x="2275978" y="226435"/>
                  </a:lnTo>
                  <a:cubicBezTo>
                    <a:pt x="2139582" y="155746"/>
                    <a:pt x="1989600" y="121447"/>
                    <a:pt x="1840097" y="123357"/>
                  </a:cubicBezTo>
                  <a:close/>
                  <a:moveTo>
                    <a:pt x="1808744" y="1233"/>
                  </a:moveTo>
                  <a:cubicBezTo>
                    <a:pt x="2156106" y="-14520"/>
                    <a:pt x="2554236" y="122009"/>
                    <a:pt x="2727916" y="332053"/>
                  </a:cubicBezTo>
                  <a:lnTo>
                    <a:pt x="2797407" y="426906"/>
                  </a:lnTo>
                  <a:cubicBezTo>
                    <a:pt x="2816730" y="407744"/>
                    <a:pt x="2822914" y="396798"/>
                    <a:pt x="2848347" y="374270"/>
                  </a:cubicBezTo>
                  <a:cubicBezTo>
                    <a:pt x="2789714" y="335227"/>
                    <a:pt x="2770554" y="301522"/>
                    <a:pt x="2770554" y="211287"/>
                  </a:cubicBezTo>
                  <a:cubicBezTo>
                    <a:pt x="2770554" y="109060"/>
                    <a:pt x="2826850" y="34523"/>
                    <a:pt x="2918697" y="33333"/>
                  </a:cubicBezTo>
                  <a:cubicBezTo>
                    <a:pt x="3010544" y="32143"/>
                    <a:pt x="3068737" y="122977"/>
                    <a:pt x="3064459" y="218431"/>
                  </a:cubicBezTo>
                  <a:cubicBezTo>
                    <a:pt x="3062319" y="266188"/>
                    <a:pt x="3063213" y="242475"/>
                    <a:pt x="3054577" y="285936"/>
                  </a:cubicBezTo>
                  <a:cubicBezTo>
                    <a:pt x="3088600" y="260795"/>
                    <a:pt x="3146396" y="297212"/>
                    <a:pt x="3198377" y="27802"/>
                  </a:cubicBezTo>
                  <a:cubicBezTo>
                    <a:pt x="3270974" y="270322"/>
                    <a:pt x="3142267" y="378871"/>
                    <a:pt x="2977023" y="405424"/>
                  </a:cubicBezTo>
                  <a:cubicBezTo>
                    <a:pt x="2937650" y="455263"/>
                    <a:pt x="2906651" y="507366"/>
                    <a:pt x="2854455" y="531728"/>
                  </a:cubicBezTo>
                  <a:cubicBezTo>
                    <a:pt x="2854593" y="531917"/>
                    <a:pt x="2854687" y="532126"/>
                    <a:pt x="2854781" y="532336"/>
                  </a:cubicBezTo>
                  <a:lnTo>
                    <a:pt x="2914835" y="719911"/>
                  </a:lnTo>
                  <a:cubicBezTo>
                    <a:pt x="2982387" y="1030651"/>
                    <a:pt x="2875068" y="1334999"/>
                    <a:pt x="2751965" y="1458417"/>
                  </a:cubicBezTo>
                  <a:cubicBezTo>
                    <a:pt x="2718119" y="1752479"/>
                    <a:pt x="2636178" y="1904762"/>
                    <a:pt x="2564924" y="2133185"/>
                  </a:cubicBezTo>
                  <a:cubicBezTo>
                    <a:pt x="2548001" y="2174319"/>
                    <a:pt x="2290597" y="2162941"/>
                    <a:pt x="2284362" y="2130560"/>
                  </a:cubicBezTo>
                  <a:cubicBezTo>
                    <a:pt x="2253189" y="1989654"/>
                    <a:pt x="2205984" y="1832997"/>
                    <a:pt x="2190842" y="1681589"/>
                  </a:cubicBezTo>
                  <a:cubicBezTo>
                    <a:pt x="1937891" y="1727975"/>
                    <a:pt x="1628829" y="1727099"/>
                    <a:pt x="1429318" y="1710471"/>
                  </a:cubicBezTo>
                  <a:cubicBezTo>
                    <a:pt x="1387456" y="1891634"/>
                    <a:pt x="1268107" y="2057044"/>
                    <a:pt x="1143413" y="2180445"/>
                  </a:cubicBezTo>
                  <a:lnTo>
                    <a:pt x="943012" y="2180445"/>
                  </a:lnTo>
                  <a:cubicBezTo>
                    <a:pt x="894916" y="2170818"/>
                    <a:pt x="902932" y="1825120"/>
                    <a:pt x="910948" y="1650083"/>
                  </a:cubicBezTo>
                  <a:cubicBezTo>
                    <a:pt x="600994" y="1508303"/>
                    <a:pt x="-80369" y="1319263"/>
                    <a:pt x="7807" y="838786"/>
                  </a:cubicBezTo>
                  <a:cubicBezTo>
                    <a:pt x="13151" y="796777"/>
                    <a:pt x="184160" y="802028"/>
                    <a:pt x="275009" y="799402"/>
                  </a:cubicBezTo>
                  <a:cubicBezTo>
                    <a:pt x="369419" y="659373"/>
                    <a:pt x="418407" y="582356"/>
                    <a:pt x="555570" y="465957"/>
                  </a:cubicBezTo>
                  <a:cubicBezTo>
                    <a:pt x="547554" y="374062"/>
                    <a:pt x="496786" y="206026"/>
                    <a:pt x="531522" y="190273"/>
                  </a:cubicBezTo>
                  <a:cubicBezTo>
                    <a:pt x="764877" y="64246"/>
                    <a:pt x="803177" y="250661"/>
                    <a:pt x="924308" y="355683"/>
                  </a:cubicBezTo>
                  <a:cubicBezTo>
                    <a:pt x="1130053" y="143013"/>
                    <a:pt x="1554903" y="11735"/>
                    <a:pt x="1808744" y="123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5" name="Freeform 55">
              <a:extLst>
                <a:ext uri="{FF2B5EF4-FFF2-40B4-BE49-F238E27FC236}">
                  <a16:creationId xmlns:a16="http://schemas.microsoft.com/office/drawing/2014/main" id="{5D7F0517-B42C-4CDE-AD22-2C7604DDD295}"/>
                </a:ext>
              </a:extLst>
            </p:cNvPr>
            <p:cNvSpPr/>
            <p:nvPr/>
          </p:nvSpPr>
          <p:spPr>
            <a:xfrm>
              <a:off x="4423300" y="2468550"/>
              <a:ext cx="316162" cy="774705"/>
            </a:xfrm>
            <a:custGeom>
              <a:avLst/>
              <a:gdLst/>
              <a:ahLst/>
              <a:cxnLst/>
              <a:rect l="l" t="t" r="r" b="b"/>
              <a:pathLst>
                <a:path w="1060423" h="2598393">
                  <a:moveTo>
                    <a:pt x="511607" y="1989888"/>
                  </a:moveTo>
                  <a:cubicBezTo>
                    <a:pt x="421916" y="2038892"/>
                    <a:pt x="392123" y="2248491"/>
                    <a:pt x="577615" y="2379095"/>
                  </a:cubicBezTo>
                  <a:cubicBezTo>
                    <a:pt x="531205" y="2257454"/>
                    <a:pt x="562054" y="2197447"/>
                    <a:pt x="592034" y="2136572"/>
                  </a:cubicBezTo>
                  <a:cubicBezTo>
                    <a:pt x="592534" y="2167519"/>
                    <a:pt x="560915" y="2234057"/>
                    <a:pt x="638675" y="2272816"/>
                  </a:cubicBezTo>
                  <a:cubicBezTo>
                    <a:pt x="602283" y="2156226"/>
                    <a:pt x="756001" y="2119500"/>
                    <a:pt x="594605" y="1990756"/>
                  </a:cubicBezTo>
                  <a:cubicBezTo>
                    <a:pt x="828052" y="2024484"/>
                    <a:pt x="759407" y="2143283"/>
                    <a:pt x="814896" y="2262952"/>
                  </a:cubicBezTo>
                  <a:cubicBezTo>
                    <a:pt x="774295" y="2270013"/>
                    <a:pt x="715464" y="2161619"/>
                    <a:pt x="728685" y="2212952"/>
                  </a:cubicBezTo>
                  <a:cubicBezTo>
                    <a:pt x="798068" y="2415798"/>
                    <a:pt x="590532" y="2421590"/>
                    <a:pt x="656442" y="2598393"/>
                  </a:cubicBezTo>
                  <a:cubicBezTo>
                    <a:pt x="451592" y="2586815"/>
                    <a:pt x="511509" y="2396411"/>
                    <a:pt x="415171" y="2350110"/>
                  </a:cubicBezTo>
                  <a:cubicBezTo>
                    <a:pt x="389023" y="2345435"/>
                    <a:pt x="357666" y="2366802"/>
                    <a:pt x="415723" y="2461957"/>
                  </a:cubicBezTo>
                  <a:cubicBezTo>
                    <a:pt x="77590" y="2209980"/>
                    <a:pt x="314998" y="2004011"/>
                    <a:pt x="511607" y="1989888"/>
                  </a:cubicBezTo>
                  <a:close/>
                  <a:moveTo>
                    <a:pt x="344786" y="1884983"/>
                  </a:moveTo>
                  <a:lnTo>
                    <a:pt x="722598" y="1884983"/>
                  </a:lnTo>
                  <a:cubicBezTo>
                    <a:pt x="716460" y="1906965"/>
                    <a:pt x="711917" y="1928321"/>
                    <a:pt x="707988" y="1948728"/>
                  </a:cubicBezTo>
                  <a:lnTo>
                    <a:pt x="357819" y="1948059"/>
                  </a:lnTo>
                  <a:close/>
                  <a:moveTo>
                    <a:pt x="530212" y="651224"/>
                  </a:moveTo>
                  <a:cubicBezTo>
                    <a:pt x="585486" y="651224"/>
                    <a:pt x="630294" y="696033"/>
                    <a:pt x="630294" y="751307"/>
                  </a:cubicBezTo>
                  <a:cubicBezTo>
                    <a:pt x="630294" y="806581"/>
                    <a:pt x="585486" y="851389"/>
                    <a:pt x="530212" y="851389"/>
                  </a:cubicBezTo>
                  <a:cubicBezTo>
                    <a:pt x="474938" y="851389"/>
                    <a:pt x="430129" y="806581"/>
                    <a:pt x="430129" y="751307"/>
                  </a:cubicBezTo>
                  <a:cubicBezTo>
                    <a:pt x="430129" y="696033"/>
                    <a:pt x="474938" y="651224"/>
                    <a:pt x="530212" y="651224"/>
                  </a:cubicBezTo>
                  <a:close/>
                  <a:moveTo>
                    <a:pt x="530212" y="551141"/>
                  </a:moveTo>
                  <a:cubicBezTo>
                    <a:pt x="419664" y="551141"/>
                    <a:pt x="330046" y="640759"/>
                    <a:pt x="330046" y="751307"/>
                  </a:cubicBezTo>
                  <a:cubicBezTo>
                    <a:pt x="330046" y="861855"/>
                    <a:pt x="419664" y="951472"/>
                    <a:pt x="530212" y="951472"/>
                  </a:cubicBezTo>
                  <a:cubicBezTo>
                    <a:pt x="640760" y="951472"/>
                    <a:pt x="730377" y="861855"/>
                    <a:pt x="730377" y="751307"/>
                  </a:cubicBezTo>
                  <a:cubicBezTo>
                    <a:pt x="730377" y="640759"/>
                    <a:pt x="640760" y="551141"/>
                    <a:pt x="530212" y="551141"/>
                  </a:cubicBezTo>
                  <a:close/>
                  <a:moveTo>
                    <a:pt x="286245" y="353827"/>
                  </a:moveTo>
                  <a:cubicBezTo>
                    <a:pt x="438132" y="439406"/>
                    <a:pt x="623290" y="440561"/>
                    <a:pt x="776100" y="356932"/>
                  </a:cubicBezTo>
                  <a:cubicBezTo>
                    <a:pt x="941305" y="720175"/>
                    <a:pt x="898096" y="1115325"/>
                    <a:pt x="825241" y="1447764"/>
                  </a:cubicBezTo>
                  <a:lnTo>
                    <a:pt x="1060423" y="1673413"/>
                  </a:lnTo>
                  <a:lnTo>
                    <a:pt x="1021935" y="1978110"/>
                  </a:lnTo>
                  <a:lnTo>
                    <a:pt x="745125" y="1786699"/>
                  </a:lnTo>
                  <a:lnTo>
                    <a:pt x="734250" y="1834148"/>
                  </a:lnTo>
                  <a:lnTo>
                    <a:pt x="332991" y="1834148"/>
                  </a:lnTo>
                  <a:cubicBezTo>
                    <a:pt x="330005" y="1820736"/>
                    <a:pt x="326662" y="1807037"/>
                    <a:pt x="323192" y="1793020"/>
                  </a:cubicBezTo>
                  <a:lnTo>
                    <a:pt x="38489" y="1989888"/>
                  </a:lnTo>
                  <a:lnTo>
                    <a:pt x="0" y="1685191"/>
                  </a:lnTo>
                  <a:lnTo>
                    <a:pt x="237343" y="1457469"/>
                  </a:lnTo>
                  <a:lnTo>
                    <a:pt x="238009" y="1459571"/>
                  </a:lnTo>
                  <a:lnTo>
                    <a:pt x="242012" y="1446515"/>
                  </a:lnTo>
                  <a:cubicBezTo>
                    <a:pt x="171205" y="1115067"/>
                    <a:pt x="127758" y="714059"/>
                    <a:pt x="286245" y="353827"/>
                  </a:cubicBezTo>
                  <a:close/>
                  <a:moveTo>
                    <a:pt x="527942" y="0"/>
                  </a:moveTo>
                  <a:cubicBezTo>
                    <a:pt x="622760" y="95693"/>
                    <a:pt x="695048" y="196745"/>
                    <a:pt x="748164" y="301374"/>
                  </a:cubicBezTo>
                  <a:cubicBezTo>
                    <a:pt x="612692" y="376844"/>
                    <a:pt x="447588" y="375495"/>
                    <a:pt x="312997" y="298024"/>
                  </a:cubicBezTo>
                  <a:cubicBezTo>
                    <a:pt x="364591" y="193505"/>
                    <a:pt x="435080" y="93397"/>
                    <a:pt x="52794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6" name="Round Same Side Corner Rectangle 36">
              <a:extLst>
                <a:ext uri="{FF2B5EF4-FFF2-40B4-BE49-F238E27FC236}">
                  <a16:creationId xmlns:a16="http://schemas.microsoft.com/office/drawing/2014/main" id="{1B996665-B4FF-4F1B-86FA-3DCCD3C71A57}"/>
                </a:ext>
              </a:extLst>
            </p:cNvPr>
            <p:cNvSpPr/>
            <p:nvPr/>
          </p:nvSpPr>
          <p:spPr>
            <a:xfrm>
              <a:off x="9209300" y="2626898"/>
              <a:ext cx="579306" cy="458009"/>
            </a:xfrm>
            <a:custGeom>
              <a:avLst/>
              <a:gdLst/>
              <a:ahLst/>
              <a:cxnLst/>
              <a:rect l="l" t="t" r="r" b="b"/>
              <a:pathLst>
                <a:path w="3219104" h="2545072">
                  <a:moveTo>
                    <a:pt x="2779672" y="457200"/>
                  </a:moveTo>
                  <a:lnTo>
                    <a:pt x="2975888" y="457200"/>
                  </a:lnTo>
                  <a:cubicBezTo>
                    <a:pt x="3110212" y="457200"/>
                    <a:pt x="3219104" y="566092"/>
                    <a:pt x="3219104" y="700416"/>
                  </a:cubicBezTo>
                  <a:lnTo>
                    <a:pt x="3219104" y="2301856"/>
                  </a:lnTo>
                  <a:cubicBezTo>
                    <a:pt x="3219104" y="2436180"/>
                    <a:pt x="3110212" y="2545072"/>
                    <a:pt x="2975888" y="2545072"/>
                  </a:cubicBezTo>
                  <a:lnTo>
                    <a:pt x="2779672" y="2545072"/>
                  </a:lnTo>
                  <a:close/>
                  <a:moveTo>
                    <a:pt x="243216" y="457200"/>
                  </a:moveTo>
                  <a:lnTo>
                    <a:pt x="439432" y="457200"/>
                  </a:lnTo>
                  <a:lnTo>
                    <a:pt x="439432" y="2545072"/>
                  </a:lnTo>
                  <a:lnTo>
                    <a:pt x="243216" y="2545072"/>
                  </a:lnTo>
                  <a:cubicBezTo>
                    <a:pt x="108892" y="2545072"/>
                    <a:pt x="0" y="2436180"/>
                    <a:pt x="0" y="2301856"/>
                  </a:cubicBezTo>
                  <a:lnTo>
                    <a:pt x="0" y="700416"/>
                  </a:lnTo>
                  <a:cubicBezTo>
                    <a:pt x="0" y="566092"/>
                    <a:pt x="108892" y="457200"/>
                    <a:pt x="243216" y="457200"/>
                  </a:cubicBezTo>
                  <a:close/>
                  <a:moveTo>
                    <a:pt x="1428476" y="174246"/>
                  </a:moveTo>
                  <a:cubicBezTo>
                    <a:pt x="1372210" y="174246"/>
                    <a:pt x="1326598" y="219858"/>
                    <a:pt x="1326598" y="276124"/>
                  </a:cubicBezTo>
                  <a:lnTo>
                    <a:pt x="1326598" y="457200"/>
                  </a:lnTo>
                  <a:lnTo>
                    <a:pt x="1892506" y="457200"/>
                  </a:lnTo>
                  <a:lnTo>
                    <a:pt x="1892506" y="276124"/>
                  </a:lnTo>
                  <a:cubicBezTo>
                    <a:pt x="1892506" y="219858"/>
                    <a:pt x="1846894" y="174246"/>
                    <a:pt x="1790628" y="174246"/>
                  </a:cubicBezTo>
                  <a:close/>
                  <a:moveTo>
                    <a:pt x="1285704" y="0"/>
                  </a:moveTo>
                  <a:lnTo>
                    <a:pt x="1933400" y="0"/>
                  </a:lnTo>
                  <a:cubicBezTo>
                    <a:pt x="2007048" y="0"/>
                    <a:pt x="2066752" y="59704"/>
                    <a:pt x="2066752" y="133352"/>
                  </a:cubicBezTo>
                  <a:lnTo>
                    <a:pt x="2066752" y="457200"/>
                  </a:lnTo>
                  <a:lnTo>
                    <a:pt x="2599672" y="457200"/>
                  </a:lnTo>
                  <a:lnTo>
                    <a:pt x="2599672" y="2545072"/>
                  </a:lnTo>
                  <a:lnTo>
                    <a:pt x="619432" y="2545072"/>
                  </a:lnTo>
                  <a:lnTo>
                    <a:pt x="619432" y="457200"/>
                  </a:lnTo>
                  <a:lnTo>
                    <a:pt x="1152352" y="457200"/>
                  </a:lnTo>
                  <a:lnTo>
                    <a:pt x="1152352" y="133352"/>
                  </a:lnTo>
                  <a:cubicBezTo>
                    <a:pt x="1152352" y="59704"/>
                    <a:pt x="1212056" y="0"/>
                    <a:pt x="12857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7" name="Oval 21">
              <a:extLst>
                <a:ext uri="{FF2B5EF4-FFF2-40B4-BE49-F238E27FC236}">
                  <a16:creationId xmlns:a16="http://schemas.microsoft.com/office/drawing/2014/main" id="{EE09E24E-C184-47F0-B9B1-9FAC2A19E13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052100" y="4713438"/>
              <a:ext cx="476931" cy="480914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8" name="Oval 32">
              <a:extLst>
                <a:ext uri="{FF2B5EF4-FFF2-40B4-BE49-F238E27FC236}">
                  <a16:creationId xmlns:a16="http://schemas.microsoft.com/office/drawing/2014/main" id="{E2F971C3-0228-448B-A231-411FCAE5C986}"/>
                </a:ext>
              </a:extLst>
            </p:cNvPr>
            <p:cNvSpPr/>
            <p:nvPr/>
          </p:nvSpPr>
          <p:spPr>
            <a:xfrm>
              <a:off x="9307908" y="4680733"/>
              <a:ext cx="454128" cy="546324"/>
            </a:xfrm>
            <a:custGeom>
              <a:avLst/>
              <a:gdLst/>
              <a:ahLst/>
              <a:cxnLst/>
              <a:rect l="l" t="t" r="r" b="b"/>
              <a:pathLst>
                <a:path w="2671236" h="3213546">
                  <a:moveTo>
                    <a:pt x="1336943" y="151152"/>
                  </a:moveTo>
                  <a:cubicBezTo>
                    <a:pt x="1223677" y="151152"/>
                    <a:pt x="1131857" y="242973"/>
                    <a:pt x="1131857" y="356239"/>
                  </a:cubicBezTo>
                  <a:cubicBezTo>
                    <a:pt x="1131857" y="469506"/>
                    <a:pt x="1223677" y="561326"/>
                    <a:pt x="1336943" y="561326"/>
                  </a:cubicBezTo>
                  <a:cubicBezTo>
                    <a:pt x="1450210" y="561326"/>
                    <a:pt x="1542030" y="469506"/>
                    <a:pt x="1542030" y="356239"/>
                  </a:cubicBezTo>
                  <a:cubicBezTo>
                    <a:pt x="1542030" y="242973"/>
                    <a:pt x="1450210" y="151152"/>
                    <a:pt x="1336943" y="151152"/>
                  </a:cubicBezTo>
                  <a:close/>
                  <a:moveTo>
                    <a:pt x="1336943" y="0"/>
                  </a:moveTo>
                  <a:cubicBezTo>
                    <a:pt x="1533689" y="0"/>
                    <a:pt x="1693182" y="159493"/>
                    <a:pt x="1693182" y="356239"/>
                  </a:cubicBezTo>
                  <a:cubicBezTo>
                    <a:pt x="1693182" y="499348"/>
                    <a:pt x="1608797" y="622748"/>
                    <a:pt x="1486649" y="678491"/>
                  </a:cubicBezTo>
                  <a:lnTo>
                    <a:pt x="1504985" y="861628"/>
                  </a:lnTo>
                  <a:lnTo>
                    <a:pt x="2050955" y="861628"/>
                  </a:lnTo>
                  <a:cubicBezTo>
                    <a:pt x="2073924" y="808095"/>
                    <a:pt x="2127168" y="770742"/>
                    <a:pt x="2189136" y="770742"/>
                  </a:cubicBezTo>
                  <a:cubicBezTo>
                    <a:pt x="2272476" y="770742"/>
                    <a:pt x="2340037" y="838303"/>
                    <a:pt x="2340037" y="921643"/>
                  </a:cubicBezTo>
                  <a:cubicBezTo>
                    <a:pt x="2340037" y="1004983"/>
                    <a:pt x="2272476" y="1072544"/>
                    <a:pt x="2189136" y="1072544"/>
                  </a:cubicBezTo>
                  <a:cubicBezTo>
                    <a:pt x="2127168" y="1072544"/>
                    <a:pt x="2073924" y="1035191"/>
                    <a:pt x="2050955" y="981658"/>
                  </a:cubicBezTo>
                  <a:lnTo>
                    <a:pt x="1517002" y="981658"/>
                  </a:lnTo>
                  <a:lnTo>
                    <a:pt x="1678124" y="2590970"/>
                  </a:lnTo>
                  <a:cubicBezTo>
                    <a:pt x="2063444" y="2451708"/>
                    <a:pt x="2360829" y="2287813"/>
                    <a:pt x="2381761" y="1860600"/>
                  </a:cubicBezTo>
                  <a:cubicBezTo>
                    <a:pt x="2329006" y="1862811"/>
                    <a:pt x="2276981" y="1871755"/>
                    <a:pt x="2228094" y="1886075"/>
                  </a:cubicBezTo>
                  <a:cubicBezTo>
                    <a:pt x="2324645" y="1771974"/>
                    <a:pt x="2415523" y="1665436"/>
                    <a:pt x="2449665" y="1504055"/>
                  </a:cubicBezTo>
                  <a:cubicBezTo>
                    <a:pt x="2485699" y="1663545"/>
                    <a:pt x="2574685" y="1764408"/>
                    <a:pt x="2671236" y="1886075"/>
                  </a:cubicBezTo>
                  <a:cubicBezTo>
                    <a:pt x="2622475" y="1872164"/>
                    <a:pt x="2568855" y="1862858"/>
                    <a:pt x="2513341" y="1860541"/>
                  </a:cubicBezTo>
                  <a:cubicBezTo>
                    <a:pt x="2486075" y="2436981"/>
                    <a:pt x="2151724" y="2992040"/>
                    <a:pt x="1522375" y="3040581"/>
                  </a:cubicBezTo>
                  <a:cubicBezTo>
                    <a:pt x="1427529" y="3119259"/>
                    <a:pt x="1392747" y="3155891"/>
                    <a:pt x="1336943" y="3213546"/>
                  </a:cubicBezTo>
                  <a:cubicBezTo>
                    <a:pt x="1284048" y="3153728"/>
                    <a:pt x="1252174" y="3120936"/>
                    <a:pt x="1157234" y="3046101"/>
                  </a:cubicBezTo>
                  <a:cubicBezTo>
                    <a:pt x="592479" y="2980043"/>
                    <a:pt x="187829" y="2438320"/>
                    <a:pt x="160409" y="1860193"/>
                  </a:cubicBezTo>
                  <a:cubicBezTo>
                    <a:pt x="105366" y="1862056"/>
                    <a:pt x="50978" y="1871143"/>
                    <a:pt x="0" y="1886075"/>
                  </a:cubicBezTo>
                  <a:cubicBezTo>
                    <a:pt x="96552" y="1771974"/>
                    <a:pt x="187429" y="1665436"/>
                    <a:pt x="221571" y="1504055"/>
                  </a:cubicBezTo>
                  <a:cubicBezTo>
                    <a:pt x="257605" y="1663545"/>
                    <a:pt x="346591" y="1764408"/>
                    <a:pt x="443143" y="1886075"/>
                  </a:cubicBezTo>
                  <a:cubicBezTo>
                    <a:pt x="396276" y="1872705"/>
                    <a:pt x="344922" y="1863589"/>
                    <a:pt x="291687" y="1860996"/>
                  </a:cubicBezTo>
                  <a:cubicBezTo>
                    <a:pt x="313360" y="2289054"/>
                    <a:pt x="617325" y="2454996"/>
                    <a:pt x="1001768" y="2593980"/>
                  </a:cubicBezTo>
                  <a:lnTo>
                    <a:pt x="1157883" y="981658"/>
                  </a:lnTo>
                  <a:lnTo>
                    <a:pt x="666108" y="981658"/>
                  </a:lnTo>
                  <a:cubicBezTo>
                    <a:pt x="643139" y="1035191"/>
                    <a:pt x="589896" y="1072543"/>
                    <a:pt x="527928" y="1072543"/>
                  </a:cubicBezTo>
                  <a:cubicBezTo>
                    <a:pt x="444588" y="1072543"/>
                    <a:pt x="377027" y="1004982"/>
                    <a:pt x="377027" y="921642"/>
                  </a:cubicBezTo>
                  <a:cubicBezTo>
                    <a:pt x="377027" y="838302"/>
                    <a:pt x="444588" y="770741"/>
                    <a:pt x="527928" y="770741"/>
                  </a:cubicBezTo>
                  <a:cubicBezTo>
                    <a:pt x="589896" y="770741"/>
                    <a:pt x="643141" y="808095"/>
                    <a:pt x="666110" y="861628"/>
                  </a:cubicBezTo>
                  <a:lnTo>
                    <a:pt x="1169505" y="861628"/>
                  </a:lnTo>
                  <a:lnTo>
                    <a:pt x="1187237" y="678491"/>
                  </a:lnTo>
                  <a:cubicBezTo>
                    <a:pt x="1065090" y="622748"/>
                    <a:pt x="980704" y="499348"/>
                    <a:pt x="980704" y="356239"/>
                  </a:cubicBezTo>
                  <a:cubicBezTo>
                    <a:pt x="980704" y="159493"/>
                    <a:pt x="1140198" y="0"/>
                    <a:pt x="13369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</p:spTree>
    <p:extLst>
      <p:ext uri="{BB962C8B-B14F-4D97-AF65-F5344CB8AC3E}">
        <p14:creationId xmlns:p14="http://schemas.microsoft.com/office/powerpoint/2010/main" val="4158048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455064" y="-21983"/>
            <a:ext cx="8679656" cy="542925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8853C9C-65B4-4732-BCD6-AD8EF421077E}"/>
              </a:ext>
            </a:extLst>
          </p:cNvPr>
          <p:cNvGrpSpPr/>
          <p:nvPr/>
        </p:nvGrpSpPr>
        <p:grpSpPr>
          <a:xfrm>
            <a:off x="6404172" y="1666817"/>
            <a:ext cx="2284764" cy="666718"/>
            <a:chOff x="2113657" y="4283314"/>
            <a:chExt cx="3647460" cy="88895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B1F5CC0-82B6-42F6-843E-261B6B599197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36A9ABE-DDA4-4752-801C-37B639C929D9}"/>
                </a:ext>
              </a:extLst>
            </p:cNvPr>
            <p:cNvSpPr txBox="1"/>
            <p:nvPr/>
          </p:nvSpPr>
          <p:spPr>
            <a:xfrm>
              <a:off x="2113659" y="4283314"/>
              <a:ext cx="3647458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9CBD197-1431-4287-BDE5-A57A1C4B988A}"/>
              </a:ext>
            </a:extLst>
          </p:cNvPr>
          <p:cNvGrpSpPr/>
          <p:nvPr/>
        </p:nvGrpSpPr>
        <p:grpSpPr>
          <a:xfrm>
            <a:off x="6404172" y="2703394"/>
            <a:ext cx="2284764" cy="666718"/>
            <a:chOff x="2113657" y="4283314"/>
            <a:chExt cx="3647460" cy="888957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FD0258A-AA0C-4788-B090-CEA42BD31AB1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691C3B9-E49C-4F86-B49C-61B01305BA4E}"/>
                </a:ext>
              </a:extLst>
            </p:cNvPr>
            <p:cNvSpPr txBox="1"/>
            <p:nvPr/>
          </p:nvSpPr>
          <p:spPr>
            <a:xfrm>
              <a:off x="2113659" y="4283314"/>
              <a:ext cx="3647458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42CA898-076B-4587-8F31-CFF6D37C0ADA}"/>
              </a:ext>
            </a:extLst>
          </p:cNvPr>
          <p:cNvGrpSpPr/>
          <p:nvPr/>
        </p:nvGrpSpPr>
        <p:grpSpPr>
          <a:xfrm>
            <a:off x="6404172" y="3739970"/>
            <a:ext cx="2284764" cy="666718"/>
            <a:chOff x="2113657" y="4283314"/>
            <a:chExt cx="3647460" cy="888957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C27BCAD-57A2-42AC-979D-E55FDA61A012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AC94CF7-7F32-45FA-9505-126341C56203}"/>
                </a:ext>
              </a:extLst>
            </p:cNvPr>
            <p:cNvSpPr txBox="1"/>
            <p:nvPr/>
          </p:nvSpPr>
          <p:spPr>
            <a:xfrm>
              <a:off x="2113659" y="4283314"/>
              <a:ext cx="3647458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7BCB261-7182-47A0-93F7-E727EBD0C7B3}"/>
              </a:ext>
            </a:extLst>
          </p:cNvPr>
          <p:cNvGrpSpPr/>
          <p:nvPr/>
        </p:nvGrpSpPr>
        <p:grpSpPr>
          <a:xfrm>
            <a:off x="455064" y="1666817"/>
            <a:ext cx="2284765" cy="666718"/>
            <a:chOff x="2113657" y="4283314"/>
            <a:chExt cx="3647460" cy="888957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56B45D3-E966-4847-9C42-4246EBCA537F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5DBFEDD-40A3-4B1F-AB64-A1C7DFAF9713}"/>
                </a:ext>
              </a:extLst>
            </p:cNvPr>
            <p:cNvSpPr txBox="1"/>
            <p:nvPr/>
          </p:nvSpPr>
          <p:spPr>
            <a:xfrm>
              <a:off x="2113659" y="4283314"/>
              <a:ext cx="3647458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3721617D-9919-4012-9E92-DE60F53FAD0C}"/>
              </a:ext>
            </a:extLst>
          </p:cNvPr>
          <p:cNvGrpSpPr/>
          <p:nvPr/>
        </p:nvGrpSpPr>
        <p:grpSpPr>
          <a:xfrm>
            <a:off x="455064" y="2703394"/>
            <a:ext cx="2284765" cy="666718"/>
            <a:chOff x="2113657" y="4283314"/>
            <a:chExt cx="3647460" cy="888957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FD8D8B2-8B2E-4E47-97AB-6DF3BC8AD804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D379FFC-8245-4C94-A0E1-3F68ECE10940}"/>
                </a:ext>
              </a:extLst>
            </p:cNvPr>
            <p:cNvSpPr txBox="1"/>
            <p:nvPr/>
          </p:nvSpPr>
          <p:spPr>
            <a:xfrm>
              <a:off x="2113659" y="4283314"/>
              <a:ext cx="3647458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A00DC88-379A-45EB-806B-57D03443E23D}"/>
              </a:ext>
            </a:extLst>
          </p:cNvPr>
          <p:cNvGrpSpPr/>
          <p:nvPr/>
        </p:nvGrpSpPr>
        <p:grpSpPr>
          <a:xfrm>
            <a:off x="455064" y="3739970"/>
            <a:ext cx="2284765" cy="666718"/>
            <a:chOff x="2113657" y="4283314"/>
            <a:chExt cx="3647460" cy="888957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69D39D2-3514-4DE3-86CE-301FBF748458}"/>
                </a:ext>
              </a:extLst>
            </p:cNvPr>
            <p:cNvSpPr txBox="1"/>
            <p:nvPr/>
          </p:nvSpPr>
          <p:spPr>
            <a:xfrm>
              <a:off x="2113657" y="4495163"/>
              <a:ext cx="3647455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D1CDC86-0D75-4D4D-AD38-3D0C20EDF1F8}"/>
                </a:ext>
              </a:extLst>
            </p:cNvPr>
            <p:cNvSpPr txBox="1"/>
            <p:nvPr/>
          </p:nvSpPr>
          <p:spPr>
            <a:xfrm>
              <a:off x="2113659" y="4283314"/>
              <a:ext cx="3647458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283B061F-DC80-4165-A6CF-5DB3470E1BA1}"/>
              </a:ext>
            </a:extLst>
          </p:cNvPr>
          <p:cNvSpPr txBox="1"/>
          <p:nvPr/>
        </p:nvSpPr>
        <p:spPr>
          <a:xfrm>
            <a:off x="3727462" y="4521992"/>
            <a:ext cx="17347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7D5100"/>
                </a:solidFill>
                <a:cs typeface="Arial" pitchFamily="34" charset="0"/>
              </a:rPr>
              <a:t>Industrial automation</a:t>
            </a:r>
            <a:endParaRPr lang="ko-KR" altLang="en-US" sz="1200" b="1" dirty="0">
              <a:solidFill>
                <a:srgbClr val="7D51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2" name="Conector angular 31"/>
          <p:cNvCxnSpPr/>
          <p:nvPr/>
        </p:nvCxnSpPr>
        <p:spPr>
          <a:xfrm>
            <a:off x="2886075" y="1770693"/>
            <a:ext cx="841388" cy="429583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 angular 34"/>
          <p:cNvCxnSpPr/>
          <p:nvPr/>
        </p:nvCxnSpPr>
        <p:spPr>
          <a:xfrm rot="10800000" flipV="1">
            <a:off x="5248275" y="1770692"/>
            <a:ext cx="962025" cy="420058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ector recto de flecha 36"/>
          <p:cNvCxnSpPr/>
          <p:nvPr/>
        </p:nvCxnSpPr>
        <p:spPr>
          <a:xfrm>
            <a:off x="2786569" y="2703394"/>
            <a:ext cx="1194881" cy="4012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ector recto de flecha 38"/>
          <p:cNvCxnSpPr/>
          <p:nvPr/>
        </p:nvCxnSpPr>
        <p:spPr>
          <a:xfrm flipH="1">
            <a:off x="4981575" y="2703395"/>
            <a:ext cx="933450" cy="4065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ector recto de flecha 48"/>
          <p:cNvCxnSpPr/>
          <p:nvPr/>
        </p:nvCxnSpPr>
        <p:spPr>
          <a:xfrm flipV="1">
            <a:off x="2886075" y="3347030"/>
            <a:ext cx="1000125" cy="39294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ector recto de flecha 50"/>
          <p:cNvCxnSpPr/>
          <p:nvPr/>
        </p:nvCxnSpPr>
        <p:spPr>
          <a:xfrm flipH="1" flipV="1">
            <a:off x="5076826" y="3347030"/>
            <a:ext cx="1227842" cy="39294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410589">
            <a:off x="3562907" y="1975267"/>
            <a:ext cx="1491713" cy="1917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64694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4518998" y="1255683"/>
            <a:ext cx="392362" cy="393521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3889933" y="1308582"/>
            <a:ext cx="392360" cy="287720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4520562" y="3526723"/>
            <a:ext cx="234850" cy="530924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7124246" y="2877487"/>
            <a:ext cx="169248" cy="377049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3885215" y="3618000"/>
            <a:ext cx="348370" cy="348370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5744002" y="2868448"/>
            <a:ext cx="345584" cy="340042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8232721" y="2836993"/>
            <a:ext cx="348370" cy="347351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5148064" y="1275606"/>
            <a:ext cx="353675" cy="35367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5738209" y="1275604"/>
            <a:ext cx="354146" cy="353676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5042391" y="3600806"/>
            <a:ext cx="384887" cy="382757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8213789" y="2032392"/>
            <a:ext cx="386232" cy="387188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6328964" y="1239527"/>
            <a:ext cx="425550" cy="42583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6991359" y="1204794"/>
            <a:ext cx="354976" cy="495296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3248817" y="4238456"/>
            <a:ext cx="307299" cy="584412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6337592" y="2795417"/>
            <a:ext cx="449073" cy="486106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6918243" y="2044518"/>
            <a:ext cx="289999" cy="32747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5160151" y="2827024"/>
            <a:ext cx="354362" cy="422889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3205113" y="1247213"/>
            <a:ext cx="448115" cy="410459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6335597" y="2023558"/>
            <a:ext cx="279127" cy="369393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7569641" y="2854159"/>
            <a:ext cx="368619" cy="36861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3928107" y="2040251"/>
            <a:ext cx="397383" cy="336011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5828607" y="2032197"/>
            <a:ext cx="203471" cy="352121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4629009" y="2061950"/>
            <a:ext cx="368291" cy="292615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5300818" y="2050585"/>
            <a:ext cx="224270" cy="315343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4374904" y="4288072"/>
            <a:ext cx="384479" cy="485182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3243475" y="1990295"/>
            <a:ext cx="381115" cy="387475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4538097" y="2862223"/>
            <a:ext cx="411510" cy="352491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3826110" y="4251026"/>
            <a:ext cx="282411" cy="559276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5647726" y="4320687"/>
            <a:ext cx="419951" cy="41995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7555411" y="4320687"/>
            <a:ext cx="419951" cy="41995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6286691" y="4322991"/>
            <a:ext cx="415344" cy="41534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8194377" y="4318136"/>
            <a:ext cx="425054" cy="42505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6921051" y="4322991"/>
            <a:ext cx="415344" cy="41534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3929218" y="2776681"/>
            <a:ext cx="292043" cy="523577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3235826" y="2795504"/>
            <a:ext cx="395501" cy="37022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5169216" y="4243929"/>
            <a:ext cx="143041" cy="573467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3217122" y="3596631"/>
            <a:ext cx="381115" cy="38111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7511760" y="2052148"/>
            <a:ext cx="378475" cy="312218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7529965" y="1291079"/>
            <a:ext cx="413882" cy="40956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8134560" y="1291129"/>
            <a:ext cx="408433" cy="410287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6957550" y="3570088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6301268" y="3570088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7613831" y="3570088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8270112" y="3570088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48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5684967" y="3526723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FB1D1F34-9AA6-488A-9696-2376C765B645}"/>
              </a:ext>
            </a:extLst>
          </p:cNvPr>
          <p:cNvGrpSpPr/>
          <p:nvPr/>
        </p:nvGrpSpPr>
        <p:grpSpPr>
          <a:xfrm>
            <a:off x="971600" y="2504311"/>
            <a:ext cx="7416824" cy="1630043"/>
            <a:chOff x="1007303" y="3520439"/>
            <a:chExt cx="10287349" cy="2260917"/>
          </a:xfrm>
        </p:grpSpPr>
        <p:grpSp>
          <p:nvGrpSpPr>
            <p:cNvPr id="250" name="组合 90">
              <a:extLst>
                <a:ext uri="{FF2B5EF4-FFF2-40B4-BE49-F238E27FC236}">
                  <a16:creationId xmlns:a16="http://schemas.microsoft.com/office/drawing/2014/main" id="{0CADF50E-2232-4A55-B6C8-08AFB2B84FE4}"/>
                </a:ext>
              </a:extLst>
            </p:cNvPr>
            <p:cNvGrpSpPr/>
            <p:nvPr/>
          </p:nvGrpSpPr>
          <p:grpSpPr>
            <a:xfrm>
              <a:off x="1091824" y="3520439"/>
              <a:ext cx="2319424" cy="449048"/>
              <a:chOff x="552075" y="2865457"/>
              <a:chExt cx="1859685" cy="360040"/>
            </a:xfrm>
          </p:grpSpPr>
          <p:sp>
            <p:nvSpPr>
              <p:cNvPr id="251" name="矩形 91">
                <a:extLst>
                  <a:ext uri="{FF2B5EF4-FFF2-40B4-BE49-F238E27FC236}">
                    <a16:creationId xmlns:a16="http://schemas.microsoft.com/office/drawing/2014/main" id="{C412DF02-55C3-4DB3-9F0D-A3BD81DB8C64}"/>
                  </a:ext>
                </a:extLst>
              </p:cNvPr>
              <p:cNvSpPr/>
              <p:nvPr/>
            </p:nvSpPr>
            <p:spPr>
              <a:xfrm>
                <a:off x="552075" y="2865457"/>
                <a:ext cx="1859685" cy="360040"/>
              </a:xfrm>
              <a:prstGeom prst="rect">
                <a:avLst/>
              </a:prstGeom>
              <a:solidFill>
                <a:srgbClr val="4C5D8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 dirty="0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252" name="TextBox 92">
                <a:extLst>
                  <a:ext uri="{FF2B5EF4-FFF2-40B4-BE49-F238E27FC236}">
                    <a16:creationId xmlns:a16="http://schemas.microsoft.com/office/drawing/2014/main" id="{5351D844-EF1B-4F2F-8864-6065307727FB}"/>
                  </a:ext>
                </a:extLst>
              </p:cNvPr>
              <p:cNvSpPr txBox="1"/>
              <p:nvPr/>
            </p:nvSpPr>
            <p:spPr>
              <a:xfrm>
                <a:off x="841272" y="2906183"/>
                <a:ext cx="915163" cy="2714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600" b="1" dirty="0"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</a:rPr>
                  <a:t>Key work</a:t>
                </a:r>
                <a:endParaRPr lang="zh-CN" altLang="en-US" sz="16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sp>
          <p:nvSpPr>
            <p:cNvPr id="253" name="TextBox 93">
              <a:extLst>
                <a:ext uri="{FF2B5EF4-FFF2-40B4-BE49-F238E27FC236}">
                  <a16:creationId xmlns:a16="http://schemas.microsoft.com/office/drawing/2014/main" id="{0CCFFFDE-A937-4C09-BB11-2C5BA2C0D51E}"/>
                </a:ext>
              </a:extLst>
            </p:cNvPr>
            <p:cNvSpPr txBox="1"/>
            <p:nvPr/>
          </p:nvSpPr>
          <p:spPr>
            <a:xfrm>
              <a:off x="1007303" y="4156146"/>
              <a:ext cx="2514665" cy="1625209"/>
            </a:xfrm>
            <a:prstGeom prst="rect">
              <a:avLst/>
            </a:prstGeom>
            <a:noFill/>
          </p:spPr>
          <p:txBody>
            <a:bodyPr wrap="square" lIns="91428" tIns="45714" rIns="91428" bIns="45714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ea typeface="微软雅黑" pitchFamily="34" charset="-122"/>
                </a:rPr>
                <a:t>Enter a simple text summary here to enter a simple text overview of this simple text content.</a:t>
              </a:r>
            </a:p>
          </p:txBody>
        </p:sp>
        <p:grpSp>
          <p:nvGrpSpPr>
            <p:cNvPr id="255" name="组合 95">
              <a:extLst>
                <a:ext uri="{FF2B5EF4-FFF2-40B4-BE49-F238E27FC236}">
                  <a16:creationId xmlns:a16="http://schemas.microsoft.com/office/drawing/2014/main" id="{0FED0FD9-A470-4FF2-B260-2FB9F604FD44}"/>
                </a:ext>
              </a:extLst>
            </p:cNvPr>
            <p:cNvGrpSpPr/>
            <p:nvPr/>
          </p:nvGrpSpPr>
          <p:grpSpPr>
            <a:xfrm>
              <a:off x="3679882" y="3520440"/>
              <a:ext cx="2319426" cy="449048"/>
              <a:chOff x="552075" y="2865457"/>
              <a:chExt cx="1859685" cy="360040"/>
            </a:xfrm>
          </p:grpSpPr>
          <p:sp>
            <p:nvSpPr>
              <p:cNvPr id="256" name="矩形 96">
                <a:extLst>
                  <a:ext uri="{FF2B5EF4-FFF2-40B4-BE49-F238E27FC236}">
                    <a16:creationId xmlns:a16="http://schemas.microsoft.com/office/drawing/2014/main" id="{1796AF82-3131-43CE-8C8A-4970B5B3B4DA}"/>
                  </a:ext>
                </a:extLst>
              </p:cNvPr>
              <p:cNvSpPr/>
              <p:nvPr/>
            </p:nvSpPr>
            <p:spPr>
              <a:xfrm>
                <a:off x="552075" y="2865457"/>
                <a:ext cx="1859685" cy="360040"/>
              </a:xfrm>
              <a:prstGeom prst="rect">
                <a:avLst/>
              </a:prstGeom>
              <a:solidFill>
                <a:srgbClr val="33AAB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257" name="TextBox 97">
                <a:extLst>
                  <a:ext uri="{FF2B5EF4-FFF2-40B4-BE49-F238E27FC236}">
                    <a16:creationId xmlns:a16="http://schemas.microsoft.com/office/drawing/2014/main" id="{8C86EEEE-5355-4854-8748-D0C33114B632}"/>
                  </a:ext>
                </a:extLst>
              </p:cNvPr>
              <p:cNvSpPr txBox="1"/>
              <p:nvPr/>
            </p:nvSpPr>
            <p:spPr>
              <a:xfrm>
                <a:off x="805970" y="2902994"/>
                <a:ext cx="915162" cy="2714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600" b="1" dirty="0"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</a:rPr>
                  <a:t>Key work</a:t>
                </a:r>
                <a:endParaRPr lang="zh-CN" altLang="en-US" sz="16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sp>
          <p:nvSpPr>
            <p:cNvPr id="258" name="TextBox 98">
              <a:extLst>
                <a:ext uri="{FF2B5EF4-FFF2-40B4-BE49-F238E27FC236}">
                  <a16:creationId xmlns:a16="http://schemas.microsoft.com/office/drawing/2014/main" id="{85140ECD-FA94-4D8F-B33E-61ED522BB2AB}"/>
                </a:ext>
              </a:extLst>
            </p:cNvPr>
            <p:cNvSpPr txBox="1"/>
            <p:nvPr/>
          </p:nvSpPr>
          <p:spPr>
            <a:xfrm>
              <a:off x="3595362" y="4156146"/>
              <a:ext cx="2514665" cy="1625209"/>
            </a:xfrm>
            <a:prstGeom prst="rect">
              <a:avLst/>
            </a:prstGeom>
            <a:noFill/>
          </p:spPr>
          <p:txBody>
            <a:bodyPr wrap="square" lIns="91428" tIns="45714" rIns="91428" bIns="45714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ea typeface="微软雅黑" pitchFamily="34" charset="-122"/>
                </a:rPr>
                <a:t>Enter a simple text summary here to enter a simple text overview of this simple text content.</a:t>
              </a:r>
            </a:p>
          </p:txBody>
        </p:sp>
        <p:grpSp>
          <p:nvGrpSpPr>
            <p:cNvPr id="260" name="组合 100">
              <a:extLst>
                <a:ext uri="{FF2B5EF4-FFF2-40B4-BE49-F238E27FC236}">
                  <a16:creationId xmlns:a16="http://schemas.microsoft.com/office/drawing/2014/main" id="{35524D9B-F5B1-4DDB-880C-2FF995D8A0F3}"/>
                </a:ext>
              </a:extLst>
            </p:cNvPr>
            <p:cNvGrpSpPr/>
            <p:nvPr/>
          </p:nvGrpSpPr>
          <p:grpSpPr>
            <a:xfrm>
              <a:off x="6274202" y="3520445"/>
              <a:ext cx="2319426" cy="449049"/>
              <a:chOff x="552075" y="2865457"/>
              <a:chExt cx="1859685" cy="360040"/>
            </a:xfrm>
          </p:grpSpPr>
          <p:sp>
            <p:nvSpPr>
              <p:cNvPr id="261" name="矩形 101">
                <a:extLst>
                  <a:ext uri="{FF2B5EF4-FFF2-40B4-BE49-F238E27FC236}">
                    <a16:creationId xmlns:a16="http://schemas.microsoft.com/office/drawing/2014/main" id="{9AC45C71-05A4-4DB7-8B10-E7B608A79E19}"/>
                  </a:ext>
                </a:extLst>
              </p:cNvPr>
              <p:cNvSpPr/>
              <p:nvPr/>
            </p:nvSpPr>
            <p:spPr>
              <a:xfrm>
                <a:off x="552075" y="2865457"/>
                <a:ext cx="1859685" cy="360040"/>
              </a:xfrm>
              <a:prstGeom prst="rect">
                <a:avLst/>
              </a:prstGeom>
              <a:solidFill>
                <a:srgbClr val="4C5D8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262" name="TextBox 102">
                <a:extLst>
                  <a:ext uri="{FF2B5EF4-FFF2-40B4-BE49-F238E27FC236}">
                    <a16:creationId xmlns:a16="http://schemas.microsoft.com/office/drawing/2014/main" id="{84A57B2A-B2C8-449E-A41F-926192286515}"/>
                  </a:ext>
                </a:extLst>
              </p:cNvPr>
              <p:cNvSpPr txBox="1"/>
              <p:nvPr/>
            </p:nvSpPr>
            <p:spPr>
              <a:xfrm>
                <a:off x="840691" y="2892812"/>
                <a:ext cx="915162" cy="2714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600" b="1" dirty="0"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</a:rPr>
                  <a:t>Key work</a:t>
                </a:r>
                <a:endParaRPr lang="zh-CN" altLang="en-US" sz="16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sp>
          <p:nvSpPr>
            <p:cNvPr id="263" name="TextBox 103">
              <a:extLst>
                <a:ext uri="{FF2B5EF4-FFF2-40B4-BE49-F238E27FC236}">
                  <a16:creationId xmlns:a16="http://schemas.microsoft.com/office/drawing/2014/main" id="{5E31128F-6FCA-4345-AB1F-7DAAB442E6DD}"/>
                </a:ext>
              </a:extLst>
            </p:cNvPr>
            <p:cNvSpPr txBox="1"/>
            <p:nvPr/>
          </p:nvSpPr>
          <p:spPr>
            <a:xfrm>
              <a:off x="6189681" y="4156147"/>
              <a:ext cx="2514665" cy="1625209"/>
            </a:xfrm>
            <a:prstGeom prst="rect">
              <a:avLst/>
            </a:prstGeom>
            <a:noFill/>
          </p:spPr>
          <p:txBody>
            <a:bodyPr wrap="square" lIns="91428" tIns="45714" rIns="91428" bIns="45714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ea typeface="微软雅黑" pitchFamily="34" charset="-122"/>
                </a:rPr>
                <a:t>Enter a simple text summary here to enter a simple text overview of this simple text content.</a:t>
              </a:r>
            </a:p>
          </p:txBody>
        </p:sp>
        <p:grpSp>
          <p:nvGrpSpPr>
            <p:cNvPr id="265" name="组合 105">
              <a:extLst>
                <a:ext uri="{FF2B5EF4-FFF2-40B4-BE49-F238E27FC236}">
                  <a16:creationId xmlns:a16="http://schemas.microsoft.com/office/drawing/2014/main" id="{90385B8E-BFED-497A-81FE-E86B4913C0E9}"/>
                </a:ext>
              </a:extLst>
            </p:cNvPr>
            <p:cNvGrpSpPr/>
            <p:nvPr/>
          </p:nvGrpSpPr>
          <p:grpSpPr>
            <a:xfrm>
              <a:off x="8864507" y="3520446"/>
              <a:ext cx="2319426" cy="449049"/>
              <a:chOff x="552075" y="2865457"/>
              <a:chExt cx="1859685" cy="360040"/>
            </a:xfrm>
          </p:grpSpPr>
          <p:sp>
            <p:nvSpPr>
              <p:cNvPr id="266" name="矩形 106">
                <a:extLst>
                  <a:ext uri="{FF2B5EF4-FFF2-40B4-BE49-F238E27FC236}">
                    <a16:creationId xmlns:a16="http://schemas.microsoft.com/office/drawing/2014/main" id="{00B577F0-B6FA-41EF-B7DF-DDACEFC4BF8F}"/>
                  </a:ext>
                </a:extLst>
              </p:cNvPr>
              <p:cNvSpPr/>
              <p:nvPr/>
            </p:nvSpPr>
            <p:spPr>
              <a:xfrm>
                <a:off x="552075" y="2865457"/>
                <a:ext cx="1859685" cy="360040"/>
              </a:xfrm>
              <a:prstGeom prst="rect">
                <a:avLst/>
              </a:prstGeom>
              <a:solidFill>
                <a:srgbClr val="33AAB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600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267" name="TextBox 107">
                <a:extLst>
                  <a:ext uri="{FF2B5EF4-FFF2-40B4-BE49-F238E27FC236}">
                    <a16:creationId xmlns:a16="http://schemas.microsoft.com/office/drawing/2014/main" id="{80AB07BC-859F-4DD8-8238-35EEB71C08C3}"/>
                  </a:ext>
                </a:extLst>
              </p:cNvPr>
              <p:cNvSpPr txBox="1"/>
              <p:nvPr/>
            </p:nvSpPr>
            <p:spPr>
              <a:xfrm>
                <a:off x="805390" y="2917975"/>
                <a:ext cx="915162" cy="2714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600" b="1" dirty="0">
                    <a:solidFill>
                      <a:schemeClr val="bg1"/>
                    </a:solidFill>
                    <a:latin typeface="微软雅黑" pitchFamily="34" charset="-122"/>
                    <a:ea typeface="微软雅黑" pitchFamily="34" charset="-122"/>
                  </a:rPr>
                  <a:t>Key work</a:t>
                </a:r>
                <a:endParaRPr lang="zh-CN" altLang="en-US" sz="16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sp>
          <p:nvSpPr>
            <p:cNvPr id="268" name="TextBox 108">
              <a:extLst>
                <a:ext uri="{FF2B5EF4-FFF2-40B4-BE49-F238E27FC236}">
                  <a16:creationId xmlns:a16="http://schemas.microsoft.com/office/drawing/2014/main" id="{E6E1AF4C-7835-454D-B943-8B4659C67244}"/>
                </a:ext>
              </a:extLst>
            </p:cNvPr>
            <p:cNvSpPr txBox="1"/>
            <p:nvPr/>
          </p:nvSpPr>
          <p:spPr>
            <a:xfrm>
              <a:off x="8779987" y="4156147"/>
              <a:ext cx="2514665" cy="1625208"/>
            </a:xfrm>
            <a:prstGeom prst="rect">
              <a:avLst/>
            </a:prstGeom>
            <a:noFill/>
          </p:spPr>
          <p:txBody>
            <a:bodyPr wrap="square" lIns="91428" tIns="45714" rIns="91428" bIns="45714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ea typeface="微软雅黑" pitchFamily="34" charset="-122"/>
                </a:rPr>
                <a:t>Enter a simple text summary here to enter a simple text overview of this simple text content.</a:t>
              </a:r>
            </a:p>
          </p:txBody>
        </p:sp>
      </p:grpSp>
      <p:sp>
        <p:nvSpPr>
          <p:cNvPr id="25" name="Title 1">
            <a:extLst>
              <a:ext uri="{FF2B5EF4-FFF2-40B4-BE49-F238E27FC236}">
                <a16:creationId xmlns:a16="http://schemas.microsoft.com/office/drawing/2014/main" id="{963F5A37-EE96-4E3D-BA04-623690CE093B}"/>
              </a:ext>
            </a:extLst>
          </p:cNvPr>
          <p:cNvSpPr txBox="1">
            <a:spLocks/>
          </p:cNvSpPr>
          <p:nvPr/>
        </p:nvSpPr>
        <p:spPr>
          <a:xfrm>
            <a:off x="181459" y="106392"/>
            <a:ext cx="4680520" cy="404464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Click to enter the title content</a:t>
            </a:r>
            <a:endParaRPr lang="en-GB" altLang="zh-CN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6081" y="1077525"/>
            <a:ext cx="1107534" cy="118137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85163" y="1218908"/>
            <a:ext cx="1122059" cy="115083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23151" y="1103643"/>
            <a:ext cx="1182516" cy="1205257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06775" y="1103643"/>
            <a:ext cx="871176" cy="1088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549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ítulo 1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184266AF-A98A-4C06-A2CD-B722AAE6CF92}"/>
              </a:ext>
            </a:extLst>
          </p:cNvPr>
          <p:cNvGrpSpPr/>
          <p:nvPr/>
        </p:nvGrpSpPr>
        <p:grpSpPr>
          <a:xfrm>
            <a:off x="2567814" y="1015559"/>
            <a:ext cx="6197935" cy="3114474"/>
            <a:chOff x="3539939" y="1583460"/>
            <a:chExt cx="7735666" cy="3887186"/>
          </a:xfrm>
        </p:grpSpPr>
        <p:sp>
          <p:nvSpPr>
            <p:cNvPr id="21" name="透明">
              <a:extLst>
                <a:ext uri="{FF2B5EF4-FFF2-40B4-BE49-F238E27FC236}">
                  <a16:creationId xmlns:a16="http://schemas.microsoft.com/office/drawing/2014/main" id="{19C2AF4D-0F9C-4BF8-AB6A-6DCCDC477BD9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9939" y="1734907"/>
              <a:ext cx="2318250" cy="2901564"/>
            </a:xfrm>
            <a:custGeom>
              <a:avLst/>
              <a:gdLst>
                <a:gd name="T0" fmla="*/ 1682 w 1682"/>
                <a:gd name="T1" fmla="*/ 0 h 2069"/>
                <a:gd name="T2" fmla="*/ 789 w 1682"/>
                <a:gd name="T3" fmla="*/ 0 h 2069"/>
                <a:gd name="T4" fmla="*/ 0 w 1682"/>
                <a:gd name="T5" fmla="*/ 2069 h 2069"/>
                <a:gd name="T6" fmla="*/ 1682 w 1682"/>
                <a:gd name="T7" fmla="*/ 2069 h 2069"/>
                <a:gd name="T8" fmla="*/ 1682 w 1682"/>
                <a:gd name="T9" fmla="*/ 0 h 20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82" h="2069">
                  <a:moveTo>
                    <a:pt x="1682" y="0"/>
                  </a:moveTo>
                  <a:lnTo>
                    <a:pt x="789" y="0"/>
                  </a:lnTo>
                  <a:lnTo>
                    <a:pt x="0" y="2069"/>
                  </a:lnTo>
                  <a:lnTo>
                    <a:pt x="1682" y="2069"/>
                  </a:lnTo>
                  <a:lnTo>
                    <a:pt x="1682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alpha val="30000"/>
                  </a:schemeClr>
                </a:gs>
                <a:gs pos="23000">
                  <a:schemeClr val="bg1">
                    <a:alpha val="20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81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04" tIns="60952" rIns="121904" bIns="60952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2400"/>
            </a:p>
          </p:txBody>
        </p:sp>
        <p:sp>
          <p:nvSpPr>
            <p:cNvPr id="5" name="TextBox 23">
              <a:extLst>
                <a:ext uri="{FF2B5EF4-FFF2-40B4-BE49-F238E27FC236}">
                  <a16:creationId xmlns:a16="http://schemas.microsoft.com/office/drawing/2014/main" id="{FF37BE8E-C5BD-4ED3-98EA-268CD1D77F0A}"/>
                </a:ext>
              </a:extLst>
            </p:cNvPr>
            <p:cNvSpPr txBox="1"/>
            <p:nvPr/>
          </p:nvSpPr>
          <p:spPr>
            <a:xfrm>
              <a:off x="7567142" y="1583460"/>
              <a:ext cx="3705927" cy="1198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Add title content</a:t>
              </a:r>
            </a:p>
            <a:p>
              <a:pPr>
                <a:lnSpc>
                  <a:spcPct val="120000"/>
                </a:lnSpc>
              </a:pPr>
              <a:r>
                <a:rPr lang="en-US" altLang="zh-CN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Click here to add text Click here to add text</a:t>
              </a:r>
            </a:p>
            <a:p>
              <a:pPr>
                <a:lnSpc>
                  <a:spcPct val="120000"/>
                </a:lnSpc>
              </a:pPr>
              <a:r>
                <a:rPr lang="en-US" altLang="zh-CN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Click here to add text</a:t>
              </a:r>
            </a:p>
          </p:txBody>
        </p:sp>
        <p:sp>
          <p:nvSpPr>
            <p:cNvPr id="6" name="TextBox 24">
              <a:extLst>
                <a:ext uri="{FF2B5EF4-FFF2-40B4-BE49-F238E27FC236}">
                  <a16:creationId xmlns:a16="http://schemas.microsoft.com/office/drawing/2014/main" id="{4E65245A-B1ED-4A71-802B-CAF6BB474B39}"/>
                </a:ext>
              </a:extLst>
            </p:cNvPr>
            <p:cNvSpPr txBox="1"/>
            <p:nvPr/>
          </p:nvSpPr>
          <p:spPr>
            <a:xfrm>
              <a:off x="7569678" y="2960665"/>
              <a:ext cx="3705927" cy="1198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Add title content</a:t>
              </a:r>
            </a:p>
            <a:p>
              <a:pPr>
                <a:lnSpc>
                  <a:spcPct val="120000"/>
                </a:lnSpc>
              </a:pPr>
              <a:r>
                <a:rPr lang="en-US" altLang="zh-CN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Click here to add text Click here to add text</a:t>
              </a:r>
            </a:p>
            <a:p>
              <a:pPr>
                <a:lnSpc>
                  <a:spcPct val="120000"/>
                </a:lnSpc>
              </a:pPr>
              <a:r>
                <a:rPr lang="en-US" altLang="zh-CN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Click here to add text</a:t>
              </a:r>
            </a:p>
          </p:txBody>
        </p:sp>
        <p:sp>
          <p:nvSpPr>
            <p:cNvPr id="7" name="TextBox 25">
              <a:extLst>
                <a:ext uri="{FF2B5EF4-FFF2-40B4-BE49-F238E27FC236}">
                  <a16:creationId xmlns:a16="http://schemas.microsoft.com/office/drawing/2014/main" id="{69984E7E-A8CC-487C-820D-5377D532E4FA}"/>
                </a:ext>
              </a:extLst>
            </p:cNvPr>
            <p:cNvSpPr txBox="1"/>
            <p:nvPr/>
          </p:nvSpPr>
          <p:spPr>
            <a:xfrm>
              <a:off x="7569678" y="4272538"/>
              <a:ext cx="3705927" cy="1198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Add title content</a:t>
              </a:r>
            </a:p>
            <a:p>
              <a:pPr>
                <a:lnSpc>
                  <a:spcPct val="120000"/>
                </a:lnSpc>
              </a:pPr>
              <a:r>
                <a:rPr lang="en-US" altLang="zh-CN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Click here to add text Click here to add text</a:t>
              </a:r>
            </a:p>
            <a:p>
              <a:pPr>
                <a:lnSpc>
                  <a:spcPct val="120000"/>
                </a:lnSpc>
              </a:pPr>
              <a:r>
                <a:rPr lang="en-US" altLang="zh-CN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Click here to add text</a:t>
              </a:r>
            </a:p>
          </p:txBody>
        </p:sp>
        <p:cxnSp>
          <p:nvCxnSpPr>
            <p:cNvPr id="8" name="直接连接符 26">
              <a:extLst>
                <a:ext uri="{FF2B5EF4-FFF2-40B4-BE49-F238E27FC236}">
                  <a16:creationId xmlns:a16="http://schemas.microsoft.com/office/drawing/2014/main" id="{93D260C6-AE3E-4CF9-A6B0-423E596B38FD}"/>
                </a:ext>
              </a:extLst>
            </p:cNvPr>
            <p:cNvCxnSpPr/>
            <p:nvPr/>
          </p:nvCxnSpPr>
          <p:spPr>
            <a:xfrm>
              <a:off x="6662114" y="2717512"/>
              <a:ext cx="4424997" cy="0"/>
            </a:xfrm>
            <a:prstGeom prst="line">
              <a:avLst/>
            </a:prstGeom>
            <a:noFill/>
            <a:ln w="9525" cap="flat" cmpd="sng" algn="ctr"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  <a:effectLst/>
          </p:spPr>
        </p:cxnSp>
        <p:cxnSp>
          <p:nvCxnSpPr>
            <p:cNvPr id="9" name="直接连接符 27">
              <a:extLst>
                <a:ext uri="{FF2B5EF4-FFF2-40B4-BE49-F238E27FC236}">
                  <a16:creationId xmlns:a16="http://schemas.microsoft.com/office/drawing/2014/main" id="{8BCACCD4-180C-45F6-BFD9-0845E25A0231}"/>
                </a:ext>
              </a:extLst>
            </p:cNvPr>
            <p:cNvCxnSpPr/>
            <p:nvPr/>
          </p:nvCxnSpPr>
          <p:spPr>
            <a:xfrm>
              <a:off x="6661299" y="4157484"/>
              <a:ext cx="4425812" cy="0"/>
            </a:xfrm>
            <a:prstGeom prst="line">
              <a:avLst/>
            </a:prstGeom>
            <a:noFill/>
            <a:ln w="9525" cap="flat" cmpd="sng" algn="ctr"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  <a:effectLst/>
          </p:spPr>
        </p:cxnSp>
        <p:grpSp>
          <p:nvGrpSpPr>
            <p:cNvPr id="10" name="组合 2">
              <a:extLst>
                <a:ext uri="{FF2B5EF4-FFF2-40B4-BE49-F238E27FC236}">
                  <a16:creationId xmlns:a16="http://schemas.microsoft.com/office/drawing/2014/main" id="{4E5C5ED6-4EF5-4499-9371-201018549885}"/>
                </a:ext>
              </a:extLst>
            </p:cNvPr>
            <p:cNvGrpSpPr/>
            <p:nvPr/>
          </p:nvGrpSpPr>
          <p:grpSpPr>
            <a:xfrm>
              <a:off x="6606371" y="1712114"/>
              <a:ext cx="799160" cy="799160"/>
              <a:chOff x="4955424" y="1457564"/>
              <a:chExt cx="599448" cy="599448"/>
            </a:xfrm>
          </p:grpSpPr>
          <p:sp>
            <p:nvSpPr>
              <p:cNvPr id="17" name="椭圆 32">
                <a:extLst>
                  <a:ext uri="{FF2B5EF4-FFF2-40B4-BE49-F238E27FC236}">
                    <a16:creationId xmlns:a16="http://schemas.microsoft.com/office/drawing/2014/main" id="{898FA7D4-2FDD-4207-9503-F054F1064F6A}"/>
                  </a:ext>
                </a:extLst>
              </p:cNvPr>
              <p:cNvSpPr/>
              <p:nvPr/>
            </p:nvSpPr>
            <p:spPr>
              <a:xfrm>
                <a:off x="4955424" y="1457564"/>
                <a:ext cx="599448" cy="599448"/>
              </a:xfrm>
              <a:prstGeom prst="ellipse">
                <a:avLst/>
              </a:prstGeom>
              <a:solidFill>
                <a:srgbClr val="4C5D86"/>
              </a:solidFill>
              <a:ln w="635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866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18" name="Freeform 13">
                <a:extLst>
                  <a:ext uri="{FF2B5EF4-FFF2-40B4-BE49-F238E27FC236}">
                    <a16:creationId xmlns:a16="http://schemas.microsoft.com/office/drawing/2014/main" id="{FB9374D4-82AE-4C47-9D84-13EC6E412FE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110341" y="1644432"/>
                <a:ext cx="289613" cy="227488"/>
              </a:xfrm>
              <a:custGeom>
                <a:avLst/>
                <a:gdLst>
                  <a:gd name="T0" fmla="*/ 282 w 766"/>
                  <a:gd name="T1" fmla="*/ 304 h 600"/>
                  <a:gd name="T2" fmla="*/ 391 w 766"/>
                  <a:gd name="T3" fmla="*/ 248 h 600"/>
                  <a:gd name="T4" fmla="*/ 596 w 766"/>
                  <a:gd name="T5" fmla="*/ 213 h 600"/>
                  <a:gd name="T6" fmla="*/ 652 w 766"/>
                  <a:gd name="T7" fmla="*/ 129 h 600"/>
                  <a:gd name="T8" fmla="*/ 570 w 766"/>
                  <a:gd name="T9" fmla="*/ 186 h 600"/>
                  <a:gd name="T10" fmla="*/ 391 w 766"/>
                  <a:gd name="T11" fmla="*/ 195 h 600"/>
                  <a:gd name="T12" fmla="*/ 766 w 766"/>
                  <a:gd name="T13" fmla="*/ 80 h 600"/>
                  <a:gd name="T14" fmla="*/ 465 w 766"/>
                  <a:gd name="T15" fmla="*/ 32 h 600"/>
                  <a:gd name="T16" fmla="*/ 437 w 766"/>
                  <a:gd name="T17" fmla="*/ 0 h 600"/>
                  <a:gd name="T18" fmla="*/ 154 w 766"/>
                  <a:gd name="T19" fmla="*/ 32 h 600"/>
                  <a:gd name="T20" fmla="*/ 175 w 766"/>
                  <a:gd name="T21" fmla="*/ 80 h 600"/>
                  <a:gd name="T22" fmla="*/ 216 w 766"/>
                  <a:gd name="T23" fmla="*/ 135 h 600"/>
                  <a:gd name="T24" fmla="*/ 706 w 766"/>
                  <a:gd name="T25" fmla="*/ 80 h 600"/>
                  <a:gd name="T26" fmla="*/ 355 w 766"/>
                  <a:gd name="T27" fmla="*/ 394 h 600"/>
                  <a:gd name="T28" fmla="*/ 706 w 766"/>
                  <a:gd name="T29" fmla="*/ 410 h 600"/>
                  <a:gd name="T30" fmla="*/ 361 w 766"/>
                  <a:gd name="T31" fmla="*/ 427 h 600"/>
                  <a:gd name="T32" fmla="*/ 362 w 766"/>
                  <a:gd name="T33" fmla="*/ 478 h 600"/>
                  <a:gd name="T34" fmla="*/ 437 w 766"/>
                  <a:gd name="T35" fmla="*/ 595 h 600"/>
                  <a:gd name="T36" fmla="*/ 465 w 766"/>
                  <a:gd name="T37" fmla="*/ 478 h 600"/>
                  <a:gd name="T38" fmla="*/ 603 w 766"/>
                  <a:gd name="T39" fmla="*/ 592 h 600"/>
                  <a:gd name="T40" fmla="*/ 591 w 766"/>
                  <a:gd name="T41" fmla="*/ 478 h 600"/>
                  <a:gd name="T42" fmla="*/ 766 w 766"/>
                  <a:gd name="T43" fmla="*/ 427 h 600"/>
                  <a:gd name="T44" fmla="*/ 747 w 766"/>
                  <a:gd name="T45" fmla="*/ 80 h 600"/>
                  <a:gd name="T46" fmla="*/ 161 w 766"/>
                  <a:gd name="T47" fmla="*/ 310 h 600"/>
                  <a:gd name="T48" fmla="*/ 235 w 766"/>
                  <a:gd name="T49" fmla="*/ 236 h 600"/>
                  <a:gd name="T50" fmla="*/ 86 w 766"/>
                  <a:gd name="T51" fmla="*/ 236 h 600"/>
                  <a:gd name="T52" fmla="*/ 208 w 766"/>
                  <a:gd name="T53" fmla="*/ 325 h 600"/>
                  <a:gd name="T54" fmla="*/ 181 w 766"/>
                  <a:gd name="T55" fmla="*/ 325 h 600"/>
                  <a:gd name="T56" fmla="*/ 188 w 766"/>
                  <a:gd name="T57" fmla="*/ 339 h 600"/>
                  <a:gd name="T58" fmla="*/ 196 w 766"/>
                  <a:gd name="T59" fmla="*/ 510 h 600"/>
                  <a:gd name="T60" fmla="*/ 129 w 766"/>
                  <a:gd name="T61" fmla="*/ 510 h 600"/>
                  <a:gd name="T62" fmla="*/ 137 w 766"/>
                  <a:gd name="T63" fmla="*/ 339 h 600"/>
                  <a:gd name="T64" fmla="*/ 145 w 766"/>
                  <a:gd name="T65" fmla="*/ 325 h 600"/>
                  <a:gd name="T66" fmla="*/ 0 w 766"/>
                  <a:gd name="T67" fmla="*/ 438 h 600"/>
                  <a:gd name="T68" fmla="*/ 66 w 766"/>
                  <a:gd name="T69" fmla="*/ 600 h 600"/>
                  <a:gd name="T70" fmla="*/ 89 w 766"/>
                  <a:gd name="T71" fmla="*/ 432 h 600"/>
                  <a:gd name="T72" fmla="*/ 230 w 766"/>
                  <a:gd name="T73" fmla="*/ 600 h 600"/>
                  <a:gd name="T74" fmla="*/ 253 w 766"/>
                  <a:gd name="T75" fmla="*/ 432 h 600"/>
                  <a:gd name="T76" fmla="*/ 321 w 766"/>
                  <a:gd name="T77" fmla="*/ 600 h 600"/>
                  <a:gd name="T78" fmla="*/ 208 w 766"/>
                  <a:gd name="T79" fmla="*/ 325 h 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766" h="600">
                    <a:moveTo>
                      <a:pt x="391" y="195"/>
                    </a:moveTo>
                    <a:lnTo>
                      <a:pt x="282" y="304"/>
                    </a:lnTo>
                    <a:cubicBezTo>
                      <a:pt x="293" y="310"/>
                      <a:pt x="303" y="317"/>
                      <a:pt x="312" y="326"/>
                    </a:cubicBezTo>
                    <a:lnTo>
                      <a:pt x="391" y="248"/>
                    </a:lnTo>
                    <a:lnTo>
                      <a:pt x="476" y="333"/>
                    </a:lnTo>
                    <a:lnTo>
                      <a:pt x="596" y="213"/>
                    </a:lnTo>
                    <a:lnTo>
                      <a:pt x="614" y="259"/>
                    </a:lnTo>
                    <a:lnTo>
                      <a:pt x="652" y="129"/>
                    </a:lnTo>
                    <a:lnTo>
                      <a:pt x="522" y="167"/>
                    </a:lnTo>
                    <a:lnTo>
                      <a:pt x="570" y="186"/>
                    </a:lnTo>
                    <a:lnTo>
                      <a:pt x="476" y="280"/>
                    </a:lnTo>
                    <a:lnTo>
                      <a:pt x="391" y="195"/>
                    </a:lnTo>
                    <a:close/>
                    <a:moveTo>
                      <a:pt x="766" y="80"/>
                    </a:moveTo>
                    <a:lnTo>
                      <a:pt x="766" y="80"/>
                    </a:lnTo>
                    <a:lnTo>
                      <a:pt x="766" y="32"/>
                    </a:lnTo>
                    <a:lnTo>
                      <a:pt x="465" y="32"/>
                    </a:lnTo>
                    <a:lnTo>
                      <a:pt x="465" y="0"/>
                    </a:lnTo>
                    <a:lnTo>
                      <a:pt x="437" y="0"/>
                    </a:lnTo>
                    <a:lnTo>
                      <a:pt x="437" y="32"/>
                    </a:lnTo>
                    <a:lnTo>
                      <a:pt x="154" y="32"/>
                    </a:lnTo>
                    <a:lnTo>
                      <a:pt x="154" y="80"/>
                    </a:lnTo>
                    <a:lnTo>
                      <a:pt x="175" y="80"/>
                    </a:lnTo>
                    <a:lnTo>
                      <a:pt x="175" y="122"/>
                    </a:lnTo>
                    <a:cubicBezTo>
                      <a:pt x="190" y="124"/>
                      <a:pt x="203" y="128"/>
                      <a:pt x="216" y="135"/>
                    </a:cubicBezTo>
                    <a:lnTo>
                      <a:pt x="216" y="80"/>
                    </a:lnTo>
                    <a:lnTo>
                      <a:pt x="706" y="80"/>
                    </a:lnTo>
                    <a:lnTo>
                      <a:pt x="706" y="394"/>
                    </a:lnTo>
                    <a:lnTo>
                      <a:pt x="355" y="394"/>
                    </a:lnTo>
                    <a:cubicBezTo>
                      <a:pt x="356" y="399"/>
                      <a:pt x="358" y="404"/>
                      <a:pt x="359" y="410"/>
                    </a:cubicBezTo>
                    <a:lnTo>
                      <a:pt x="706" y="410"/>
                    </a:lnTo>
                    <a:lnTo>
                      <a:pt x="706" y="427"/>
                    </a:lnTo>
                    <a:lnTo>
                      <a:pt x="361" y="427"/>
                    </a:lnTo>
                    <a:cubicBezTo>
                      <a:pt x="361" y="430"/>
                      <a:pt x="362" y="434"/>
                      <a:pt x="362" y="438"/>
                    </a:cubicBezTo>
                    <a:lnTo>
                      <a:pt x="362" y="478"/>
                    </a:lnTo>
                    <a:lnTo>
                      <a:pt x="437" y="478"/>
                    </a:lnTo>
                    <a:lnTo>
                      <a:pt x="437" y="595"/>
                    </a:lnTo>
                    <a:lnTo>
                      <a:pt x="465" y="595"/>
                    </a:lnTo>
                    <a:lnTo>
                      <a:pt x="465" y="478"/>
                    </a:lnTo>
                    <a:lnTo>
                      <a:pt x="560" y="478"/>
                    </a:lnTo>
                    <a:lnTo>
                      <a:pt x="603" y="592"/>
                    </a:lnTo>
                    <a:lnTo>
                      <a:pt x="631" y="585"/>
                    </a:lnTo>
                    <a:lnTo>
                      <a:pt x="591" y="478"/>
                    </a:lnTo>
                    <a:lnTo>
                      <a:pt x="766" y="478"/>
                    </a:lnTo>
                    <a:lnTo>
                      <a:pt x="766" y="427"/>
                    </a:lnTo>
                    <a:lnTo>
                      <a:pt x="747" y="427"/>
                    </a:lnTo>
                    <a:lnTo>
                      <a:pt x="747" y="80"/>
                    </a:lnTo>
                    <a:lnTo>
                      <a:pt x="766" y="80"/>
                    </a:lnTo>
                    <a:close/>
                    <a:moveTo>
                      <a:pt x="161" y="310"/>
                    </a:moveTo>
                    <a:lnTo>
                      <a:pt x="161" y="310"/>
                    </a:lnTo>
                    <a:cubicBezTo>
                      <a:pt x="202" y="310"/>
                      <a:pt x="235" y="277"/>
                      <a:pt x="235" y="236"/>
                    </a:cubicBezTo>
                    <a:cubicBezTo>
                      <a:pt x="235" y="194"/>
                      <a:pt x="202" y="161"/>
                      <a:pt x="161" y="161"/>
                    </a:cubicBezTo>
                    <a:cubicBezTo>
                      <a:pt x="119" y="161"/>
                      <a:pt x="86" y="194"/>
                      <a:pt x="86" y="236"/>
                    </a:cubicBezTo>
                    <a:cubicBezTo>
                      <a:pt x="86" y="277"/>
                      <a:pt x="119" y="310"/>
                      <a:pt x="161" y="310"/>
                    </a:cubicBezTo>
                    <a:close/>
                    <a:moveTo>
                      <a:pt x="208" y="325"/>
                    </a:moveTo>
                    <a:lnTo>
                      <a:pt x="208" y="325"/>
                    </a:lnTo>
                    <a:lnTo>
                      <a:pt x="181" y="325"/>
                    </a:lnTo>
                    <a:lnTo>
                      <a:pt x="185" y="328"/>
                    </a:lnTo>
                    <a:cubicBezTo>
                      <a:pt x="188" y="331"/>
                      <a:pt x="190" y="336"/>
                      <a:pt x="188" y="339"/>
                    </a:cubicBezTo>
                    <a:lnTo>
                      <a:pt x="178" y="365"/>
                    </a:lnTo>
                    <a:lnTo>
                      <a:pt x="196" y="510"/>
                    </a:lnTo>
                    <a:lnTo>
                      <a:pt x="163" y="540"/>
                    </a:lnTo>
                    <a:lnTo>
                      <a:pt x="129" y="510"/>
                    </a:lnTo>
                    <a:lnTo>
                      <a:pt x="147" y="365"/>
                    </a:lnTo>
                    <a:lnTo>
                      <a:pt x="137" y="339"/>
                    </a:lnTo>
                    <a:cubicBezTo>
                      <a:pt x="135" y="336"/>
                      <a:pt x="137" y="331"/>
                      <a:pt x="140" y="328"/>
                    </a:cubicBezTo>
                    <a:lnTo>
                      <a:pt x="145" y="325"/>
                    </a:lnTo>
                    <a:lnTo>
                      <a:pt x="112" y="325"/>
                    </a:lnTo>
                    <a:cubicBezTo>
                      <a:pt x="50" y="325"/>
                      <a:pt x="0" y="376"/>
                      <a:pt x="0" y="438"/>
                    </a:cubicBezTo>
                    <a:lnTo>
                      <a:pt x="0" y="600"/>
                    </a:lnTo>
                    <a:lnTo>
                      <a:pt x="66" y="600"/>
                    </a:lnTo>
                    <a:lnTo>
                      <a:pt x="66" y="432"/>
                    </a:lnTo>
                    <a:lnTo>
                      <a:pt x="89" y="432"/>
                    </a:lnTo>
                    <a:lnTo>
                      <a:pt x="89" y="600"/>
                    </a:lnTo>
                    <a:lnTo>
                      <a:pt x="230" y="600"/>
                    </a:lnTo>
                    <a:lnTo>
                      <a:pt x="230" y="432"/>
                    </a:lnTo>
                    <a:lnTo>
                      <a:pt x="253" y="432"/>
                    </a:lnTo>
                    <a:lnTo>
                      <a:pt x="253" y="600"/>
                    </a:lnTo>
                    <a:lnTo>
                      <a:pt x="321" y="600"/>
                    </a:lnTo>
                    <a:lnTo>
                      <a:pt x="321" y="438"/>
                    </a:lnTo>
                    <a:cubicBezTo>
                      <a:pt x="321" y="376"/>
                      <a:pt x="271" y="325"/>
                      <a:pt x="208" y="32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121904" tIns="60952" rIns="121904" bIns="60952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400"/>
              </a:p>
            </p:txBody>
          </p:sp>
        </p:grpSp>
        <p:grpSp>
          <p:nvGrpSpPr>
            <p:cNvPr id="11" name="组合 3">
              <a:extLst>
                <a:ext uri="{FF2B5EF4-FFF2-40B4-BE49-F238E27FC236}">
                  <a16:creationId xmlns:a16="http://schemas.microsoft.com/office/drawing/2014/main" id="{5F948319-3E79-4511-A549-0BCADFFC65FA}"/>
                </a:ext>
              </a:extLst>
            </p:cNvPr>
            <p:cNvGrpSpPr/>
            <p:nvPr/>
          </p:nvGrpSpPr>
          <p:grpSpPr>
            <a:xfrm>
              <a:off x="6626942" y="3038736"/>
              <a:ext cx="799160" cy="799160"/>
              <a:chOff x="4970854" y="2513407"/>
              <a:chExt cx="599448" cy="599448"/>
            </a:xfrm>
          </p:grpSpPr>
          <p:sp>
            <p:nvSpPr>
              <p:cNvPr id="15" name="椭圆 34">
                <a:extLst>
                  <a:ext uri="{FF2B5EF4-FFF2-40B4-BE49-F238E27FC236}">
                    <a16:creationId xmlns:a16="http://schemas.microsoft.com/office/drawing/2014/main" id="{F842251B-3015-4E4A-A639-AE8DB3B5DFD8}"/>
                  </a:ext>
                </a:extLst>
              </p:cNvPr>
              <p:cNvSpPr/>
              <p:nvPr/>
            </p:nvSpPr>
            <p:spPr>
              <a:xfrm>
                <a:off x="4970854" y="2513407"/>
                <a:ext cx="599448" cy="599448"/>
              </a:xfrm>
              <a:prstGeom prst="ellipse">
                <a:avLst/>
              </a:prstGeom>
              <a:solidFill>
                <a:srgbClr val="53B5C2"/>
              </a:solidFill>
              <a:ln w="635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866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16" name="Freeform 17">
                <a:extLst>
                  <a:ext uri="{FF2B5EF4-FFF2-40B4-BE49-F238E27FC236}">
                    <a16:creationId xmlns:a16="http://schemas.microsoft.com/office/drawing/2014/main" id="{47891CD5-80EE-4DFC-8949-054DFDF079D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110341" y="2641777"/>
                <a:ext cx="289614" cy="309707"/>
              </a:xfrm>
              <a:custGeom>
                <a:avLst/>
                <a:gdLst>
                  <a:gd name="T0" fmla="*/ 224 w 593"/>
                  <a:gd name="T1" fmla="*/ 394 h 633"/>
                  <a:gd name="T2" fmla="*/ 213 w 593"/>
                  <a:gd name="T3" fmla="*/ 358 h 633"/>
                  <a:gd name="T4" fmla="*/ 259 w 593"/>
                  <a:gd name="T5" fmla="*/ 173 h 633"/>
                  <a:gd name="T6" fmla="*/ 307 w 593"/>
                  <a:gd name="T7" fmla="*/ 323 h 633"/>
                  <a:gd name="T8" fmla="*/ 367 w 593"/>
                  <a:gd name="T9" fmla="*/ 149 h 633"/>
                  <a:gd name="T10" fmla="*/ 234 w 593"/>
                  <a:gd name="T11" fmla="*/ 296 h 633"/>
                  <a:gd name="T12" fmla="*/ 223 w 593"/>
                  <a:gd name="T13" fmla="*/ 315 h 633"/>
                  <a:gd name="T14" fmla="*/ 304 w 593"/>
                  <a:gd name="T15" fmla="*/ 363 h 633"/>
                  <a:gd name="T16" fmla="*/ 391 w 593"/>
                  <a:gd name="T17" fmla="*/ 127 h 633"/>
                  <a:gd name="T18" fmla="*/ 395 w 593"/>
                  <a:gd name="T19" fmla="*/ 81 h 633"/>
                  <a:gd name="T20" fmla="*/ 391 w 593"/>
                  <a:gd name="T21" fmla="*/ 127 h 633"/>
                  <a:gd name="T22" fmla="*/ 463 w 593"/>
                  <a:gd name="T23" fmla="*/ 149 h 633"/>
                  <a:gd name="T24" fmla="*/ 417 w 593"/>
                  <a:gd name="T25" fmla="*/ 154 h 633"/>
                  <a:gd name="T26" fmla="*/ 338 w 593"/>
                  <a:gd name="T27" fmla="*/ 107 h 633"/>
                  <a:gd name="T28" fmla="*/ 319 w 593"/>
                  <a:gd name="T29" fmla="*/ 65 h 633"/>
                  <a:gd name="T30" fmla="*/ 338 w 593"/>
                  <a:gd name="T31" fmla="*/ 107 h 633"/>
                  <a:gd name="T32" fmla="*/ 261 w 593"/>
                  <a:gd name="T33" fmla="*/ 79 h 633"/>
                  <a:gd name="T34" fmla="*/ 266 w 593"/>
                  <a:gd name="T35" fmla="*/ 125 h 633"/>
                  <a:gd name="T36" fmla="*/ 435 w 593"/>
                  <a:gd name="T37" fmla="*/ 226 h 633"/>
                  <a:gd name="T38" fmla="*/ 477 w 593"/>
                  <a:gd name="T39" fmla="*/ 207 h 633"/>
                  <a:gd name="T40" fmla="*/ 435 w 593"/>
                  <a:gd name="T41" fmla="*/ 226 h 633"/>
                  <a:gd name="T42" fmla="*/ 218 w 593"/>
                  <a:gd name="T43" fmla="*/ 324 h 633"/>
                  <a:gd name="T44" fmla="*/ 206 w 593"/>
                  <a:gd name="T45" fmla="*/ 344 h 633"/>
                  <a:gd name="T46" fmla="*/ 288 w 593"/>
                  <a:gd name="T47" fmla="*/ 391 h 633"/>
                  <a:gd name="T48" fmla="*/ 216 w 593"/>
                  <a:gd name="T49" fmla="*/ 633 h 633"/>
                  <a:gd name="T50" fmla="*/ 231 w 593"/>
                  <a:gd name="T51" fmla="*/ 37 h 633"/>
                  <a:gd name="T52" fmla="*/ 564 w 593"/>
                  <a:gd name="T53" fmla="*/ 180 h 633"/>
                  <a:gd name="T54" fmla="*/ 569 w 593"/>
                  <a:gd name="T55" fmla="*/ 276 h 633"/>
                  <a:gd name="T56" fmla="*/ 586 w 593"/>
                  <a:gd name="T57" fmla="*/ 396 h 633"/>
                  <a:gd name="T58" fmla="*/ 565 w 593"/>
                  <a:gd name="T59" fmla="*/ 498 h 633"/>
                  <a:gd name="T60" fmla="*/ 442 w 593"/>
                  <a:gd name="T61" fmla="*/ 526 h 633"/>
                  <a:gd name="T62" fmla="*/ 216 w 593"/>
                  <a:gd name="T63" fmla="*/ 633 h 6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593" h="633">
                    <a:moveTo>
                      <a:pt x="213" y="358"/>
                    </a:moveTo>
                    <a:cubicBezTo>
                      <a:pt x="207" y="371"/>
                      <a:pt x="212" y="387"/>
                      <a:pt x="224" y="394"/>
                    </a:cubicBezTo>
                    <a:cubicBezTo>
                      <a:pt x="235" y="400"/>
                      <a:pt x="248" y="398"/>
                      <a:pt x="257" y="391"/>
                    </a:cubicBezTo>
                    <a:lnTo>
                      <a:pt x="213" y="358"/>
                    </a:lnTo>
                    <a:close/>
                    <a:moveTo>
                      <a:pt x="367" y="149"/>
                    </a:moveTo>
                    <a:cubicBezTo>
                      <a:pt x="328" y="126"/>
                      <a:pt x="279" y="137"/>
                      <a:pt x="259" y="173"/>
                    </a:cubicBezTo>
                    <a:cubicBezTo>
                      <a:pt x="238" y="210"/>
                      <a:pt x="265" y="250"/>
                      <a:pt x="246" y="288"/>
                    </a:cubicBezTo>
                    <a:lnTo>
                      <a:pt x="307" y="323"/>
                    </a:lnTo>
                    <a:cubicBezTo>
                      <a:pt x="330" y="288"/>
                      <a:pt x="380" y="291"/>
                      <a:pt x="401" y="255"/>
                    </a:cubicBezTo>
                    <a:cubicBezTo>
                      <a:pt x="421" y="219"/>
                      <a:pt x="406" y="172"/>
                      <a:pt x="367" y="149"/>
                    </a:cubicBezTo>
                    <a:close/>
                    <a:moveTo>
                      <a:pt x="301" y="346"/>
                    </a:moveTo>
                    <a:lnTo>
                      <a:pt x="234" y="296"/>
                    </a:lnTo>
                    <a:cubicBezTo>
                      <a:pt x="229" y="292"/>
                      <a:pt x="223" y="293"/>
                      <a:pt x="219" y="299"/>
                    </a:cubicBezTo>
                    <a:cubicBezTo>
                      <a:pt x="216" y="304"/>
                      <a:pt x="218" y="312"/>
                      <a:pt x="223" y="315"/>
                    </a:cubicBezTo>
                    <a:lnTo>
                      <a:pt x="289" y="366"/>
                    </a:lnTo>
                    <a:cubicBezTo>
                      <a:pt x="295" y="370"/>
                      <a:pt x="301" y="368"/>
                      <a:pt x="304" y="363"/>
                    </a:cubicBezTo>
                    <a:cubicBezTo>
                      <a:pt x="307" y="357"/>
                      <a:pt x="306" y="350"/>
                      <a:pt x="301" y="346"/>
                    </a:cubicBezTo>
                    <a:close/>
                    <a:moveTo>
                      <a:pt x="391" y="127"/>
                    </a:moveTo>
                    <a:lnTo>
                      <a:pt x="412" y="90"/>
                    </a:lnTo>
                    <a:lnTo>
                      <a:pt x="395" y="81"/>
                    </a:lnTo>
                    <a:lnTo>
                      <a:pt x="374" y="117"/>
                    </a:lnTo>
                    <a:lnTo>
                      <a:pt x="391" y="127"/>
                    </a:lnTo>
                    <a:close/>
                    <a:moveTo>
                      <a:pt x="426" y="170"/>
                    </a:moveTo>
                    <a:lnTo>
                      <a:pt x="463" y="149"/>
                    </a:lnTo>
                    <a:lnTo>
                      <a:pt x="453" y="133"/>
                    </a:lnTo>
                    <a:lnTo>
                      <a:pt x="417" y="154"/>
                    </a:lnTo>
                    <a:lnTo>
                      <a:pt x="426" y="170"/>
                    </a:lnTo>
                    <a:close/>
                    <a:moveTo>
                      <a:pt x="338" y="107"/>
                    </a:moveTo>
                    <a:lnTo>
                      <a:pt x="338" y="65"/>
                    </a:lnTo>
                    <a:lnTo>
                      <a:pt x="319" y="65"/>
                    </a:lnTo>
                    <a:lnTo>
                      <a:pt x="319" y="107"/>
                    </a:lnTo>
                    <a:lnTo>
                      <a:pt x="338" y="107"/>
                    </a:lnTo>
                    <a:close/>
                    <a:moveTo>
                      <a:pt x="282" y="116"/>
                    </a:moveTo>
                    <a:lnTo>
                      <a:pt x="261" y="79"/>
                    </a:lnTo>
                    <a:lnTo>
                      <a:pt x="245" y="89"/>
                    </a:lnTo>
                    <a:lnTo>
                      <a:pt x="266" y="125"/>
                    </a:lnTo>
                    <a:lnTo>
                      <a:pt x="282" y="116"/>
                    </a:lnTo>
                    <a:close/>
                    <a:moveTo>
                      <a:pt x="435" y="226"/>
                    </a:moveTo>
                    <a:lnTo>
                      <a:pt x="477" y="226"/>
                    </a:lnTo>
                    <a:lnTo>
                      <a:pt x="477" y="207"/>
                    </a:lnTo>
                    <a:lnTo>
                      <a:pt x="436" y="207"/>
                    </a:lnTo>
                    <a:lnTo>
                      <a:pt x="435" y="226"/>
                    </a:lnTo>
                    <a:close/>
                    <a:moveTo>
                      <a:pt x="284" y="375"/>
                    </a:moveTo>
                    <a:lnTo>
                      <a:pt x="218" y="324"/>
                    </a:lnTo>
                    <a:cubicBezTo>
                      <a:pt x="213" y="320"/>
                      <a:pt x="206" y="322"/>
                      <a:pt x="203" y="327"/>
                    </a:cubicBezTo>
                    <a:cubicBezTo>
                      <a:pt x="200" y="333"/>
                      <a:pt x="201" y="340"/>
                      <a:pt x="206" y="344"/>
                    </a:cubicBezTo>
                    <a:lnTo>
                      <a:pt x="273" y="394"/>
                    </a:lnTo>
                    <a:cubicBezTo>
                      <a:pt x="278" y="398"/>
                      <a:pt x="285" y="397"/>
                      <a:pt x="288" y="391"/>
                    </a:cubicBezTo>
                    <a:cubicBezTo>
                      <a:pt x="291" y="386"/>
                      <a:pt x="289" y="378"/>
                      <a:pt x="284" y="375"/>
                    </a:cubicBezTo>
                    <a:close/>
                    <a:moveTo>
                      <a:pt x="216" y="633"/>
                    </a:moveTo>
                    <a:cubicBezTo>
                      <a:pt x="223" y="583"/>
                      <a:pt x="223" y="530"/>
                      <a:pt x="210" y="483"/>
                    </a:cubicBezTo>
                    <a:cubicBezTo>
                      <a:pt x="0" y="365"/>
                      <a:pt x="55" y="92"/>
                      <a:pt x="231" y="37"/>
                    </a:cubicBezTo>
                    <a:cubicBezTo>
                      <a:pt x="324" y="0"/>
                      <a:pt x="450" y="22"/>
                      <a:pt x="533" y="105"/>
                    </a:cubicBezTo>
                    <a:cubicBezTo>
                      <a:pt x="593" y="165"/>
                      <a:pt x="564" y="180"/>
                      <a:pt x="564" y="180"/>
                    </a:cubicBezTo>
                    <a:lnTo>
                      <a:pt x="551" y="187"/>
                    </a:lnTo>
                    <a:cubicBezTo>
                      <a:pt x="558" y="216"/>
                      <a:pt x="571" y="268"/>
                      <a:pt x="569" y="276"/>
                    </a:cubicBezTo>
                    <a:cubicBezTo>
                      <a:pt x="567" y="285"/>
                      <a:pt x="556" y="295"/>
                      <a:pt x="556" y="295"/>
                    </a:cubicBezTo>
                    <a:lnTo>
                      <a:pt x="586" y="396"/>
                    </a:lnTo>
                    <a:lnTo>
                      <a:pt x="559" y="407"/>
                    </a:lnTo>
                    <a:cubicBezTo>
                      <a:pt x="565" y="439"/>
                      <a:pt x="568" y="466"/>
                      <a:pt x="565" y="498"/>
                    </a:cubicBezTo>
                    <a:cubicBezTo>
                      <a:pt x="565" y="503"/>
                      <a:pt x="547" y="519"/>
                      <a:pt x="532" y="520"/>
                    </a:cubicBezTo>
                    <a:lnTo>
                      <a:pt x="442" y="526"/>
                    </a:lnTo>
                    <a:lnTo>
                      <a:pt x="448" y="633"/>
                    </a:lnTo>
                    <a:lnTo>
                      <a:pt x="216" y="633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121904" tIns="60952" rIns="121904" bIns="60952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400"/>
              </a:p>
            </p:txBody>
          </p:sp>
        </p:grpSp>
        <p:grpSp>
          <p:nvGrpSpPr>
            <p:cNvPr id="12" name="组合 4">
              <a:extLst>
                <a:ext uri="{FF2B5EF4-FFF2-40B4-BE49-F238E27FC236}">
                  <a16:creationId xmlns:a16="http://schemas.microsoft.com/office/drawing/2014/main" id="{57674D44-7146-4E0E-9070-AE2E47127683}"/>
                </a:ext>
              </a:extLst>
            </p:cNvPr>
            <p:cNvGrpSpPr/>
            <p:nvPr/>
          </p:nvGrpSpPr>
          <p:grpSpPr>
            <a:xfrm>
              <a:off x="6650612" y="4322688"/>
              <a:ext cx="799160" cy="799160"/>
              <a:chOff x="4988609" y="3551062"/>
              <a:chExt cx="599448" cy="599448"/>
            </a:xfrm>
          </p:grpSpPr>
          <p:sp>
            <p:nvSpPr>
              <p:cNvPr id="13" name="椭圆 36">
                <a:extLst>
                  <a:ext uri="{FF2B5EF4-FFF2-40B4-BE49-F238E27FC236}">
                    <a16:creationId xmlns:a16="http://schemas.microsoft.com/office/drawing/2014/main" id="{8D21CD27-12C3-49D2-A139-F0B102CB5E37}"/>
                  </a:ext>
                </a:extLst>
              </p:cNvPr>
              <p:cNvSpPr/>
              <p:nvPr/>
            </p:nvSpPr>
            <p:spPr>
              <a:xfrm>
                <a:off x="4988609" y="3551062"/>
                <a:ext cx="599448" cy="599448"/>
              </a:xfrm>
              <a:prstGeom prst="ellipse">
                <a:avLst/>
              </a:prstGeom>
              <a:solidFill>
                <a:srgbClr val="126FB7"/>
              </a:solidFill>
              <a:ln w="635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866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14" name="Freeform 19">
                <a:extLst>
                  <a:ext uri="{FF2B5EF4-FFF2-40B4-BE49-F238E27FC236}">
                    <a16:creationId xmlns:a16="http://schemas.microsoft.com/office/drawing/2014/main" id="{C3382CDC-B85C-4F12-B7F2-EC4CA151501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140570" y="3710860"/>
                <a:ext cx="295526" cy="279852"/>
              </a:xfrm>
              <a:custGeom>
                <a:avLst/>
                <a:gdLst>
                  <a:gd name="T0" fmla="*/ 522 w 638"/>
                  <a:gd name="T1" fmla="*/ 59 h 603"/>
                  <a:gd name="T2" fmla="*/ 520 w 638"/>
                  <a:gd name="T3" fmla="*/ 186 h 603"/>
                  <a:gd name="T4" fmla="*/ 301 w 638"/>
                  <a:gd name="T5" fmla="*/ 186 h 603"/>
                  <a:gd name="T6" fmla="*/ 299 w 638"/>
                  <a:gd name="T7" fmla="*/ 129 h 603"/>
                  <a:gd name="T8" fmla="*/ 299 w 638"/>
                  <a:gd name="T9" fmla="*/ 119 h 603"/>
                  <a:gd name="T10" fmla="*/ 301 w 638"/>
                  <a:gd name="T11" fmla="*/ 54 h 603"/>
                  <a:gd name="T12" fmla="*/ 305 w 638"/>
                  <a:gd name="T13" fmla="*/ 27 h 603"/>
                  <a:gd name="T14" fmla="*/ 273 w 638"/>
                  <a:gd name="T15" fmla="*/ 59 h 603"/>
                  <a:gd name="T16" fmla="*/ 263 w 638"/>
                  <a:gd name="T17" fmla="*/ 113 h 603"/>
                  <a:gd name="T18" fmla="*/ 111 w 638"/>
                  <a:gd name="T19" fmla="*/ 94 h 603"/>
                  <a:gd name="T20" fmla="*/ 112 w 638"/>
                  <a:gd name="T21" fmla="*/ 207 h 603"/>
                  <a:gd name="T22" fmla="*/ 117 w 638"/>
                  <a:gd name="T23" fmla="*/ 207 h 603"/>
                  <a:gd name="T24" fmla="*/ 148 w 638"/>
                  <a:gd name="T25" fmla="*/ 339 h 603"/>
                  <a:gd name="T26" fmla="*/ 155 w 638"/>
                  <a:gd name="T27" fmla="*/ 339 h 603"/>
                  <a:gd name="T28" fmla="*/ 185 w 638"/>
                  <a:gd name="T29" fmla="*/ 223 h 603"/>
                  <a:gd name="T30" fmla="*/ 185 w 638"/>
                  <a:gd name="T31" fmla="*/ 127 h 603"/>
                  <a:gd name="T32" fmla="*/ 263 w 638"/>
                  <a:gd name="T33" fmla="*/ 136 h 603"/>
                  <a:gd name="T34" fmla="*/ 282 w 638"/>
                  <a:gd name="T35" fmla="*/ 204 h 603"/>
                  <a:gd name="T36" fmla="*/ 305 w 638"/>
                  <a:gd name="T37" fmla="*/ 214 h 603"/>
                  <a:gd name="T38" fmla="*/ 539 w 638"/>
                  <a:gd name="T39" fmla="*/ 204 h 603"/>
                  <a:gd name="T40" fmla="*/ 539 w 638"/>
                  <a:gd name="T41" fmla="*/ 36 h 603"/>
                  <a:gd name="T42" fmla="*/ 520 w 638"/>
                  <a:gd name="T43" fmla="*/ 221 h 603"/>
                  <a:gd name="T44" fmla="*/ 523 w 638"/>
                  <a:gd name="T45" fmla="*/ 341 h 603"/>
                  <a:gd name="T46" fmla="*/ 367 w 638"/>
                  <a:gd name="T47" fmla="*/ 249 h 603"/>
                  <a:gd name="T48" fmla="*/ 334 w 638"/>
                  <a:gd name="T49" fmla="*/ 249 h 603"/>
                  <a:gd name="T50" fmla="*/ 520 w 638"/>
                  <a:gd name="T51" fmla="*/ 221 h 603"/>
                  <a:gd name="T52" fmla="*/ 158 w 638"/>
                  <a:gd name="T53" fmla="*/ 438 h 603"/>
                  <a:gd name="T54" fmla="*/ 113 w 638"/>
                  <a:gd name="T55" fmla="*/ 373 h 603"/>
                  <a:gd name="T56" fmla="*/ 361 w 638"/>
                  <a:gd name="T57" fmla="*/ 438 h 603"/>
                  <a:gd name="T58" fmla="*/ 316 w 638"/>
                  <a:gd name="T59" fmla="*/ 373 h 603"/>
                  <a:gd name="T60" fmla="*/ 567 w 638"/>
                  <a:gd name="T61" fmla="*/ 438 h 603"/>
                  <a:gd name="T62" fmla="*/ 522 w 638"/>
                  <a:gd name="T63" fmla="*/ 373 h 603"/>
                  <a:gd name="T64" fmla="*/ 200 w 638"/>
                  <a:gd name="T65" fmla="*/ 487 h 603"/>
                  <a:gd name="T66" fmla="*/ 221 w 638"/>
                  <a:gd name="T67" fmla="*/ 527 h 603"/>
                  <a:gd name="T68" fmla="*/ 265 w 638"/>
                  <a:gd name="T69" fmla="*/ 448 h 603"/>
                  <a:gd name="T70" fmla="*/ 403 w 638"/>
                  <a:gd name="T71" fmla="*/ 527 h 603"/>
                  <a:gd name="T72" fmla="*/ 433 w 638"/>
                  <a:gd name="T73" fmla="*/ 527 h 603"/>
                  <a:gd name="T74" fmla="*/ 570 w 638"/>
                  <a:gd name="T75" fmla="*/ 448 h 603"/>
                  <a:gd name="T76" fmla="*/ 614 w 638"/>
                  <a:gd name="T77" fmla="*/ 527 h 603"/>
                  <a:gd name="T78" fmla="*/ 638 w 638"/>
                  <a:gd name="T79" fmla="*/ 549 h 603"/>
                  <a:gd name="T80" fmla="*/ 608 w 638"/>
                  <a:gd name="T81" fmla="*/ 549 h 603"/>
                  <a:gd name="T82" fmla="*/ 433 w 638"/>
                  <a:gd name="T83" fmla="*/ 549 h 603"/>
                  <a:gd name="T84" fmla="*/ 403 w 638"/>
                  <a:gd name="T85" fmla="*/ 549 h 603"/>
                  <a:gd name="T86" fmla="*/ 227 w 638"/>
                  <a:gd name="T87" fmla="*/ 549 h 603"/>
                  <a:gd name="T88" fmla="*/ 200 w 638"/>
                  <a:gd name="T89" fmla="*/ 549 h 603"/>
                  <a:gd name="T90" fmla="*/ 24 w 638"/>
                  <a:gd name="T91" fmla="*/ 549 h 603"/>
                  <a:gd name="T92" fmla="*/ 24 w 638"/>
                  <a:gd name="T93" fmla="*/ 527 h 603"/>
                  <a:gd name="T94" fmla="*/ 152 w 638"/>
                  <a:gd name="T95" fmla="*/ 0 h 603"/>
                  <a:gd name="T96" fmla="*/ 108 w 638"/>
                  <a:gd name="T97" fmla="*/ 44 h 6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638" h="603">
                    <a:moveTo>
                      <a:pt x="516" y="53"/>
                    </a:moveTo>
                    <a:cubicBezTo>
                      <a:pt x="517" y="53"/>
                      <a:pt x="519" y="53"/>
                      <a:pt x="520" y="54"/>
                    </a:cubicBezTo>
                    <a:cubicBezTo>
                      <a:pt x="522" y="56"/>
                      <a:pt x="522" y="57"/>
                      <a:pt x="522" y="59"/>
                    </a:cubicBezTo>
                    <a:lnTo>
                      <a:pt x="522" y="181"/>
                    </a:lnTo>
                    <a:cubicBezTo>
                      <a:pt x="522" y="183"/>
                      <a:pt x="522" y="185"/>
                      <a:pt x="520" y="186"/>
                    </a:cubicBezTo>
                    <a:lnTo>
                      <a:pt x="520" y="186"/>
                    </a:lnTo>
                    <a:cubicBezTo>
                      <a:pt x="519" y="187"/>
                      <a:pt x="517" y="188"/>
                      <a:pt x="516" y="188"/>
                    </a:cubicBezTo>
                    <a:lnTo>
                      <a:pt x="305" y="188"/>
                    </a:lnTo>
                    <a:cubicBezTo>
                      <a:pt x="303" y="188"/>
                      <a:pt x="302" y="187"/>
                      <a:pt x="301" y="186"/>
                    </a:cubicBezTo>
                    <a:lnTo>
                      <a:pt x="300" y="186"/>
                    </a:lnTo>
                    <a:cubicBezTo>
                      <a:pt x="299" y="185"/>
                      <a:pt x="299" y="183"/>
                      <a:pt x="299" y="181"/>
                    </a:cubicBezTo>
                    <a:lnTo>
                      <a:pt x="299" y="129"/>
                    </a:lnTo>
                    <a:lnTo>
                      <a:pt x="403" y="107"/>
                    </a:lnTo>
                    <a:lnTo>
                      <a:pt x="403" y="105"/>
                    </a:lnTo>
                    <a:lnTo>
                      <a:pt x="299" y="119"/>
                    </a:lnTo>
                    <a:lnTo>
                      <a:pt x="299" y="59"/>
                    </a:lnTo>
                    <a:cubicBezTo>
                      <a:pt x="299" y="57"/>
                      <a:pt x="299" y="56"/>
                      <a:pt x="300" y="54"/>
                    </a:cubicBezTo>
                    <a:lnTo>
                      <a:pt x="301" y="54"/>
                    </a:lnTo>
                    <a:cubicBezTo>
                      <a:pt x="302" y="53"/>
                      <a:pt x="303" y="53"/>
                      <a:pt x="305" y="53"/>
                    </a:cubicBezTo>
                    <a:lnTo>
                      <a:pt x="516" y="53"/>
                    </a:lnTo>
                    <a:close/>
                    <a:moveTo>
                      <a:pt x="305" y="27"/>
                    </a:moveTo>
                    <a:cubicBezTo>
                      <a:pt x="296" y="27"/>
                      <a:pt x="288" y="30"/>
                      <a:pt x="282" y="36"/>
                    </a:cubicBezTo>
                    <a:lnTo>
                      <a:pt x="282" y="36"/>
                    </a:lnTo>
                    <a:cubicBezTo>
                      <a:pt x="276" y="42"/>
                      <a:pt x="273" y="50"/>
                      <a:pt x="273" y="59"/>
                    </a:cubicBezTo>
                    <a:lnTo>
                      <a:pt x="273" y="122"/>
                    </a:lnTo>
                    <a:lnTo>
                      <a:pt x="263" y="124"/>
                    </a:lnTo>
                    <a:lnTo>
                      <a:pt x="263" y="113"/>
                    </a:lnTo>
                    <a:lnTo>
                      <a:pt x="217" y="113"/>
                    </a:lnTo>
                    <a:lnTo>
                      <a:pt x="185" y="94"/>
                    </a:lnTo>
                    <a:lnTo>
                      <a:pt x="111" y="94"/>
                    </a:lnTo>
                    <a:cubicBezTo>
                      <a:pt x="96" y="94"/>
                      <a:pt x="84" y="106"/>
                      <a:pt x="84" y="121"/>
                    </a:cubicBezTo>
                    <a:lnTo>
                      <a:pt x="84" y="207"/>
                    </a:lnTo>
                    <a:lnTo>
                      <a:pt x="112" y="207"/>
                    </a:lnTo>
                    <a:lnTo>
                      <a:pt x="112" y="144"/>
                    </a:lnTo>
                    <a:lnTo>
                      <a:pt x="117" y="144"/>
                    </a:lnTo>
                    <a:lnTo>
                      <a:pt x="117" y="207"/>
                    </a:lnTo>
                    <a:lnTo>
                      <a:pt x="117" y="223"/>
                    </a:lnTo>
                    <a:lnTo>
                      <a:pt x="117" y="339"/>
                    </a:lnTo>
                    <a:lnTo>
                      <a:pt x="148" y="339"/>
                    </a:lnTo>
                    <a:lnTo>
                      <a:pt x="148" y="243"/>
                    </a:lnTo>
                    <a:lnTo>
                      <a:pt x="155" y="243"/>
                    </a:lnTo>
                    <a:lnTo>
                      <a:pt x="155" y="339"/>
                    </a:lnTo>
                    <a:lnTo>
                      <a:pt x="185" y="339"/>
                    </a:lnTo>
                    <a:lnTo>
                      <a:pt x="185" y="322"/>
                    </a:lnTo>
                    <a:lnTo>
                      <a:pt x="185" y="223"/>
                    </a:lnTo>
                    <a:lnTo>
                      <a:pt x="185" y="207"/>
                    </a:lnTo>
                    <a:lnTo>
                      <a:pt x="185" y="144"/>
                    </a:lnTo>
                    <a:lnTo>
                      <a:pt x="185" y="127"/>
                    </a:lnTo>
                    <a:lnTo>
                      <a:pt x="217" y="144"/>
                    </a:lnTo>
                    <a:lnTo>
                      <a:pt x="263" y="144"/>
                    </a:lnTo>
                    <a:lnTo>
                      <a:pt x="263" y="136"/>
                    </a:lnTo>
                    <a:lnTo>
                      <a:pt x="273" y="134"/>
                    </a:lnTo>
                    <a:lnTo>
                      <a:pt x="273" y="181"/>
                    </a:lnTo>
                    <a:cubicBezTo>
                      <a:pt x="273" y="190"/>
                      <a:pt x="276" y="198"/>
                      <a:pt x="282" y="204"/>
                    </a:cubicBezTo>
                    <a:lnTo>
                      <a:pt x="282" y="204"/>
                    </a:lnTo>
                    <a:lnTo>
                      <a:pt x="282" y="204"/>
                    </a:lnTo>
                    <a:cubicBezTo>
                      <a:pt x="288" y="210"/>
                      <a:pt x="296" y="214"/>
                      <a:pt x="305" y="214"/>
                    </a:cubicBezTo>
                    <a:lnTo>
                      <a:pt x="516" y="214"/>
                    </a:lnTo>
                    <a:cubicBezTo>
                      <a:pt x="525" y="214"/>
                      <a:pt x="533" y="210"/>
                      <a:pt x="539" y="204"/>
                    </a:cubicBezTo>
                    <a:lnTo>
                      <a:pt x="539" y="204"/>
                    </a:lnTo>
                    <a:cubicBezTo>
                      <a:pt x="545" y="198"/>
                      <a:pt x="548" y="190"/>
                      <a:pt x="548" y="181"/>
                    </a:cubicBezTo>
                    <a:lnTo>
                      <a:pt x="548" y="59"/>
                    </a:lnTo>
                    <a:cubicBezTo>
                      <a:pt x="548" y="50"/>
                      <a:pt x="545" y="42"/>
                      <a:pt x="539" y="36"/>
                    </a:cubicBezTo>
                    <a:cubicBezTo>
                      <a:pt x="533" y="30"/>
                      <a:pt x="525" y="27"/>
                      <a:pt x="516" y="27"/>
                    </a:cubicBezTo>
                    <a:lnTo>
                      <a:pt x="305" y="27"/>
                    </a:lnTo>
                    <a:close/>
                    <a:moveTo>
                      <a:pt x="520" y="221"/>
                    </a:moveTo>
                    <a:lnTo>
                      <a:pt x="520" y="249"/>
                    </a:lnTo>
                    <a:lnTo>
                      <a:pt x="497" y="249"/>
                    </a:lnTo>
                    <a:lnTo>
                      <a:pt x="523" y="341"/>
                    </a:lnTo>
                    <a:lnTo>
                      <a:pt x="490" y="341"/>
                    </a:lnTo>
                    <a:lnTo>
                      <a:pt x="464" y="249"/>
                    </a:lnTo>
                    <a:lnTo>
                      <a:pt x="367" y="249"/>
                    </a:lnTo>
                    <a:lnTo>
                      <a:pt x="341" y="341"/>
                    </a:lnTo>
                    <a:lnTo>
                      <a:pt x="308" y="341"/>
                    </a:lnTo>
                    <a:lnTo>
                      <a:pt x="334" y="249"/>
                    </a:lnTo>
                    <a:lnTo>
                      <a:pt x="306" y="249"/>
                    </a:lnTo>
                    <a:lnTo>
                      <a:pt x="306" y="221"/>
                    </a:lnTo>
                    <a:lnTo>
                      <a:pt x="520" y="221"/>
                    </a:lnTo>
                    <a:close/>
                    <a:moveTo>
                      <a:pt x="113" y="373"/>
                    </a:moveTo>
                    <a:cubicBezTo>
                      <a:pt x="139" y="373"/>
                      <a:pt x="161" y="394"/>
                      <a:pt x="161" y="421"/>
                    </a:cubicBezTo>
                    <a:cubicBezTo>
                      <a:pt x="161" y="427"/>
                      <a:pt x="160" y="433"/>
                      <a:pt x="158" y="438"/>
                    </a:cubicBezTo>
                    <a:lnTo>
                      <a:pt x="68" y="438"/>
                    </a:lnTo>
                    <a:cubicBezTo>
                      <a:pt x="66" y="433"/>
                      <a:pt x="65" y="427"/>
                      <a:pt x="65" y="421"/>
                    </a:cubicBezTo>
                    <a:cubicBezTo>
                      <a:pt x="65" y="394"/>
                      <a:pt x="86" y="373"/>
                      <a:pt x="113" y="373"/>
                    </a:cubicBezTo>
                    <a:close/>
                    <a:moveTo>
                      <a:pt x="316" y="373"/>
                    </a:moveTo>
                    <a:cubicBezTo>
                      <a:pt x="342" y="373"/>
                      <a:pt x="364" y="394"/>
                      <a:pt x="364" y="421"/>
                    </a:cubicBezTo>
                    <a:cubicBezTo>
                      <a:pt x="364" y="427"/>
                      <a:pt x="363" y="433"/>
                      <a:pt x="361" y="438"/>
                    </a:cubicBezTo>
                    <a:lnTo>
                      <a:pt x="271" y="438"/>
                    </a:lnTo>
                    <a:cubicBezTo>
                      <a:pt x="269" y="433"/>
                      <a:pt x="268" y="427"/>
                      <a:pt x="268" y="421"/>
                    </a:cubicBezTo>
                    <a:cubicBezTo>
                      <a:pt x="268" y="394"/>
                      <a:pt x="289" y="373"/>
                      <a:pt x="316" y="373"/>
                    </a:cubicBezTo>
                    <a:close/>
                    <a:moveTo>
                      <a:pt x="522" y="373"/>
                    </a:moveTo>
                    <a:cubicBezTo>
                      <a:pt x="548" y="373"/>
                      <a:pt x="570" y="394"/>
                      <a:pt x="570" y="421"/>
                    </a:cubicBezTo>
                    <a:cubicBezTo>
                      <a:pt x="570" y="427"/>
                      <a:pt x="569" y="433"/>
                      <a:pt x="567" y="438"/>
                    </a:cubicBezTo>
                    <a:lnTo>
                      <a:pt x="477" y="438"/>
                    </a:lnTo>
                    <a:cubicBezTo>
                      <a:pt x="475" y="433"/>
                      <a:pt x="474" y="427"/>
                      <a:pt x="474" y="421"/>
                    </a:cubicBezTo>
                    <a:cubicBezTo>
                      <a:pt x="474" y="394"/>
                      <a:pt x="495" y="373"/>
                      <a:pt x="522" y="373"/>
                    </a:cubicBezTo>
                    <a:close/>
                    <a:moveTo>
                      <a:pt x="62" y="448"/>
                    </a:moveTo>
                    <a:lnTo>
                      <a:pt x="161" y="448"/>
                    </a:lnTo>
                    <a:cubicBezTo>
                      <a:pt x="182" y="448"/>
                      <a:pt x="200" y="466"/>
                      <a:pt x="200" y="487"/>
                    </a:cubicBezTo>
                    <a:lnTo>
                      <a:pt x="200" y="527"/>
                    </a:lnTo>
                    <a:lnTo>
                      <a:pt x="203" y="527"/>
                    </a:lnTo>
                    <a:lnTo>
                      <a:pt x="221" y="527"/>
                    </a:lnTo>
                    <a:lnTo>
                      <a:pt x="227" y="527"/>
                    </a:lnTo>
                    <a:lnTo>
                      <a:pt x="227" y="487"/>
                    </a:lnTo>
                    <a:cubicBezTo>
                      <a:pt x="227" y="466"/>
                      <a:pt x="244" y="448"/>
                      <a:pt x="265" y="448"/>
                    </a:cubicBezTo>
                    <a:lnTo>
                      <a:pt x="364" y="448"/>
                    </a:lnTo>
                    <a:cubicBezTo>
                      <a:pt x="385" y="448"/>
                      <a:pt x="403" y="466"/>
                      <a:pt x="403" y="487"/>
                    </a:cubicBezTo>
                    <a:lnTo>
                      <a:pt x="403" y="527"/>
                    </a:lnTo>
                    <a:lnTo>
                      <a:pt x="409" y="527"/>
                    </a:lnTo>
                    <a:lnTo>
                      <a:pt x="424" y="527"/>
                    </a:lnTo>
                    <a:lnTo>
                      <a:pt x="433" y="527"/>
                    </a:lnTo>
                    <a:lnTo>
                      <a:pt x="433" y="487"/>
                    </a:lnTo>
                    <a:cubicBezTo>
                      <a:pt x="433" y="466"/>
                      <a:pt x="450" y="448"/>
                      <a:pt x="471" y="448"/>
                    </a:cubicBezTo>
                    <a:lnTo>
                      <a:pt x="570" y="448"/>
                    </a:lnTo>
                    <a:cubicBezTo>
                      <a:pt x="591" y="448"/>
                      <a:pt x="608" y="466"/>
                      <a:pt x="608" y="487"/>
                    </a:cubicBezTo>
                    <a:lnTo>
                      <a:pt x="608" y="527"/>
                    </a:lnTo>
                    <a:lnTo>
                      <a:pt x="614" y="527"/>
                    </a:lnTo>
                    <a:lnTo>
                      <a:pt x="630" y="527"/>
                    </a:lnTo>
                    <a:lnTo>
                      <a:pt x="638" y="527"/>
                    </a:lnTo>
                    <a:lnTo>
                      <a:pt x="638" y="549"/>
                    </a:lnTo>
                    <a:lnTo>
                      <a:pt x="630" y="549"/>
                    </a:lnTo>
                    <a:lnTo>
                      <a:pt x="614" y="549"/>
                    </a:lnTo>
                    <a:lnTo>
                      <a:pt x="608" y="549"/>
                    </a:lnTo>
                    <a:lnTo>
                      <a:pt x="608" y="603"/>
                    </a:lnTo>
                    <a:lnTo>
                      <a:pt x="433" y="603"/>
                    </a:lnTo>
                    <a:lnTo>
                      <a:pt x="433" y="549"/>
                    </a:lnTo>
                    <a:lnTo>
                      <a:pt x="424" y="549"/>
                    </a:lnTo>
                    <a:lnTo>
                      <a:pt x="409" y="549"/>
                    </a:lnTo>
                    <a:lnTo>
                      <a:pt x="403" y="549"/>
                    </a:lnTo>
                    <a:lnTo>
                      <a:pt x="403" y="603"/>
                    </a:lnTo>
                    <a:lnTo>
                      <a:pt x="227" y="603"/>
                    </a:lnTo>
                    <a:lnTo>
                      <a:pt x="227" y="549"/>
                    </a:lnTo>
                    <a:lnTo>
                      <a:pt x="221" y="549"/>
                    </a:lnTo>
                    <a:lnTo>
                      <a:pt x="203" y="549"/>
                    </a:lnTo>
                    <a:lnTo>
                      <a:pt x="200" y="549"/>
                    </a:lnTo>
                    <a:lnTo>
                      <a:pt x="200" y="603"/>
                    </a:lnTo>
                    <a:lnTo>
                      <a:pt x="24" y="603"/>
                    </a:lnTo>
                    <a:lnTo>
                      <a:pt x="24" y="549"/>
                    </a:lnTo>
                    <a:lnTo>
                      <a:pt x="0" y="549"/>
                    </a:lnTo>
                    <a:lnTo>
                      <a:pt x="0" y="527"/>
                    </a:lnTo>
                    <a:lnTo>
                      <a:pt x="24" y="527"/>
                    </a:lnTo>
                    <a:lnTo>
                      <a:pt x="24" y="487"/>
                    </a:lnTo>
                    <a:cubicBezTo>
                      <a:pt x="24" y="466"/>
                      <a:pt x="41" y="448"/>
                      <a:pt x="62" y="448"/>
                    </a:cubicBezTo>
                    <a:close/>
                    <a:moveTo>
                      <a:pt x="152" y="0"/>
                    </a:moveTo>
                    <a:cubicBezTo>
                      <a:pt x="176" y="0"/>
                      <a:pt x="196" y="20"/>
                      <a:pt x="196" y="44"/>
                    </a:cubicBezTo>
                    <a:cubicBezTo>
                      <a:pt x="196" y="69"/>
                      <a:pt x="176" y="88"/>
                      <a:pt x="152" y="88"/>
                    </a:cubicBezTo>
                    <a:cubicBezTo>
                      <a:pt x="127" y="88"/>
                      <a:pt x="108" y="69"/>
                      <a:pt x="108" y="44"/>
                    </a:cubicBezTo>
                    <a:cubicBezTo>
                      <a:pt x="108" y="20"/>
                      <a:pt x="127" y="0"/>
                      <a:pt x="152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121904" tIns="60952" rIns="121904" bIns="60952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2400"/>
              </a:p>
            </p:txBody>
          </p:sp>
        </p:grp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9450367">
            <a:off x="864132" y="808272"/>
            <a:ext cx="3128161" cy="3351601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9530" y="2215334"/>
            <a:ext cx="1539413" cy="1894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728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83A964D6-FD1D-4C12-93C7-61472D13BAE8}"/>
              </a:ext>
            </a:extLst>
          </p:cNvPr>
          <p:cNvGrpSpPr/>
          <p:nvPr/>
        </p:nvGrpSpPr>
        <p:grpSpPr>
          <a:xfrm>
            <a:off x="324521" y="843558"/>
            <a:ext cx="8501263" cy="3600399"/>
            <a:chOff x="0" y="1628800"/>
            <a:chExt cx="12190413" cy="3359834"/>
          </a:xfrm>
          <a:solidFill>
            <a:srgbClr val="00B0F0"/>
          </a:solidFill>
        </p:grpSpPr>
        <p:sp>
          <p:nvSpPr>
            <p:cNvPr id="54" name="Rectangle 6">
              <a:extLst>
                <a:ext uri="{FF2B5EF4-FFF2-40B4-BE49-F238E27FC236}">
                  <a16:creationId xmlns:a16="http://schemas.microsoft.com/office/drawing/2014/main" id="{16918C8C-756E-484E-933C-4C863993C617}"/>
                </a:ext>
              </a:extLst>
            </p:cNvPr>
            <p:cNvSpPr/>
            <p:nvPr/>
          </p:nvSpPr>
          <p:spPr>
            <a:xfrm>
              <a:off x="0" y="1628800"/>
              <a:ext cx="12190413" cy="332061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8" tIns="45714" rIns="91428" bIns="45714" anchor="ctr"/>
            <a:lstStyle/>
            <a:p>
              <a:pPr algn="ctr" eaLnBrk="1" hangingPunct="1"/>
              <a:endParaRPr lang="zh-CN" altLang="zh-CN" sz="2400">
                <a:solidFill>
                  <a:srgbClr val="FFFFFF"/>
                </a:solidFill>
              </a:endParaRPr>
            </a:p>
          </p:txBody>
        </p:sp>
        <p:grpSp>
          <p:nvGrpSpPr>
            <p:cNvPr id="58" name="Group 12">
              <a:extLst>
                <a:ext uri="{FF2B5EF4-FFF2-40B4-BE49-F238E27FC236}">
                  <a16:creationId xmlns:a16="http://schemas.microsoft.com/office/drawing/2014/main" id="{31D6AB40-7349-45EA-AC9A-A83894C2662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360286" y="3120855"/>
              <a:ext cx="707396" cy="764740"/>
              <a:chOff x="4459441" y="3503594"/>
              <a:chExt cx="707454" cy="764880"/>
            </a:xfrm>
            <a:grpFill/>
          </p:grpSpPr>
          <p:sp>
            <p:nvSpPr>
              <p:cNvPr id="59" name="Rectangle 18">
                <a:extLst>
                  <a:ext uri="{FF2B5EF4-FFF2-40B4-BE49-F238E27FC236}">
                    <a16:creationId xmlns:a16="http://schemas.microsoft.com/office/drawing/2014/main" id="{C8246D60-BA12-487D-BFB0-4C02D7CC77D6}"/>
                  </a:ext>
                </a:extLst>
              </p:cNvPr>
              <p:cNvSpPr/>
              <p:nvPr/>
            </p:nvSpPr>
            <p:spPr>
              <a:xfrm>
                <a:off x="4459441" y="3521057"/>
                <a:ext cx="701642" cy="74775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/>
                <a:endParaRPr lang="zh-CN" altLang="zh-CN" sz="1333">
                  <a:solidFill>
                    <a:schemeClr val="bg1"/>
                  </a:solidFill>
                  <a:latin typeface="Arial" pitchFamily="34" charset="0"/>
                  <a:ea typeface="微软雅黑" pitchFamily="34" charset="-122"/>
                  <a:cs typeface="Arial" pitchFamily="34" charset="0"/>
                </a:endParaRPr>
              </a:p>
            </p:txBody>
          </p:sp>
          <p:sp>
            <p:nvSpPr>
              <p:cNvPr id="60" name="Oval 19">
                <a:extLst>
                  <a:ext uri="{FF2B5EF4-FFF2-40B4-BE49-F238E27FC236}">
                    <a16:creationId xmlns:a16="http://schemas.microsoft.com/office/drawing/2014/main" id="{ED1020C1-6E52-481E-9DFA-7A2A5EFF831B}"/>
                  </a:ext>
                </a:extLst>
              </p:cNvPr>
              <p:cNvSpPr/>
              <p:nvPr/>
            </p:nvSpPr>
            <p:spPr>
              <a:xfrm>
                <a:off x="4464203" y="3503594"/>
                <a:ext cx="703230" cy="760453"/>
              </a:xfrm>
              <a:prstGeom prst="ellipse">
                <a:avLst/>
              </a:prstGeom>
              <a:grpFill/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/>
                <a:r>
                  <a:rPr lang="en-US" sz="3200" dirty="0">
                    <a:solidFill>
                      <a:schemeClr val="bg1"/>
                    </a:solidFill>
                    <a:latin typeface="Arial" pitchFamily="34" charset="0"/>
                    <a:ea typeface="微软雅黑" pitchFamily="34" charset="-122"/>
                    <a:cs typeface="Arial" pitchFamily="34" charset="0"/>
                  </a:rPr>
                  <a:t>1</a:t>
                </a:r>
                <a:endParaRPr lang="en-US" altLang="zh-CN" sz="3200" dirty="0">
                  <a:solidFill>
                    <a:schemeClr val="bg1"/>
                  </a:solidFill>
                  <a:latin typeface="Arial" pitchFamily="34" charset="0"/>
                  <a:ea typeface="微软雅黑" pitchFamily="34" charset="-122"/>
                  <a:cs typeface="Arial" pitchFamily="34" charset="0"/>
                </a:endParaRPr>
              </a:p>
            </p:txBody>
          </p:sp>
        </p:grpSp>
        <p:grpSp>
          <p:nvGrpSpPr>
            <p:cNvPr id="61" name="Group 13">
              <a:extLst>
                <a:ext uri="{FF2B5EF4-FFF2-40B4-BE49-F238E27FC236}">
                  <a16:creationId xmlns:a16="http://schemas.microsoft.com/office/drawing/2014/main" id="{4EC93C4C-0F6E-46D1-AD35-F06E4D59D6D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360286" y="4082753"/>
              <a:ext cx="707936" cy="833807"/>
              <a:chOff x="5400121" y="3520722"/>
              <a:chExt cx="707994" cy="833960"/>
            </a:xfrm>
            <a:grpFill/>
          </p:grpSpPr>
          <p:sp>
            <p:nvSpPr>
              <p:cNvPr id="62" name="Rectangle 16">
                <a:extLst>
                  <a:ext uri="{FF2B5EF4-FFF2-40B4-BE49-F238E27FC236}">
                    <a16:creationId xmlns:a16="http://schemas.microsoft.com/office/drawing/2014/main" id="{AAD55C0B-EDFD-4593-81EE-715C8D1EF0A6}"/>
                  </a:ext>
                </a:extLst>
              </p:cNvPr>
              <p:cNvSpPr/>
              <p:nvPr/>
            </p:nvSpPr>
            <p:spPr>
              <a:xfrm>
                <a:off x="5400121" y="3520722"/>
                <a:ext cx="701642" cy="74775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/>
                <a:endParaRPr lang="zh-CN" altLang="zh-CN" sz="1333">
                  <a:solidFill>
                    <a:schemeClr val="bg1"/>
                  </a:solidFill>
                  <a:latin typeface="Arial" pitchFamily="34" charset="0"/>
                  <a:ea typeface="微软雅黑" pitchFamily="34" charset="-122"/>
                  <a:cs typeface="Arial" pitchFamily="34" charset="0"/>
                </a:endParaRPr>
              </a:p>
            </p:txBody>
          </p:sp>
          <p:sp>
            <p:nvSpPr>
              <p:cNvPr id="63" name="Oval 17">
                <a:extLst>
                  <a:ext uri="{FF2B5EF4-FFF2-40B4-BE49-F238E27FC236}">
                    <a16:creationId xmlns:a16="http://schemas.microsoft.com/office/drawing/2014/main" id="{977DA41E-AFE1-4497-8687-C12EC70F5D0A}"/>
                  </a:ext>
                </a:extLst>
              </p:cNvPr>
              <p:cNvSpPr/>
              <p:nvPr/>
            </p:nvSpPr>
            <p:spPr>
              <a:xfrm>
                <a:off x="5404884" y="3594228"/>
                <a:ext cx="703231" cy="760454"/>
              </a:xfrm>
              <a:prstGeom prst="ellipse">
                <a:avLst/>
              </a:prstGeom>
              <a:grpFill/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hangingPunct="1"/>
                <a:r>
                  <a:rPr lang="en-US" sz="3200" dirty="0">
                    <a:solidFill>
                      <a:schemeClr val="bg1"/>
                    </a:solidFill>
                    <a:latin typeface="Arial" pitchFamily="34" charset="0"/>
                    <a:ea typeface="微软雅黑" pitchFamily="34" charset="-122"/>
                    <a:cs typeface="Arial" pitchFamily="34" charset="0"/>
                  </a:rPr>
                  <a:t>2</a:t>
                </a:r>
                <a:endParaRPr lang="en-US" altLang="zh-CN" sz="3200" dirty="0">
                  <a:solidFill>
                    <a:schemeClr val="bg1"/>
                  </a:solidFill>
                  <a:latin typeface="Arial" pitchFamily="34" charset="0"/>
                  <a:ea typeface="微软雅黑" pitchFamily="34" charset="-122"/>
                  <a:cs typeface="Arial" pitchFamily="34" charset="0"/>
                </a:endParaRPr>
              </a:p>
            </p:txBody>
          </p:sp>
        </p:grpSp>
        <p:sp>
          <p:nvSpPr>
            <p:cNvPr id="64" name="Content Placeholder 2">
              <a:extLst>
                <a:ext uri="{FF2B5EF4-FFF2-40B4-BE49-F238E27FC236}">
                  <a16:creationId xmlns:a16="http://schemas.microsoft.com/office/drawing/2014/main" id="{9B7C697C-FC52-4B9F-B746-02F63D70C111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6360285" y="1728219"/>
              <a:ext cx="5423554" cy="9555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8" tIns="45714" rIns="91428" bIns="45714"/>
            <a:lstStyle>
              <a:lvl1pPr>
                <a:defRPr sz="28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Calibri" pitchFamily="34" charset="0"/>
                </a:defRPr>
              </a:lvl2pPr>
              <a:lvl3pPr>
                <a:defRPr sz="2000">
                  <a:solidFill>
                    <a:schemeClr val="tx1"/>
                  </a:solidFill>
                  <a:latin typeface="Calibri" pitchFamily="34" charset="0"/>
                </a:defRPr>
              </a:lvl3pPr>
              <a:lvl4pPr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fontAlgn="base"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fontAlgn="base"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fontAlgn="base"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fontAlgn="base"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lnSpc>
                  <a:spcPct val="120000"/>
                </a:lnSpc>
              </a:pPr>
              <a:r>
                <a:rPr lang="en-US" altLang="zh-CN" sz="1000" dirty="0">
                  <a:solidFill>
                    <a:schemeClr val="bg1">
                      <a:lumMod val="9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Click to enter the brief text content, the text content needs to be refined to explain the sub-item content</a:t>
              </a:r>
            </a:p>
            <a:p>
              <a:pPr>
                <a:lnSpc>
                  <a:spcPct val="120000"/>
                </a:lnSpc>
              </a:pPr>
              <a:r>
                <a:rPr lang="en-US" altLang="zh-CN" sz="1000" dirty="0">
                  <a:solidFill>
                    <a:schemeClr val="bg1">
                      <a:lumMod val="9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Click to enter the brief text content, the text content needs to be refined to explain the sub-item content</a:t>
              </a:r>
            </a:p>
            <a:p>
              <a:pPr>
                <a:lnSpc>
                  <a:spcPct val="120000"/>
                </a:lnSpc>
              </a:pPr>
              <a:endParaRPr lang="en-US" altLang="zh-CN" sz="1000" dirty="0">
                <a:solidFill>
                  <a:schemeClr val="bg1">
                    <a:lumMod val="95000"/>
                  </a:schemeClr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65" name="TextBox 16">
              <a:extLst>
                <a:ext uri="{FF2B5EF4-FFF2-40B4-BE49-F238E27FC236}">
                  <a16:creationId xmlns:a16="http://schemas.microsoft.com/office/drawing/2014/main" id="{772A8E92-0457-47E5-A0BE-D1EEFA81A8D3}"/>
                </a:ext>
              </a:extLst>
            </p:cNvPr>
            <p:cNvSpPr txBox="1"/>
            <p:nvPr/>
          </p:nvSpPr>
          <p:spPr>
            <a:xfrm>
              <a:off x="7068220" y="2860738"/>
              <a:ext cx="2085595" cy="397204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altLang="zh-CN" sz="1200" b="1" dirty="0">
                  <a:solidFill>
                    <a:schemeClr val="bg1">
                      <a:lumMod val="9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Click to add text</a:t>
              </a:r>
              <a:endParaRPr lang="zh-CN" altLang="en-US" sz="1200" b="1" dirty="0">
                <a:solidFill>
                  <a:schemeClr val="bg1">
                    <a:lumMod val="95000"/>
                  </a:schemeClr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66" name="TextBox 17">
              <a:extLst>
                <a:ext uri="{FF2B5EF4-FFF2-40B4-BE49-F238E27FC236}">
                  <a16:creationId xmlns:a16="http://schemas.microsoft.com/office/drawing/2014/main" id="{600ED5E4-BB75-4AB2-88AD-C9BD50DF5FAC}"/>
                </a:ext>
              </a:extLst>
            </p:cNvPr>
            <p:cNvSpPr txBox="1"/>
            <p:nvPr/>
          </p:nvSpPr>
          <p:spPr>
            <a:xfrm>
              <a:off x="7068219" y="3174712"/>
              <a:ext cx="4701552" cy="79440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>
                  <a:solidFill>
                    <a:schemeClr val="bg1">
                      <a:lumMod val="9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Click to enter the brief text content, the text content needs to be refined to explain the sub-item content</a:t>
              </a:r>
            </a:p>
          </p:txBody>
        </p:sp>
        <p:sp>
          <p:nvSpPr>
            <p:cNvPr id="67" name="TextBox 18">
              <a:extLst>
                <a:ext uri="{FF2B5EF4-FFF2-40B4-BE49-F238E27FC236}">
                  <a16:creationId xmlns:a16="http://schemas.microsoft.com/office/drawing/2014/main" id="{AEDCC5AA-3A3F-4272-A5A4-D482A7D77A7B}"/>
                </a:ext>
              </a:extLst>
            </p:cNvPr>
            <p:cNvSpPr txBox="1"/>
            <p:nvPr/>
          </p:nvSpPr>
          <p:spPr>
            <a:xfrm>
              <a:off x="7068220" y="3880251"/>
              <a:ext cx="2085595" cy="3972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200" b="1" dirty="0">
                  <a:solidFill>
                    <a:schemeClr val="bg1">
                      <a:lumMod val="9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Click to add text</a:t>
              </a:r>
              <a:endParaRPr lang="zh-CN" altLang="en-US" sz="1200" b="1" dirty="0">
                <a:solidFill>
                  <a:schemeClr val="bg1">
                    <a:lumMod val="95000"/>
                  </a:schemeClr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68" name="TextBox 19">
              <a:extLst>
                <a:ext uri="{FF2B5EF4-FFF2-40B4-BE49-F238E27FC236}">
                  <a16:creationId xmlns:a16="http://schemas.microsoft.com/office/drawing/2014/main" id="{7596963A-0F98-434E-84E1-2C5CBA87DB52}"/>
                </a:ext>
              </a:extLst>
            </p:cNvPr>
            <p:cNvSpPr txBox="1"/>
            <p:nvPr/>
          </p:nvSpPr>
          <p:spPr>
            <a:xfrm>
              <a:off x="7068219" y="4194227"/>
              <a:ext cx="4701552" cy="79440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zh-CN" sz="1000" dirty="0">
                  <a:solidFill>
                    <a:schemeClr val="bg1">
                      <a:lumMod val="95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Click to enter the brief text content, the text content needs to be refined to explain the sub-item content</a:t>
              </a:r>
            </a:p>
          </p:txBody>
        </p:sp>
      </p:grpSp>
      <p:sp>
        <p:nvSpPr>
          <p:cNvPr id="18" name="Title 1">
            <a:extLst>
              <a:ext uri="{FF2B5EF4-FFF2-40B4-BE49-F238E27FC236}">
                <a16:creationId xmlns:a16="http://schemas.microsoft.com/office/drawing/2014/main" id="{B8D46802-A700-4653-A482-2178439A9B5E}"/>
              </a:ext>
            </a:extLst>
          </p:cNvPr>
          <p:cNvSpPr txBox="1">
            <a:spLocks/>
          </p:cNvSpPr>
          <p:nvPr/>
        </p:nvSpPr>
        <p:spPr>
          <a:xfrm>
            <a:off x="181459" y="106392"/>
            <a:ext cx="4680520" cy="404464"/>
          </a:xfrm>
          <a:prstGeom prst="rect">
            <a:avLst/>
          </a:prstGeom>
        </p:spPr>
        <p:txBody>
          <a:bodyPr lIns="0" rIns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U.S. 101" pitchFamily="2" charset="0"/>
                <a:ea typeface="Roboto" pitchFamily="2" charset="0"/>
                <a:cs typeface="Open Sans Light" panose="020B0306030504020204" pitchFamily="34" charset="0"/>
              </a:defRPr>
            </a:lvl1pPr>
          </a:lstStyle>
          <a:p>
            <a:pPr algn="l"/>
            <a:r>
              <a: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Click to enter the title content</a:t>
            </a:r>
            <a:endParaRPr lang="en-GB" altLang="zh-CN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Freeform 5"/>
          <p:cNvSpPr>
            <a:spLocks noEditPoints="1"/>
          </p:cNvSpPr>
          <p:nvPr/>
        </p:nvSpPr>
        <p:spPr bwMode="auto">
          <a:xfrm>
            <a:off x="1266106" y="1196389"/>
            <a:ext cx="2472606" cy="2785915"/>
          </a:xfrm>
          <a:custGeom>
            <a:avLst/>
            <a:gdLst>
              <a:gd name="T0" fmla="*/ 67 w 75"/>
              <a:gd name="T1" fmla="*/ 68 h 85"/>
              <a:gd name="T2" fmla="*/ 55 w 75"/>
              <a:gd name="T3" fmla="*/ 56 h 85"/>
              <a:gd name="T4" fmla="*/ 53 w 75"/>
              <a:gd name="T5" fmla="*/ 67 h 85"/>
              <a:gd name="T6" fmla="*/ 53 w 75"/>
              <a:gd name="T7" fmla="*/ 82 h 85"/>
              <a:gd name="T8" fmla="*/ 49 w 75"/>
              <a:gd name="T9" fmla="*/ 76 h 85"/>
              <a:gd name="T10" fmla="*/ 50 w 75"/>
              <a:gd name="T11" fmla="*/ 69 h 85"/>
              <a:gd name="T12" fmla="*/ 36 w 75"/>
              <a:gd name="T13" fmla="*/ 75 h 85"/>
              <a:gd name="T14" fmla="*/ 21 w 75"/>
              <a:gd name="T15" fmla="*/ 69 h 85"/>
              <a:gd name="T16" fmla="*/ 22 w 75"/>
              <a:gd name="T17" fmla="*/ 85 h 85"/>
              <a:gd name="T18" fmla="*/ 17 w 75"/>
              <a:gd name="T19" fmla="*/ 70 h 85"/>
              <a:gd name="T20" fmla="*/ 19 w 75"/>
              <a:gd name="T21" fmla="*/ 64 h 85"/>
              <a:gd name="T22" fmla="*/ 15 w 75"/>
              <a:gd name="T23" fmla="*/ 43 h 85"/>
              <a:gd name="T24" fmla="*/ 12 w 75"/>
              <a:gd name="T25" fmla="*/ 46 h 85"/>
              <a:gd name="T26" fmla="*/ 13 w 75"/>
              <a:gd name="T27" fmla="*/ 51 h 85"/>
              <a:gd name="T28" fmla="*/ 6 w 75"/>
              <a:gd name="T29" fmla="*/ 59 h 85"/>
              <a:gd name="T30" fmla="*/ 2 w 75"/>
              <a:gd name="T31" fmla="*/ 59 h 85"/>
              <a:gd name="T32" fmla="*/ 9 w 75"/>
              <a:gd name="T33" fmla="*/ 54 h 85"/>
              <a:gd name="T34" fmla="*/ 8 w 75"/>
              <a:gd name="T35" fmla="*/ 46 h 85"/>
              <a:gd name="T36" fmla="*/ 14 w 75"/>
              <a:gd name="T37" fmla="*/ 38 h 85"/>
              <a:gd name="T38" fmla="*/ 17 w 75"/>
              <a:gd name="T39" fmla="*/ 36 h 85"/>
              <a:gd name="T40" fmla="*/ 24 w 75"/>
              <a:gd name="T41" fmla="*/ 21 h 85"/>
              <a:gd name="T42" fmla="*/ 19 w 75"/>
              <a:gd name="T43" fmla="*/ 21 h 85"/>
              <a:gd name="T44" fmla="*/ 6 w 75"/>
              <a:gd name="T45" fmla="*/ 17 h 85"/>
              <a:gd name="T46" fmla="*/ 0 w 75"/>
              <a:gd name="T47" fmla="*/ 13 h 85"/>
              <a:gd name="T48" fmla="*/ 10 w 75"/>
              <a:gd name="T49" fmla="*/ 14 h 85"/>
              <a:gd name="T50" fmla="*/ 17 w 75"/>
              <a:gd name="T51" fmla="*/ 17 h 85"/>
              <a:gd name="T52" fmla="*/ 27 w 75"/>
              <a:gd name="T53" fmla="*/ 19 h 85"/>
              <a:gd name="T54" fmla="*/ 30 w 75"/>
              <a:gd name="T55" fmla="*/ 19 h 85"/>
              <a:gd name="T56" fmla="*/ 44 w 75"/>
              <a:gd name="T57" fmla="*/ 19 h 85"/>
              <a:gd name="T58" fmla="*/ 46 w 75"/>
              <a:gd name="T59" fmla="*/ 0 h 85"/>
              <a:gd name="T60" fmla="*/ 47 w 75"/>
              <a:gd name="T61" fmla="*/ 0 h 85"/>
              <a:gd name="T62" fmla="*/ 46 w 75"/>
              <a:gd name="T63" fmla="*/ 5 h 85"/>
              <a:gd name="T64" fmla="*/ 45 w 75"/>
              <a:gd name="T65" fmla="*/ 10 h 85"/>
              <a:gd name="T66" fmla="*/ 50 w 75"/>
              <a:gd name="T67" fmla="*/ 27 h 85"/>
              <a:gd name="T68" fmla="*/ 52 w 75"/>
              <a:gd name="T69" fmla="*/ 30 h 85"/>
              <a:gd name="T70" fmla="*/ 67 w 75"/>
              <a:gd name="T71" fmla="*/ 34 h 85"/>
              <a:gd name="T72" fmla="*/ 72 w 75"/>
              <a:gd name="T73" fmla="*/ 38 h 85"/>
              <a:gd name="T74" fmla="*/ 75 w 75"/>
              <a:gd name="T75" fmla="*/ 41 h 85"/>
              <a:gd name="T76" fmla="*/ 74 w 75"/>
              <a:gd name="T77" fmla="*/ 43 h 85"/>
              <a:gd name="T78" fmla="*/ 67 w 75"/>
              <a:gd name="T79" fmla="*/ 41 h 85"/>
              <a:gd name="T80" fmla="*/ 62 w 75"/>
              <a:gd name="T81" fmla="*/ 34 h 85"/>
              <a:gd name="T82" fmla="*/ 57 w 75"/>
              <a:gd name="T83" fmla="*/ 33 h 85"/>
              <a:gd name="T84" fmla="*/ 54 w 75"/>
              <a:gd name="T85" fmla="*/ 38 h 85"/>
              <a:gd name="T86" fmla="*/ 55 w 75"/>
              <a:gd name="T87" fmla="*/ 45 h 85"/>
              <a:gd name="T88" fmla="*/ 56 w 75"/>
              <a:gd name="T89" fmla="*/ 50 h 85"/>
              <a:gd name="T90" fmla="*/ 67 w 75"/>
              <a:gd name="T91" fmla="*/ 68 h 85"/>
              <a:gd name="T92" fmla="*/ 39 w 75"/>
              <a:gd name="T93" fmla="*/ 41 h 85"/>
              <a:gd name="T94" fmla="*/ 43 w 75"/>
              <a:gd name="T95" fmla="*/ 35 h 85"/>
              <a:gd name="T96" fmla="*/ 36 w 75"/>
              <a:gd name="T97" fmla="*/ 30 h 85"/>
              <a:gd name="T98" fmla="*/ 28 w 75"/>
              <a:gd name="T99" fmla="*/ 34 h 85"/>
              <a:gd name="T100" fmla="*/ 31 w 75"/>
              <a:gd name="T101" fmla="*/ 41 h 85"/>
              <a:gd name="T102" fmla="*/ 28 w 75"/>
              <a:gd name="T103" fmla="*/ 47 h 85"/>
              <a:gd name="T104" fmla="*/ 36 w 75"/>
              <a:gd name="T105" fmla="*/ 51 h 85"/>
              <a:gd name="T106" fmla="*/ 44 w 75"/>
              <a:gd name="T107" fmla="*/ 47 h 85"/>
              <a:gd name="T108" fmla="*/ 39 w 75"/>
              <a:gd name="T109" fmla="*/ 41 h 85"/>
              <a:gd name="T110" fmla="*/ 36 w 75"/>
              <a:gd name="T111" fmla="*/ 53 h 85"/>
              <a:gd name="T112" fmla="*/ 27 w 75"/>
              <a:gd name="T113" fmla="*/ 58 h 85"/>
              <a:gd name="T114" fmla="*/ 36 w 75"/>
              <a:gd name="T115" fmla="*/ 63 h 85"/>
              <a:gd name="T116" fmla="*/ 44 w 75"/>
              <a:gd name="T117" fmla="*/ 58 h 85"/>
              <a:gd name="T118" fmla="*/ 36 w 75"/>
              <a:gd name="T119" fmla="*/ 53 h 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5" h="85">
                <a:moveTo>
                  <a:pt x="67" y="68"/>
                </a:moveTo>
                <a:cubicBezTo>
                  <a:pt x="57" y="69"/>
                  <a:pt x="59" y="61"/>
                  <a:pt x="55" y="56"/>
                </a:cubicBezTo>
                <a:cubicBezTo>
                  <a:pt x="53" y="60"/>
                  <a:pt x="51" y="62"/>
                  <a:pt x="53" y="67"/>
                </a:cubicBezTo>
                <a:cubicBezTo>
                  <a:pt x="55" y="71"/>
                  <a:pt x="53" y="76"/>
                  <a:pt x="53" y="82"/>
                </a:cubicBezTo>
                <a:cubicBezTo>
                  <a:pt x="49" y="81"/>
                  <a:pt x="49" y="78"/>
                  <a:pt x="49" y="76"/>
                </a:cubicBezTo>
                <a:cubicBezTo>
                  <a:pt x="49" y="73"/>
                  <a:pt x="50" y="71"/>
                  <a:pt x="50" y="69"/>
                </a:cubicBezTo>
                <a:cubicBezTo>
                  <a:pt x="45" y="71"/>
                  <a:pt x="40" y="75"/>
                  <a:pt x="36" y="75"/>
                </a:cubicBezTo>
                <a:cubicBezTo>
                  <a:pt x="31" y="75"/>
                  <a:pt x="27" y="71"/>
                  <a:pt x="21" y="69"/>
                </a:cubicBezTo>
                <a:cubicBezTo>
                  <a:pt x="20" y="74"/>
                  <a:pt x="27" y="79"/>
                  <a:pt x="22" y="85"/>
                </a:cubicBezTo>
                <a:cubicBezTo>
                  <a:pt x="20" y="80"/>
                  <a:pt x="18" y="75"/>
                  <a:pt x="17" y="70"/>
                </a:cubicBezTo>
                <a:cubicBezTo>
                  <a:pt x="16" y="68"/>
                  <a:pt x="18" y="66"/>
                  <a:pt x="19" y="64"/>
                </a:cubicBezTo>
                <a:cubicBezTo>
                  <a:pt x="18" y="57"/>
                  <a:pt x="16" y="50"/>
                  <a:pt x="15" y="43"/>
                </a:cubicBezTo>
                <a:cubicBezTo>
                  <a:pt x="13" y="42"/>
                  <a:pt x="12" y="43"/>
                  <a:pt x="12" y="46"/>
                </a:cubicBezTo>
                <a:cubicBezTo>
                  <a:pt x="12" y="48"/>
                  <a:pt x="13" y="49"/>
                  <a:pt x="13" y="51"/>
                </a:cubicBezTo>
                <a:cubicBezTo>
                  <a:pt x="14" y="57"/>
                  <a:pt x="12" y="60"/>
                  <a:pt x="6" y="59"/>
                </a:cubicBezTo>
                <a:cubicBezTo>
                  <a:pt x="5" y="59"/>
                  <a:pt x="3" y="59"/>
                  <a:pt x="2" y="59"/>
                </a:cubicBezTo>
                <a:cubicBezTo>
                  <a:pt x="2" y="55"/>
                  <a:pt x="2" y="55"/>
                  <a:pt x="9" y="54"/>
                </a:cubicBezTo>
                <a:cubicBezTo>
                  <a:pt x="8" y="52"/>
                  <a:pt x="8" y="49"/>
                  <a:pt x="8" y="46"/>
                </a:cubicBezTo>
                <a:cubicBezTo>
                  <a:pt x="7" y="41"/>
                  <a:pt x="9" y="39"/>
                  <a:pt x="14" y="38"/>
                </a:cubicBezTo>
                <a:cubicBezTo>
                  <a:pt x="15" y="38"/>
                  <a:pt x="17" y="37"/>
                  <a:pt x="17" y="36"/>
                </a:cubicBezTo>
                <a:cubicBezTo>
                  <a:pt x="19" y="32"/>
                  <a:pt x="21" y="27"/>
                  <a:pt x="24" y="21"/>
                </a:cubicBezTo>
                <a:cubicBezTo>
                  <a:pt x="22" y="21"/>
                  <a:pt x="20" y="21"/>
                  <a:pt x="19" y="21"/>
                </a:cubicBezTo>
                <a:cubicBezTo>
                  <a:pt x="13" y="23"/>
                  <a:pt x="9" y="23"/>
                  <a:pt x="6" y="17"/>
                </a:cubicBezTo>
                <a:cubicBezTo>
                  <a:pt x="6" y="15"/>
                  <a:pt x="2" y="14"/>
                  <a:pt x="0" y="13"/>
                </a:cubicBezTo>
                <a:cubicBezTo>
                  <a:pt x="5" y="9"/>
                  <a:pt x="8" y="10"/>
                  <a:pt x="10" y="14"/>
                </a:cubicBezTo>
                <a:cubicBezTo>
                  <a:pt x="12" y="17"/>
                  <a:pt x="14" y="18"/>
                  <a:pt x="17" y="17"/>
                </a:cubicBezTo>
                <a:cubicBezTo>
                  <a:pt x="21" y="16"/>
                  <a:pt x="24" y="16"/>
                  <a:pt x="27" y="19"/>
                </a:cubicBezTo>
                <a:cubicBezTo>
                  <a:pt x="28" y="19"/>
                  <a:pt x="29" y="19"/>
                  <a:pt x="30" y="19"/>
                </a:cubicBezTo>
                <a:cubicBezTo>
                  <a:pt x="34" y="19"/>
                  <a:pt x="39" y="19"/>
                  <a:pt x="44" y="19"/>
                </a:cubicBezTo>
                <a:cubicBezTo>
                  <a:pt x="43" y="13"/>
                  <a:pt x="34" y="5"/>
                  <a:pt x="46" y="0"/>
                </a:cubicBezTo>
                <a:cubicBezTo>
                  <a:pt x="46" y="0"/>
                  <a:pt x="47" y="0"/>
                  <a:pt x="47" y="0"/>
                </a:cubicBezTo>
                <a:cubicBezTo>
                  <a:pt x="47" y="2"/>
                  <a:pt x="46" y="3"/>
                  <a:pt x="46" y="5"/>
                </a:cubicBezTo>
                <a:cubicBezTo>
                  <a:pt x="45" y="7"/>
                  <a:pt x="45" y="8"/>
                  <a:pt x="45" y="10"/>
                </a:cubicBezTo>
                <a:cubicBezTo>
                  <a:pt x="47" y="15"/>
                  <a:pt x="51" y="20"/>
                  <a:pt x="50" y="27"/>
                </a:cubicBezTo>
                <a:cubicBezTo>
                  <a:pt x="50" y="28"/>
                  <a:pt x="51" y="29"/>
                  <a:pt x="52" y="30"/>
                </a:cubicBezTo>
                <a:cubicBezTo>
                  <a:pt x="60" y="26"/>
                  <a:pt x="61" y="26"/>
                  <a:pt x="67" y="34"/>
                </a:cubicBezTo>
                <a:cubicBezTo>
                  <a:pt x="68" y="35"/>
                  <a:pt x="70" y="37"/>
                  <a:pt x="72" y="38"/>
                </a:cubicBezTo>
                <a:cubicBezTo>
                  <a:pt x="73" y="39"/>
                  <a:pt x="74" y="40"/>
                  <a:pt x="75" y="41"/>
                </a:cubicBezTo>
                <a:cubicBezTo>
                  <a:pt x="74" y="42"/>
                  <a:pt x="74" y="42"/>
                  <a:pt x="74" y="43"/>
                </a:cubicBezTo>
                <a:cubicBezTo>
                  <a:pt x="71" y="42"/>
                  <a:pt x="69" y="42"/>
                  <a:pt x="67" y="41"/>
                </a:cubicBezTo>
                <a:cubicBezTo>
                  <a:pt x="65" y="39"/>
                  <a:pt x="64" y="36"/>
                  <a:pt x="62" y="34"/>
                </a:cubicBezTo>
                <a:cubicBezTo>
                  <a:pt x="61" y="33"/>
                  <a:pt x="59" y="32"/>
                  <a:pt x="57" y="33"/>
                </a:cubicBezTo>
                <a:cubicBezTo>
                  <a:pt x="55" y="33"/>
                  <a:pt x="53" y="35"/>
                  <a:pt x="54" y="38"/>
                </a:cubicBezTo>
                <a:cubicBezTo>
                  <a:pt x="55" y="40"/>
                  <a:pt x="55" y="42"/>
                  <a:pt x="55" y="45"/>
                </a:cubicBezTo>
                <a:cubicBezTo>
                  <a:pt x="55" y="47"/>
                  <a:pt x="55" y="49"/>
                  <a:pt x="56" y="50"/>
                </a:cubicBezTo>
                <a:cubicBezTo>
                  <a:pt x="59" y="56"/>
                  <a:pt x="63" y="62"/>
                  <a:pt x="67" y="68"/>
                </a:cubicBezTo>
                <a:close/>
                <a:moveTo>
                  <a:pt x="39" y="41"/>
                </a:moveTo>
                <a:cubicBezTo>
                  <a:pt x="40" y="39"/>
                  <a:pt x="44" y="37"/>
                  <a:pt x="43" y="35"/>
                </a:cubicBezTo>
                <a:cubicBezTo>
                  <a:pt x="43" y="31"/>
                  <a:pt x="40" y="30"/>
                  <a:pt x="36" y="30"/>
                </a:cubicBezTo>
                <a:cubicBezTo>
                  <a:pt x="33" y="30"/>
                  <a:pt x="28" y="30"/>
                  <a:pt x="28" y="34"/>
                </a:cubicBezTo>
                <a:cubicBezTo>
                  <a:pt x="27" y="36"/>
                  <a:pt x="30" y="39"/>
                  <a:pt x="31" y="41"/>
                </a:cubicBezTo>
                <a:cubicBezTo>
                  <a:pt x="30" y="43"/>
                  <a:pt x="27" y="45"/>
                  <a:pt x="28" y="47"/>
                </a:cubicBezTo>
                <a:cubicBezTo>
                  <a:pt x="28" y="52"/>
                  <a:pt x="33" y="52"/>
                  <a:pt x="36" y="51"/>
                </a:cubicBezTo>
                <a:cubicBezTo>
                  <a:pt x="39" y="51"/>
                  <a:pt x="41" y="49"/>
                  <a:pt x="44" y="47"/>
                </a:cubicBezTo>
                <a:cubicBezTo>
                  <a:pt x="42" y="45"/>
                  <a:pt x="41" y="43"/>
                  <a:pt x="39" y="41"/>
                </a:cubicBezTo>
                <a:close/>
                <a:moveTo>
                  <a:pt x="36" y="53"/>
                </a:moveTo>
                <a:cubicBezTo>
                  <a:pt x="31" y="53"/>
                  <a:pt x="27" y="55"/>
                  <a:pt x="27" y="58"/>
                </a:cubicBezTo>
                <a:cubicBezTo>
                  <a:pt x="27" y="61"/>
                  <a:pt x="31" y="64"/>
                  <a:pt x="36" y="63"/>
                </a:cubicBezTo>
                <a:cubicBezTo>
                  <a:pt x="39" y="63"/>
                  <a:pt x="44" y="62"/>
                  <a:pt x="44" y="58"/>
                </a:cubicBezTo>
                <a:cubicBezTo>
                  <a:pt x="43" y="54"/>
                  <a:pt x="39" y="53"/>
                  <a:pt x="36" y="5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grpSp>
        <p:nvGrpSpPr>
          <p:cNvPr id="16" name="Grupo 15"/>
          <p:cNvGrpSpPr/>
          <p:nvPr/>
        </p:nvGrpSpPr>
        <p:grpSpPr>
          <a:xfrm rot="18561728">
            <a:off x="4016856" y="1040797"/>
            <a:ext cx="465010" cy="624510"/>
            <a:chOff x="9520238" y="1358900"/>
            <a:chExt cx="930275" cy="1249362"/>
          </a:xfrm>
        </p:grpSpPr>
        <p:sp>
          <p:nvSpPr>
            <p:cNvPr id="11" name="Freeform 9"/>
            <p:cNvSpPr>
              <a:spLocks noEditPoints="1"/>
            </p:cNvSpPr>
            <p:nvPr/>
          </p:nvSpPr>
          <p:spPr bwMode="auto">
            <a:xfrm>
              <a:off x="9520238" y="1358900"/>
              <a:ext cx="930275" cy="1249362"/>
            </a:xfrm>
            <a:custGeom>
              <a:avLst/>
              <a:gdLst>
                <a:gd name="T0" fmla="*/ 59 w 67"/>
                <a:gd name="T1" fmla="*/ 49 h 91"/>
                <a:gd name="T2" fmla="*/ 52 w 67"/>
                <a:gd name="T3" fmla="*/ 50 h 91"/>
                <a:gd name="T4" fmla="*/ 52 w 67"/>
                <a:gd name="T5" fmla="*/ 55 h 91"/>
                <a:gd name="T6" fmla="*/ 50 w 67"/>
                <a:gd name="T7" fmla="*/ 70 h 91"/>
                <a:gd name="T8" fmla="*/ 52 w 67"/>
                <a:gd name="T9" fmla="*/ 75 h 91"/>
                <a:gd name="T10" fmla="*/ 54 w 67"/>
                <a:gd name="T11" fmla="*/ 79 h 91"/>
                <a:gd name="T12" fmla="*/ 53 w 67"/>
                <a:gd name="T13" fmla="*/ 80 h 91"/>
                <a:gd name="T14" fmla="*/ 46 w 67"/>
                <a:gd name="T15" fmla="*/ 77 h 91"/>
                <a:gd name="T16" fmla="*/ 28 w 67"/>
                <a:gd name="T17" fmla="*/ 85 h 91"/>
                <a:gd name="T18" fmla="*/ 25 w 67"/>
                <a:gd name="T19" fmla="*/ 87 h 91"/>
                <a:gd name="T20" fmla="*/ 22 w 67"/>
                <a:gd name="T21" fmla="*/ 91 h 91"/>
                <a:gd name="T22" fmla="*/ 13 w 67"/>
                <a:gd name="T23" fmla="*/ 81 h 91"/>
                <a:gd name="T24" fmla="*/ 6 w 67"/>
                <a:gd name="T25" fmla="*/ 76 h 91"/>
                <a:gd name="T26" fmla="*/ 0 w 67"/>
                <a:gd name="T27" fmla="*/ 77 h 91"/>
                <a:gd name="T28" fmla="*/ 6 w 67"/>
                <a:gd name="T29" fmla="*/ 54 h 91"/>
                <a:gd name="T30" fmla="*/ 0 w 67"/>
                <a:gd name="T31" fmla="*/ 50 h 91"/>
                <a:gd name="T32" fmla="*/ 1 w 67"/>
                <a:gd name="T33" fmla="*/ 48 h 91"/>
                <a:gd name="T34" fmla="*/ 9 w 67"/>
                <a:gd name="T35" fmla="*/ 49 h 91"/>
                <a:gd name="T36" fmla="*/ 13 w 67"/>
                <a:gd name="T37" fmla="*/ 41 h 91"/>
                <a:gd name="T38" fmla="*/ 7 w 67"/>
                <a:gd name="T39" fmla="*/ 33 h 91"/>
                <a:gd name="T40" fmla="*/ 14 w 67"/>
                <a:gd name="T41" fmla="*/ 34 h 91"/>
                <a:gd name="T42" fmla="*/ 15 w 67"/>
                <a:gd name="T43" fmla="*/ 17 h 91"/>
                <a:gd name="T44" fmla="*/ 13 w 67"/>
                <a:gd name="T45" fmla="*/ 13 h 91"/>
                <a:gd name="T46" fmla="*/ 11 w 67"/>
                <a:gd name="T47" fmla="*/ 3 h 91"/>
                <a:gd name="T48" fmla="*/ 17 w 67"/>
                <a:gd name="T49" fmla="*/ 11 h 91"/>
                <a:gd name="T50" fmla="*/ 24 w 67"/>
                <a:gd name="T51" fmla="*/ 5 h 91"/>
                <a:gd name="T52" fmla="*/ 44 w 67"/>
                <a:gd name="T53" fmla="*/ 3 h 91"/>
                <a:gd name="T54" fmla="*/ 53 w 67"/>
                <a:gd name="T55" fmla="*/ 2 h 91"/>
                <a:gd name="T56" fmla="*/ 59 w 67"/>
                <a:gd name="T57" fmla="*/ 0 h 91"/>
                <a:gd name="T58" fmla="*/ 54 w 67"/>
                <a:gd name="T59" fmla="*/ 7 h 91"/>
                <a:gd name="T60" fmla="*/ 59 w 67"/>
                <a:gd name="T61" fmla="*/ 21 h 91"/>
                <a:gd name="T62" fmla="*/ 61 w 67"/>
                <a:gd name="T63" fmla="*/ 24 h 91"/>
                <a:gd name="T64" fmla="*/ 67 w 67"/>
                <a:gd name="T65" fmla="*/ 27 h 91"/>
                <a:gd name="T66" fmla="*/ 65 w 67"/>
                <a:gd name="T67" fmla="*/ 31 h 91"/>
                <a:gd name="T68" fmla="*/ 58 w 67"/>
                <a:gd name="T69" fmla="*/ 28 h 91"/>
                <a:gd name="T70" fmla="*/ 50 w 67"/>
                <a:gd name="T71" fmla="*/ 44 h 91"/>
                <a:gd name="T72" fmla="*/ 58 w 67"/>
                <a:gd name="T73" fmla="*/ 46 h 91"/>
                <a:gd name="T74" fmla="*/ 59 w 67"/>
                <a:gd name="T75" fmla="*/ 49 h 91"/>
                <a:gd name="T76" fmla="*/ 52 w 67"/>
                <a:gd name="T77" fmla="*/ 13 h 91"/>
                <a:gd name="T78" fmla="*/ 45 w 67"/>
                <a:gd name="T79" fmla="*/ 13 h 91"/>
                <a:gd name="T80" fmla="*/ 46 w 67"/>
                <a:gd name="T81" fmla="*/ 8 h 91"/>
                <a:gd name="T82" fmla="*/ 40 w 67"/>
                <a:gd name="T83" fmla="*/ 6 h 91"/>
                <a:gd name="T84" fmla="*/ 28 w 67"/>
                <a:gd name="T85" fmla="*/ 8 h 91"/>
                <a:gd name="T86" fmla="*/ 23 w 67"/>
                <a:gd name="T87" fmla="*/ 16 h 91"/>
                <a:gd name="T88" fmla="*/ 21 w 67"/>
                <a:gd name="T89" fmla="*/ 19 h 91"/>
                <a:gd name="T90" fmla="*/ 19 w 67"/>
                <a:gd name="T91" fmla="*/ 21 h 91"/>
                <a:gd name="T92" fmla="*/ 19 w 67"/>
                <a:gd name="T93" fmla="*/ 41 h 91"/>
                <a:gd name="T94" fmla="*/ 13 w 67"/>
                <a:gd name="T95" fmla="*/ 56 h 91"/>
                <a:gd name="T96" fmla="*/ 8 w 67"/>
                <a:gd name="T97" fmla="*/ 67 h 91"/>
                <a:gd name="T98" fmla="*/ 14 w 67"/>
                <a:gd name="T99" fmla="*/ 66 h 91"/>
                <a:gd name="T100" fmla="*/ 9 w 67"/>
                <a:gd name="T101" fmla="*/ 74 h 91"/>
                <a:gd name="T102" fmla="*/ 19 w 67"/>
                <a:gd name="T103" fmla="*/ 79 h 91"/>
                <a:gd name="T104" fmla="*/ 26 w 67"/>
                <a:gd name="T105" fmla="*/ 74 h 91"/>
                <a:gd name="T106" fmla="*/ 29 w 67"/>
                <a:gd name="T107" fmla="*/ 76 h 91"/>
                <a:gd name="T108" fmla="*/ 27 w 67"/>
                <a:gd name="T109" fmla="*/ 80 h 91"/>
                <a:gd name="T110" fmla="*/ 42 w 67"/>
                <a:gd name="T111" fmla="*/ 74 h 91"/>
                <a:gd name="T112" fmla="*/ 43 w 67"/>
                <a:gd name="T113" fmla="*/ 66 h 91"/>
                <a:gd name="T114" fmla="*/ 44 w 67"/>
                <a:gd name="T115" fmla="*/ 48 h 91"/>
                <a:gd name="T116" fmla="*/ 48 w 67"/>
                <a:gd name="T117" fmla="*/ 38 h 91"/>
                <a:gd name="T118" fmla="*/ 52 w 67"/>
                <a:gd name="T119" fmla="*/ 31 h 91"/>
                <a:gd name="T120" fmla="*/ 48 w 67"/>
                <a:gd name="T121" fmla="*/ 27 h 91"/>
                <a:gd name="T122" fmla="*/ 54 w 67"/>
                <a:gd name="T123" fmla="*/ 21 h 91"/>
                <a:gd name="T124" fmla="*/ 52 w 67"/>
                <a:gd name="T125" fmla="*/ 13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7" h="91">
                  <a:moveTo>
                    <a:pt x="59" y="49"/>
                  </a:moveTo>
                  <a:cubicBezTo>
                    <a:pt x="57" y="49"/>
                    <a:pt x="54" y="49"/>
                    <a:pt x="52" y="50"/>
                  </a:cubicBezTo>
                  <a:cubicBezTo>
                    <a:pt x="52" y="51"/>
                    <a:pt x="52" y="53"/>
                    <a:pt x="52" y="55"/>
                  </a:cubicBezTo>
                  <a:cubicBezTo>
                    <a:pt x="52" y="60"/>
                    <a:pt x="51" y="65"/>
                    <a:pt x="50" y="70"/>
                  </a:cubicBezTo>
                  <a:cubicBezTo>
                    <a:pt x="50" y="72"/>
                    <a:pt x="49" y="74"/>
                    <a:pt x="52" y="75"/>
                  </a:cubicBezTo>
                  <a:cubicBezTo>
                    <a:pt x="53" y="76"/>
                    <a:pt x="53" y="78"/>
                    <a:pt x="54" y="79"/>
                  </a:cubicBezTo>
                  <a:cubicBezTo>
                    <a:pt x="53" y="79"/>
                    <a:pt x="53" y="80"/>
                    <a:pt x="53" y="80"/>
                  </a:cubicBezTo>
                  <a:cubicBezTo>
                    <a:pt x="50" y="79"/>
                    <a:pt x="48" y="78"/>
                    <a:pt x="46" y="77"/>
                  </a:cubicBezTo>
                  <a:cubicBezTo>
                    <a:pt x="41" y="82"/>
                    <a:pt x="35" y="84"/>
                    <a:pt x="28" y="85"/>
                  </a:cubicBezTo>
                  <a:cubicBezTo>
                    <a:pt x="27" y="85"/>
                    <a:pt x="26" y="86"/>
                    <a:pt x="25" y="87"/>
                  </a:cubicBezTo>
                  <a:cubicBezTo>
                    <a:pt x="24" y="88"/>
                    <a:pt x="23" y="89"/>
                    <a:pt x="22" y="91"/>
                  </a:cubicBezTo>
                  <a:cubicBezTo>
                    <a:pt x="19" y="85"/>
                    <a:pt x="19" y="85"/>
                    <a:pt x="13" y="81"/>
                  </a:cubicBezTo>
                  <a:cubicBezTo>
                    <a:pt x="10" y="80"/>
                    <a:pt x="8" y="78"/>
                    <a:pt x="6" y="76"/>
                  </a:cubicBezTo>
                  <a:cubicBezTo>
                    <a:pt x="3" y="77"/>
                    <a:pt x="1" y="77"/>
                    <a:pt x="0" y="77"/>
                  </a:cubicBezTo>
                  <a:cubicBezTo>
                    <a:pt x="2" y="69"/>
                    <a:pt x="4" y="62"/>
                    <a:pt x="6" y="54"/>
                  </a:cubicBezTo>
                  <a:cubicBezTo>
                    <a:pt x="4" y="53"/>
                    <a:pt x="2" y="51"/>
                    <a:pt x="0" y="50"/>
                  </a:cubicBezTo>
                  <a:cubicBezTo>
                    <a:pt x="1" y="49"/>
                    <a:pt x="1" y="49"/>
                    <a:pt x="1" y="48"/>
                  </a:cubicBezTo>
                  <a:cubicBezTo>
                    <a:pt x="4" y="48"/>
                    <a:pt x="6" y="49"/>
                    <a:pt x="9" y="49"/>
                  </a:cubicBezTo>
                  <a:cubicBezTo>
                    <a:pt x="11" y="46"/>
                    <a:pt x="12" y="43"/>
                    <a:pt x="13" y="41"/>
                  </a:cubicBezTo>
                  <a:cubicBezTo>
                    <a:pt x="12" y="37"/>
                    <a:pt x="5" y="40"/>
                    <a:pt x="7" y="33"/>
                  </a:cubicBezTo>
                  <a:cubicBezTo>
                    <a:pt x="9" y="34"/>
                    <a:pt x="12" y="34"/>
                    <a:pt x="14" y="34"/>
                  </a:cubicBezTo>
                  <a:cubicBezTo>
                    <a:pt x="14" y="28"/>
                    <a:pt x="15" y="22"/>
                    <a:pt x="15" y="17"/>
                  </a:cubicBezTo>
                  <a:cubicBezTo>
                    <a:pt x="15" y="15"/>
                    <a:pt x="13" y="14"/>
                    <a:pt x="13" y="13"/>
                  </a:cubicBezTo>
                  <a:cubicBezTo>
                    <a:pt x="10" y="11"/>
                    <a:pt x="8" y="8"/>
                    <a:pt x="11" y="3"/>
                  </a:cubicBezTo>
                  <a:cubicBezTo>
                    <a:pt x="13" y="6"/>
                    <a:pt x="15" y="9"/>
                    <a:pt x="17" y="11"/>
                  </a:cubicBezTo>
                  <a:cubicBezTo>
                    <a:pt x="19" y="9"/>
                    <a:pt x="21" y="7"/>
                    <a:pt x="24" y="5"/>
                  </a:cubicBezTo>
                  <a:cubicBezTo>
                    <a:pt x="30" y="0"/>
                    <a:pt x="37" y="0"/>
                    <a:pt x="44" y="3"/>
                  </a:cubicBezTo>
                  <a:cubicBezTo>
                    <a:pt x="48" y="4"/>
                    <a:pt x="50" y="5"/>
                    <a:pt x="53" y="2"/>
                  </a:cubicBezTo>
                  <a:cubicBezTo>
                    <a:pt x="54" y="1"/>
                    <a:pt x="57" y="1"/>
                    <a:pt x="59" y="0"/>
                  </a:cubicBezTo>
                  <a:cubicBezTo>
                    <a:pt x="59" y="3"/>
                    <a:pt x="59" y="3"/>
                    <a:pt x="54" y="7"/>
                  </a:cubicBezTo>
                  <a:cubicBezTo>
                    <a:pt x="56" y="12"/>
                    <a:pt x="57" y="17"/>
                    <a:pt x="59" y="21"/>
                  </a:cubicBezTo>
                  <a:cubicBezTo>
                    <a:pt x="59" y="22"/>
                    <a:pt x="60" y="23"/>
                    <a:pt x="61" y="24"/>
                  </a:cubicBezTo>
                  <a:cubicBezTo>
                    <a:pt x="63" y="25"/>
                    <a:pt x="65" y="26"/>
                    <a:pt x="67" y="27"/>
                  </a:cubicBezTo>
                  <a:cubicBezTo>
                    <a:pt x="66" y="29"/>
                    <a:pt x="65" y="30"/>
                    <a:pt x="65" y="31"/>
                  </a:cubicBezTo>
                  <a:cubicBezTo>
                    <a:pt x="63" y="30"/>
                    <a:pt x="60" y="29"/>
                    <a:pt x="58" y="28"/>
                  </a:cubicBezTo>
                  <a:cubicBezTo>
                    <a:pt x="56" y="33"/>
                    <a:pt x="53" y="39"/>
                    <a:pt x="50" y="44"/>
                  </a:cubicBezTo>
                  <a:cubicBezTo>
                    <a:pt x="53" y="45"/>
                    <a:pt x="56" y="46"/>
                    <a:pt x="58" y="46"/>
                  </a:cubicBezTo>
                  <a:cubicBezTo>
                    <a:pt x="59" y="47"/>
                    <a:pt x="59" y="48"/>
                    <a:pt x="59" y="49"/>
                  </a:cubicBezTo>
                  <a:close/>
                  <a:moveTo>
                    <a:pt x="52" y="13"/>
                  </a:moveTo>
                  <a:cubicBezTo>
                    <a:pt x="49" y="13"/>
                    <a:pt x="47" y="13"/>
                    <a:pt x="45" y="13"/>
                  </a:cubicBezTo>
                  <a:cubicBezTo>
                    <a:pt x="46" y="11"/>
                    <a:pt x="46" y="10"/>
                    <a:pt x="46" y="8"/>
                  </a:cubicBezTo>
                  <a:cubicBezTo>
                    <a:pt x="44" y="8"/>
                    <a:pt x="42" y="6"/>
                    <a:pt x="40" y="6"/>
                  </a:cubicBezTo>
                  <a:cubicBezTo>
                    <a:pt x="36" y="6"/>
                    <a:pt x="31" y="6"/>
                    <a:pt x="28" y="8"/>
                  </a:cubicBezTo>
                  <a:cubicBezTo>
                    <a:pt x="25" y="9"/>
                    <a:pt x="21" y="12"/>
                    <a:pt x="23" y="16"/>
                  </a:cubicBezTo>
                  <a:cubicBezTo>
                    <a:pt x="23" y="17"/>
                    <a:pt x="21" y="18"/>
                    <a:pt x="21" y="19"/>
                  </a:cubicBezTo>
                  <a:cubicBezTo>
                    <a:pt x="20" y="20"/>
                    <a:pt x="19" y="20"/>
                    <a:pt x="19" y="21"/>
                  </a:cubicBezTo>
                  <a:cubicBezTo>
                    <a:pt x="19" y="27"/>
                    <a:pt x="19" y="34"/>
                    <a:pt x="19" y="41"/>
                  </a:cubicBezTo>
                  <a:cubicBezTo>
                    <a:pt x="17" y="45"/>
                    <a:pt x="12" y="50"/>
                    <a:pt x="13" y="56"/>
                  </a:cubicBezTo>
                  <a:cubicBezTo>
                    <a:pt x="8" y="59"/>
                    <a:pt x="7" y="62"/>
                    <a:pt x="8" y="67"/>
                  </a:cubicBezTo>
                  <a:cubicBezTo>
                    <a:pt x="10" y="67"/>
                    <a:pt x="12" y="66"/>
                    <a:pt x="14" y="66"/>
                  </a:cubicBezTo>
                  <a:cubicBezTo>
                    <a:pt x="17" y="72"/>
                    <a:pt x="10" y="70"/>
                    <a:pt x="9" y="74"/>
                  </a:cubicBezTo>
                  <a:cubicBezTo>
                    <a:pt x="12" y="75"/>
                    <a:pt x="16" y="78"/>
                    <a:pt x="19" y="79"/>
                  </a:cubicBezTo>
                  <a:cubicBezTo>
                    <a:pt x="24" y="81"/>
                    <a:pt x="23" y="75"/>
                    <a:pt x="26" y="74"/>
                  </a:cubicBezTo>
                  <a:cubicBezTo>
                    <a:pt x="27" y="74"/>
                    <a:pt x="28" y="75"/>
                    <a:pt x="29" y="76"/>
                  </a:cubicBezTo>
                  <a:cubicBezTo>
                    <a:pt x="28" y="77"/>
                    <a:pt x="28" y="79"/>
                    <a:pt x="27" y="80"/>
                  </a:cubicBezTo>
                  <a:cubicBezTo>
                    <a:pt x="33" y="80"/>
                    <a:pt x="38" y="78"/>
                    <a:pt x="42" y="74"/>
                  </a:cubicBezTo>
                  <a:cubicBezTo>
                    <a:pt x="43" y="72"/>
                    <a:pt x="43" y="69"/>
                    <a:pt x="43" y="66"/>
                  </a:cubicBezTo>
                  <a:cubicBezTo>
                    <a:pt x="50" y="64"/>
                    <a:pt x="50" y="59"/>
                    <a:pt x="44" y="48"/>
                  </a:cubicBezTo>
                  <a:cubicBezTo>
                    <a:pt x="45" y="44"/>
                    <a:pt x="46" y="41"/>
                    <a:pt x="48" y="38"/>
                  </a:cubicBezTo>
                  <a:cubicBezTo>
                    <a:pt x="49" y="35"/>
                    <a:pt x="51" y="33"/>
                    <a:pt x="52" y="31"/>
                  </a:cubicBezTo>
                  <a:cubicBezTo>
                    <a:pt x="50" y="29"/>
                    <a:pt x="49" y="28"/>
                    <a:pt x="48" y="27"/>
                  </a:cubicBezTo>
                  <a:cubicBezTo>
                    <a:pt x="51" y="24"/>
                    <a:pt x="53" y="23"/>
                    <a:pt x="54" y="21"/>
                  </a:cubicBezTo>
                  <a:cubicBezTo>
                    <a:pt x="54" y="18"/>
                    <a:pt x="53" y="15"/>
                    <a:pt x="52" y="1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auto">
            <a:xfrm>
              <a:off x="9950450" y="1839913"/>
              <a:ext cx="166688" cy="136525"/>
            </a:xfrm>
            <a:custGeom>
              <a:avLst/>
              <a:gdLst>
                <a:gd name="T0" fmla="*/ 12 w 12"/>
                <a:gd name="T1" fmla="*/ 2 h 10"/>
                <a:gd name="T2" fmla="*/ 11 w 12"/>
                <a:gd name="T3" fmla="*/ 5 h 10"/>
                <a:gd name="T4" fmla="*/ 0 w 12"/>
                <a:gd name="T5" fmla="*/ 4 h 10"/>
                <a:gd name="T6" fmla="*/ 11 w 12"/>
                <a:gd name="T7" fmla="*/ 0 h 10"/>
                <a:gd name="T8" fmla="*/ 12 w 12"/>
                <a:gd name="T9" fmla="*/ 2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0">
                  <a:moveTo>
                    <a:pt x="12" y="2"/>
                  </a:moveTo>
                  <a:cubicBezTo>
                    <a:pt x="12" y="3"/>
                    <a:pt x="11" y="5"/>
                    <a:pt x="11" y="5"/>
                  </a:cubicBezTo>
                  <a:cubicBezTo>
                    <a:pt x="7" y="5"/>
                    <a:pt x="4" y="10"/>
                    <a:pt x="0" y="4"/>
                  </a:cubicBezTo>
                  <a:cubicBezTo>
                    <a:pt x="4" y="3"/>
                    <a:pt x="7" y="1"/>
                    <a:pt x="11" y="0"/>
                  </a:cubicBezTo>
                  <a:cubicBezTo>
                    <a:pt x="11" y="1"/>
                    <a:pt x="12" y="1"/>
                    <a:pt x="12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auto">
            <a:xfrm>
              <a:off x="9756775" y="2032000"/>
              <a:ext cx="138113" cy="53975"/>
            </a:xfrm>
            <a:custGeom>
              <a:avLst/>
              <a:gdLst>
                <a:gd name="T0" fmla="*/ 10 w 10"/>
                <a:gd name="T1" fmla="*/ 0 h 4"/>
                <a:gd name="T2" fmla="*/ 1 w 10"/>
                <a:gd name="T3" fmla="*/ 4 h 4"/>
                <a:gd name="T4" fmla="*/ 0 w 10"/>
                <a:gd name="T5" fmla="*/ 0 h 4"/>
                <a:gd name="T6" fmla="*/ 10 w 10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4">
                  <a:moveTo>
                    <a:pt x="10" y="0"/>
                  </a:moveTo>
                  <a:cubicBezTo>
                    <a:pt x="10" y="4"/>
                    <a:pt x="10" y="4"/>
                    <a:pt x="1" y="4"/>
                  </a:cubicBezTo>
                  <a:cubicBezTo>
                    <a:pt x="1" y="2"/>
                    <a:pt x="0" y="1"/>
                    <a:pt x="0" y="0"/>
                  </a:cubicBezTo>
                  <a:cubicBezTo>
                    <a:pt x="4" y="0"/>
                    <a:pt x="7" y="0"/>
                    <a:pt x="1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auto">
            <a:xfrm>
              <a:off x="9923463" y="2168525"/>
              <a:ext cx="111125" cy="150812"/>
            </a:xfrm>
            <a:custGeom>
              <a:avLst/>
              <a:gdLst>
                <a:gd name="T0" fmla="*/ 7 w 8"/>
                <a:gd name="T1" fmla="*/ 11 h 11"/>
                <a:gd name="T2" fmla="*/ 4 w 8"/>
                <a:gd name="T3" fmla="*/ 0 h 11"/>
                <a:gd name="T4" fmla="*/ 7 w 8"/>
                <a:gd name="T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11">
                  <a:moveTo>
                    <a:pt x="7" y="11"/>
                  </a:moveTo>
                  <a:cubicBezTo>
                    <a:pt x="2" y="10"/>
                    <a:pt x="0" y="3"/>
                    <a:pt x="4" y="0"/>
                  </a:cubicBezTo>
                  <a:cubicBezTo>
                    <a:pt x="8" y="3"/>
                    <a:pt x="8" y="7"/>
                    <a:pt x="7" y="1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5" name="Freeform 13"/>
            <p:cNvSpPr>
              <a:spLocks/>
            </p:cNvSpPr>
            <p:nvPr/>
          </p:nvSpPr>
          <p:spPr bwMode="auto">
            <a:xfrm>
              <a:off x="9894888" y="1592263"/>
              <a:ext cx="125413" cy="109537"/>
            </a:xfrm>
            <a:custGeom>
              <a:avLst/>
              <a:gdLst>
                <a:gd name="T0" fmla="*/ 9 w 9"/>
                <a:gd name="T1" fmla="*/ 8 h 8"/>
                <a:gd name="T2" fmla="*/ 1 w 9"/>
                <a:gd name="T3" fmla="*/ 0 h 8"/>
                <a:gd name="T4" fmla="*/ 9 w 9"/>
                <a:gd name="T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8">
                  <a:moveTo>
                    <a:pt x="9" y="8"/>
                  </a:moveTo>
                  <a:cubicBezTo>
                    <a:pt x="4" y="8"/>
                    <a:pt x="0" y="4"/>
                    <a:pt x="1" y="0"/>
                  </a:cubicBezTo>
                  <a:cubicBezTo>
                    <a:pt x="6" y="1"/>
                    <a:pt x="9" y="3"/>
                    <a:pt x="9" y="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30" name="Grupo 29"/>
          <p:cNvGrpSpPr/>
          <p:nvPr/>
        </p:nvGrpSpPr>
        <p:grpSpPr>
          <a:xfrm rot="2521659">
            <a:off x="4027743" y="3455959"/>
            <a:ext cx="465010" cy="624510"/>
            <a:chOff x="9520238" y="1358900"/>
            <a:chExt cx="930275" cy="1249362"/>
          </a:xfrm>
        </p:grpSpPr>
        <p:sp>
          <p:nvSpPr>
            <p:cNvPr id="31" name="Freeform 9"/>
            <p:cNvSpPr>
              <a:spLocks noEditPoints="1"/>
            </p:cNvSpPr>
            <p:nvPr/>
          </p:nvSpPr>
          <p:spPr bwMode="auto">
            <a:xfrm>
              <a:off x="9520238" y="1358900"/>
              <a:ext cx="930275" cy="1249362"/>
            </a:xfrm>
            <a:custGeom>
              <a:avLst/>
              <a:gdLst>
                <a:gd name="T0" fmla="*/ 59 w 67"/>
                <a:gd name="T1" fmla="*/ 49 h 91"/>
                <a:gd name="T2" fmla="*/ 52 w 67"/>
                <a:gd name="T3" fmla="*/ 50 h 91"/>
                <a:gd name="T4" fmla="*/ 52 w 67"/>
                <a:gd name="T5" fmla="*/ 55 h 91"/>
                <a:gd name="T6" fmla="*/ 50 w 67"/>
                <a:gd name="T7" fmla="*/ 70 h 91"/>
                <a:gd name="T8" fmla="*/ 52 w 67"/>
                <a:gd name="T9" fmla="*/ 75 h 91"/>
                <a:gd name="T10" fmla="*/ 54 w 67"/>
                <a:gd name="T11" fmla="*/ 79 h 91"/>
                <a:gd name="T12" fmla="*/ 53 w 67"/>
                <a:gd name="T13" fmla="*/ 80 h 91"/>
                <a:gd name="T14" fmla="*/ 46 w 67"/>
                <a:gd name="T15" fmla="*/ 77 h 91"/>
                <a:gd name="T16" fmla="*/ 28 w 67"/>
                <a:gd name="T17" fmla="*/ 85 h 91"/>
                <a:gd name="T18" fmla="*/ 25 w 67"/>
                <a:gd name="T19" fmla="*/ 87 h 91"/>
                <a:gd name="T20" fmla="*/ 22 w 67"/>
                <a:gd name="T21" fmla="*/ 91 h 91"/>
                <a:gd name="T22" fmla="*/ 13 w 67"/>
                <a:gd name="T23" fmla="*/ 81 h 91"/>
                <a:gd name="T24" fmla="*/ 6 w 67"/>
                <a:gd name="T25" fmla="*/ 76 h 91"/>
                <a:gd name="T26" fmla="*/ 0 w 67"/>
                <a:gd name="T27" fmla="*/ 77 h 91"/>
                <a:gd name="T28" fmla="*/ 6 w 67"/>
                <a:gd name="T29" fmla="*/ 54 h 91"/>
                <a:gd name="T30" fmla="*/ 0 w 67"/>
                <a:gd name="T31" fmla="*/ 50 h 91"/>
                <a:gd name="T32" fmla="*/ 1 w 67"/>
                <a:gd name="T33" fmla="*/ 48 h 91"/>
                <a:gd name="T34" fmla="*/ 9 w 67"/>
                <a:gd name="T35" fmla="*/ 49 h 91"/>
                <a:gd name="T36" fmla="*/ 13 w 67"/>
                <a:gd name="T37" fmla="*/ 41 h 91"/>
                <a:gd name="T38" fmla="*/ 7 w 67"/>
                <a:gd name="T39" fmla="*/ 33 h 91"/>
                <a:gd name="T40" fmla="*/ 14 w 67"/>
                <a:gd name="T41" fmla="*/ 34 h 91"/>
                <a:gd name="T42" fmla="*/ 15 w 67"/>
                <a:gd name="T43" fmla="*/ 17 h 91"/>
                <a:gd name="T44" fmla="*/ 13 w 67"/>
                <a:gd name="T45" fmla="*/ 13 h 91"/>
                <a:gd name="T46" fmla="*/ 11 w 67"/>
                <a:gd name="T47" fmla="*/ 3 h 91"/>
                <a:gd name="T48" fmla="*/ 17 w 67"/>
                <a:gd name="T49" fmla="*/ 11 h 91"/>
                <a:gd name="T50" fmla="*/ 24 w 67"/>
                <a:gd name="T51" fmla="*/ 5 h 91"/>
                <a:gd name="T52" fmla="*/ 44 w 67"/>
                <a:gd name="T53" fmla="*/ 3 h 91"/>
                <a:gd name="T54" fmla="*/ 53 w 67"/>
                <a:gd name="T55" fmla="*/ 2 h 91"/>
                <a:gd name="T56" fmla="*/ 59 w 67"/>
                <a:gd name="T57" fmla="*/ 0 h 91"/>
                <a:gd name="T58" fmla="*/ 54 w 67"/>
                <a:gd name="T59" fmla="*/ 7 h 91"/>
                <a:gd name="T60" fmla="*/ 59 w 67"/>
                <a:gd name="T61" fmla="*/ 21 h 91"/>
                <a:gd name="T62" fmla="*/ 61 w 67"/>
                <a:gd name="T63" fmla="*/ 24 h 91"/>
                <a:gd name="T64" fmla="*/ 67 w 67"/>
                <a:gd name="T65" fmla="*/ 27 h 91"/>
                <a:gd name="T66" fmla="*/ 65 w 67"/>
                <a:gd name="T67" fmla="*/ 31 h 91"/>
                <a:gd name="T68" fmla="*/ 58 w 67"/>
                <a:gd name="T69" fmla="*/ 28 h 91"/>
                <a:gd name="T70" fmla="*/ 50 w 67"/>
                <a:gd name="T71" fmla="*/ 44 h 91"/>
                <a:gd name="T72" fmla="*/ 58 w 67"/>
                <a:gd name="T73" fmla="*/ 46 h 91"/>
                <a:gd name="T74" fmla="*/ 59 w 67"/>
                <a:gd name="T75" fmla="*/ 49 h 91"/>
                <a:gd name="T76" fmla="*/ 52 w 67"/>
                <a:gd name="T77" fmla="*/ 13 h 91"/>
                <a:gd name="T78" fmla="*/ 45 w 67"/>
                <a:gd name="T79" fmla="*/ 13 h 91"/>
                <a:gd name="T80" fmla="*/ 46 w 67"/>
                <a:gd name="T81" fmla="*/ 8 h 91"/>
                <a:gd name="T82" fmla="*/ 40 w 67"/>
                <a:gd name="T83" fmla="*/ 6 h 91"/>
                <a:gd name="T84" fmla="*/ 28 w 67"/>
                <a:gd name="T85" fmla="*/ 8 h 91"/>
                <a:gd name="T86" fmla="*/ 23 w 67"/>
                <a:gd name="T87" fmla="*/ 16 h 91"/>
                <a:gd name="T88" fmla="*/ 21 w 67"/>
                <a:gd name="T89" fmla="*/ 19 h 91"/>
                <a:gd name="T90" fmla="*/ 19 w 67"/>
                <a:gd name="T91" fmla="*/ 21 h 91"/>
                <a:gd name="T92" fmla="*/ 19 w 67"/>
                <a:gd name="T93" fmla="*/ 41 h 91"/>
                <a:gd name="T94" fmla="*/ 13 w 67"/>
                <a:gd name="T95" fmla="*/ 56 h 91"/>
                <a:gd name="T96" fmla="*/ 8 w 67"/>
                <a:gd name="T97" fmla="*/ 67 h 91"/>
                <a:gd name="T98" fmla="*/ 14 w 67"/>
                <a:gd name="T99" fmla="*/ 66 h 91"/>
                <a:gd name="T100" fmla="*/ 9 w 67"/>
                <a:gd name="T101" fmla="*/ 74 h 91"/>
                <a:gd name="T102" fmla="*/ 19 w 67"/>
                <a:gd name="T103" fmla="*/ 79 h 91"/>
                <a:gd name="T104" fmla="*/ 26 w 67"/>
                <a:gd name="T105" fmla="*/ 74 h 91"/>
                <a:gd name="T106" fmla="*/ 29 w 67"/>
                <a:gd name="T107" fmla="*/ 76 h 91"/>
                <a:gd name="T108" fmla="*/ 27 w 67"/>
                <a:gd name="T109" fmla="*/ 80 h 91"/>
                <a:gd name="T110" fmla="*/ 42 w 67"/>
                <a:gd name="T111" fmla="*/ 74 h 91"/>
                <a:gd name="T112" fmla="*/ 43 w 67"/>
                <a:gd name="T113" fmla="*/ 66 h 91"/>
                <a:gd name="T114" fmla="*/ 44 w 67"/>
                <a:gd name="T115" fmla="*/ 48 h 91"/>
                <a:gd name="T116" fmla="*/ 48 w 67"/>
                <a:gd name="T117" fmla="*/ 38 h 91"/>
                <a:gd name="T118" fmla="*/ 52 w 67"/>
                <a:gd name="T119" fmla="*/ 31 h 91"/>
                <a:gd name="T120" fmla="*/ 48 w 67"/>
                <a:gd name="T121" fmla="*/ 27 h 91"/>
                <a:gd name="T122" fmla="*/ 54 w 67"/>
                <a:gd name="T123" fmla="*/ 21 h 91"/>
                <a:gd name="T124" fmla="*/ 52 w 67"/>
                <a:gd name="T125" fmla="*/ 13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7" h="91">
                  <a:moveTo>
                    <a:pt x="59" y="49"/>
                  </a:moveTo>
                  <a:cubicBezTo>
                    <a:pt x="57" y="49"/>
                    <a:pt x="54" y="49"/>
                    <a:pt x="52" y="50"/>
                  </a:cubicBezTo>
                  <a:cubicBezTo>
                    <a:pt x="52" y="51"/>
                    <a:pt x="52" y="53"/>
                    <a:pt x="52" y="55"/>
                  </a:cubicBezTo>
                  <a:cubicBezTo>
                    <a:pt x="52" y="60"/>
                    <a:pt x="51" y="65"/>
                    <a:pt x="50" y="70"/>
                  </a:cubicBezTo>
                  <a:cubicBezTo>
                    <a:pt x="50" y="72"/>
                    <a:pt x="49" y="74"/>
                    <a:pt x="52" y="75"/>
                  </a:cubicBezTo>
                  <a:cubicBezTo>
                    <a:pt x="53" y="76"/>
                    <a:pt x="53" y="78"/>
                    <a:pt x="54" y="79"/>
                  </a:cubicBezTo>
                  <a:cubicBezTo>
                    <a:pt x="53" y="79"/>
                    <a:pt x="53" y="80"/>
                    <a:pt x="53" y="80"/>
                  </a:cubicBezTo>
                  <a:cubicBezTo>
                    <a:pt x="50" y="79"/>
                    <a:pt x="48" y="78"/>
                    <a:pt x="46" y="77"/>
                  </a:cubicBezTo>
                  <a:cubicBezTo>
                    <a:pt x="41" y="82"/>
                    <a:pt x="35" y="84"/>
                    <a:pt x="28" y="85"/>
                  </a:cubicBezTo>
                  <a:cubicBezTo>
                    <a:pt x="27" y="85"/>
                    <a:pt x="26" y="86"/>
                    <a:pt x="25" y="87"/>
                  </a:cubicBezTo>
                  <a:cubicBezTo>
                    <a:pt x="24" y="88"/>
                    <a:pt x="23" y="89"/>
                    <a:pt x="22" y="91"/>
                  </a:cubicBezTo>
                  <a:cubicBezTo>
                    <a:pt x="19" y="85"/>
                    <a:pt x="19" y="85"/>
                    <a:pt x="13" y="81"/>
                  </a:cubicBezTo>
                  <a:cubicBezTo>
                    <a:pt x="10" y="80"/>
                    <a:pt x="8" y="78"/>
                    <a:pt x="6" y="76"/>
                  </a:cubicBezTo>
                  <a:cubicBezTo>
                    <a:pt x="3" y="77"/>
                    <a:pt x="1" y="77"/>
                    <a:pt x="0" y="77"/>
                  </a:cubicBezTo>
                  <a:cubicBezTo>
                    <a:pt x="2" y="69"/>
                    <a:pt x="4" y="62"/>
                    <a:pt x="6" y="54"/>
                  </a:cubicBezTo>
                  <a:cubicBezTo>
                    <a:pt x="4" y="53"/>
                    <a:pt x="2" y="51"/>
                    <a:pt x="0" y="50"/>
                  </a:cubicBezTo>
                  <a:cubicBezTo>
                    <a:pt x="1" y="49"/>
                    <a:pt x="1" y="49"/>
                    <a:pt x="1" y="48"/>
                  </a:cubicBezTo>
                  <a:cubicBezTo>
                    <a:pt x="4" y="48"/>
                    <a:pt x="6" y="49"/>
                    <a:pt x="9" y="49"/>
                  </a:cubicBezTo>
                  <a:cubicBezTo>
                    <a:pt x="11" y="46"/>
                    <a:pt x="12" y="43"/>
                    <a:pt x="13" y="41"/>
                  </a:cubicBezTo>
                  <a:cubicBezTo>
                    <a:pt x="12" y="37"/>
                    <a:pt x="5" y="40"/>
                    <a:pt x="7" y="33"/>
                  </a:cubicBezTo>
                  <a:cubicBezTo>
                    <a:pt x="9" y="34"/>
                    <a:pt x="12" y="34"/>
                    <a:pt x="14" y="34"/>
                  </a:cubicBezTo>
                  <a:cubicBezTo>
                    <a:pt x="14" y="28"/>
                    <a:pt x="15" y="22"/>
                    <a:pt x="15" y="17"/>
                  </a:cubicBezTo>
                  <a:cubicBezTo>
                    <a:pt x="15" y="15"/>
                    <a:pt x="13" y="14"/>
                    <a:pt x="13" y="13"/>
                  </a:cubicBezTo>
                  <a:cubicBezTo>
                    <a:pt x="10" y="11"/>
                    <a:pt x="8" y="8"/>
                    <a:pt x="11" y="3"/>
                  </a:cubicBezTo>
                  <a:cubicBezTo>
                    <a:pt x="13" y="6"/>
                    <a:pt x="15" y="9"/>
                    <a:pt x="17" y="11"/>
                  </a:cubicBezTo>
                  <a:cubicBezTo>
                    <a:pt x="19" y="9"/>
                    <a:pt x="21" y="7"/>
                    <a:pt x="24" y="5"/>
                  </a:cubicBezTo>
                  <a:cubicBezTo>
                    <a:pt x="30" y="0"/>
                    <a:pt x="37" y="0"/>
                    <a:pt x="44" y="3"/>
                  </a:cubicBezTo>
                  <a:cubicBezTo>
                    <a:pt x="48" y="4"/>
                    <a:pt x="50" y="5"/>
                    <a:pt x="53" y="2"/>
                  </a:cubicBezTo>
                  <a:cubicBezTo>
                    <a:pt x="54" y="1"/>
                    <a:pt x="57" y="1"/>
                    <a:pt x="59" y="0"/>
                  </a:cubicBezTo>
                  <a:cubicBezTo>
                    <a:pt x="59" y="3"/>
                    <a:pt x="59" y="3"/>
                    <a:pt x="54" y="7"/>
                  </a:cubicBezTo>
                  <a:cubicBezTo>
                    <a:pt x="56" y="12"/>
                    <a:pt x="57" y="17"/>
                    <a:pt x="59" y="21"/>
                  </a:cubicBezTo>
                  <a:cubicBezTo>
                    <a:pt x="59" y="22"/>
                    <a:pt x="60" y="23"/>
                    <a:pt x="61" y="24"/>
                  </a:cubicBezTo>
                  <a:cubicBezTo>
                    <a:pt x="63" y="25"/>
                    <a:pt x="65" y="26"/>
                    <a:pt x="67" y="27"/>
                  </a:cubicBezTo>
                  <a:cubicBezTo>
                    <a:pt x="66" y="29"/>
                    <a:pt x="65" y="30"/>
                    <a:pt x="65" y="31"/>
                  </a:cubicBezTo>
                  <a:cubicBezTo>
                    <a:pt x="63" y="30"/>
                    <a:pt x="60" y="29"/>
                    <a:pt x="58" y="28"/>
                  </a:cubicBezTo>
                  <a:cubicBezTo>
                    <a:pt x="56" y="33"/>
                    <a:pt x="53" y="39"/>
                    <a:pt x="50" y="44"/>
                  </a:cubicBezTo>
                  <a:cubicBezTo>
                    <a:pt x="53" y="45"/>
                    <a:pt x="56" y="46"/>
                    <a:pt x="58" y="46"/>
                  </a:cubicBezTo>
                  <a:cubicBezTo>
                    <a:pt x="59" y="47"/>
                    <a:pt x="59" y="48"/>
                    <a:pt x="59" y="49"/>
                  </a:cubicBezTo>
                  <a:close/>
                  <a:moveTo>
                    <a:pt x="52" y="13"/>
                  </a:moveTo>
                  <a:cubicBezTo>
                    <a:pt x="49" y="13"/>
                    <a:pt x="47" y="13"/>
                    <a:pt x="45" y="13"/>
                  </a:cubicBezTo>
                  <a:cubicBezTo>
                    <a:pt x="46" y="11"/>
                    <a:pt x="46" y="10"/>
                    <a:pt x="46" y="8"/>
                  </a:cubicBezTo>
                  <a:cubicBezTo>
                    <a:pt x="44" y="8"/>
                    <a:pt x="42" y="6"/>
                    <a:pt x="40" y="6"/>
                  </a:cubicBezTo>
                  <a:cubicBezTo>
                    <a:pt x="36" y="6"/>
                    <a:pt x="31" y="6"/>
                    <a:pt x="28" y="8"/>
                  </a:cubicBezTo>
                  <a:cubicBezTo>
                    <a:pt x="25" y="9"/>
                    <a:pt x="21" y="12"/>
                    <a:pt x="23" y="16"/>
                  </a:cubicBezTo>
                  <a:cubicBezTo>
                    <a:pt x="23" y="17"/>
                    <a:pt x="21" y="18"/>
                    <a:pt x="21" y="19"/>
                  </a:cubicBezTo>
                  <a:cubicBezTo>
                    <a:pt x="20" y="20"/>
                    <a:pt x="19" y="20"/>
                    <a:pt x="19" y="21"/>
                  </a:cubicBezTo>
                  <a:cubicBezTo>
                    <a:pt x="19" y="27"/>
                    <a:pt x="19" y="34"/>
                    <a:pt x="19" y="41"/>
                  </a:cubicBezTo>
                  <a:cubicBezTo>
                    <a:pt x="17" y="45"/>
                    <a:pt x="12" y="50"/>
                    <a:pt x="13" y="56"/>
                  </a:cubicBezTo>
                  <a:cubicBezTo>
                    <a:pt x="8" y="59"/>
                    <a:pt x="7" y="62"/>
                    <a:pt x="8" y="67"/>
                  </a:cubicBezTo>
                  <a:cubicBezTo>
                    <a:pt x="10" y="67"/>
                    <a:pt x="12" y="66"/>
                    <a:pt x="14" y="66"/>
                  </a:cubicBezTo>
                  <a:cubicBezTo>
                    <a:pt x="17" y="72"/>
                    <a:pt x="10" y="70"/>
                    <a:pt x="9" y="74"/>
                  </a:cubicBezTo>
                  <a:cubicBezTo>
                    <a:pt x="12" y="75"/>
                    <a:pt x="16" y="78"/>
                    <a:pt x="19" y="79"/>
                  </a:cubicBezTo>
                  <a:cubicBezTo>
                    <a:pt x="24" y="81"/>
                    <a:pt x="23" y="75"/>
                    <a:pt x="26" y="74"/>
                  </a:cubicBezTo>
                  <a:cubicBezTo>
                    <a:pt x="27" y="74"/>
                    <a:pt x="28" y="75"/>
                    <a:pt x="29" y="76"/>
                  </a:cubicBezTo>
                  <a:cubicBezTo>
                    <a:pt x="28" y="77"/>
                    <a:pt x="28" y="79"/>
                    <a:pt x="27" y="80"/>
                  </a:cubicBezTo>
                  <a:cubicBezTo>
                    <a:pt x="33" y="80"/>
                    <a:pt x="38" y="78"/>
                    <a:pt x="42" y="74"/>
                  </a:cubicBezTo>
                  <a:cubicBezTo>
                    <a:pt x="43" y="72"/>
                    <a:pt x="43" y="69"/>
                    <a:pt x="43" y="66"/>
                  </a:cubicBezTo>
                  <a:cubicBezTo>
                    <a:pt x="50" y="64"/>
                    <a:pt x="50" y="59"/>
                    <a:pt x="44" y="48"/>
                  </a:cubicBezTo>
                  <a:cubicBezTo>
                    <a:pt x="45" y="44"/>
                    <a:pt x="46" y="41"/>
                    <a:pt x="48" y="38"/>
                  </a:cubicBezTo>
                  <a:cubicBezTo>
                    <a:pt x="49" y="35"/>
                    <a:pt x="51" y="33"/>
                    <a:pt x="52" y="31"/>
                  </a:cubicBezTo>
                  <a:cubicBezTo>
                    <a:pt x="50" y="29"/>
                    <a:pt x="49" y="28"/>
                    <a:pt x="48" y="27"/>
                  </a:cubicBezTo>
                  <a:cubicBezTo>
                    <a:pt x="51" y="24"/>
                    <a:pt x="53" y="23"/>
                    <a:pt x="54" y="21"/>
                  </a:cubicBezTo>
                  <a:cubicBezTo>
                    <a:pt x="54" y="18"/>
                    <a:pt x="53" y="15"/>
                    <a:pt x="52" y="1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2" name="Freeform 10"/>
            <p:cNvSpPr>
              <a:spLocks/>
            </p:cNvSpPr>
            <p:nvPr/>
          </p:nvSpPr>
          <p:spPr bwMode="auto">
            <a:xfrm>
              <a:off x="9950450" y="1839913"/>
              <a:ext cx="166688" cy="136525"/>
            </a:xfrm>
            <a:custGeom>
              <a:avLst/>
              <a:gdLst>
                <a:gd name="T0" fmla="*/ 12 w 12"/>
                <a:gd name="T1" fmla="*/ 2 h 10"/>
                <a:gd name="T2" fmla="*/ 11 w 12"/>
                <a:gd name="T3" fmla="*/ 5 h 10"/>
                <a:gd name="T4" fmla="*/ 0 w 12"/>
                <a:gd name="T5" fmla="*/ 4 h 10"/>
                <a:gd name="T6" fmla="*/ 11 w 12"/>
                <a:gd name="T7" fmla="*/ 0 h 10"/>
                <a:gd name="T8" fmla="*/ 12 w 12"/>
                <a:gd name="T9" fmla="*/ 2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0">
                  <a:moveTo>
                    <a:pt x="12" y="2"/>
                  </a:moveTo>
                  <a:cubicBezTo>
                    <a:pt x="12" y="3"/>
                    <a:pt x="11" y="5"/>
                    <a:pt x="11" y="5"/>
                  </a:cubicBezTo>
                  <a:cubicBezTo>
                    <a:pt x="7" y="5"/>
                    <a:pt x="4" y="10"/>
                    <a:pt x="0" y="4"/>
                  </a:cubicBezTo>
                  <a:cubicBezTo>
                    <a:pt x="4" y="3"/>
                    <a:pt x="7" y="1"/>
                    <a:pt x="11" y="0"/>
                  </a:cubicBezTo>
                  <a:cubicBezTo>
                    <a:pt x="11" y="1"/>
                    <a:pt x="12" y="1"/>
                    <a:pt x="12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3" name="Freeform 11"/>
            <p:cNvSpPr>
              <a:spLocks/>
            </p:cNvSpPr>
            <p:nvPr/>
          </p:nvSpPr>
          <p:spPr bwMode="auto">
            <a:xfrm>
              <a:off x="9756775" y="2032000"/>
              <a:ext cx="138113" cy="53975"/>
            </a:xfrm>
            <a:custGeom>
              <a:avLst/>
              <a:gdLst>
                <a:gd name="T0" fmla="*/ 10 w 10"/>
                <a:gd name="T1" fmla="*/ 0 h 4"/>
                <a:gd name="T2" fmla="*/ 1 w 10"/>
                <a:gd name="T3" fmla="*/ 4 h 4"/>
                <a:gd name="T4" fmla="*/ 0 w 10"/>
                <a:gd name="T5" fmla="*/ 0 h 4"/>
                <a:gd name="T6" fmla="*/ 10 w 10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4">
                  <a:moveTo>
                    <a:pt x="10" y="0"/>
                  </a:moveTo>
                  <a:cubicBezTo>
                    <a:pt x="10" y="4"/>
                    <a:pt x="10" y="4"/>
                    <a:pt x="1" y="4"/>
                  </a:cubicBezTo>
                  <a:cubicBezTo>
                    <a:pt x="1" y="2"/>
                    <a:pt x="0" y="1"/>
                    <a:pt x="0" y="0"/>
                  </a:cubicBezTo>
                  <a:cubicBezTo>
                    <a:pt x="4" y="0"/>
                    <a:pt x="7" y="0"/>
                    <a:pt x="1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4" name="Freeform 12"/>
            <p:cNvSpPr>
              <a:spLocks/>
            </p:cNvSpPr>
            <p:nvPr/>
          </p:nvSpPr>
          <p:spPr bwMode="auto">
            <a:xfrm>
              <a:off x="9923463" y="2168525"/>
              <a:ext cx="111125" cy="150812"/>
            </a:xfrm>
            <a:custGeom>
              <a:avLst/>
              <a:gdLst>
                <a:gd name="T0" fmla="*/ 7 w 8"/>
                <a:gd name="T1" fmla="*/ 11 h 11"/>
                <a:gd name="T2" fmla="*/ 4 w 8"/>
                <a:gd name="T3" fmla="*/ 0 h 11"/>
                <a:gd name="T4" fmla="*/ 7 w 8"/>
                <a:gd name="T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11">
                  <a:moveTo>
                    <a:pt x="7" y="11"/>
                  </a:moveTo>
                  <a:cubicBezTo>
                    <a:pt x="2" y="10"/>
                    <a:pt x="0" y="3"/>
                    <a:pt x="4" y="0"/>
                  </a:cubicBezTo>
                  <a:cubicBezTo>
                    <a:pt x="8" y="3"/>
                    <a:pt x="8" y="7"/>
                    <a:pt x="7" y="1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5" name="Freeform 13"/>
            <p:cNvSpPr>
              <a:spLocks/>
            </p:cNvSpPr>
            <p:nvPr/>
          </p:nvSpPr>
          <p:spPr bwMode="auto">
            <a:xfrm>
              <a:off x="9894888" y="1592263"/>
              <a:ext cx="125413" cy="109537"/>
            </a:xfrm>
            <a:custGeom>
              <a:avLst/>
              <a:gdLst>
                <a:gd name="T0" fmla="*/ 9 w 9"/>
                <a:gd name="T1" fmla="*/ 8 h 8"/>
                <a:gd name="T2" fmla="*/ 1 w 9"/>
                <a:gd name="T3" fmla="*/ 0 h 8"/>
                <a:gd name="T4" fmla="*/ 9 w 9"/>
                <a:gd name="T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8">
                  <a:moveTo>
                    <a:pt x="9" y="8"/>
                  </a:moveTo>
                  <a:cubicBezTo>
                    <a:pt x="4" y="8"/>
                    <a:pt x="0" y="4"/>
                    <a:pt x="1" y="0"/>
                  </a:cubicBezTo>
                  <a:cubicBezTo>
                    <a:pt x="6" y="1"/>
                    <a:pt x="9" y="3"/>
                    <a:pt x="9" y="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36" name="Grupo 35"/>
          <p:cNvGrpSpPr/>
          <p:nvPr/>
        </p:nvGrpSpPr>
        <p:grpSpPr>
          <a:xfrm>
            <a:off x="605898" y="998178"/>
            <a:ext cx="465010" cy="624510"/>
            <a:chOff x="9520238" y="1358900"/>
            <a:chExt cx="930275" cy="1249362"/>
          </a:xfrm>
        </p:grpSpPr>
        <p:sp>
          <p:nvSpPr>
            <p:cNvPr id="37" name="Freeform 9"/>
            <p:cNvSpPr>
              <a:spLocks noEditPoints="1"/>
            </p:cNvSpPr>
            <p:nvPr/>
          </p:nvSpPr>
          <p:spPr bwMode="auto">
            <a:xfrm>
              <a:off x="9520238" y="1358900"/>
              <a:ext cx="930275" cy="1249362"/>
            </a:xfrm>
            <a:custGeom>
              <a:avLst/>
              <a:gdLst>
                <a:gd name="T0" fmla="*/ 59 w 67"/>
                <a:gd name="T1" fmla="*/ 49 h 91"/>
                <a:gd name="T2" fmla="*/ 52 w 67"/>
                <a:gd name="T3" fmla="*/ 50 h 91"/>
                <a:gd name="T4" fmla="*/ 52 w 67"/>
                <a:gd name="T5" fmla="*/ 55 h 91"/>
                <a:gd name="T6" fmla="*/ 50 w 67"/>
                <a:gd name="T7" fmla="*/ 70 h 91"/>
                <a:gd name="T8" fmla="*/ 52 w 67"/>
                <a:gd name="T9" fmla="*/ 75 h 91"/>
                <a:gd name="T10" fmla="*/ 54 w 67"/>
                <a:gd name="T11" fmla="*/ 79 h 91"/>
                <a:gd name="T12" fmla="*/ 53 w 67"/>
                <a:gd name="T13" fmla="*/ 80 h 91"/>
                <a:gd name="T14" fmla="*/ 46 w 67"/>
                <a:gd name="T15" fmla="*/ 77 h 91"/>
                <a:gd name="T16" fmla="*/ 28 w 67"/>
                <a:gd name="T17" fmla="*/ 85 h 91"/>
                <a:gd name="T18" fmla="*/ 25 w 67"/>
                <a:gd name="T19" fmla="*/ 87 h 91"/>
                <a:gd name="T20" fmla="*/ 22 w 67"/>
                <a:gd name="T21" fmla="*/ 91 h 91"/>
                <a:gd name="T22" fmla="*/ 13 w 67"/>
                <a:gd name="T23" fmla="*/ 81 h 91"/>
                <a:gd name="T24" fmla="*/ 6 w 67"/>
                <a:gd name="T25" fmla="*/ 76 h 91"/>
                <a:gd name="T26" fmla="*/ 0 w 67"/>
                <a:gd name="T27" fmla="*/ 77 h 91"/>
                <a:gd name="T28" fmla="*/ 6 w 67"/>
                <a:gd name="T29" fmla="*/ 54 h 91"/>
                <a:gd name="T30" fmla="*/ 0 w 67"/>
                <a:gd name="T31" fmla="*/ 50 h 91"/>
                <a:gd name="T32" fmla="*/ 1 w 67"/>
                <a:gd name="T33" fmla="*/ 48 h 91"/>
                <a:gd name="T34" fmla="*/ 9 w 67"/>
                <a:gd name="T35" fmla="*/ 49 h 91"/>
                <a:gd name="T36" fmla="*/ 13 w 67"/>
                <a:gd name="T37" fmla="*/ 41 h 91"/>
                <a:gd name="T38" fmla="*/ 7 w 67"/>
                <a:gd name="T39" fmla="*/ 33 h 91"/>
                <a:gd name="T40" fmla="*/ 14 w 67"/>
                <a:gd name="T41" fmla="*/ 34 h 91"/>
                <a:gd name="T42" fmla="*/ 15 w 67"/>
                <a:gd name="T43" fmla="*/ 17 h 91"/>
                <a:gd name="T44" fmla="*/ 13 w 67"/>
                <a:gd name="T45" fmla="*/ 13 h 91"/>
                <a:gd name="T46" fmla="*/ 11 w 67"/>
                <a:gd name="T47" fmla="*/ 3 h 91"/>
                <a:gd name="T48" fmla="*/ 17 w 67"/>
                <a:gd name="T49" fmla="*/ 11 h 91"/>
                <a:gd name="T50" fmla="*/ 24 w 67"/>
                <a:gd name="T51" fmla="*/ 5 h 91"/>
                <a:gd name="T52" fmla="*/ 44 w 67"/>
                <a:gd name="T53" fmla="*/ 3 h 91"/>
                <a:gd name="T54" fmla="*/ 53 w 67"/>
                <a:gd name="T55" fmla="*/ 2 h 91"/>
                <a:gd name="T56" fmla="*/ 59 w 67"/>
                <a:gd name="T57" fmla="*/ 0 h 91"/>
                <a:gd name="T58" fmla="*/ 54 w 67"/>
                <a:gd name="T59" fmla="*/ 7 h 91"/>
                <a:gd name="T60" fmla="*/ 59 w 67"/>
                <a:gd name="T61" fmla="*/ 21 h 91"/>
                <a:gd name="T62" fmla="*/ 61 w 67"/>
                <a:gd name="T63" fmla="*/ 24 h 91"/>
                <a:gd name="T64" fmla="*/ 67 w 67"/>
                <a:gd name="T65" fmla="*/ 27 h 91"/>
                <a:gd name="T66" fmla="*/ 65 w 67"/>
                <a:gd name="T67" fmla="*/ 31 h 91"/>
                <a:gd name="T68" fmla="*/ 58 w 67"/>
                <a:gd name="T69" fmla="*/ 28 h 91"/>
                <a:gd name="T70" fmla="*/ 50 w 67"/>
                <a:gd name="T71" fmla="*/ 44 h 91"/>
                <a:gd name="T72" fmla="*/ 58 w 67"/>
                <a:gd name="T73" fmla="*/ 46 h 91"/>
                <a:gd name="T74" fmla="*/ 59 w 67"/>
                <a:gd name="T75" fmla="*/ 49 h 91"/>
                <a:gd name="T76" fmla="*/ 52 w 67"/>
                <a:gd name="T77" fmla="*/ 13 h 91"/>
                <a:gd name="T78" fmla="*/ 45 w 67"/>
                <a:gd name="T79" fmla="*/ 13 h 91"/>
                <a:gd name="T80" fmla="*/ 46 w 67"/>
                <a:gd name="T81" fmla="*/ 8 h 91"/>
                <a:gd name="T82" fmla="*/ 40 w 67"/>
                <a:gd name="T83" fmla="*/ 6 h 91"/>
                <a:gd name="T84" fmla="*/ 28 w 67"/>
                <a:gd name="T85" fmla="*/ 8 h 91"/>
                <a:gd name="T86" fmla="*/ 23 w 67"/>
                <a:gd name="T87" fmla="*/ 16 h 91"/>
                <a:gd name="T88" fmla="*/ 21 w 67"/>
                <a:gd name="T89" fmla="*/ 19 h 91"/>
                <a:gd name="T90" fmla="*/ 19 w 67"/>
                <a:gd name="T91" fmla="*/ 21 h 91"/>
                <a:gd name="T92" fmla="*/ 19 w 67"/>
                <a:gd name="T93" fmla="*/ 41 h 91"/>
                <a:gd name="T94" fmla="*/ 13 w 67"/>
                <a:gd name="T95" fmla="*/ 56 h 91"/>
                <a:gd name="T96" fmla="*/ 8 w 67"/>
                <a:gd name="T97" fmla="*/ 67 h 91"/>
                <a:gd name="T98" fmla="*/ 14 w 67"/>
                <a:gd name="T99" fmla="*/ 66 h 91"/>
                <a:gd name="T100" fmla="*/ 9 w 67"/>
                <a:gd name="T101" fmla="*/ 74 h 91"/>
                <a:gd name="T102" fmla="*/ 19 w 67"/>
                <a:gd name="T103" fmla="*/ 79 h 91"/>
                <a:gd name="T104" fmla="*/ 26 w 67"/>
                <a:gd name="T105" fmla="*/ 74 h 91"/>
                <a:gd name="T106" fmla="*/ 29 w 67"/>
                <a:gd name="T107" fmla="*/ 76 h 91"/>
                <a:gd name="T108" fmla="*/ 27 w 67"/>
                <a:gd name="T109" fmla="*/ 80 h 91"/>
                <a:gd name="T110" fmla="*/ 42 w 67"/>
                <a:gd name="T111" fmla="*/ 74 h 91"/>
                <a:gd name="T112" fmla="*/ 43 w 67"/>
                <a:gd name="T113" fmla="*/ 66 h 91"/>
                <a:gd name="T114" fmla="*/ 44 w 67"/>
                <a:gd name="T115" fmla="*/ 48 h 91"/>
                <a:gd name="T116" fmla="*/ 48 w 67"/>
                <a:gd name="T117" fmla="*/ 38 h 91"/>
                <a:gd name="T118" fmla="*/ 52 w 67"/>
                <a:gd name="T119" fmla="*/ 31 h 91"/>
                <a:gd name="T120" fmla="*/ 48 w 67"/>
                <a:gd name="T121" fmla="*/ 27 h 91"/>
                <a:gd name="T122" fmla="*/ 54 w 67"/>
                <a:gd name="T123" fmla="*/ 21 h 91"/>
                <a:gd name="T124" fmla="*/ 52 w 67"/>
                <a:gd name="T125" fmla="*/ 13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7" h="91">
                  <a:moveTo>
                    <a:pt x="59" y="49"/>
                  </a:moveTo>
                  <a:cubicBezTo>
                    <a:pt x="57" y="49"/>
                    <a:pt x="54" y="49"/>
                    <a:pt x="52" y="50"/>
                  </a:cubicBezTo>
                  <a:cubicBezTo>
                    <a:pt x="52" y="51"/>
                    <a:pt x="52" y="53"/>
                    <a:pt x="52" y="55"/>
                  </a:cubicBezTo>
                  <a:cubicBezTo>
                    <a:pt x="52" y="60"/>
                    <a:pt x="51" y="65"/>
                    <a:pt x="50" y="70"/>
                  </a:cubicBezTo>
                  <a:cubicBezTo>
                    <a:pt x="50" y="72"/>
                    <a:pt x="49" y="74"/>
                    <a:pt x="52" y="75"/>
                  </a:cubicBezTo>
                  <a:cubicBezTo>
                    <a:pt x="53" y="76"/>
                    <a:pt x="53" y="78"/>
                    <a:pt x="54" y="79"/>
                  </a:cubicBezTo>
                  <a:cubicBezTo>
                    <a:pt x="53" y="79"/>
                    <a:pt x="53" y="80"/>
                    <a:pt x="53" y="80"/>
                  </a:cubicBezTo>
                  <a:cubicBezTo>
                    <a:pt x="50" y="79"/>
                    <a:pt x="48" y="78"/>
                    <a:pt x="46" y="77"/>
                  </a:cubicBezTo>
                  <a:cubicBezTo>
                    <a:pt x="41" y="82"/>
                    <a:pt x="35" y="84"/>
                    <a:pt x="28" y="85"/>
                  </a:cubicBezTo>
                  <a:cubicBezTo>
                    <a:pt x="27" y="85"/>
                    <a:pt x="26" y="86"/>
                    <a:pt x="25" y="87"/>
                  </a:cubicBezTo>
                  <a:cubicBezTo>
                    <a:pt x="24" y="88"/>
                    <a:pt x="23" y="89"/>
                    <a:pt x="22" y="91"/>
                  </a:cubicBezTo>
                  <a:cubicBezTo>
                    <a:pt x="19" y="85"/>
                    <a:pt x="19" y="85"/>
                    <a:pt x="13" y="81"/>
                  </a:cubicBezTo>
                  <a:cubicBezTo>
                    <a:pt x="10" y="80"/>
                    <a:pt x="8" y="78"/>
                    <a:pt x="6" y="76"/>
                  </a:cubicBezTo>
                  <a:cubicBezTo>
                    <a:pt x="3" y="77"/>
                    <a:pt x="1" y="77"/>
                    <a:pt x="0" y="77"/>
                  </a:cubicBezTo>
                  <a:cubicBezTo>
                    <a:pt x="2" y="69"/>
                    <a:pt x="4" y="62"/>
                    <a:pt x="6" y="54"/>
                  </a:cubicBezTo>
                  <a:cubicBezTo>
                    <a:pt x="4" y="53"/>
                    <a:pt x="2" y="51"/>
                    <a:pt x="0" y="50"/>
                  </a:cubicBezTo>
                  <a:cubicBezTo>
                    <a:pt x="1" y="49"/>
                    <a:pt x="1" y="49"/>
                    <a:pt x="1" y="48"/>
                  </a:cubicBezTo>
                  <a:cubicBezTo>
                    <a:pt x="4" y="48"/>
                    <a:pt x="6" y="49"/>
                    <a:pt x="9" y="49"/>
                  </a:cubicBezTo>
                  <a:cubicBezTo>
                    <a:pt x="11" y="46"/>
                    <a:pt x="12" y="43"/>
                    <a:pt x="13" y="41"/>
                  </a:cubicBezTo>
                  <a:cubicBezTo>
                    <a:pt x="12" y="37"/>
                    <a:pt x="5" y="40"/>
                    <a:pt x="7" y="33"/>
                  </a:cubicBezTo>
                  <a:cubicBezTo>
                    <a:pt x="9" y="34"/>
                    <a:pt x="12" y="34"/>
                    <a:pt x="14" y="34"/>
                  </a:cubicBezTo>
                  <a:cubicBezTo>
                    <a:pt x="14" y="28"/>
                    <a:pt x="15" y="22"/>
                    <a:pt x="15" y="17"/>
                  </a:cubicBezTo>
                  <a:cubicBezTo>
                    <a:pt x="15" y="15"/>
                    <a:pt x="13" y="14"/>
                    <a:pt x="13" y="13"/>
                  </a:cubicBezTo>
                  <a:cubicBezTo>
                    <a:pt x="10" y="11"/>
                    <a:pt x="8" y="8"/>
                    <a:pt x="11" y="3"/>
                  </a:cubicBezTo>
                  <a:cubicBezTo>
                    <a:pt x="13" y="6"/>
                    <a:pt x="15" y="9"/>
                    <a:pt x="17" y="11"/>
                  </a:cubicBezTo>
                  <a:cubicBezTo>
                    <a:pt x="19" y="9"/>
                    <a:pt x="21" y="7"/>
                    <a:pt x="24" y="5"/>
                  </a:cubicBezTo>
                  <a:cubicBezTo>
                    <a:pt x="30" y="0"/>
                    <a:pt x="37" y="0"/>
                    <a:pt x="44" y="3"/>
                  </a:cubicBezTo>
                  <a:cubicBezTo>
                    <a:pt x="48" y="4"/>
                    <a:pt x="50" y="5"/>
                    <a:pt x="53" y="2"/>
                  </a:cubicBezTo>
                  <a:cubicBezTo>
                    <a:pt x="54" y="1"/>
                    <a:pt x="57" y="1"/>
                    <a:pt x="59" y="0"/>
                  </a:cubicBezTo>
                  <a:cubicBezTo>
                    <a:pt x="59" y="3"/>
                    <a:pt x="59" y="3"/>
                    <a:pt x="54" y="7"/>
                  </a:cubicBezTo>
                  <a:cubicBezTo>
                    <a:pt x="56" y="12"/>
                    <a:pt x="57" y="17"/>
                    <a:pt x="59" y="21"/>
                  </a:cubicBezTo>
                  <a:cubicBezTo>
                    <a:pt x="59" y="22"/>
                    <a:pt x="60" y="23"/>
                    <a:pt x="61" y="24"/>
                  </a:cubicBezTo>
                  <a:cubicBezTo>
                    <a:pt x="63" y="25"/>
                    <a:pt x="65" y="26"/>
                    <a:pt x="67" y="27"/>
                  </a:cubicBezTo>
                  <a:cubicBezTo>
                    <a:pt x="66" y="29"/>
                    <a:pt x="65" y="30"/>
                    <a:pt x="65" y="31"/>
                  </a:cubicBezTo>
                  <a:cubicBezTo>
                    <a:pt x="63" y="30"/>
                    <a:pt x="60" y="29"/>
                    <a:pt x="58" y="28"/>
                  </a:cubicBezTo>
                  <a:cubicBezTo>
                    <a:pt x="56" y="33"/>
                    <a:pt x="53" y="39"/>
                    <a:pt x="50" y="44"/>
                  </a:cubicBezTo>
                  <a:cubicBezTo>
                    <a:pt x="53" y="45"/>
                    <a:pt x="56" y="46"/>
                    <a:pt x="58" y="46"/>
                  </a:cubicBezTo>
                  <a:cubicBezTo>
                    <a:pt x="59" y="47"/>
                    <a:pt x="59" y="48"/>
                    <a:pt x="59" y="49"/>
                  </a:cubicBezTo>
                  <a:close/>
                  <a:moveTo>
                    <a:pt x="52" y="13"/>
                  </a:moveTo>
                  <a:cubicBezTo>
                    <a:pt x="49" y="13"/>
                    <a:pt x="47" y="13"/>
                    <a:pt x="45" y="13"/>
                  </a:cubicBezTo>
                  <a:cubicBezTo>
                    <a:pt x="46" y="11"/>
                    <a:pt x="46" y="10"/>
                    <a:pt x="46" y="8"/>
                  </a:cubicBezTo>
                  <a:cubicBezTo>
                    <a:pt x="44" y="8"/>
                    <a:pt x="42" y="6"/>
                    <a:pt x="40" y="6"/>
                  </a:cubicBezTo>
                  <a:cubicBezTo>
                    <a:pt x="36" y="6"/>
                    <a:pt x="31" y="6"/>
                    <a:pt x="28" y="8"/>
                  </a:cubicBezTo>
                  <a:cubicBezTo>
                    <a:pt x="25" y="9"/>
                    <a:pt x="21" y="12"/>
                    <a:pt x="23" y="16"/>
                  </a:cubicBezTo>
                  <a:cubicBezTo>
                    <a:pt x="23" y="17"/>
                    <a:pt x="21" y="18"/>
                    <a:pt x="21" y="19"/>
                  </a:cubicBezTo>
                  <a:cubicBezTo>
                    <a:pt x="20" y="20"/>
                    <a:pt x="19" y="20"/>
                    <a:pt x="19" y="21"/>
                  </a:cubicBezTo>
                  <a:cubicBezTo>
                    <a:pt x="19" y="27"/>
                    <a:pt x="19" y="34"/>
                    <a:pt x="19" y="41"/>
                  </a:cubicBezTo>
                  <a:cubicBezTo>
                    <a:pt x="17" y="45"/>
                    <a:pt x="12" y="50"/>
                    <a:pt x="13" y="56"/>
                  </a:cubicBezTo>
                  <a:cubicBezTo>
                    <a:pt x="8" y="59"/>
                    <a:pt x="7" y="62"/>
                    <a:pt x="8" y="67"/>
                  </a:cubicBezTo>
                  <a:cubicBezTo>
                    <a:pt x="10" y="67"/>
                    <a:pt x="12" y="66"/>
                    <a:pt x="14" y="66"/>
                  </a:cubicBezTo>
                  <a:cubicBezTo>
                    <a:pt x="17" y="72"/>
                    <a:pt x="10" y="70"/>
                    <a:pt x="9" y="74"/>
                  </a:cubicBezTo>
                  <a:cubicBezTo>
                    <a:pt x="12" y="75"/>
                    <a:pt x="16" y="78"/>
                    <a:pt x="19" y="79"/>
                  </a:cubicBezTo>
                  <a:cubicBezTo>
                    <a:pt x="24" y="81"/>
                    <a:pt x="23" y="75"/>
                    <a:pt x="26" y="74"/>
                  </a:cubicBezTo>
                  <a:cubicBezTo>
                    <a:pt x="27" y="74"/>
                    <a:pt x="28" y="75"/>
                    <a:pt x="29" y="76"/>
                  </a:cubicBezTo>
                  <a:cubicBezTo>
                    <a:pt x="28" y="77"/>
                    <a:pt x="28" y="79"/>
                    <a:pt x="27" y="80"/>
                  </a:cubicBezTo>
                  <a:cubicBezTo>
                    <a:pt x="33" y="80"/>
                    <a:pt x="38" y="78"/>
                    <a:pt x="42" y="74"/>
                  </a:cubicBezTo>
                  <a:cubicBezTo>
                    <a:pt x="43" y="72"/>
                    <a:pt x="43" y="69"/>
                    <a:pt x="43" y="66"/>
                  </a:cubicBezTo>
                  <a:cubicBezTo>
                    <a:pt x="50" y="64"/>
                    <a:pt x="50" y="59"/>
                    <a:pt x="44" y="48"/>
                  </a:cubicBezTo>
                  <a:cubicBezTo>
                    <a:pt x="45" y="44"/>
                    <a:pt x="46" y="41"/>
                    <a:pt x="48" y="38"/>
                  </a:cubicBezTo>
                  <a:cubicBezTo>
                    <a:pt x="49" y="35"/>
                    <a:pt x="51" y="33"/>
                    <a:pt x="52" y="31"/>
                  </a:cubicBezTo>
                  <a:cubicBezTo>
                    <a:pt x="50" y="29"/>
                    <a:pt x="49" y="28"/>
                    <a:pt x="48" y="27"/>
                  </a:cubicBezTo>
                  <a:cubicBezTo>
                    <a:pt x="51" y="24"/>
                    <a:pt x="53" y="23"/>
                    <a:pt x="54" y="21"/>
                  </a:cubicBezTo>
                  <a:cubicBezTo>
                    <a:pt x="54" y="18"/>
                    <a:pt x="53" y="15"/>
                    <a:pt x="52" y="1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8" name="Freeform 10"/>
            <p:cNvSpPr>
              <a:spLocks/>
            </p:cNvSpPr>
            <p:nvPr/>
          </p:nvSpPr>
          <p:spPr bwMode="auto">
            <a:xfrm>
              <a:off x="9950450" y="1839913"/>
              <a:ext cx="166688" cy="136525"/>
            </a:xfrm>
            <a:custGeom>
              <a:avLst/>
              <a:gdLst>
                <a:gd name="T0" fmla="*/ 12 w 12"/>
                <a:gd name="T1" fmla="*/ 2 h 10"/>
                <a:gd name="T2" fmla="*/ 11 w 12"/>
                <a:gd name="T3" fmla="*/ 5 h 10"/>
                <a:gd name="T4" fmla="*/ 0 w 12"/>
                <a:gd name="T5" fmla="*/ 4 h 10"/>
                <a:gd name="T6" fmla="*/ 11 w 12"/>
                <a:gd name="T7" fmla="*/ 0 h 10"/>
                <a:gd name="T8" fmla="*/ 12 w 12"/>
                <a:gd name="T9" fmla="*/ 2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0">
                  <a:moveTo>
                    <a:pt x="12" y="2"/>
                  </a:moveTo>
                  <a:cubicBezTo>
                    <a:pt x="12" y="3"/>
                    <a:pt x="11" y="5"/>
                    <a:pt x="11" y="5"/>
                  </a:cubicBezTo>
                  <a:cubicBezTo>
                    <a:pt x="7" y="5"/>
                    <a:pt x="4" y="10"/>
                    <a:pt x="0" y="4"/>
                  </a:cubicBezTo>
                  <a:cubicBezTo>
                    <a:pt x="4" y="3"/>
                    <a:pt x="7" y="1"/>
                    <a:pt x="11" y="0"/>
                  </a:cubicBezTo>
                  <a:cubicBezTo>
                    <a:pt x="11" y="1"/>
                    <a:pt x="12" y="1"/>
                    <a:pt x="12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9" name="Freeform 11"/>
            <p:cNvSpPr>
              <a:spLocks/>
            </p:cNvSpPr>
            <p:nvPr/>
          </p:nvSpPr>
          <p:spPr bwMode="auto">
            <a:xfrm>
              <a:off x="9756775" y="2032000"/>
              <a:ext cx="138113" cy="53975"/>
            </a:xfrm>
            <a:custGeom>
              <a:avLst/>
              <a:gdLst>
                <a:gd name="T0" fmla="*/ 10 w 10"/>
                <a:gd name="T1" fmla="*/ 0 h 4"/>
                <a:gd name="T2" fmla="*/ 1 w 10"/>
                <a:gd name="T3" fmla="*/ 4 h 4"/>
                <a:gd name="T4" fmla="*/ 0 w 10"/>
                <a:gd name="T5" fmla="*/ 0 h 4"/>
                <a:gd name="T6" fmla="*/ 10 w 10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4">
                  <a:moveTo>
                    <a:pt x="10" y="0"/>
                  </a:moveTo>
                  <a:cubicBezTo>
                    <a:pt x="10" y="4"/>
                    <a:pt x="10" y="4"/>
                    <a:pt x="1" y="4"/>
                  </a:cubicBezTo>
                  <a:cubicBezTo>
                    <a:pt x="1" y="2"/>
                    <a:pt x="0" y="1"/>
                    <a:pt x="0" y="0"/>
                  </a:cubicBezTo>
                  <a:cubicBezTo>
                    <a:pt x="4" y="0"/>
                    <a:pt x="7" y="0"/>
                    <a:pt x="1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0" name="Freeform 12"/>
            <p:cNvSpPr>
              <a:spLocks/>
            </p:cNvSpPr>
            <p:nvPr/>
          </p:nvSpPr>
          <p:spPr bwMode="auto">
            <a:xfrm>
              <a:off x="9923463" y="2168525"/>
              <a:ext cx="111125" cy="150812"/>
            </a:xfrm>
            <a:custGeom>
              <a:avLst/>
              <a:gdLst>
                <a:gd name="T0" fmla="*/ 7 w 8"/>
                <a:gd name="T1" fmla="*/ 11 h 11"/>
                <a:gd name="T2" fmla="*/ 4 w 8"/>
                <a:gd name="T3" fmla="*/ 0 h 11"/>
                <a:gd name="T4" fmla="*/ 7 w 8"/>
                <a:gd name="T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11">
                  <a:moveTo>
                    <a:pt x="7" y="11"/>
                  </a:moveTo>
                  <a:cubicBezTo>
                    <a:pt x="2" y="10"/>
                    <a:pt x="0" y="3"/>
                    <a:pt x="4" y="0"/>
                  </a:cubicBezTo>
                  <a:cubicBezTo>
                    <a:pt x="8" y="3"/>
                    <a:pt x="8" y="7"/>
                    <a:pt x="7" y="1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1" name="Freeform 13"/>
            <p:cNvSpPr>
              <a:spLocks/>
            </p:cNvSpPr>
            <p:nvPr/>
          </p:nvSpPr>
          <p:spPr bwMode="auto">
            <a:xfrm>
              <a:off x="9894888" y="1592263"/>
              <a:ext cx="125413" cy="109537"/>
            </a:xfrm>
            <a:custGeom>
              <a:avLst/>
              <a:gdLst>
                <a:gd name="T0" fmla="*/ 9 w 9"/>
                <a:gd name="T1" fmla="*/ 8 h 8"/>
                <a:gd name="T2" fmla="*/ 1 w 9"/>
                <a:gd name="T3" fmla="*/ 0 h 8"/>
                <a:gd name="T4" fmla="*/ 9 w 9"/>
                <a:gd name="T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8">
                  <a:moveTo>
                    <a:pt x="9" y="8"/>
                  </a:moveTo>
                  <a:cubicBezTo>
                    <a:pt x="4" y="8"/>
                    <a:pt x="0" y="4"/>
                    <a:pt x="1" y="0"/>
                  </a:cubicBezTo>
                  <a:cubicBezTo>
                    <a:pt x="6" y="1"/>
                    <a:pt x="9" y="3"/>
                    <a:pt x="9" y="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42" name="Grupo 41"/>
          <p:cNvGrpSpPr/>
          <p:nvPr/>
        </p:nvGrpSpPr>
        <p:grpSpPr>
          <a:xfrm rot="6683363">
            <a:off x="955173" y="3726894"/>
            <a:ext cx="465010" cy="624510"/>
            <a:chOff x="9520238" y="1358900"/>
            <a:chExt cx="930275" cy="1249362"/>
          </a:xfrm>
        </p:grpSpPr>
        <p:sp>
          <p:nvSpPr>
            <p:cNvPr id="43" name="Freeform 9"/>
            <p:cNvSpPr>
              <a:spLocks noEditPoints="1"/>
            </p:cNvSpPr>
            <p:nvPr/>
          </p:nvSpPr>
          <p:spPr bwMode="auto">
            <a:xfrm>
              <a:off x="9520238" y="1358900"/>
              <a:ext cx="930275" cy="1249362"/>
            </a:xfrm>
            <a:custGeom>
              <a:avLst/>
              <a:gdLst>
                <a:gd name="T0" fmla="*/ 59 w 67"/>
                <a:gd name="T1" fmla="*/ 49 h 91"/>
                <a:gd name="T2" fmla="*/ 52 w 67"/>
                <a:gd name="T3" fmla="*/ 50 h 91"/>
                <a:gd name="T4" fmla="*/ 52 w 67"/>
                <a:gd name="T5" fmla="*/ 55 h 91"/>
                <a:gd name="T6" fmla="*/ 50 w 67"/>
                <a:gd name="T7" fmla="*/ 70 h 91"/>
                <a:gd name="T8" fmla="*/ 52 w 67"/>
                <a:gd name="T9" fmla="*/ 75 h 91"/>
                <a:gd name="T10" fmla="*/ 54 w 67"/>
                <a:gd name="T11" fmla="*/ 79 h 91"/>
                <a:gd name="T12" fmla="*/ 53 w 67"/>
                <a:gd name="T13" fmla="*/ 80 h 91"/>
                <a:gd name="T14" fmla="*/ 46 w 67"/>
                <a:gd name="T15" fmla="*/ 77 h 91"/>
                <a:gd name="T16" fmla="*/ 28 w 67"/>
                <a:gd name="T17" fmla="*/ 85 h 91"/>
                <a:gd name="T18" fmla="*/ 25 w 67"/>
                <a:gd name="T19" fmla="*/ 87 h 91"/>
                <a:gd name="T20" fmla="*/ 22 w 67"/>
                <a:gd name="T21" fmla="*/ 91 h 91"/>
                <a:gd name="T22" fmla="*/ 13 w 67"/>
                <a:gd name="T23" fmla="*/ 81 h 91"/>
                <a:gd name="T24" fmla="*/ 6 w 67"/>
                <a:gd name="T25" fmla="*/ 76 h 91"/>
                <a:gd name="T26" fmla="*/ 0 w 67"/>
                <a:gd name="T27" fmla="*/ 77 h 91"/>
                <a:gd name="T28" fmla="*/ 6 w 67"/>
                <a:gd name="T29" fmla="*/ 54 h 91"/>
                <a:gd name="T30" fmla="*/ 0 w 67"/>
                <a:gd name="T31" fmla="*/ 50 h 91"/>
                <a:gd name="T32" fmla="*/ 1 w 67"/>
                <a:gd name="T33" fmla="*/ 48 h 91"/>
                <a:gd name="T34" fmla="*/ 9 w 67"/>
                <a:gd name="T35" fmla="*/ 49 h 91"/>
                <a:gd name="T36" fmla="*/ 13 w 67"/>
                <a:gd name="T37" fmla="*/ 41 h 91"/>
                <a:gd name="T38" fmla="*/ 7 w 67"/>
                <a:gd name="T39" fmla="*/ 33 h 91"/>
                <a:gd name="T40" fmla="*/ 14 w 67"/>
                <a:gd name="T41" fmla="*/ 34 h 91"/>
                <a:gd name="T42" fmla="*/ 15 w 67"/>
                <a:gd name="T43" fmla="*/ 17 h 91"/>
                <a:gd name="T44" fmla="*/ 13 w 67"/>
                <a:gd name="T45" fmla="*/ 13 h 91"/>
                <a:gd name="T46" fmla="*/ 11 w 67"/>
                <a:gd name="T47" fmla="*/ 3 h 91"/>
                <a:gd name="T48" fmla="*/ 17 w 67"/>
                <a:gd name="T49" fmla="*/ 11 h 91"/>
                <a:gd name="T50" fmla="*/ 24 w 67"/>
                <a:gd name="T51" fmla="*/ 5 h 91"/>
                <a:gd name="T52" fmla="*/ 44 w 67"/>
                <a:gd name="T53" fmla="*/ 3 h 91"/>
                <a:gd name="T54" fmla="*/ 53 w 67"/>
                <a:gd name="T55" fmla="*/ 2 h 91"/>
                <a:gd name="T56" fmla="*/ 59 w 67"/>
                <a:gd name="T57" fmla="*/ 0 h 91"/>
                <a:gd name="T58" fmla="*/ 54 w 67"/>
                <a:gd name="T59" fmla="*/ 7 h 91"/>
                <a:gd name="T60" fmla="*/ 59 w 67"/>
                <a:gd name="T61" fmla="*/ 21 h 91"/>
                <a:gd name="T62" fmla="*/ 61 w 67"/>
                <a:gd name="T63" fmla="*/ 24 h 91"/>
                <a:gd name="T64" fmla="*/ 67 w 67"/>
                <a:gd name="T65" fmla="*/ 27 h 91"/>
                <a:gd name="T66" fmla="*/ 65 w 67"/>
                <a:gd name="T67" fmla="*/ 31 h 91"/>
                <a:gd name="T68" fmla="*/ 58 w 67"/>
                <a:gd name="T69" fmla="*/ 28 h 91"/>
                <a:gd name="T70" fmla="*/ 50 w 67"/>
                <a:gd name="T71" fmla="*/ 44 h 91"/>
                <a:gd name="T72" fmla="*/ 58 w 67"/>
                <a:gd name="T73" fmla="*/ 46 h 91"/>
                <a:gd name="T74" fmla="*/ 59 w 67"/>
                <a:gd name="T75" fmla="*/ 49 h 91"/>
                <a:gd name="T76" fmla="*/ 52 w 67"/>
                <a:gd name="T77" fmla="*/ 13 h 91"/>
                <a:gd name="T78" fmla="*/ 45 w 67"/>
                <a:gd name="T79" fmla="*/ 13 h 91"/>
                <a:gd name="T80" fmla="*/ 46 w 67"/>
                <a:gd name="T81" fmla="*/ 8 h 91"/>
                <a:gd name="T82" fmla="*/ 40 w 67"/>
                <a:gd name="T83" fmla="*/ 6 h 91"/>
                <a:gd name="T84" fmla="*/ 28 w 67"/>
                <a:gd name="T85" fmla="*/ 8 h 91"/>
                <a:gd name="T86" fmla="*/ 23 w 67"/>
                <a:gd name="T87" fmla="*/ 16 h 91"/>
                <a:gd name="T88" fmla="*/ 21 w 67"/>
                <a:gd name="T89" fmla="*/ 19 h 91"/>
                <a:gd name="T90" fmla="*/ 19 w 67"/>
                <a:gd name="T91" fmla="*/ 21 h 91"/>
                <a:gd name="T92" fmla="*/ 19 w 67"/>
                <a:gd name="T93" fmla="*/ 41 h 91"/>
                <a:gd name="T94" fmla="*/ 13 w 67"/>
                <a:gd name="T95" fmla="*/ 56 h 91"/>
                <a:gd name="T96" fmla="*/ 8 w 67"/>
                <a:gd name="T97" fmla="*/ 67 h 91"/>
                <a:gd name="T98" fmla="*/ 14 w 67"/>
                <a:gd name="T99" fmla="*/ 66 h 91"/>
                <a:gd name="T100" fmla="*/ 9 w 67"/>
                <a:gd name="T101" fmla="*/ 74 h 91"/>
                <a:gd name="T102" fmla="*/ 19 w 67"/>
                <a:gd name="T103" fmla="*/ 79 h 91"/>
                <a:gd name="T104" fmla="*/ 26 w 67"/>
                <a:gd name="T105" fmla="*/ 74 h 91"/>
                <a:gd name="T106" fmla="*/ 29 w 67"/>
                <a:gd name="T107" fmla="*/ 76 h 91"/>
                <a:gd name="T108" fmla="*/ 27 w 67"/>
                <a:gd name="T109" fmla="*/ 80 h 91"/>
                <a:gd name="T110" fmla="*/ 42 w 67"/>
                <a:gd name="T111" fmla="*/ 74 h 91"/>
                <a:gd name="T112" fmla="*/ 43 w 67"/>
                <a:gd name="T113" fmla="*/ 66 h 91"/>
                <a:gd name="T114" fmla="*/ 44 w 67"/>
                <a:gd name="T115" fmla="*/ 48 h 91"/>
                <a:gd name="T116" fmla="*/ 48 w 67"/>
                <a:gd name="T117" fmla="*/ 38 h 91"/>
                <a:gd name="T118" fmla="*/ 52 w 67"/>
                <a:gd name="T119" fmla="*/ 31 h 91"/>
                <a:gd name="T120" fmla="*/ 48 w 67"/>
                <a:gd name="T121" fmla="*/ 27 h 91"/>
                <a:gd name="T122" fmla="*/ 54 w 67"/>
                <a:gd name="T123" fmla="*/ 21 h 91"/>
                <a:gd name="T124" fmla="*/ 52 w 67"/>
                <a:gd name="T125" fmla="*/ 13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7" h="91">
                  <a:moveTo>
                    <a:pt x="59" y="49"/>
                  </a:moveTo>
                  <a:cubicBezTo>
                    <a:pt x="57" y="49"/>
                    <a:pt x="54" y="49"/>
                    <a:pt x="52" y="50"/>
                  </a:cubicBezTo>
                  <a:cubicBezTo>
                    <a:pt x="52" y="51"/>
                    <a:pt x="52" y="53"/>
                    <a:pt x="52" y="55"/>
                  </a:cubicBezTo>
                  <a:cubicBezTo>
                    <a:pt x="52" y="60"/>
                    <a:pt x="51" y="65"/>
                    <a:pt x="50" y="70"/>
                  </a:cubicBezTo>
                  <a:cubicBezTo>
                    <a:pt x="50" y="72"/>
                    <a:pt x="49" y="74"/>
                    <a:pt x="52" y="75"/>
                  </a:cubicBezTo>
                  <a:cubicBezTo>
                    <a:pt x="53" y="76"/>
                    <a:pt x="53" y="78"/>
                    <a:pt x="54" y="79"/>
                  </a:cubicBezTo>
                  <a:cubicBezTo>
                    <a:pt x="53" y="79"/>
                    <a:pt x="53" y="80"/>
                    <a:pt x="53" y="80"/>
                  </a:cubicBezTo>
                  <a:cubicBezTo>
                    <a:pt x="50" y="79"/>
                    <a:pt x="48" y="78"/>
                    <a:pt x="46" y="77"/>
                  </a:cubicBezTo>
                  <a:cubicBezTo>
                    <a:pt x="41" y="82"/>
                    <a:pt x="35" y="84"/>
                    <a:pt x="28" y="85"/>
                  </a:cubicBezTo>
                  <a:cubicBezTo>
                    <a:pt x="27" y="85"/>
                    <a:pt x="26" y="86"/>
                    <a:pt x="25" y="87"/>
                  </a:cubicBezTo>
                  <a:cubicBezTo>
                    <a:pt x="24" y="88"/>
                    <a:pt x="23" y="89"/>
                    <a:pt x="22" y="91"/>
                  </a:cubicBezTo>
                  <a:cubicBezTo>
                    <a:pt x="19" y="85"/>
                    <a:pt x="19" y="85"/>
                    <a:pt x="13" y="81"/>
                  </a:cubicBezTo>
                  <a:cubicBezTo>
                    <a:pt x="10" y="80"/>
                    <a:pt x="8" y="78"/>
                    <a:pt x="6" y="76"/>
                  </a:cubicBezTo>
                  <a:cubicBezTo>
                    <a:pt x="3" y="77"/>
                    <a:pt x="1" y="77"/>
                    <a:pt x="0" y="77"/>
                  </a:cubicBezTo>
                  <a:cubicBezTo>
                    <a:pt x="2" y="69"/>
                    <a:pt x="4" y="62"/>
                    <a:pt x="6" y="54"/>
                  </a:cubicBezTo>
                  <a:cubicBezTo>
                    <a:pt x="4" y="53"/>
                    <a:pt x="2" y="51"/>
                    <a:pt x="0" y="50"/>
                  </a:cubicBezTo>
                  <a:cubicBezTo>
                    <a:pt x="1" y="49"/>
                    <a:pt x="1" y="49"/>
                    <a:pt x="1" y="48"/>
                  </a:cubicBezTo>
                  <a:cubicBezTo>
                    <a:pt x="4" y="48"/>
                    <a:pt x="6" y="49"/>
                    <a:pt x="9" y="49"/>
                  </a:cubicBezTo>
                  <a:cubicBezTo>
                    <a:pt x="11" y="46"/>
                    <a:pt x="12" y="43"/>
                    <a:pt x="13" y="41"/>
                  </a:cubicBezTo>
                  <a:cubicBezTo>
                    <a:pt x="12" y="37"/>
                    <a:pt x="5" y="40"/>
                    <a:pt x="7" y="33"/>
                  </a:cubicBezTo>
                  <a:cubicBezTo>
                    <a:pt x="9" y="34"/>
                    <a:pt x="12" y="34"/>
                    <a:pt x="14" y="34"/>
                  </a:cubicBezTo>
                  <a:cubicBezTo>
                    <a:pt x="14" y="28"/>
                    <a:pt x="15" y="22"/>
                    <a:pt x="15" y="17"/>
                  </a:cubicBezTo>
                  <a:cubicBezTo>
                    <a:pt x="15" y="15"/>
                    <a:pt x="13" y="14"/>
                    <a:pt x="13" y="13"/>
                  </a:cubicBezTo>
                  <a:cubicBezTo>
                    <a:pt x="10" y="11"/>
                    <a:pt x="8" y="8"/>
                    <a:pt x="11" y="3"/>
                  </a:cubicBezTo>
                  <a:cubicBezTo>
                    <a:pt x="13" y="6"/>
                    <a:pt x="15" y="9"/>
                    <a:pt x="17" y="11"/>
                  </a:cubicBezTo>
                  <a:cubicBezTo>
                    <a:pt x="19" y="9"/>
                    <a:pt x="21" y="7"/>
                    <a:pt x="24" y="5"/>
                  </a:cubicBezTo>
                  <a:cubicBezTo>
                    <a:pt x="30" y="0"/>
                    <a:pt x="37" y="0"/>
                    <a:pt x="44" y="3"/>
                  </a:cubicBezTo>
                  <a:cubicBezTo>
                    <a:pt x="48" y="4"/>
                    <a:pt x="50" y="5"/>
                    <a:pt x="53" y="2"/>
                  </a:cubicBezTo>
                  <a:cubicBezTo>
                    <a:pt x="54" y="1"/>
                    <a:pt x="57" y="1"/>
                    <a:pt x="59" y="0"/>
                  </a:cubicBezTo>
                  <a:cubicBezTo>
                    <a:pt x="59" y="3"/>
                    <a:pt x="59" y="3"/>
                    <a:pt x="54" y="7"/>
                  </a:cubicBezTo>
                  <a:cubicBezTo>
                    <a:pt x="56" y="12"/>
                    <a:pt x="57" y="17"/>
                    <a:pt x="59" y="21"/>
                  </a:cubicBezTo>
                  <a:cubicBezTo>
                    <a:pt x="59" y="22"/>
                    <a:pt x="60" y="23"/>
                    <a:pt x="61" y="24"/>
                  </a:cubicBezTo>
                  <a:cubicBezTo>
                    <a:pt x="63" y="25"/>
                    <a:pt x="65" y="26"/>
                    <a:pt x="67" y="27"/>
                  </a:cubicBezTo>
                  <a:cubicBezTo>
                    <a:pt x="66" y="29"/>
                    <a:pt x="65" y="30"/>
                    <a:pt x="65" y="31"/>
                  </a:cubicBezTo>
                  <a:cubicBezTo>
                    <a:pt x="63" y="30"/>
                    <a:pt x="60" y="29"/>
                    <a:pt x="58" y="28"/>
                  </a:cubicBezTo>
                  <a:cubicBezTo>
                    <a:pt x="56" y="33"/>
                    <a:pt x="53" y="39"/>
                    <a:pt x="50" y="44"/>
                  </a:cubicBezTo>
                  <a:cubicBezTo>
                    <a:pt x="53" y="45"/>
                    <a:pt x="56" y="46"/>
                    <a:pt x="58" y="46"/>
                  </a:cubicBezTo>
                  <a:cubicBezTo>
                    <a:pt x="59" y="47"/>
                    <a:pt x="59" y="48"/>
                    <a:pt x="59" y="49"/>
                  </a:cubicBezTo>
                  <a:close/>
                  <a:moveTo>
                    <a:pt x="52" y="13"/>
                  </a:moveTo>
                  <a:cubicBezTo>
                    <a:pt x="49" y="13"/>
                    <a:pt x="47" y="13"/>
                    <a:pt x="45" y="13"/>
                  </a:cubicBezTo>
                  <a:cubicBezTo>
                    <a:pt x="46" y="11"/>
                    <a:pt x="46" y="10"/>
                    <a:pt x="46" y="8"/>
                  </a:cubicBezTo>
                  <a:cubicBezTo>
                    <a:pt x="44" y="8"/>
                    <a:pt x="42" y="6"/>
                    <a:pt x="40" y="6"/>
                  </a:cubicBezTo>
                  <a:cubicBezTo>
                    <a:pt x="36" y="6"/>
                    <a:pt x="31" y="6"/>
                    <a:pt x="28" y="8"/>
                  </a:cubicBezTo>
                  <a:cubicBezTo>
                    <a:pt x="25" y="9"/>
                    <a:pt x="21" y="12"/>
                    <a:pt x="23" y="16"/>
                  </a:cubicBezTo>
                  <a:cubicBezTo>
                    <a:pt x="23" y="17"/>
                    <a:pt x="21" y="18"/>
                    <a:pt x="21" y="19"/>
                  </a:cubicBezTo>
                  <a:cubicBezTo>
                    <a:pt x="20" y="20"/>
                    <a:pt x="19" y="20"/>
                    <a:pt x="19" y="21"/>
                  </a:cubicBezTo>
                  <a:cubicBezTo>
                    <a:pt x="19" y="27"/>
                    <a:pt x="19" y="34"/>
                    <a:pt x="19" y="41"/>
                  </a:cubicBezTo>
                  <a:cubicBezTo>
                    <a:pt x="17" y="45"/>
                    <a:pt x="12" y="50"/>
                    <a:pt x="13" y="56"/>
                  </a:cubicBezTo>
                  <a:cubicBezTo>
                    <a:pt x="8" y="59"/>
                    <a:pt x="7" y="62"/>
                    <a:pt x="8" y="67"/>
                  </a:cubicBezTo>
                  <a:cubicBezTo>
                    <a:pt x="10" y="67"/>
                    <a:pt x="12" y="66"/>
                    <a:pt x="14" y="66"/>
                  </a:cubicBezTo>
                  <a:cubicBezTo>
                    <a:pt x="17" y="72"/>
                    <a:pt x="10" y="70"/>
                    <a:pt x="9" y="74"/>
                  </a:cubicBezTo>
                  <a:cubicBezTo>
                    <a:pt x="12" y="75"/>
                    <a:pt x="16" y="78"/>
                    <a:pt x="19" y="79"/>
                  </a:cubicBezTo>
                  <a:cubicBezTo>
                    <a:pt x="24" y="81"/>
                    <a:pt x="23" y="75"/>
                    <a:pt x="26" y="74"/>
                  </a:cubicBezTo>
                  <a:cubicBezTo>
                    <a:pt x="27" y="74"/>
                    <a:pt x="28" y="75"/>
                    <a:pt x="29" y="76"/>
                  </a:cubicBezTo>
                  <a:cubicBezTo>
                    <a:pt x="28" y="77"/>
                    <a:pt x="28" y="79"/>
                    <a:pt x="27" y="80"/>
                  </a:cubicBezTo>
                  <a:cubicBezTo>
                    <a:pt x="33" y="80"/>
                    <a:pt x="38" y="78"/>
                    <a:pt x="42" y="74"/>
                  </a:cubicBezTo>
                  <a:cubicBezTo>
                    <a:pt x="43" y="72"/>
                    <a:pt x="43" y="69"/>
                    <a:pt x="43" y="66"/>
                  </a:cubicBezTo>
                  <a:cubicBezTo>
                    <a:pt x="50" y="64"/>
                    <a:pt x="50" y="59"/>
                    <a:pt x="44" y="48"/>
                  </a:cubicBezTo>
                  <a:cubicBezTo>
                    <a:pt x="45" y="44"/>
                    <a:pt x="46" y="41"/>
                    <a:pt x="48" y="38"/>
                  </a:cubicBezTo>
                  <a:cubicBezTo>
                    <a:pt x="49" y="35"/>
                    <a:pt x="51" y="33"/>
                    <a:pt x="52" y="31"/>
                  </a:cubicBezTo>
                  <a:cubicBezTo>
                    <a:pt x="50" y="29"/>
                    <a:pt x="49" y="28"/>
                    <a:pt x="48" y="27"/>
                  </a:cubicBezTo>
                  <a:cubicBezTo>
                    <a:pt x="51" y="24"/>
                    <a:pt x="53" y="23"/>
                    <a:pt x="54" y="21"/>
                  </a:cubicBezTo>
                  <a:cubicBezTo>
                    <a:pt x="54" y="18"/>
                    <a:pt x="53" y="15"/>
                    <a:pt x="52" y="1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4" name="Freeform 10"/>
            <p:cNvSpPr>
              <a:spLocks/>
            </p:cNvSpPr>
            <p:nvPr/>
          </p:nvSpPr>
          <p:spPr bwMode="auto">
            <a:xfrm>
              <a:off x="9950450" y="1839913"/>
              <a:ext cx="166688" cy="136525"/>
            </a:xfrm>
            <a:custGeom>
              <a:avLst/>
              <a:gdLst>
                <a:gd name="T0" fmla="*/ 12 w 12"/>
                <a:gd name="T1" fmla="*/ 2 h 10"/>
                <a:gd name="T2" fmla="*/ 11 w 12"/>
                <a:gd name="T3" fmla="*/ 5 h 10"/>
                <a:gd name="T4" fmla="*/ 0 w 12"/>
                <a:gd name="T5" fmla="*/ 4 h 10"/>
                <a:gd name="T6" fmla="*/ 11 w 12"/>
                <a:gd name="T7" fmla="*/ 0 h 10"/>
                <a:gd name="T8" fmla="*/ 12 w 12"/>
                <a:gd name="T9" fmla="*/ 2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0">
                  <a:moveTo>
                    <a:pt x="12" y="2"/>
                  </a:moveTo>
                  <a:cubicBezTo>
                    <a:pt x="12" y="3"/>
                    <a:pt x="11" y="5"/>
                    <a:pt x="11" y="5"/>
                  </a:cubicBezTo>
                  <a:cubicBezTo>
                    <a:pt x="7" y="5"/>
                    <a:pt x="4" y="10"/>
                    <a:pt x="0" y="4"/>
                  </a:cubicBezTo>
                  <a:cubicBezTo>
                    <a:pt x="4" y="3"/>
                    <a:pt x="7" y="1"/>
                    <a:pt x="11" y="0"/>
                  </a:cubicBezTo>
                  <a:cubicBezTo>
                    <a:pt x="11" y="1"/>
                    <a:pt x="12" y="1"/>
                    <a:pt x="12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5" name="Freeform 11"/>
            <p:cNvSpPr>
              <a:spLocks/>
            </p:cNvSpPr>
            <p:nvPr/>
          </p:nvSpPr>
          <p:spPr bwMode="auto">
            <a:xfrm>
              <a:off x="9756775" y="2032000"/>
              <a:ext cx="138113" cy="53975"/>
            </a:xfrm>
            <a:custGeom>
              <a:avLst/>
              <a:gdLst>
                <a:gd name="T0" fmla="*/ 10 w 10"/>
                <a:gd name="T1" fmla="*/ 0 h 4"/>
                <a:gd name="T2" fmla="*/ 1 w 10"/>
                <a:gd name="T3" fmla="*/ 4 h 4"/>
                <a:gd name="T4" fmla="*/ 0 w 10"/>
                <a:gd name="T5" fmla="*/ 0 h 4"/>
                <a:gd name="T6" fmla="*/ 10 w 10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4">
                  <a:moveTo>
                    <a:pt x="10" y="0"/>
                  </a:moveTo>
                  <a:cubicBezTo>
                    <a:pt x="10" y="4"/>
                    <a:pt x="10" y="4"/>
                    <a:pt x="1" y="4"/>
                  </a:cubicBezTo>
                  <a:cubicBezTo>
                    <a:pt x="1" y="2"/>
                    <a:pt x="0" y="1"/>
                    <a:pt x="0" y="0"/>
                  </a:cubicBezTo>
                  <a:cubicBezTo>
                    <a:pt x="4" y="0"/>
                    <a:pt x="7" y="0"/>
                    <a:pt x="1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6" name="Freeform 12"/>
            <p:cNvSpPr>
              <a:spLocks/>
            </p:cNvSpPr>
            <p:nvPr/>
          </p:nvSpPr>
          <p:spPr bwMode="auto">
            <a:xfrm>
              <a:off x="9923463" y="2168525"/>
              <a:ext cx="111125" cy="150812"/>
            </a:xfrm>
            <a:custGeom>
              <a:avLst/>
              <a:gdLst>
                <a:gd name="T0" fmla="*/ 7 w 8"/>
                <a:gd name="T1" fmla="*/ 11 h 11"/>
                <a:gd name="T2" fmla="*/ 4 w 8"/>
                <a:gd name="T3" fmla="*/ 0 h 11"/>
                <a:gd name="T4" fmla="*/ 7 w 8"/>
                <a:gd name="T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11">
                  <a:moveTo>
                    <a:pt x="7" y="11"/>
                  </a:moveTo>
                  <a:cubicBezTo>
                    <a:pt x="2" y="10"/>
                    <a:pt x="0" y="3"/>
                    <a:pt x="4" y="0"/>
                  </a:cubicBezTo>
                  <a:cubicBezTo>
                    <a:pt x="8" y="3"/>
                    <a:pt x="8" y="7"/>
                    <a:pt x="7" y="1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7" name="Freeform 13"/>
            <p:cNvSpPr>
              <a:spLocks/>
            </p:cNvSpPr>
            <p:nvPr/>
          </p:nvSpPr>
          <p:spPr bwMode="auto">
            <a:xfrm>
              <a:off x="9894888" y="1592263"/>
              <a:ext cx="125413" cy="109537"/>
            </a:xfrm>
            <a:custGeom>
              <a:avLst/>
              <a:gdLst>
                <a:gd name="T0" fmla="*/ 9 w 9"/>
                <a:gd name="T1" fmla="*/ 8 h 8"/>
                <a:gd name="T2" fmla="*/ 1 w 9"/>
                <a:gd name="T3" fmla="*/ 0 h 8"/>
                <a:gd name="T4" fmla="*/ 9 w 9"/>
                <a:gd name="T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8">
                  <a:moveTo>
                    <a:pt x="9" y="8"/>
                  </a:moveTo>
                  <a:cubicBezTo>
                    <a:pt x="4" y="8"/>
                    <a:pt x="0" y="4"/>
                    <a:pt x="1" y="0"/>
                  </a:cubicBezTo>
                  <a:cubicBezTo>
                    <a:pt x="6" y="1"/>
                    <a:pt x="9" y="3"/>
                    <a:pt x="9" y="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1631387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onut 17">
            <a:extLst>
              <a:ext uri="{FF2B5EF4-FFF2-40B4-BE49-F238E27FC236}">
                <a16:creationId xmlns:a16="http://schemas.microsoft.com/office/drawing/2014/main" id="{17A101AC-5D1F-4256-981A-835CCD4A46BD}"/>
              </a:ext>
            </a:extLst>
          </p:cNvPr>
          <p:cNvSpPr/>
          <p:nvPr/>
        </p:nvSpPr>
        <p:spPr>
          <a:xfrm>
            <a:off x="3193396" y="1322749"/>
            <a:ext cx="2792136" cy="2792135"/>
          </a:xfrm>
          <a:prstGeom prst="donut">
            <a:avLst>
              <a:gd name="adj" fmla="val 10645"/>
            </a:avLst>
          </a:prstGeom>
          <a:solidFill>
            <a:srgbClr val="A8DB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 dirty="0">
              <a:solidFill>
                <a:schemeClr val="tx1"/>
              </a:solidFill>
            </a:endParaRPr>
          </a:p>
        </p:txBody>
      </p:sp>
      <p:sp>
        <p:nvSpPr>
          <p:cNvPr id="6" name="Arc 5">
            <a:extLst>
              <a:ext uri="{FF2B5EF4-FFF2-40B4-BE49-F238E27FC236}">
                <a16:creationId xmlns:a16="http://schemas.microsoft.com/office/drawing/2014/main" id="{2FB10BC8-3C67-4F5C-A5CC-D472298BFC09}"/>
              </a:ext>
            </a:extLst>
          </p:cNvPr>
          <p:cNvSpPr/>
          <p:nvPr/>
        </p:nvSpPr>
        <p:spPr>
          <a:xfrm>
            <a:off x="3391234" y="1485226"/>
            <a:ext cx="2447354" cy="2447354"/>
          </a:xfrm>
          <a:prstGeom prst="arc">
            <a:avLst>
              <a:gd name="adj1" fmla="val 18179519"/>
              <a:gd name="adj2" fmla="val 21517766"/>
            </a:avLst>
          </a:prstGeom>
          <a:ln w="12700">
            <a:solidFill>
              <a:schemeClr val="bg1"/>
            </a:solidFill>
            <a:prstDash val="dash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7" name="Arc 6">
            <a:extLst>
              <a:ext uri="{FF2B5EF4-FFF2-40B4-BE49-F238E27FC236}">
                <a16:creationId xmlns:a16="http://schemas.microsoft.com/office/drawing/2014/main" id="{F22DBB4F-84B2-471E-AE19-A14B95D62AB0}"/>
              </a:ext>
            </a:extLst>
          </p:cNvPr>
          <p:cNvSpPr/>
          <p:nvPr/>
        </p:nvSpPr>
        <p:spPr>
          <a:xfrm rot="14360900">
            <a:off x="3334045" y="1530701"/>
            <a:ext cx="2447354" cy="2447354"/>
          </a:xfrm>
          <a:prstGeom prst="arc">
            <a:avLst>
              <a:gd name="adj1" fmla="val 18179519"/>
              <a:gd name="adj2" fmla="val 21517766"/>
            </a:avLst>
          </a:prstGeom>
          <a:ln w="12700">
            <a:solidFill>
              <a:schemeClr val="bg1"/>
            </a:solidFill>
            <a:prstDash val="dash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8" name="Arc 7">
            <a:extLst>
              <a:ext uri="{FF2B5EF4-FFF2-40B4-BE49-F238E27FC236}">
                <a16:creationId xmlns:a16="http://schemas.microsoft.com/office/drawing/2014/main" id="{808B645F-34EE-4ED4-A0A4-53E4396D6F6E}"/>
              </a:ext>
            </a:extLst>
          </p:cNvPr>
          <p:cNvSpPr/>
          <p:nvPr/>
        </p:nvSpPr>
        <p:spPr>
          <a:xfrm rot="7097419">
            <a:off x="3382249" y="1530701"/>
            <a:ext cx="2447354" cy="2447354"/>
          </a:xfrm>
          <a:prstGeom prst="arc">
            <a:avLst>
              <a:gd name="adj1" fmla="val 18179519"/>
              <a:gd name="adj2" fmla="val 21517766"/>
            </a:avLst>
          </a:prstGeom>
          <a:ln w="12700">
            <a:solidFill>
              <a:schemeClr val="bg1"/>
            </a:solidFill>
            <a:prstDash val="dash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grpSp>
        <p:nvGrpSpPr>
          <p:cNvPr id="24" name="그룹 6">
            <a:extLst>
              <a:ext uri="{FF2B5EF4-FFF2-40B4-BE49-F238E27FC236}">
                <a16:creationId xmlns:a16="http://schemas.microsoft.com/office/drawing/2014/main" id="{CA8B4A9B-7A59-4A75-B7A5-3A068E650F27}"/>
              </a:ext>
            </a:extLst>
          </p:cNvPr>
          <p:cNvGrpSpPr/>
          <p:nvPr/>
        </p:nvGrpSpPr>
        <p:grpSpPr>
          <a:xfrm>
            <a:off x="6114568" y="3578341"/>
            <a:ext cx="2549897" cy="854080"/>
            <a:chOff x="7637355" y="2159174"/>
            <a:chExt cx="3744000" cy="1138773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B91767F-183E-42EC-981F-D786131DD9B2}"/>
                </a:ext>
              </a:extLst>
            </p:cNvPr>
            <p:cNvSpPr txBox="1"/>
            <p:nvPr/>
          </p:nvSpPr>
          <p:spPr>
            <a:xfrm>
              <a:off x="7658849" y="2436173"/>
              <a:ext cx="3701011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DAD0DA0-65D8-4200-BD03-9C0F86B7651A}"/>
                </a:ext>
              </a:extLst>
            </p:cNvPr>
            <p:cNvSpPr txBox="1"/>
            <p:nvPr/>
          </p:nvSpPr>
          <p:spPr>
            <a:xfrm>
              <a:off x="7653348" y="2159174"/>
              <a:ext cx="3712015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b="1" dirty="0">
                  <a:solidFill>
                    <a:schemeClr val="accent4"/>
                  </a:solidFill>
                </a:rPr>
                <a:t>Contents _ Graph </a:t>
              </a:r>
              <a:endParaRPr lang="ko-KR" altLang="en-US" sz="900" b="1" dirty="0">
                <a:solidFill>
                  <a:schemeClr val="accent4"/>
                </a:solidFill>
              </a:endParaRPr>
            </a:p>
          </p:txBody>
        </p: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744C54CC-CBFC-482A-9BA7-77A22719AA4D}"/>
                </a:ext>
              </a:extLst>
            </p:cNvPr>
            <p:cNvCxnSpPr/>
            <p:nvPr/>
          </p:nvCxnSpPr>
          <p:spPr>
            <a:xfrm>
              <a:off x="7637355" y="2436172"/>
              <a:ext cx="3744000" cy="0"/>
            </a:xfrm>
            <a:prstGeom prst="line">
              <a:avLst/>
            </a:prstGeom>
            <a:ln>
              <a:solidFill>
                <a:srgbClr val="7D5100"/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그룹 7">
            <a:extLst>
              <a:ext uri="{FF2B5EF4-FFF2-40B4-BE49-F238E27FC236}">
                <a16:creationId xmlns:a16="http://schemas.microsoft.com/office/drawing/2014/main" id="{3FEECF8B-C94A-4409-A964-C899698A0D95}"/>
              </a:ext>
            </a:extLst>
          </p:cNvPr>
          <p:cNvGrpSpPr/>
          <p:nvPr/>
        </p:nvGrpSpPr>
        <p:grpSpPr>
          <a:xfrm>
            <a:off x="529102" y="3681345"/>
            <a:ext cx="2549897" cy="854080"/>
            <a:chOff x="890962" y="2144778"/>
            <a:chExt cx="3744000" cy="1138773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53C2B99-CDBD-4807-AAE6-1C7E0F270436}"/>
                </a:ext>
              </a:extLst>
            </p:cNvPr>
            <p:cNvSpPr txBox="1"/>
            <p:nvPr/>
          </p:nvSpPr>
          <p:spPr>
            <a:xfrm>
              <a:off x="912456" y="2421777"/>
              <a:ext cx="3701011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9D87ECD-70AC-4992-A018-B6B84E36D405}"/>
                </a:ext>
              </a:extLst>
            </p:cNvPr>
            <p:cNvSpPr txBox="1"/>
            <p:nvPr/>
          </p:nvSpPr>
          <p:spPr>
            <a:xfrm>
              <a:off x="906955" y="2144778"/>
              <a:ext cx="3712016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solidFill>
                    <a:srgbClr val="FBA200"/>
                  </a:solidFill>
                </a:rPr>
                <a:t>Contents _ Graph </a:t>
              </a:r>
              <a:endParaRPr lang="ko-KR" altLang="en-US" sz="900" b="1" dirty="0">
                <a:solidFill>
                  <a:srgbClr val="FBA200"/>
                </a:solidFill>
              </a:endParaRPr>
            </a:p>
          </p:txBody>
        </p: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F39EB35C-8C0B-42AF-A1A6-C09B07C82A81}"/>
                </a:ext>
              </a:extLst>
            </p:cNvPr>
            <p:cNvCxnSpPr/>
            <p:nvPr/>
          </p:nvCxnSpPr>
          <p:spPr>
            <a:xfrm>
              <a:off x="890962" y="2421776"/>
              <a:ext cx="3744000" cy="0"/>
            </a:xfrm>
            <a:prstGeom prst="line">
              <a:avLst/>
            </a:prstGeom>
            <a:ln>
              <a:solidFill>
                <a:srgbClr val="7D5100"/>
              </a:solidFill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그룹 3">
            <a:extLst>
              <a:ext uri="{FF2B5EF4-FFF2-40B4-BE49-F238E27FC236}">
                <a16:creationId xmlns:a16="http://schemas.microsoft.com/office/drawing/2014/main" id="{6EED8D94-0D6F-4194-96DE-B6037EF08534}"/>
              </a:ext>
            </a:extLst>
          </p:cNvPr>
          <p:cNvGrpSpPr/>
          <p:nvPr/>
        </p:nvGrpSpPr>
        <p:grpSpPr>
          <a:xfrm>
            <a:off x="6110820" y="906546"/>
            <a:ext cx="2549897" cy="854080"/>
            <a:chOff x="4636424" y="5144267"/>
            <a:chExt cx="2918420" cy="1138773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4B03B0F-99D3-4DB4-AD12-9DB3BC138303}"/>
                </a:ext>
              </a:extLst>
            </p:cNvPr>
            <p:cNvSpPr txBox="1"/>
            <p:nvPr/>
          </p:nvSpPr>
          <p:spPr>
            <a:xfrm>
              <a:off x="4646212" y="5421266"/>
              <a:ext cx="2899577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</a:t>
              </a:r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6C55629-C2F6-45B8-AE31-2E0DFEC88600}"/>
                </a:ext>
              </a:extLst>
            </p:cNvPr>
            <p:cNvSpPr txBox="1"/>
            <p:nvPr/>
          </p:nvSpPr>
          <p:spPr>
            <a:xfrm>
              <a:off x="4636424" y="5144267"/>
              <a:ext cx="2908198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900" b="1" dirty="0">
                  <a:solidFill>
                    <a:srgbClr val="FBA200"/>
                  </a:solidFill>
                </a:rPr>
                <a:t>Contents _ Graph </a:t>
              </a:r>
              <a:endParaRPr lang="ko-KR" altLang="en-US" sz="900" b="1" dirty="0">
                <a:solidFill>
                  <a:srgbClr val="FBA200"/>
                </a:solidFill>
              </a:endParaRPr>
            </a:p>
          </p:txBody>
        </p: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8ABE571B-339A-44EB-8AA5-3B111379D8B3}"/>
                </a:ext>
              </a:extLst>
            </p:cNvPr>
            <p:cNvCxnSpPr/>
            <p:nvPr/>
          </p:nvCxnSpPr>
          <p:spPr>
            <a:xfrm>
              <a:off x="4636424" y="5421265"/>
              <a:ext cx="2918420" cy="0"/>
            </a:xfrm>
            <a:prstGeom prst="line">
              <a:avLst/>
            </a:prstGeom>
            <a:ln>
              <a:solidFill>
                <a:srgbClr val="7D5100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6D6FEF3C-F92A-42A5-B682-9AF06316D798}"/>
              </a:ext>
            </a:extLst>
          </p:cNvPr>
          <p:cNvSpPr txBox="1"/>
          <p:nvPr/>
        </p:nvSpPr>
        <p:spPr>
          <a:xfrm>
            <a:off x="364044" y="526663"/>
            <a:ext cx="33752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2700" b="1" dirty="0">
                <a:solidFill>
                  <a:srgbClr val="FFC864"/>
                </a:solidFill>
                <a:latin typeface="+mj-lt"/>
                <a:cs typeface="Arial" pitchFamily="34" charset="0"/>
              </a:rPr>
              <a:t>PowerPoint</a:t>
            </a:r>
            <a:r>
              <a:rPr lang="en-US" altLang="ko-KR" sz="27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27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Presentation</a:t>
            </a:r>
            <a:endParaRPr lang="ko-KR" altLang="en-US" sz="27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90474E8-5AF4-4B35-A7A9-50C0103F28B5}"/>
              </a:ext>
            </a:extLst>
          </p:cNvPr>
          <p:cNvSpPr txBox="1"/>
          <p:nvPr/>
        </p:nvSpPr>
        <p:spPr>
          <a:xfrm>
            <a:off x="364044" y="1467677"/>
            <a:ext cx="2248142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You can simply impress your audience and add a unique zing and appeal to your Presentations. Easy to change colors, photos and Text. </a:t>
            </a:r>
          </a:p>
        </p:txBody>
      </p:sp>
      <p:sp>
        <p:nvSpPr>
          <p:cNvPr id="9" name="AutoShape 3"/>
          <p:cNvSpPr>
            <a:spLocks noChangeAspect="1" noChangeArrowheads="1" noTextEdit="1"/>
          </p:cNvSpPr>
          <p:nvPr/>
        </p:nvSpPr>
        <p:spPr bwMode="auto">
          <a:xfrm>
            <a:off x="3609975" y="1806575"/>
            <a:ext cx="1866900" cy="200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0" name="Freeform 5"/>
          <p:cNvSpPr>
            <a:spLocks noEditPoints="1"/>
          </p:cNvSpPr>
          <p:nvPr/>
        </p:nvSpPr>
        <p:spPr bwMode="auto">
          <a:xfrm>
            <a:off x="3609975" y="1784350"/>
            <a:ext cx="1866900" cy="2024063"/>
          </a:xfrm>
          <a:custGeom>
            <a:avLst/>
            <a:gdLst>
              <a:gd name="T0" fmla="*/ 88 w 162"/>
              <a:gd name="T1" fmla="*/ 5 h 176"/>
              <a:gd name="T2" fmla="*/ 95 w 162"/>
              <a:gd name="T3" fmla="*/ 2 h 176"/>
              <a:gd name="T4" fmla="*/ 92 w 162"/>
              <a:gd name="T5" fmla="*/ 23 h 176"/>
              <a:gd name="T6" fmla="*/ 116 w 162"/>
              <a:gd name="T7" fmla="*/ 46 h 176"/>
              <a:gd name="T8" fmla="*/ 147 w 162"/>
              <a:gd name="T9" fmla="*/ 34 h 176"/>
              <a:gd name="T10" fmla="*/ 156 w 162"/>
              <a:gd name="T11" fmla="*/ 44 h 176"/>
              <a:gd name="T12" fmla="*/ 132 w 162"/>
              <a:gd name="T13" fmla="*/ 57 h 176"/>
              <a:gd name="T14" fmla="*/ 155 w 162"/>
              <a:gd name="T15" fmla="*/ 78 h 176"/>
              <a:gd name="T16" fmla="*/ 161 w 162"/>
              <a:gd name="T17" fmla="*/ 83 h 176"/>
              <a:gd name="T18" fmla="*/ 131 w 162"/>
              <a:gd name="T19" fmla="*/ 106 h 176"/>
              <a:gd name="T20" fmla="*/ 150 w 162"/>
              <a:gd name="T21" fmla="*/ 117 h 176"/>
              <a:gd name="T22" fmla="*/ 154 w 162"/>
              <a:gd name="T23" fmla="*/ 129 h 176"/>
              <a:gd name="T24" fmla="*/ 139 w 162"/>
              <a:gd name="T25" fmla="*/ 121 h 176"/>
              <a:gd name="T26" fmla="*/ 108 w 162"/>
              <a:gd name="T27" fmla="*/ 127 h 176"/>
              <a:gd name="T28" fmla="*/ 112 w 162"/>
              <a:gd name="T29" fmla="*/ 167 h 176"/>
              <a:gd name="T30" fmla="*/ 97 w 162"/>
              <a:gd name="T31" fmla="*/ 171 h 176"/>
              <a:gd name="T32" fmla="*/ 74 w 162"/>
              <a:gd name="T33" fmla="*/ 133 h 176"/>
              <a:gd name="T34" fmla="*/ 53 w 162"/>
              <a:gd name="T35" fmla="*/ 162 h 176"/>
              <a:gd name="T36" fmla="*/ 42 w 162"/>
              <a:gd name="T37" fmla="*/ 166 h 176"/>
              <a:gd name="T38" fmla="*/ 56 w 162"/>
              <a:gd name="T39" fmla="*/ 131 h 176"/>
              <a:gd name="T40" fmla="*/ 26 w 162"/>
              <a:gd name="T41" fmla="*/ 125 h 176"/>
              <a:gd name="T42" fmla="*/ 20 w 162"/>
              <a:gd name="T43" fmla="*/ 130 h 176"/>
              <a:gd name="T44" fmla="*/ 18 w 162"/>
              <a:gd name="T45" fmla="*/ 121 h 176"/>
              <a:gd name="T46" fmla="*/ 35 w 162"/>
              <a:gd name="T47" fmla="*/ 90 h 176"/>
              <a:gd name="T48" fmla="*/ 1 w 162"/>
              <a:gd name="T49" fmla="*/ 75 h 176"/>
              <a:gd name="T50" fmla="*/ 9 w 162"/>
              <a:gd name="T51" fmla="*/ 69 h 176"/>
              <a:gd name="T52" fmla="*/ 39 w 162"/>
              <a:gd name="T53" fmla="*/ 66 h 176"/>
              <a:gd name="T54" fmla="*/ 48 w 162"/>
              <a:gd name="T55" fmla="*/ 41 h 176"/>
              <a:gd name="T56" fmla="*/ 28 w 162"/>
              <a:gd name="T57" fmla="*/ 7 h 176"/>
              <a:gd name="T58" fmla="*/ 40 w 162"/>
              <a:gd name="T59" fmla="*/ 10 h 176"/>
              <a:gd name="T60" fmla="*/ 88 w 162"/>
              <a:gd name="T61" fmla="*/ 11 h 176"/>
              <a:gd name="T62" fmla="*/ 79 w 162"/>
              <a:gd name="T63" fmla="*/ 67 h 176"/>
              <a:gd name="T64" fmla="*/ 53 w 162"/>
              <a:gd name="T65" fmla="*/ 67 h 176"/>
              <a:gd name="T66" fmla="*/ 69 w 162"/>
              <a:gd name="T67" fmla="*/ 94 h 176"/>
              <a:gd name="T68" fmla="*/ 71 w 162"/>
              <a:gd name="T69" fmla="*/ 111 h 176"/>
              <a:gd name="T70" fmla="*/ 69 w 162"/>
              <a:gd name="T71" fmla="*/ 94 h 176"/>
              <a:gd name="T72" fmla="*/ 119 w 162"/>
              <a:gd name="T73" fmla="*/ 101 h 176"/>
              <a:gd name="T74" fmla="*/ 101 w 162"/>
              <a:gd name="T75" fmla="*/ 102 h 176"/>
              <a:gd name="T76" fmla="*/ 118 w 162"/>
              <a:gd name="T77" fmla="*/ 104 h 176"/>
              <a:gd name="T78" fmla="*/ 97 w 162"/>
              <a:gd name="T79" fmla="*/ 60 h 176"/>
              <a:gd name="T80" fmla="*/ 95 w 162"/>
              <a:gd name="T81" fmla="*/ 46 h 176"/>
              <a:gd name="T82" fmla="*/ 94 w 162"/>
              <a:gd name="T83" fmla="*/ 60 h 176"/>
              <a:gd name="T84" fmla="*/ 86 w 162"/>
              <a:gd name="T85" fmla="*/ 83 h 176"/>
              <a:gd name="T86" fmla="*/ 98 w 162"/>
              <a:gd name="T87" fmla="*/ 83 h 176"/>
              <a:gd name="T88" fmla="*/ 53 w 162"/>
              <a:gd name="T89" fmla="*/ 95 h 176"/>
              <a:gd name="T90" fmla="*/ 52 w 162"/>
              <a:gd name="T91" fmla="*/ 84 h 176"/>
              <a:gd name="T92" fmla="*/ 53 w 162"/>
              <a:gd name="T93" fmla="*/ 95 h 176"/>
              <a:gd name="T94" fmla="*/ 121 w 162"/>
              <a:gd name="T95" fmla="*/ 72 h 176"/>
              <a:gd name="T96" fmla="*/ 112 w 162"/>
              <a:gd name="T97" fmla="*/ 72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62" h="176">
                <a:moveTo>
                  <a:pt x="88" y="11"/>
                </a:moveTo>
                <a:cubicBezTo>
                  <a:pt x="88" y="10"/>
                  <a:pt x="88" y="7"/>
                  <a:pt x="88" y="5"/>
                </a:cubicBezTo>
                <a:cubicBezTo>
                  <a:pt x="88" y="3"/>
                  <a:pt x="90" y="2"/>
                  <a:pt x="91" y="1"/>
                </a:cubicBezTo>
                <a:cubicBezTo>
                  <a:pt x="92" y="0"/>
                  <a:pt x="94" y="1"/>
                  <a:pt x="95" y="2"/>
                </a:cubicBezTo>
                <a:cubicBezTo>
                  <a:pt x="96" y="3"/>
                  <a:pt x="96" y="5"/>
                  <a:pt x="96" y="7"/>
                </a:cubicBezTo>
                <a:cubicBezTo>
                  <a:pt x="95" y="12"/>
                  <a:pt x="93" y="17"/>
                  <a:pt x="92" y="23"/>
                </a:cubicBezTo>
                <a:cubicBezTo>
                  <a:pt x="92" y="30"/>
                  <a:pt x="95" y="35"/>
                  <a:pt x="102" y="38"/>
                </a:cubicBezTo>
                <a:cubicBezTo>
                  <a:pt x="107" y="40"/>
                  <a:pt x="112" y="43"/>
                  <a:pt x="116" y="46"/>
                </a:cubicBezTo>
                <a:cubicBezTo>
                  <a:pt x="126" y="54"/>
                  <a:pt x="136" y="51"/>
                  <a:pt x="142" y="39"/>
                </a:cubicBezTo>
                <a:cubicBezTo>
                  <a:pt x="143" y="37"/>
                  <a:pt x="145" y="34"/>
                  <a:pt x="147" y="34"/>
                </a:cubicBezTo>
                <a:cubicBezTo>
                  <a:pt x="149" y="33"/>
                  <a:pt x="153" y="34"/>
                  <a:pt x="155" y="35"/>
                </a:cubicBezTo>
                <a:cubicBezTo>
                  <a:pt x="157" y="37"/>
                  <a:pt x="157" y="41"/>
                  <a:pt x="156" y="44"/>
                </a:cubicBezTo>
                <a:cubicBezTo>
                  <a:pt x="155" y="46"/>
                  <a:pt x="151" y="48"/>
                  <a:pt x="149" y="48"/>
                </a:cubicBezTo>
                <a:cubicBezTo>
                  <a:pt x="141" y="47"/>
                  <a:pt x="135" y="51"/>
                  <a:pt x="132" y="57"/>
                </a:cubicBezTo>
                <a:cubicBezTo>
                  <a:pt x="129" y="64"/>
                  <a:pt x="131" y="70"/>
                  <a:pt x="136" y="76"/>
                </a:cubicBezTo>
                <a:cubicBezTo>
                  <a:pt x="140" y="81"/>
                  <a:pt x="146" y="82"/>
                  <a:pt x="155" y="78"/>
                </a:cubicBezTo>
                <a:cubicBezTo>
                  <a:pt x="156" y="77"/>
                  <a:pt x="159" y="77"/>
                  <a:pt x="161" y="78"/>
                </a:cubicBezTo>
                <a:cubicBezTo>
                  <a:pt x="161" y="78"/>
                  <a:pt x="162" y="82"/>
                  <a:pt x="161" y="83"/>
                </a:cubicBezTo>
                <a:cubicBezTo>
                  <a:pt x="160" y="84"/>
                  <a:pt x="157" y="84"/>
                  <a:pt x="155" y="84"/>
                </a:cubicBezTo>
                <a:cubicBezTo>
                  <a:pt x="138" y="81"/>
                  <a:pt x="131" y="92"/>
                  <a:pt x="131" y="106"/>
                </a:cubicBezTo>
                <a:cubicBezTo>
                  <a:pt x="132" y="109"/>
                  <a:pt x="135" y="113"/>
                  <a:pt x="138" y="115"/>
                </a:cubicBezTo>
                <a:cubicBezTo>
                  <a:pt x="141" y="117"/>
                  <a:pt x="146" y="116"/>
                  <a:pt x="150" y="117"/>
                </a:cubicBezTo>
                <a:cubicBezTo>
                  <a:pt x="152" y="118"/>
                  <a:pt x="156" y="120"/>
                  <a:pt x="157" y="122"/>
                </a:cubicBezTo>
                <a:cubicBezTo>
                  <a:pt x="157" y="124"/>
                  <a:pt x="155" y="128"/>
                  <a:pt x="154" y="129"/>
                </a:cubicBezTo>
                <a:cubicBezTo>
                  <a:pt x="151" y="129"/>
                  <a:pt x="148" y="128"/>
                  <a:pt x="146" y="127"/>
                </a:cubicBezTo>
                <a:cubicBezTo>
                  <a:pt x="143" y="125"/>
                  <a:pt x="141" y="123"/>
                  <a:pt x="139" y="121"/>
                </a:cubicBezTo>
                <a:cubicBezTo>
                  <a:pt x="133" y="116"/>
                  <a:pt x="127" y="116"/>
                  <a:pt x="121" y="119"/>
                </a:cubicBezTo>
                <a:cubicBezTo>
                  <a:pt x="116" y="122"/>
                  <a:pt x="112" y="125"/>
                  <a:pt x="108" y="127"/>
                </a:cubicBezTo>
                <a:cubicBezTo>
                  <a:pt x="96" y="135"/>
                  <a:pt x="95" y="147"/>
                  <a:pt x="108" y="159"/>
                </a:cubicBezTo>
                <a:cubicBezTo>
                  <a:pt x="110" y="161"/>
                  <a:pt x="112" y="165"/>
                  <a:pt x="112" y="167"/>
                </a:cubicBezTo>
                <a:cubicBezTo>
                  <a:pt x="111" y="170"/>
                  <a:pt x="108" y="174"/>
                  <a:pt x="106" y="175"/>
                </a:cubicBezTo>
                <a:cubicBezTo>
                  <a:pt x="103" y="176"/>
                  <a:pt x="99" y="173"/>
                  <a:pt x="97" y="171"/>
                </a:cubicBezTo>
                <a:cubicBezTo>
                  <a:pt x="96" y="170"/>
                  <a:pt x="95" y="165"/>
                  <a:pt x="96" y="163"/>
                </a:cubicBezTo>
                <a:cubicBezTo>
                  <a:pt x="101" y="148"/>
                  <a:pt x="90" y="132"/>
                  <a:pt x="74" y="133"/>
                </a:cubicBezTo>
                <a:cubicBezTo>
                  <a:pt x="67" y="133"/>
                  <a:pt x="61" y="136"/>
                  <a:pt x="59" y="143"/>
                </a:cubicBezTo>
                <a:cubicBezTo>
                  <a:pt x="56" y="149"/>
                  <a:pt x="55" y="156"/>
                  <a:pt x="53" y="162"/>
                </a:cubicBezTo>
                <a:cubicBezTo>
                  <a:pt x="52" y="165"/>
                  <a:pt x="50" y="167"/>
                  <a:pt x="48" y="169"/>
                </a:cubicBezTo>
                <a:cubicBezTo>
                  <a:pt x="47" y="169"/>
                  <a:pt x="42" y="167"/>
                  <a:pt x="42" y="166"/>
                </a:cubicBezTo>
                <a:cubicBezTo>
                  <a:pt x="42" y="163"/>
                  <a:pt x="42" y="160"/>
                  <a:pt x="44" y="158"/>
                </a:cubicBezTo>
                <a:cubicBezTo>
                  <a:pt x="51" y="150"/>
                  <a:pt x="57" y="143"/>
                  <a:pt x="56" y="131"/>
                </a:cubicBezTo>
                <a:cubicBezTo>
                  <a:pt x="55" y="124"/>
                  <a:pt x="52" y="118"/>
                  <a:pt x="43" y="116"/>
                </a:cubicBezTo>
                <a:cubicBezTo>
                  <a:pt x="35" y="114"/>
                  <a:pt x="31" y="120"/>
                  <a:pt x="26" y="125"/>
                </a:cubicBezTo>
                <a:cubicBezTo>
                  <a:pt x="26" y="126"/>
                  <a:pt x="26" y="128"/>
                  <a:pt x="25" y="128"/>
                </a:cubicBezTo>
                <a:cubicBezTo>
                  <a:pt x="23" y="129"/>
                  <a:pt x="21" y="130"/>
                  <a:pt x="20" y="130"/>
                </a:cubicBezTo>
                <a:cubicBezTo>
                  <a:pt x="18" y="130"/>
                  <a:pt x="17" y="128"/>
                  <a:pt x="16" y="126"/>
                </a:cubicBezTo>
                <a:cubicBezTo>
                  <a:pt x="16" y="125"/>
                  <a:pt x="17" y="122"/>
                  <a:pt x="18" y="121"/>
                </a:cubicBezTo>
                <a:cubicBezTo>
                  <a:pt x="20" y="120"/>
                  <a:pt x="22" y="120"/>
                  <a:pt x="24" y="119"/>
                </a:cubicBezTo>
                <a:cubicBezTo>
                  <a:pt x="37" y="113"/>
                  <a:pt x="40" y="104"/>
                  <a:pt x="35" y="90"/>
                </a:cubicBezTo>
                <a:cubicBezTo>
                  <a:pt x="31" y="79"/>
                  <a:pt x="20" y="74"/>
                  <a:pt x="8" y="77"/>
                </a:cubicBezTo>
                <a:cubicBezTo>
                  <a:pt x="6" y="78"/>
                  <a:pt x="3" y="77"/>
                  <a:pt x="1" y="75"/>
                </a:cubicBezTo>
                <a:cubicBezTo>
                  <a:pt x="0" y="74"/>
                  <a:pt x="0" y="70"/>
                  <a:pt x="1" y="69"/>
                </a:cubicBezTo>
                <a:cubicBezTo>
                  <a:pt x="4" y="68"/>
                  <a:pt x="7" y="68"/>
                  <a:pt x="9" y="69"/>
                </a:cubicBezTo>
                <a:cubicBezTo>
                  <a:pt x="14" y="70"/>
                  <a:pt x="19" y="73"/>
                  <a:pt x="24" y="74"/>
                </a:cubicBezTo>
                <a:cubicBezTo>
                  <a:pt x="31" y="75"/>
                  <a:pt x="36" y="72"/>
                  <a:pt x="39" y="66"/>
                </a:cubicBezTo>
                <a:cubicBezTo>
                  <a:pt x="40" y="62"/>
                  <a:pt x="44" y="58"/>
                  <a:pt x="45" y="53"/>
                </a:cubicBezTo>
                <a:cubicBezTo>
                  <a:pt x="47" y="50"/>
                  <a:pt x="49" y="45"/>
                  <a:pt x="48" y="41"/>
                </a:cubicBezTo>
                <a:cubicBezTo>
                  <a:pt x="46" y="30"/>
                  <a:pt x="40" y="21"/>
                  <a:pt x="32" y="14"/>
                </a:cubicBezTo>
                <a:cubicBezTo>
                  <a:pt x="30" y="13"/>
                  <a:pt x="28" y="9"/>
                  <a:pt x="28" y="7"/>
                </a:cubicBezTo>
                <a:cubicBezTo>
                  <a:pt x="29" y="5"/>
                  <a:pt x="33" y="2"/>
                  <a:pt x="35" y="3"/>
                </a:cubicBezTo>
                <a:cubicBezTo>
                  <a:pt x="37" y="4"/>
                  <a:pt x="40" y="7"/>
                  <a:pt x="40" y="10"/>
                </a:cubicBezTo>
                <a:cubicBezTo>
                  <a:pt x="40" y="31"/>
                  <a:pt x="57" y="42"/>
                  <a:pt x="76" y="35"/>
                </a:cubicBezTo>
                <a:cubicBezTo>
                  <a:pt x="86" y="31"/>
                  <a:pt x="89" y="25"/>
                  <a:pt x="88" y="11"/>
                </a:cubicBezTo>
                <a:close/>
                <a:moveTo>
                  <a:pt x="66" y="79"/>
                </a:moveTo>
                <a:cubicBezTo>
                  <a:pt x="73" y="79"/>
                  <a:pt x="79" y="74"/>
                  <a:pt x="79" y="67"/>
                </a:cubicBezTo>
                <a:cubicBezTo>
                  <a:pt x="80" y="61"/>
                  <a:pt x="73" y="55"/>
                  <a:pt x="66" y="55"/>
                </a:cubicBezTo>
                <a:cubicBezTo>
                  <a:pt x="59" y="55"/>
                  <a:pt x="53" y="61"/>
                  <a:pt x="53" y="67"/>
                </a:cubicBezTo>
                <a:cubicBezTo>
                  <a:pt x="53" y="74"/>
                  <a:pt x="59" y="79"/>
                  <a:pt x="66" y="79"/>
                </a:cubicBezTo>
                <a:close/>
                <a:moveTo>
                  <a:pt x="69" y="94"/>
                </a:moveTo>
                <a:cubicBezTo>
                  <a:pt x="65" y="95"/>
                  <a:pt x="61" y="97"/>
                  <a:pt x="61" y="103"/>
                </a:cubicBezTo>
                <a:cubicBezTo>
                  <a:pt x="61" y="107"/>
                  <a:pt x="65" y="111"/>
                  <a:pt x="71" y="111"/>
                </a:cubicBezTo>
                <a:cubicBezTo>
                  <a:pt x="76" y="111"/>
                  <a:pt x="79" y="108"/>
                  <a:pt x="79" y="102"/>
                </a:cubicBezTo>
                <a:cubicBezTo>
                  <a:pt x="79" y="97"/>
                  <a:pt x="75" y="94"/>
                  <a:pt x="69" y="94"/>
                </a:cubicBezTo>
                <a:close/>
                <a:moveTo>
                  <a:pt x="118" y="104"/>
                </a:moveTo>
                <a:cubicBezTo>
                  <a:pt x="118" y="103"/>
                  <a:pt x="119" y="102"/>
                  <a:pt x="119" y="101"/>
                </a:cubicBezTo>
                <a:cubicBezTo>
                  <a:pt x="116" y="99"/>
                  <a:pt x="113" y="96"/>
                  <a:pt x="110" y="95"/>
                </a:cubicBezTo>
                <a:cubicBezTo>
                  <a:pt x="105" y="94"/>
                  <a:pt x="102" y="98"/>
                  <a:pt x="101" y="102"/>
                </a:cubicBezTo>
                <a:cubicBezTo>
                  <a:pt x="101" y="107"/>
                  <a:pt x="105" y="111"/>
                  <a:pt x="110" y="110"/>
                </a:cubicBezTo>
                <a:cubicBezTo>
                  <a:pt x="113" y="109"/>
                  <a:pt x="116" y="106"/>
                  <a:pt x="118" y="104"/>
                </a:cubicBezTo>
                <a:close/>
                <a:moveTo>
                  <a:pt x="94" y="60"/>
                </a:moveTo>
                <a:cubicBezTo>
                  <a:pt x="95" y="60"/>
                  <a:pt x="96" y="60"/>
                  <a:pt x="97" y="60"/>
                </a:cubicBezTo>
                <a:cubicBezTo>
                  <a:pt x="99" y="58"/>
                  <a:pt x="102" y="55"/>
                  <a:pt x="102" y="52"/>
                </a:cubicBezTo>
                <a:cubicBezTo>
                  <a:pt x="102" y="50"/>
                  <a:pt x="98" y="46"/>
                  <a:pt x="95" y="46"/>
                </a:cubicBezTo>
                <a:cubicBezTo>
                  <a:pt x="93" y="46"/>
                  <a:pt x="89" y="50"/>
                  <a:pt x="89" y="52"/>
                </a:cubicBezTo>
                <a:cubicBezTo>
                  <a:pt x="88" y="55"/>
                  <a:pt x="92" y="58"/>
                  <a:pt x="94" y="60"/>
                </a:cubicBezTo>
                <a:close/>
                <a:moveTo>
                  <a:pt x="92" y="74"/>
                </a:moveTo>
                <a:cubicBezTo>
                  <a:pt x="89" y="78"/>
                  <a:pt x="86" y="81"/>
                  <a:pt x="86" y="83"/>
                </a:cubicBezTo>
                <a:cubicBezTo>
                  <a:pt x="86" y="85"/>
                  <a:pt x="90" y="89"/>
                  <a:pt x="91" y="88"/>
                </a:cubicBezTo>
                <a:cubicBezTo>
                  <a:pt x="94" y="88"/>
                  <a:pt x="97" y="85"/>
                  <a:pt x="98" y="83"/>
                </a:cubicBezTo>
                <a:cubicBezTo>
                  <a:pt x="98" y="81"/>
                  <a:pt x="95" y="78"/>
                  <a:pt x="92" y="74"/>
                </a:cubicBezTo>
                <a:close/>
                <a:moveTo>
                  <a:pt x="53" y="95"/>
                </a:moveTo>
                <a:cubicBezTo>
                  <a:pt x="55" y="92"/>
                  <a:pt x="57" y="90"/>
                  <a:pt x="57" y="88"/>
                </a:cubicBezTo>
                <a:cubicBezTo>
                  <a:pt x="57" y="87"/>
                  <a:pt x="54" y="84"/>
                  <a:pt x="52" y="84"/>
                </a:cubicBezTo>
                <a:cubicBezTo>
                  <a:pt x="50" y="84"/>
                  <a:pt x="48" y="87"/>
                  <a:pt x="47" y="89"/>
                </a:cubicBezTo>
                <a:cubicBezTo>
                  <a:pt x="47" y="91"/>
                  <a:pt x="50" y="92"/>
                  <a:pt x="53" y="95"/>
                </a:cubicBezTo>
                <a:close/>
                <a:moveTo>
                  <a:pt x="116" y="78"/>
                </a:moveTo>
                <a:cubicBezTo>
                  <a:pt x="118" y="75"/>
                  <a:pt x="121" y="74"/>
                  <a:pt x="121" y="72"/>
                </a:cubicBezTo>
                <a:cubicBezTo>
                  <a:pt x="121" y="71"/>
                  <a:pt x="118" y="68"/>
                  <a:pt x="117" y="68"/>
                </a:cubicBezTo>
                <a:cubicBezTo>
                  <a:pt x="115" y="68"/>
                  <a:pt x="112" y="70"/>
                  <a:pt x="112" y="72"/>
                </a:cubicBezTo>
                <a:cubicBezTo>
                  <a:pt x="112" y="73"/>
                  <a:pt x="114" y="75"/>
                  <a:pt x="116" y="78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6361120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9bf32b21c57e606988ab10ec694d2e32676a8b"/>
  <p:tag name="ISPRING_PRESENTATION_TITLE" val="PowerPoint 演示文稿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42d19994-a95d-40f5-98b9-292a54bb5aaa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722bb76a-3119-41ba-a46b-a79503d3e21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99470cc8-da2c-44d3-9bf7-71771a10f9e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f894bb4d-acf1-4db5-8da9-14cb4d36bad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bd3f9355-d9fc-471d-b1a7-66fd35454ea8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g"/></Relationships>
</file>

<file path=ppt/theme/theme1.xml><?xml version="1.0" encoding="utf-8"?>
<a:theme xmlns:a="http://schemas.openxmlformats.org/drawingml/2006/main" name="Office 主题​​">
  <a:themeElements>
    <a:clrScheme name="自定义 2">
      <a:dk1>
        <a:srgbClr val="000000"/>
      </a:dk1>
      <a:lt1>
        <a:srgbClr val="FFFFFF"/>
      </a:lt1>
      <a:dk2>
        <a:srgbClr val="FFFFFF"/>
      </a:dk2>
      <a:lt2>
        <a:srgbClr val="FFFFFF"/>
      </a:lt2>
      <a:accent1>
        <a:srgbClr val="336987"/>
      </a:accent1>
      <a:accent2>
        <a:srgbClr val="33AAB9"/>
      </a:accent2>
      <a:accent3>
        <a:srgbClr val="336987"/>
      </a:accent3>
      <a:accent4>
        <a:srgbClr val="33AAB9"/>
      </a:accent4>
      <a:accent5>
        <a:srgbClr val="336987"/>
      </a:accent5>
      <a:accent6>
        <a:srgbClr val="33AAB9"/>
      </a:accent6>
      <a:hlink>
        <a:srgbClr val="081B40"/>
      </a:hlink>
      <a:folHlink>
        <a:srgbClr val="FEBF0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>
          <a:blip xmlns:r="http://schemas.openxmlformats.org/officeDocument/2006/relationships" r:embed="rId1"/>
          <a:stretch>
            <a:fillRect/>
          </a:stretch>
        </a:blipFill>
        <a:ln>
          <a:noFill/>
        </a:ln>
      </a:spPr>
      <a:bodyPr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lIns="0" tIns="0" rIns="0" bIns="0" rtlCol="0">
        <a:spAutoFit/>
      </a:bodyPr>
      <a:lstStyle>
        <a:defPPr>
          <a:defRPr sz="1600" b="1" dirty="0" smtClean="0">
            <a:solidFill>
              <a:schemeClr val="accent6"/>
            </a:solidFill>
            <a:latin typeface="微软雅黑" pitchFamily="34" charset="-122"/>
            <a:ea typeface="微软雅黑" pitchFamily="34" charset="-122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自定义 2">
    <a:dk1>
      <a:srgbClr val="000000"/>
    </a:dk1>
    <a:lt1>
      <a:srgbClr val="FFFFFF"/>
    </a:lt1>
    <a:dk2>
      <a:srgbClr val="FFFFFF"/>
    </a:dk2>
    <a:lt2>
      <a:srgbClr val="FFFFFF"/>
    </a:lt2>
    <a:accent1>
      <a:srgbClr val="336987"/>
    </a:accent1>
    <a:accent2>
      <a:srgbClr val="33AAB9"/>
    </a:accent2>
    <a:accent3>
      <a:srgbClr val="336987"/>
    </a:accent3>
    <a:accent4>
      <a:srgbClr val="33AAB9"/>
    </a:accent4>
    <a:accent5>
      <a:srgbClr val="336987"/>
    </a:accent5>
    <a:accent6>
      <a:srgbClr val="33AAB9"/>
    </a:accent6>
    <a:hlink>
      <a:srgbClr val="081B40"/>
    </a:hlink>
    <a:folHlink>
      <a:srgbClr val="FEBF01"/>
    </a:folHlink>
  </a:clrScheme>
</a:themeOverride>
</file>

<file path=ppt/theme/themeOverride10.xml><?xml version="1.0" encoding="utf-8"?>
<a:themeOverride xmlns:a="http://schemas.openxmlformats.org/drawingml/2006/main">
  <a:clrScheme name="自定义 2">
    <a:dk1>
      <a:srgbClr val="000000"/>
    </a:dk1>
    <a:lt1>
      <a:srgbClr val="FFFFFF"/>
    </a:lt1>
    <a:dk2>
      <a:srgbClr val="FFFFFF"/>
    </a:dk2>
    <a:lt2>
      <a:srgbClr val="FFFFFF"/>
    </a:lt2>
    <a:accent1>
      <a:srgbClr val="336987"/>
    </a:accent1>
    <a:accent2>
      <a:srgbClr val="33AAB9"/>
    </a:accent2>
    <a:accent3>
      <a:srgbClr val="336987"/>
    </a:accent3>
    <a:accent4>
      <a:srgbClr val="33AAB9"/>
    </a:accent4>
    <a:accent5>
      <a:srgbClr val="336987"/>
    </a:accent5>
    <a:accent6>
      <a:srgbClr val="33AAB9"/>
    </a:accent6>
    <a:hlink>
      <a:srgbClr val="081B40"/>
    </a:hlink>
    <a:folHlink>
      <a:srgbClr val="FEBF01"/>
    </a:folHlink>
  </a:clrScheme>
</a:themeOverride>
</file>

<file path=ppt/theme/themeOverride11.xml><?xml version="1.0" encoding="utf-8"?>
<a:themeOverride xmlns:a="http://schemas.openxmlformats.org/drawingml/2006/main">
  <a:clrScheme name="自定义 2">
    <a:dk1>
      <a:srgbClr val="000000"/>
    </a:dk1>
    <a:lt1>
      <a:srgbClr val="FFFFFF"/>
    </a:lt1>
    <a:dk2>
      <a:srgbClr val="FFFFFF"/>
    </a:dk2>
    <a:lt2>
      <a:srgbClr val="FFFFFF"/>
    </a:lt2>
    <a:accent1>
      <a:srgbClr val="336987"/>
    </a:accent1>
    <a:accent2>
      <a:srgbClr val="33AAB9"/>
    </a:accent2>
    <a:accent3>
      <a:srgbClr val="336987"/>
    </a:accent3>
    <a:accent4>
      <a:srgbClr val="33AAB9"/>
    </a:accent4>
    <a:accent5>
      <a:srgbClr val="336987"/>
    </a:accent5>
    <a:accent6>
      <a:srgbClr val="33AAB9"/>
    </a:accent6>
    <a:hlink>
      <a:srgbClr val="081B40"/>
    </a:hlink>
    <a:folHlink>
      <a:srgbClr val="FEBF01"/>
    </a:folHlink>
  </a:clrScheme>
</a:themeOverride>
</file>

<file path=ppt/theme/themeOverride12.xml><?xml version="1.0" encoding="utf-8"?>
<a:themeOverride xmlns:a="http://schemas.openxmlformats.org/drawingml/2006/main">
  <a:clrScheme name="自定义 2">
    <a:dk1>
      <a:srgbClr val="000000"/>
    </a:dk1>
    <a:lt1>
      <a:srgbClr val="FFFFFF"/>
    </a:lt1>
    <a:dk2>
      <a:srgbClr val="FFFFFF"/>
    </a:dk2>
    <a:lt2>
      <a:srgbClr val="FFFFFF"/>
    </a:lt2>
    <a:accent1>
      <a:srgbClr val="336987"/>
    </a:accent1>
    <a:accent2>
      <a:srgbClr val="33AAB9"/>
    </a:accent2>
    <a:accent3>
      <a:srgbClr val="336987"/>
    </a:accent3>
    <a:accent4>
      <a:srgbClr val="33AAB9"/>
    </a:accent4>
    <a:accent5>
      <a:srgbClr val="336987"/>
    </a:accent5>
    <a:accent6>
      <a:srgbClr val="33AAB9"/>
    </a:accent6>
    <a:hlink>
      <a:srgbClr val="081B40"/>
    </a:hlink>
    <a:folHlink>
      <a:srgbClr val="FEBF01"/>
    </a:folHlink>
  </a:clrScheme>
</a:themeOverride>
</file>

<file path=ppt/theme/themeOverride13.xml><?xml version="1.0" encoding="utf-8"?>
<a:themeOverride xmlns:a="http://schemas.openxmlformats.org/drawingml/2006/main">
  <a:clrScheme name="自定义 2">
    <a:dk1>
      <a:srgbClr val="000000"/>
    </a:dk1>
    <a:lt1>
      <a:srgbClr val="FFFFFF"/>
    </a:lt1>
    <a:dk2>
      <a:srgbClr val="FFFFFF"/>
    </a:dk2>
    <a:lt2>
      <a:srgbClr val="FFFFFF"/>
    </a:lt2>
    <a:accent1>
      <a:srgbClr val="336987"/>
    </a:accent1>
    <a:accent2>
      <a:srgbClr val="33AAB9"/>
    </a:accent2>
    <a:accent3>
      <a:srgbClr val="336987"/>
    </a:accent3>
    <a:accent4>
      <a:srgbClr val="33AAB9"/>
    </a:accent4>
    <a:accent5>
      <a:srgbClr val="336987"/>
    </a:accent5>
    <a:accent6>
      <a:srgbClr val="33AAB9"/>
    </a:accent6>
    <a:hlink>
      <a:srgbClr val="081B40"/>
    </a:hlink>
    <a:folHlink>
      <a:srgbClr val="FEBF01"/>
    </a:folHlink>
  </a:clrScheme>
</a:themeOverride>
</file>

<file path=ppt/theme/themeOverride14.xml><?xml version="1.0" encoding="utf-8"?>
<a:themeOverride xmlns:a="http://schemas.openxmlformats.org/drawingml/2006/main">
  <a:clrScheme name="自定义 2">
    <a:dk1>
      <a:srgbClr val="000000"/>
    </a:dk1>
    <a:lt1>
      <a:srgbClr val="FFFFFF"/>
    </a:lt1>
    <a:dk2>
      <a:srgbClr val="FFFFFF"/>
    </a:dk2>
    <a:lt2>
      <a:srgbClr val="FFFFFF"/>
    </a:lt2>
    <a:accent1>
      <a:srgbClr val="336987"/>
    </a:accent1>
    <a:accent2>
      <a:srgbClr val="33AAB9"/>
    </a:accent2>
    <a:accent3>
      <a:srgbClr val="336987"/>
    </a:accent3>
    <a:accent4>
      <a:srgbClr val="33AAB9"/>
    </a:accent4>
    <a:accent5>
      <a:srgbClr val="336987"/>
    </a:accent5>
    <a:accent6>
      <a:srgbClr val="33AAB9"/>
    </a:accent6>
    <a:hlink>
      <a:srgbClr val="081B40"/>
    </a:hlink>
    <a:folHlink>
      <a:srgbClr val="FEBF01"/>
    </a:folHlink>
  </a:clrScheme>
</a:themeOverride>
</file>

<file path=ppt/theme/themeOverride15.xml><?xml version="1.0" encoding="utf-8"?>
<a:themeOverride xmlns:a="http://schemas.openxmlformats.org/drawingml/2006/main">
  <a:clrScheme name="自定义 2">
    <a:dk1>
      <a:srgbClr val="000000"/>
    </a:dk1>
    <a:lt1>
      <a:srgbClr val="FFFFFF"/>
    </a:lt1>
    <a:dk2>
      <a:srgbClr val="FFFFFF"/>
    </a:dk2>
    <a:lt2>
      <a:srgbClr val="FFFFFF"/>
    </a:lt2>
    <a:accent1>
      <a:srgbClr val="336987"/>
    </a:accent1>
    <a:accent2>
      <a:srgbClr val="33AAB9"/>
    </a:accent2>
    <a:accent3>
      <a:srgbClr val="336987"/>
    </a:accent3>
    <a:accent4>
      <a:srgbClr val="33AAB9"/>
    </a:accent4>
    <a:accent5>
      <a:srgbClr val="336987"/>
    </a:accent5>
    <a:accent6>
      <a:srgbClr val="33AAB9"/>
    </a:accent6>
    <a:hlink>
      <a:srgbClr val="081B40"/>
    </a:hlink>
    <a:folHlink>
      <a:srgbClr val="FEBF01"/>
    </a:folHlink>
  </a:clrScheme>
</a:themeOverride>
</file>

<file path=ppt/theme/themeOverride16.xml><?xml version="1.0" encoding="utf-8"?>
<a:themeOverride xmlns:a="http://schemas.openxmlformats.org/drawingml/2006/main">
  <a:clrScheme name="自定义 2">
    <a:dk1>
      <a:srgbClr val="000000"/>
    </a:dk1>
    <a:lt1>
      <a:srgbClr val="FFFFFF"/>
    </a:lt1>
    <a:dk2>
      <a:srgbClr val="FFFFFF"/>
    </a:dk2>
    <a:lt2>
      <a:srgbClr val="FFFFFF"/>
    </a:lt2>
    <a:accent1>
      <a:srgbClr val="336987"/>
    </a:accent1>
    <a:accent2>
      <a:srgbClr val="33AAB9"/>
    </a:accent2>
    <a:accent3>
      <a:srgbClr val="336987"/>
    </a:accent3>
    <a:accent4>
      <a:srgbClr val="33AAB9"/>
    </a:accent4>
    <a:accent5>
      <a:srgbClr val="336987"/>
    </a:accent5>
    <a:accent6>
      <a:srgbClr val="33AAB9"/>
    </a:accent6>
    <a:hlink>
      <a:srgbClr val="081B40"/>
    </a:hlink>
    <a:folHlink>
      <a:srgbClr val="FEBF01"/>
    </a:folHlink>
  </a:clrScheme>
</a:themeOverride>
</file>

<file path=ppt/theme/themeOverride17.xml><?xml version="1.0" encoding="utf-8"?>
<a:themeOverride xmlns:a="http://schemas.openxmlformats.org/drawingml/2006/main">
  <a:clrScheme name="自定义 2">
    <a:dk1>
      <a:srgbClr val="000000"/>
    </a:dk1>
    <a:lt1>
      <a:srgbClr val="FFFFFF"/>
    </a:lt1>
    <a:dk2>
      <a:srgbClr val="FFFFFF"/>
    </a:dk2>
    <a:lt2>
      <a:srgbClr val="FFFFFF"/>
    </a:lt2>
    <a:accent1>
      <a:srgbClr val="336987"/>
    </a:accent1>
    <a:accent2>
      <a:srgbClr val="33AAB9"/>
    </a:accent2>
    <a:accent3>
      <a:srgbClr val="336987"/>
    </a:accent3>
    <a:accent4>
      <a:srgbClr val="33AAB9"/>
    </a:accent4>
    <a:accent5>
      <a:srgbClr val="336987"/>
    </a:accent5>
    <a:accent6>
      <a:srgbClr val="33AAB9"/>
    </a:accent6>
    <a:hlink>
      <a:srgbClr val="081B40"/>
    </a:hlink>
    <a:folHlink>
      <a:srgbClr val="FEBF01"/>
    </a:folHlink>
  </a:clrScheme>
</a:themeOverride>
</file>

<file path=ppt/theme/themeOverride18.xml><?xml version="1.0" encoding="utf-8"?>
<a:themeOverride xmlns:a="http://schemas.openxmlformats.org/drawingml/2006/main">
  <a:clrScheme name="自定义 2">
    <a:dk1>
      <a:srgbClr val="000000"/>
    </a:dk1>
    <a:lt1>
      <a:srgbClr val="FFFFFF"/>
    </a:lt1>
    <a:dk2>
      <a:srgbClr val="FFFFFF"/>
    </a:dk2>
    <a:lt2>
      <a:srgbClr val="FFFFFF"/>
    </a:lt2>
    <a:accent1>
      <a:srgbClr val="336987"/>
    </a:accent1>
    <a:accent2>
      <a:srgbClr val="33AAB9"/>
    </a:accent2>
    <a:accent3>
      <a:srgbClr val="336987"/>
    </a:accent3>
    <a:accent4>
      <a:srgbClr val="33AAB9"/>
    </a:accent4>
    <a:accent5>
      <a:srgbClr val="336987"/>
    </a:accent5>
    <a:accent6>
      <a:srgbClr val="33AAB9"/>
    </a:accent6>
    <a:hlink>
      <a:srgbClr val="081B40"/>
    </a:hlink>
    <a:folHlink>
      <a:srgbClr val="FEBF01"/>
    </a:folHlink>
  </a:clrScheme>
</a:themeOverride>
</file>

<file path=ppt/theme/themeOverride2.xml><?xml version="1.0" encoding="utf-8"?>
<a:themeOverride xmlns:a="http://schemas.openxmlformats.org/drawingml/2006/main">
  <a:clrScheme name="自定义 2">
    <a:dk1>
      <a:srgbClr val="000000"/>
    </a:dk1>
    <a:lt1>
      <a:srgbClr val="FFFFFF"/>
    </a:lt1>
    <a:dk2>
      <a:srgbClr val="FFFFFF"/>
    </a:dk2>
    <a:lt2>
      <a:srgbClr val="FFFFFF"/>
    </a:lt2>
    <a:accent1>
      <a:srgbClr val="336987"/>
    </a:accent1>
    <a:accent2>
      <a:srgbClr val="33AAB9"/>
    </a:accent2>
    <a:accent3>
      <a:srgbClr val="336987"/>
    </a:accent3>
    <a:accent4>
      <a:srgbClr val="33AAB9"/>
    </a:accent4>
    <a:accent5>
      <a:srgbClr val="336987"/>
    </a:accent5>
    <a:accent6>
      <a:srgbClr val="33AAB9"/>
    </a:accent6>
    <a:hlink>
      <a:srgbClr val="081B40"/>
    </a:hlink>
    <a:folHlink>
      <a:srgbClr val="FEBF01"/>
    </a:folHlink>
  </a:clrScheme>
</a:themeOverride>
</file>

<file path=ppt/theme/themeOverride3.xml><?xml version="1.0" encoding="utf-8"?>
<a:themeOverride xmlns:a="http://schemas.openxmlformats.org/drawingml/2006/main">
  <a:clrScheme name="自定义 2">
    <a:dk1>
      <a:srgbClr val="000000"/>
    </a:dk1>
    <a:lt1>
      <a:srgbClr val="FFFFFF"/>
    </a:lt1>
    <a:dk2>
      <a:srgbClr val="FFFFFF"/>
    </a:dk2>
    <a:lt2>
      <a:srgbClr val="FFFFFF"/>
    </a:lt2>
    <a:accent1>
      <a:srgbClr val="336987"/>
    </a:accent1>
    <a:accent2>
      <a:srgbClr val="33AAB9"/>
    </a:accent2>
    <a:accent3>
      <a:srgbClr val="336987"/>
    </a:accent3>
    <a:accent4>
      <a:srgbClr val="33AAB9"/>
    </a:accent4>
    <a:accent5>
      <a:srgbClr val="336987"/>
    </a:accent5>
    <a:accent6>
      <a:srgbClr val="33AAB9"/>
    </a:accent6>
    <a:hlink>
      <a:srgbClr val="081B40"/>
    </a:hlink>
    <a:folHlink>
      <a:srgbClr val="FEBF01"/>
    </a:folHlink>
  </a:clrScheme>
</a:themeOverride>
</file>

<file path=ppt/theme/themeOverride4.xml><?xml version="1.0" encoding="utf-8"?>
<a:themeOverride xmlns:a="http://schemas.openxmlformats.org/drawingml/2006/main">
  <a:clrScheme name="自定义 2">
    <a:dk1>
      <a:srgbClr val="000000"/>
    </a:dk1>
    <a:lt1>
      <a:srgbClr val="FFFFFF"/>
    </a:lt1>
    <a:dk2>
      <a:srgbClr val="FFFFFF"/>
    </a:dk2>
    <a:lt2>
      <a:srgbClr val="FFFFFF"/>
    </a:lt2>
    <a:accent1>
      <a:srgbClr val="336987"/>
    </a:accent1>
    <a:accent2>
      <a:srgbClr val="33AAB9"/>
    </a:accent2>
    <a:accent3>
      <a:srgbClr val="336987"/>
    </a:accent3>
    <a:accent4>
      <a:srgbClr val="33AAB9"/>
    </a:accent4>
    <a:accent5>
      <a:srgbClr val="336987"/>
    </a:accent5>
    <a:accent6>
      <a:srgbClr val="33AAB9"/>
    </a:accent6>
    <a:hlink>
      <a:srgbClr val="081B40"/>
    </a:hlink>
    <a:folHlink>
      <a:srgbClr val="FEBF01"/>
    </a:folHlink>
  </a:clrScheme>
</a:themeOverride>
</file>

<file path=ppt/theme/themeOverride5.xml><?xml version="1.0" encoding="utf-8"?>
<a:themeOverride xmlns:a="http://schemas.openxmlformats.org/drawingml/2006/main">
  <a:clrScheme name="自定义 2">
    <a:dk1>
      <a:srgbClr val="000000"/>
    </a:dk1>
    <a:lt1>
      <a:srgbClr val="FFFFFF"/>
    </a:lt1>
    <a:dk2>
      <a:srgbClr val="FFFFFF"/>
    </a:dk2>
    <a:lt2>
      <a:srgbClr val="FFFFFF"/>
    </a:lt2>
    <a:accent1>
      <a:srgbClr val="336987"/>
    </a:accent1>
    <a:accent2>
      <a:srgbClr val="33AAB9"/>
    </a:accent2>
    <a:accent3>
      <a:srgbClr val="336987"/>
    </a:accent3>
    <a:accent4>
      <a:srgbClr val="33AAB9"/>
    </a:accent4>
    <a:accent5>
      <a:srgbClr val="336987"/>
    </a:accent5>
    <a:accent6>
      <a:srgbClr val="33AAB9"/>
    </a:accent6>
    <a:hlink>
      <a:srgbClr val="081B40"/>
    </a:hlink>
    <a:folHlink>
      <a:srgbClr val="FEBF01"/>
    </a:folHlink>
  </a:clrScheme>
</a:themeOverride>
</file>

<file path=ppt/theme/themeOverride6.xml><?xml version="1.0" encoding="utf-8"?>
<a:themeOverride xmlns:a="http://schemas.openxmlformats.org/drawingml/2006/main">
  <a:clrScheme name="自定义 2">
    <a:dk1>
      <a:srgbClr val="000000"/>
    </a:dk1>
    <a:lt1>
      <a:srgbClr val="FFFFFF"/>
    </a:lt1>
    <a:dk2>
      <a:srgbClr val="FFFFFF"/>
    </a:dk2>
    <a:lt2>
      <a:srgbClr val="FFFFFF"/>
    </a:lt2>
    <a:accent1>
      <a:srgbClr val="336987"/>
    </a:accent1>
    <a:accent2>
      <a:srgbClr val="33AAB9"/>
    </a:accent2>
    <a:accent3>
      <a:srgbClr val="336987"/>
    </a:accent3>
    <a:accent4>
      <a:srgbClr val="33AAB9"/>
    </a:accent4>
    <a:accent5>
      <a:srgbClr val="336987"/>
    </a:accent5>
    <a:accent6>
      <a:srgbClr val="33AAB9"/>
    </a:accent6>
    <a:hlink>
      <a:srgbClr val="081B40"/>
    </a:hlink>
    <a:folHlink>
      <a:srgbClr val="FEBF01"/>
    </a:folHlink>
  </a:clrScheme>
</a:themeOverride>
</file>

<file path=ppt/theme/themeOverride7.xml><?xml version="1.0" encoding="utf-8"?>
<a:themeOverride xmlns:a="http://schemas.openxmlformats.org/drawingml/2006/main">
  <a:clrScheme name="自定义 2">
    <a:dk1>
      <a:srgbClr val="000000"/>
    </a:dk1>
    <a:lt1>
      <a:srgbClr val="FFFFFF"/>
    </a:lt1>
    <a:dk2>
      <a:srgbClr val="FFFFFF"/>
    </a:dk2>
    <a:lt2>
      <a:srgbClr val="FFFFFF"/>
    </a:lt2>
    <a:accent1>
      <a:srgbClr val="336987"/>
    </a:accent1>
    <a:accent2>
      <a:srgbClr val="33AAB9"/>
    </a:accent2>
    <a:accent3>
      <a:srgbClr val="336987"/>
    </a:accent3>
    <a:accent4>
      <a:srgbClr val="33AAB9"/>
    </a:accent4>
    <a:accent5>
      <a:srgbClr val="336987"/>
    </a:accent5>
    <a:accent6>
      <a:srgbClr val="33AAB9"/>
    </a:accent6>
    <a:hlink>
      <a:srgbClr val="081B40"/>
    </a:hlink>
    <a:folHlink>
      <a:srgbClr val="FEBF01"/>
    </a:folHlink>
  </a:clrScheme>
</a:themeOverride>
</file>

<file path=ppt/theme/themeOverride8.xml><?xml version="1.0" encoding="utf-8"?>
<a:themeOverride xmlns:a="http://schemas.openxmlformats.org/drawingml/2006/main">
  <a:clrScheme name="自定义 2">
    <a:dk1>
      <a:srgbClr val="000000"/>
    </a:dk1>
    <a:lt1>
      <a:srgbClr val="FFFFFF"/>
    </a:lt1>
    <a:dk2>
      <a:srgbClr val="FFFFFF"/>
    </a:dk2>
    <a:lt2>
      <a:srgbClr val="FFFFFF"/>
    </a:lt2>
    <a:accent1>
      <a:srgbClr val="336987"/>
    </a:accent1>
    <a:accent2>
      <a:srgbClr val="33AAB9"/>
    </a:accent2>
    <a:accent3>
      <a:srgbClr val="336987"/>
    </a:accent3>
    <a:accent4>
      <a:srgbClr val="33AAB9"/>
    </a:accent4>
    <a:accent5>
      <a:srgbClr val="336987"/>
    </a:accent5>
    <a:accent6>
      <a:srgbClr val="33AAB9"/>
    </a:accent6>
    <a:hlink>
      <a:srgbClr val="081B40"/>
    </a:hlink>
    <a:folHlink>
      <a:srgbClr val="FEBF01"/>
    </a:folHlink>
  </a:clrScheme>
</a:themeOverride>
</file>

<file path=ppt/theme/themeOverride9.xml><?xml version="1.0" encoding="utf-8"?>
<a:themeOverride xmlns:a="http://schemas.openxmlformats.org/drawingml/2006/main">
  <a:clrScheme name="自定义 2">
    <a:dk1>
      <a:srgbClr val="000000"/>
    </a:dk1>
    <a:lt1>
      <a:srgbClr val="FFFFFF"/>
    </a:lt1>
    <a:dk2>
      <a:srgbClr val="FFFFFF"/>
    </a:dk2>
    <a:lt2>
      <a:srgbClr val="FFFFFF"/>
    </a:lt2>
    <a:accent1>
      <a:srgbClr val="336987"/>
    </a:accent1>
    <a:accent2>
      <a:srgbClr val="33AAB9"/>
    </a:accent2>
    <a:accent3>
      <a:srgbClr val="336987"/>
    </a:accent3>
    <a:accent4>
      <a:srgbClr val="33AAB9"/>
    </a:accent4>
    <a:accent5>
      <a:srgbClr val="336987"/>
    </a:accent5>
    <a:accent6>
      <a:srgbClr val="33AAB9"/>
    </a:accent6>
    <a:hlink>
      <a:srgbClr val="081B40"/>
    </a:hlink>
    <a:folHlink>
      <a:srgbClr val="FEBF01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10032</TotalTime>
  <Words>3562</Words>
  <Application>Microsoft Office PowerPoint</Application>
  <PresentationFormat>Presentación en pantalla (16:9)</PresentationFormat>
  <Paragraphs>379</Paragraphs>
  <Slides>50</Slides>
  <Notes>13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50</vt:i4>
      </vt:variant>
    </vt:vector>
  </HeadingPairs>
  <TitlesOfParts>
    <vt:vector size="60" baseType="lpstr">
      <vt:lpstr>微软雅黑</vt:lpstr>
      <vt:lpstr>微软雅黑 Light</vt:lpstr>
      <vt:lpstr>Arial</vt:lpstr>
      <vt:lpstr>Arial Black</vt:lpstr>
      <vt:lpstr>Arial Rounded MT Bold</vt:lpstr>
      <vt:lpstr>Bodoni MT</vt:lpstr>
      <vt:lpstr>Calibri</vt:lpstr>
      <vt:lpstr>Source Sans Pro</vt:lpstr>
      <vt:lpstr>Wingdings</vt:lpstr>
      <vt:lpstr>Office 主题​​</vt:lpstr>
      <vt:lpstr>Presentación de PowerPoint</vt:lpstr>
      <vt:lpstr>Presentación de PowerPoint</vt:lpstr>
      <vt:lpstr>Free Template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Infographic Style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Free Template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Free Template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kingpub</dc:creator>
  <cp:lastModifiedBy>i201701069 (Sucasaca Mamani, Jean Carlo)</cp:lastModifiedBy>
  <cp:revision>1088</cp:revision>
  <dcterms:created xsi:type="dcterms:W3CDTF">2015-04-24T01:01:13Z</dcterms:created>
  <dcterms:modified xsi:type="dcterms:W3CDTF">2022-02-17T08:48:13Z</dcterms:modified>
</cp:coreProperties>
</file>