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5" r:id="rId3"/>
    <p:sldId id="279" r:id="rId4"/>
    <p:sldId id="293" r:id="rId5"/>
    <p:sldId id="286" r:id="rId6"/>
    <p:sldId id="294" r:id="rId7"/>
    <p:sldId id="289" r:id="rId8"/>
    <p:sldId id="295" r:id="rId9"/>
    <p:sldId id="292" r:id="rId10"/>
    <p:sldId id="296" r:id="rId11"/>
    <p:sldId id="266" r:id="rId12"/>
    <p:sldId id="297"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11" d="100"/>
          <a:sy n="111" d="100"/>
        </p:scale>
        <p:origin x="510"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AD7E106F-7802-44BF-8423-B0A8940F00D7}" type="datetimeFigureOut">
              <a:rPr lang="en-US" smtClean="0"/>
              <a:t>27/05/2025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66359D93-DF82-4750-A60B-D676CA638800}" type="slidenum">
              <a:rPr lang="en-US" smtClean="0"/>
              <a:t>‹#›</a:t>
            </a:fld>
            <a:endParaRPr lang="en-US"/>
          </a:p>
        </p:txBody>
      </p:sp>
    </p:spTree>
    <p:extLst>
      <p:ext uri="{BB962C8B-B14F-4D97-AF65-F5344CB8AC3E}">
        <p14:creationId xmlns:p14="http://schemas.microsoft.com/office/powerpoint/2010/main" val="216025511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D7E106F-7802-44BF-8423-B0A8940F00D7}" type="datetimeFigureOut">
              <a:rPr lang="en-US" smtClean="0"/>
              <a:t>27/05/2025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9759610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D7E106F-7802-44BF-8423-B0A8940F00D7}" type="datetimeFigureOut">
              <a:rPr lang="en-US" smtClean="0"/>
              <a:t>27/05/2025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33058492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D7E106F-7802-44BF-8423-B0A8940F00D7}" type="datetimeFigureOut">
              <a:rPr lang="en-US" smtClean="0"/>
              <a:t>27/05/2025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30725678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AD7E106F-7802-44BF-8423-B0A8940F00D7}" type="datetimeFigureOut">
              <a:rPr lang="en-US" smtClean="0"/>
              <a:t>27/05/2025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428143097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D7E106F-7802-44BF-8423-B0A8940F00D7}" type="datetimeFigureOut">
              <a:rPr lang="en-US" smtClean="0"/>
              <a:t>27/05/2025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16381908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D7E106F-7802-44BF-8423-B0A8940F00D7}" type="datetimeFigureOut">
              <a:rPr lang="en-US" smtClean="0"/>
              <a:t>27/05/2025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30159962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D7E106F-7802-44BF-8423-B0A8940F00D7}" type="datetimeFigureOut">
              <a:rPr lang="en-US" smtClean="0"/>
              <a:t>27/05/2025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7486304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7E106F-7802-44BF-8423-B0A8940F00D7}" type="datetimeFigureOut">
              <a:rPr lang="en-US" smtClean="0"/>
              <a:t>27/05/2025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40990944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AD7E106F-7802-44BF-8423-B0A8940F00D7}" type="datetimeFigureOut">
              <a:rPr lang="en-US" smtClean="0"/>
              <a:t>27/05/2025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66359D93-DF82-4750-A60B-D676CA638800}"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2987169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AD7E106F-7802-44BF-8423-B0A8940F00D7}" type="datetimeFigureOut">
              <a:rPr lang="en-US" smtClean="0"/>
              <a:t>27/05/2025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66359D93-DF82-4750-A60B-D676CA638800}"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9019566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AD7E106F-7802-44BF-8423-B0A8940F00D7}" type="datetimeFigureOut">
              <a:rPr lang="en-US" smtClean="0"/>
              <a:t>27/05/2025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66359D93-DF82-4750-A60B-D676CA638800}" type="slidenum">
              <a:rPr lang="en-US" smtClean="0"/>
              <a:t>‹#›</a:t>
            </a:fld>
            <a:endParaRPr lang="en-US"/>
          </a:p>
        </p:txBody>
      </p:sp>
    </p:spTree>
    <p:extLst>
      <p:ext uri="{BB962C8B-B14F-4D97-AF65-F5344CB8AC3E}">
        <p14:creationId xmlns:p14="http://schemas.microsoft.com/office/powerpoint/2010/main" val="38074391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th&#225;nh%20ca%20PDF/Ch&#250;a%20&#273;&#227;%20bi&#7871;t%20r&#245;.pdf"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dirty="0" err="1">
                <a:solidFill>
                  <a:srgbClr val="FF0000"/>
                </a:solidFill>
                <a:latin typeface="Arial" panose="020B0604020202020204" pitchFamily="34" charset="0"/>
                <a:cs typeface="Arial" panose="020B0604020202020204" pitchFamily="34" charset="0"/>
              </a:rPr>
              <a:t>Chúa</a:t>
            </a:r>
            <a:r>
              <a:rPr lang="en-US" sz="6000" b="1" dirty="0">
                <a:solidFill>
                  <a:srgbClr val="FF0000"/>
                </a:solidFill>
                <a:latin typeface="Arial" panose="020B0604020202020204" pitchFamily="34" charset="0"/>
                <a:cs typeface="Arial" panose="020B0604020202020204" pitchFamily="34" charset="0"/>
              </a:rPr>
              <a:t> </a:t>
            </a:r>
            <a:r>
              <a:rPr lang="en-US" sz="6000" b="1" dirty="0" err="1">
                <a:solidFill>
                  <a:srgbClr val="FF0000"/>
                </a:solidFill>
                <a:latin typeface="Arial" panose="020B0604020202020204" pitchFamily="34" charset="0"/>
                <a:cs typeface="Arial" panose="020B0604020202020204" pitchFamily="34" charset="0"/>
              </a:rPr>
              <a:t>đã</a:t>
            </a:r>
            <a:r>
              <a:rPr lang="en-US" sz="6000" b="1" dirty="0">
                <a:solidFill>
                  <a:srgbClr val="FF0000"/>
                </a:solidFill>
                <a:latin typeface="Arial" panose="020B0604020202020204" pitchFamily="34" charset="0"/>
                <a:cs typeface="Arial" panose="020B0604020202020204" pitchFamily="34" charset="0"/>
              </a:rPr>
              <a:t> </a:t>
            </a:r>
            <a:r>
              <a:rPr lang="en-US" sz="6000" b="1" dirty="0" err="1">
                <a:solidFill>
                  <a:srgbClr val="FF0000"/>
                </a:solidFill>
                <a:latin typeface="Arial" panose="020B0604020202020204" pitchFamily="34" charset="0"/>
                <a:cs typeface="Arial" panose="020B0604020202020204" pitchFamily="34" charset="0"/>
              </a:rPr>
              <a:t>biết</a:t>
            </a:r>
            <a:r>
              <a:rPr lang="en-US" sz="6000" b="1" dirty="0">
                <a:solidFill>
                  <a:srgbClr val="FF0000"/>
                </a:solidFill>
                <a:latin typeface="Arial" panose="020B0604020202020204" pitchFamily="34" charset="0"/>
                <a:cs typeface="Arial" panose="020B0604020202020204" pitchFamily="34" charset="0"/>
              </a:rPr>
              <a:t> </a:t>
            </a:r>
            <a:r>
              <a:rPr lang="en-US" sz="6000" b="1" dirty="0" err="1">
                <a:solidFill>
                  <a:srgbClr val="FF0000"/>
                </a:solidFill>
                <a:latin typeface="Arial" panose="020B0604020202020204" pitchFamily="34" charset="0"/>
                <a:cs typeface="Arial" panose="020B0604020202020204" pitchFamily="34" charset="0"/>
              </a:rPr>
              <a:t>rõ</a:t>
            </a:r>
            <a:endParaRPr lang="en-US" sz="6000" b="1" dirty="0">
              <a:solidFill>
                <a:srgbClr val="FF0000"/>
              </a:solidFill>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a:xfrm>
            <a:off x="7936302" y="4682062"/>
            <a:ext cx="2696646" cy="457201"/>
          </a:xfrm>
        </p:spPr>
        <p:txBody>
          <a:bodyPr>
            <a:normAutofit/>
          </a:bodyPr>
          <a:lstStyle/>
          <a:p>
            <a:pPr algn="l"/>
            <a:r>
              <a:rPr lang="en-US" dirty="0">
                <a:latin typeface="Roboto" panose="02000000000000000000" pitchFamily="2" charset="0"/>
                <a:ea typeface="Roboto" panose="02000000000000000000" pitchFamily="2" charset="0"/>
                <a:hlinkClick r:id="rId2" action="ppaction://hlinkfile"/>
              </a:rPr>
              <a:t>Tác </a:t>
            </a:r>
            <a:r>
              <a:rPr lang="en-US" dirty="0" err="1">
                <a:latin typeface="Roboto" panose="02000000000000000000" pitchFamily="2" charset="0"/>
                <a:ea typeface="Roboto" panose="02000000000000000000" pitchFamily="2" charset="0"/>
                <a:hlinkClick r:id="rId2" action="ppaction://hlinkfile"/>
              </a:rPr>
              <a:t>giả</a:t>
            </a:r>
            <a:r>
              <a:rPr lang="en-US" dirty="0">
                <a:latin typeface="Roboto" panose="02000000000000000000" pitchFamily="2" charset="0"/>
                <a:ea typeface="Roboto" panose="02000000000000000000" pitchFamily="2" charset="0"/>
                <a:hlinkClick r:id="rId2" action="ppaction://hlinkfile"/>
              </a:rPr>
              <a:t>: </a:t>
            </a:r>
            <a:r>
              <a:rPr lang="en-US" dirty="0" err="1">
                <a:latin typeface="Roboto" panose="02000000000000000000" pitchFamily="2" charset="0"/>
                <a:ea typeface="Roboto" panose="02000000000000000000" pitchFamily="2" charset="0"/>
                <a:hlinkClick r:id="rId2" action="ppaction://hlinkfile"/>
              </a:rPr>
              <a:t>Giang</a:t>
            </a:r>
            <a:r>
              <a:rPr lang="en-US" dirty="0">
                <a:latin typeface="Roboto" panose="02000000000000000000" pitchFamily="2" charset="0"/>
                <a:ea typeface="Roboto" panose="02000000000000000000" pitchFamily="2" charset="0"/>
                <a:hlinkClick r:id="rId2" action="ppaction://hlinkfile"/>
              </a:rPr>
              <a:t> </a:t>
            </a:r>
            <a:r>
              <a:rPr lang="en-US" dirty="0" err="1">
                <a:latin typeface="Roboto" panose="02000000000000000000" pitchFamily="2" charset="0"/>
                <a:ea typeface="Roboto" panose="02000000000000000000" pitchFamily="2" charset="0"/>
                <a:hlinkClick r:id="rId2" action="ppaction://hlinkfile"/>
              </a:rPr>
              <a:t>Tâm</a:t>
            </a:r>
            <a:endParaRPr lang="en-US" dirty="0">
              <a:latin typeface="Roboto" panose="02000000000000000000" pitchFamily="2" charset="0"/>
              <a:ea typeface="Roboto" panose="02000000000000000000" pitchFamily="2" charset="0"/>
            </a:endParaRPr>
          </a:p>
        </p:txBody>
      </p:sp>
    </p:spTree>
    <p:extLst>
      <p:ext uri="{BB962C8B-B14F-4D97-AF65-F5344CB8AC3E}">
        <p14:creationId xmlns:p14="http://schemas.microsoft.com/office/powerpoint/2010/main" val="24695300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5" name="Rectangle 4"/>
          <p:cNvSpPr/>
          <p:nvPr/>
        </p:nvSpPr>
        <p:spPr>
          <a:xfrm>
            <a:off x="422694" y="335802"/>
            <a:ext cx="11214340" cy="6186309"/>
          </a:xfrm>
          <a:prstGeom prst="rect">
            <a:avLst/>
          </a:prstGeom>
        </p:spPr>
        <p:txBody>
          <a:bodyPr wrap="square">
            <a:spAutoFit/>
          </a:bodyPr>
          <a:lstStyle/>
          <a:p>
            <a:pPr algn="just"/>
            <a:r>
              <a:rPr lang="vi-VN" sz="6600" b="1" dirty="0">
                <a:solidFill>
                  <a:srgbClr val="FF0000"/>
                </a:solidFill>
                <a:latin typeface="Arial" panose="020B0604020202020204" pitchFamily="34" charset="0"/>
                <a:cs typeface="Arial" panose="020B0604020202020204" pitchFamily="34" charset="0"/>
              </a:rPr>
              <a:t>ĐK: </a:t>
            </a:r>
            <a:r>
              <a:rPr lang="vi-VN" sz="6600" b="1" i="1" dirty="0">
                <a:solidFill>
                  <a:srgbClr val="0070C0"/>
                </a:solidFill>
                <a:latin typeface="Arial" panose="020B0604020202020204" pitchFamily="34" charset="0"/>
                <a:cs typeface="Arial" panose="020B0604020202020204" pitchFamily="34" charset="0"/>
              </a:rPr>
              <a:t>(Chúa đã biết rõ thân phận con) </a:t>
            </a:r>
            <a:r>
              <a:rPr lang="vi-VN" sz="6600" b="1" dirty="0">
                <a:latin typeface="Arial" panose="020B0604020202020204" pitchFamily="34" charset="0"/>
                <a:cs typeface="Arial" panose="020B0604020202020204" pitchFamily="34" charset="0"/>
              </a:rPr>
              <a:t>Chúa đã biết rõ thân phận con Chúa đã quá biết thân phận con, thân phận cát bụi, nguyện dủ lòng thương xót Chúa ơi.</a:t>
            </a:r>
            <a:endParaRPr lang="en-US" sz="66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754081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5" name="Rectangle 4"/>
          <p:cNvSpPr/>
          <p:nvPr/>
        </p:nvSpPr>
        <p:spPr>
          <a:xfrm>
            <a:off x="370935" y="525576"/>
            <a:ext cx="11412747" cy="5632311"/>
          </a:xfrm>
          <a:prstGeom prst="rect">
            <a:avLst/>
          </a:prstGeom>
        </p:spPr>
        <p:txBody>
          <a:bodyPr wrap="square">
            <a:spAutoFit/>
          </a:bodyPr>
          <a:lstStyle/>
          <a:p>
            <a:pPr algn="just"/>
            <a:r>
              <a:rPr lang="vi-VN" sz="6000" b="1" dirty="0">
                <a:solidFill>
                  <a:srgbClr val="FF0000"/>
                </a:solidFill>
                <a:latin typeface="Arial" panose="020B0604020202020204" pitchFamily="34" charset="0"/>
                <a:cs typeface="Arial" panose="020B0604020202020204" pitchFamily="34" charset="0"/>
              </a:rPr>
              <a:t>5. </a:t>
            </a:r>
            <a:r>
              <a:rPr lang="vi-VN" sz="6000" b="1" dirty="0">
                <a:latin typeface="Arial" panose="020B0604020202020204" pitchFamily="34" charset="0"/>
                <a:cs typeface="Arial" panose="020B0604020202020204" pitchFamily="34" charset="0"/>
              </a:rPr>
              <a:t>Chúa đã biết rõ đời con cứ mãi long đong, tất cả phù vân dãi dầu xe cát dã tràng. Chúa đã biết rõ tậ</a:t>
            </a:r>
            <a:r>
              <a:rPr lang="en-US" sz="6000" b="1" dirty="0">
                <a:latin typeface="Arial" panose="020B0604020202020204" pitchFamily="34" charset="0"/>
                <a:cs typeface="Arial" panose="020B0604020202020204" pitchFamily="34" charset="0"/>
              </a:rPr>
              <a:t>n</a:t>
            </a:r>
            <a:r>
              <a:rPr lang="vi-VN" sz="6000" b="1" dirty="0">
                <a:latin typeface="Arial" panose="020B0604020202020204" pitchFamily="34" charset="0"/>
                <a:cs typeface="Arial" panose="020B0604020202020204" pitchFamily="34" charset="0"/>
              </a:rPr>
              <a:t> sâu lòng con đợi trông, khát khao tìm Ngài hạnh phúc đời con ước mong.</a:t>
            </a:r>
            <a:endParaRPr lang="en-US" sz="6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454051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5" name="Rectangle 4"/>
          <p:cNvSpPr/>
          <p:nvPr/>
        </p:nvSpPr>
        <p:spPr>
          <a:xfrm>
            <a:off x="422694" y="335802"/>
            <a:ext cx="11214340" cy="6186309"/>
          </a:xfrm>
          <a:prstGeom prst="rect">
            <a:avLst/>
          </a:prstGeom>
        </p:spPr>
        <p:txBody>
          <a:bodyPr wrap="square">
            <a:spAutoFit/>
          </a:bodyPr>
          <a:lstStyle/>
          <a:p>
            <a:pPr algn="just"/>
            <a:r>
              <a:rPr lang="vi-VN" sz="6600" b="1" dirty="0">
                <a:solidFill>
                  <a:srgbClr val="FF0000"/>
                </a:solidFill>
                <a:latin typeface="Arial" panose="020B0604020202020204" pitchFamily="34" charset="0"/>
                <a:cs typeface="Arial" panose="020B0604020202020204" pitchFamily="34" charset="0"/>
              </a:rPr>
              <a:t>ĐK: </a:t>
            </a:r>
            <a:r>
              <a:rPr lang="vi-VN" sz="6600" b="1" i="1" dirty="0">
                <a:solidFill>
                  <a:srgbClr val="0070C0"/>
                </a:solidFill>
                <a:latin typeface="Arial" panose="020B0604020202020204" pitchFamily="34" charset="0"/>
                <a:cs typeface="Arial" panose="020B0604020202020204" pitchFamily="34" charset="0"/>
              </a:rPr>
              <a:t>(Chúa đã biết rõ thân phận con) </a:t>
            </a:r>
            <a:r>
              <a:rPr lang="vi-VN" sz="6600" b="1" dirty="0">
                <a:latin typeface="Arial" panose="020B0604020202020204" pitchFamily="34" charset="0"/>
                <a:cs typeface="Arial" panose="020B0604020202020204" pitchFamily="34" charset="0"/>
              </a:rPr>
              <a:t>Chúa đã biết rõ thân phận con Chúa đã quá biết thân phận con, thân phận cát bụi, nguyện dủ lòng thương xót Chúa ơi.</a:t>
            </a:r>
            <a:endParaRPr lang="en-US" sz="66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029173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5" name="Rectangle 4"/>
          <p:cNvSpPr/>
          <p:nvPr/>
        </p:nvSpPr>
        <p:spPr>
          <a:xfrm>
            <a:off x="422694" y="335802"/>
            <a:ext cx="11214340" cy="6186309"/>
          </a:xfrm>
          <a:prstGeom prst="rect">
            <a:avLst/>
          </a:prstGeom>
        </p:spPr>
        <p:txBody>
          <a:bodyPr wrap="square">
            <a:spAutoFit/>
          </a:bodyPr>
          <a:lstStyle/>
          <a:p>
            <a:pPr algn="just"/>
            <a:r>
              <a:rPr lang="vi-VN" sz="6600" b="1" dirty="0">
                <a:solidFill>
                  <a:srgbClr val="FF0000"/>
                </a:solidFill>
                <a:latin typeface="Arial" panose="020B0604020202020204" pitchFamily="34" charset="0"/>
                <a:cs typeface="Arial" panose="020B0604020202020204" pitchFamily="34" charset="0"/>
              </a:rPr>
              <a:t>ĐK: </a:t>
            </a:r>
            <a:r>
              <a:rPr lang="vi-VN" sz="6600" b="1" i="1" dirty="0">
                <a:solidFill>
                  <a:srgbClr val="0070C0"/>
                </a:solidFill>
                <a:latin typeface="Arial" panose="020B0604020202020204" pitchFamily="34" charset="0"/>
                <a:cs typeface="Arial" panose="020B0604020202020204" pitchFamily="34" charset="0"/>
              </a:rPr>
              <a:t>(Chúa đã biết rõ thân phận con) </a:t>
            </a:r>
            <a:r>
              <a:rPr lang="vi-VN" sz="6600" b="1" dirty="0">
                <a:latin typeface="Arial" panose="020B0604020202020204" pitchFamily="34" charset="0"/>
                <a:cs typeface="Arial" panose="020B0604020202020204" pitchFamily="34" charset="0"/>
              </a:rPr>
              <a:t>Chúa đã biết rõ thân phận con Chúa đã quá biết thân phận con, thân phận cát bụi, nguyện dủ lòng thương xót Chúa ơi.</a:t>
            </a:r>
            <a:endParaRPr lang="en-US" sz="66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739469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5" name="Rectangle 4"/>
          <p:cNvSpPr/>
          <p:nvPr/>
        </p:nvSpPr>
        <p:spPr>
          <a:xfrm>
            <a:off x="500331" y="240916"/>
            <a:ext cx="11205713" cy="6555641"/>
          </a:xfrm>
          <a:prstGeom prst="rect">
            <a:avLst/>
          </a:prstGeom>
        </p:spPr>
        <p:txBody>
          <a:bodyPr wrap="square">
            <a:spAutoFit/>
          </a:bodyPr>
          <a:lstStyle/>
          <a:p>
            <a:pPr algn="just"/>
            <a:r>
              <a:rPr lang="vi-VN" sz="6000" b="1" dirty="0">
                <a:solidFill>
                  <a:srgbClr val="FF0000"/>
                </a:solidFill>
                <a:latin typeface="Arial" panose="020B0604020202020204" pitchFamily="34" charset="0"/>
                <a:cs typeface="Arial" panose="020B0604020202020204" pitchFamily="34" charset="0"/>
              </a:rPr>
              <a:t>1. </a:t>
            </a:r>
            <a:r>
              <a:rPr lang="vi-VN" sz="6000" b="1" dirty="0">
                <a:latin typeface="Arial" panose="020B0604020202020204" pitchFamily="34" charset="0"/>
                <a:cs typeface="Arial" panose="020B0604020202020204" pitchFamily="34" charset="0"/>
              </a:rPr>
              <a:t>Chúa đã biết rõ phận con yếu đuối mong manh, như đóa phù dung sáng nở nhưng đến chiều tàn. Chúa đã biết rõ đời con một thoáng vội tan, kiếp thân tro bụi chỉ trông cậy vào Chúa thôi.</a:t>
            </a:r>
            <a:endParaRPr lang="en-US" sz="6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471671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5" name="Rectangle 4"/>
          <p:cNvSpPr/>
          <p:nvPr/>
        </p:nvSpPr>
        <p:spPr>
          <a:xfrm>
            <a:off x="422694" y="335802"/>
            <a:ext cx="11214340" cy="6186309"/>
          </a:xfrm>
          <a:prstGeom prst="rect">
            <a:avLst/>
          </a:prstGeom>
        </p:spPr>
        <p:txBody>
          <a:bodyPr wrap="square">
            <a:spAutoFit/>
          </a:bodyPr>
          <a:lstStyle/>
          <a:p>
            <a:pPr algn="just"/>
            <a:r>
              <a:rPr lang="vi-VN" sz="6600" b="1" dirty="0">
                <a:solidFill>
                  <a:srgbClr val="FF0000"/>
                </a:solidFill>
                <a:latin typeface="Arial" panose="020B0604020202020204" pitchFamily="34" charset="0"/>
                <a:cs typeface="Arial" panose="020B0604020202020204" pitchFamily="34" charset="0"/>
              </a:rPr>
              <a:t>ĐK: </a:t>
            </a:r>
            <a:r>
              <a:rPr lang="vi-VN" sz="6600" b="1" i="1" dirty="0">
                <a:solidFill>
                  <a:srgbClr val="0070C0"/>
                </a:solidFill>
                <a:latin typeface="Arial" panose="020B0604020202020204" pitchFamily="34" charset="0"/>
                <a:cs typeface="Arial" panose="020B0604020202020204" pitchFamily="34" charset="0"/>
              </a:rPr>
              <a:t>(Chúa đã biết rõ thân phận con) </a:t>
            </a:r>
            <a:r>
              <a:rPr lang="vi-VN" sz="6600" b="1" dirty="0">
                <a:latin typeface="Arial" panose="020B0604020202020204" pitchFamily="34" charset="0"/>
                <a:cs typeface="Arial" panose="020B0604020202020204" pitchFamily="34" charset="0"/>
              </a:rPr>
              <a:t>Chúa đã biết rõ thân phận con Chúa đã quá biết thân phận con, thân phận cát bụi, nguyện dủ lòng thương xót Chúa ơi.</a:t>
            </a:r>
            <a:endParaRPr lang="en-US" sz="66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950701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5" name="Rectangle 4"/>
          <p:cNvSpPr/>
          <p:nvPr/>
        </p:nvSpPr>
        <p:spPr>
          <a:xfrm>
            <a:off x="629728" y="240916"/>
            <a:ext cx="11015932" cy="6555641"/>
          </a:xfrm>
          <a:prstGeom prst="rect">
            <a:avLst/>
          </a:prstGeom>
        </p:spPr>
        <p:txBody>
          <a:bodyPr wrap="square">
            <a:spAutoFit/>
          </a:bodyPr>
          <a:lstStyle/>
          <a:p>
            <a:pPr algn="just"/>
            <a:r>
              <a:rPr lang="vi-VN" sz="6000" b="1" dirty="0">
                <a:solidFill>
                  <a:srgbClr val="FF0000"/>
                </a:solidFill>
                <a:latin typeface="Arial" panose="020B0604020202020204" pitchFamily="34" charset="0"/>
                <a:cs typeface="Arial" panose="020B0604020202020204" pitchFamily="34" charset="0"/>
              </a:rPr>
              <a:t>2. </a:t>
            </a:r>
            <a:r>
              <a:rPr lang="vi-VN" sz="6000" b="1" dirty="0">
                <a:latin typeface="Arial" panose="020B0604020202020204" pitchFamily="34" charset="0"/>
                <a:cs typeface="Arial" panose="020B0604020202020204" pitchFamily="34" charset="0"/>
              </a:rPr>
              <a:t>Chúa đã biết rõ phận con từ thuở đời đời, thương xót đời con ôi tình Chúa quá tuyệt vời. Chúa đã biết rõ tình con nhỏ bé mà thôi, vẫn mong đáp đền tình Chúa hải hà chẳng ngơi.</a:t>
            </a:r>
            <a:endParaRPr lang="en-US" sz="6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354282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5" name="Rectangle 4"/>
          <p:cNvSpPr/>
          <p:nvPr/>
        </p:nvSpPr>
        <p:spPr>
          <a:xfrm>
            <a:off x="422694" y="335802"/>
            <a:ext cx="11214340" cy="6186309"/>
          </a:xfrm>
          <a:prstGeom prst="rect">
            <a:avLst/>
          </a:prstGeom>
        </p:spPr>
        <p:txBody>
          <a:bodyPr wrap="square">
            <a:spAutoFit/>
          </a:bodyPr>
          <a:lstStyle/>
          <a:p>
            <a:pPr algn="just"/>
            <a:r>
              <a:rPr lang="vi-VN" sz="6600" b="1" dirty="0">
                <a:solidFill>
                  <a:srgbClr val="FF0000"/>
                </a:solidFill>
                <a:latin typeface="Arial" panose="020B0604020202020204" pitchFamily="34" charset="0"/>
                <a:cs typeface="Arial" panose="020B0604020202020204" pitchFamily="34" charset="0"/>
              </a:rPr>
              <a:t>ĐK: </a:t>
            </a:r>
            <a:r>
              <a:rPr lang="vi-VN" sz="6600" b="1" i="1" dirty="0">
                <a:solidFill>
                  <a:srgbClr val="0070C0"/>
                </a:solidFill>
                <a:latin typeface="Arial" panose="020B0604020202020204" pitchFamily="34" charset="0"/>
                <a:cs typeface="Arial" panose="020B0604020202020204" pitchFamily="34" charset="0"/>
              </a:rPr>
              <a:t>(Chúa đã biết rõ thân phận con) </a:t>
            </a:r>
            <a:r>
              <a:rPr lang="vi-VN" sz="6600" b="1" dirty="0">
                <a:latin typeface="Arial" panose="020B0604020202020204" pitchFamily="34" charset="0"/>
                <a:cs typeface="Arial" panose="020B0604020202020204" pitchFamily="34" charset="0"/>
              </a:rPr>
              <a:t>Chúa đã biết rõ thân phận con Chúa đã quá biết thân phận con, thân phận cát bụi, nguyện dủ lòng thương xót Chúa ơi.</a:t>
            </a:r>
            <a:endParaRPr lang="en-US" sz="66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351594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5" name="Rectangle 4"/>
          <p:cNvSpPr/>
          <p:nvPr/>
        </p:nvSpPr>
        <p:spPr>
          <a:xfrm>
            <a:off x="414067" y="439317"/>
            <a:ext cx="11197087" cy="5632311"/>
          </a:xfrm>
          <a:prstGeom prst="rect">
            <a:avLst/>
          </a:prstGeom>
        </p:spPr>
        <p:txBody>
          <a:bodyPr wrap="square">
            <a:spAutoFit/>
          </a:bodyPr>
          <a:lstStyle/>
          <a:p>
            <a:pPr algn="just"/>
            <a:r>
              <a:rPr lang="vi-VN" sz="6000" b="1" dirty="0">
                <a:solidFill>
                  <a:srgbClr val="FF0000"/>
                </a:solidFill>
                <a:latin typeface="Arial" panose="020B0604020202020204" pitchFamily="34" charset="0"/>
                <a:cs typeface="Arial" panose="020B0604020202020204" pitchFamily="34" charset="0"/>
              </a:rPr>
              <a:t>3. </a:t>
            </a:r>
            <a:r>
              <a:rPr lang="vi-VN" sz="6000" b="1" dirty="0">
                <a:latin typeface="Arial" panose="020B0604020202020204" pitchFamily="34" charset="0"/>
                <a:cs typeface="Arial" panose="020B0604020202020204" pitchFamily="34" charset="0"/>
              </a:rPr>
              <a:t>Chúa đã biết rõ đời con đâu có yên vui, khi mãi chìm trôi theo vòng xoáy của cuộc đời. Chúa đã biết rõ đời con chỉ có hạnh phúc, chỉ khi nương tựa vào Chúa bình an vô cùng.</a:t>
            </a:r>
            <a:endParaRPr lang="en-US" sz="6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737953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5" name="Rectangle 4"/>
          <p:cNvSpPr/>
          <p:nvPr/>
        </p:nvSpPr>
        <p:spPr>
          <a:xfrm>
            <a:off x="422694" y="335802"/>
            <a:ext cx="11214340" cy="6186309"/>
          </a:xfrm>
          <a:prstGeom prst="rect">
            <a:avLst/>
          </a:prstGeom>
        </p:spPr>
        <p:txBody>
          <a:bodyPr wrap="square">
            <a:spAutoFit/>
          </a:bodyPr>
          <a:lstStyle/>
          <a:p>
            <a:pPr algn="just"/>
            <a:r>
              <a:rPr lang="vi-VN" sz="6600" b="1" dirty="0">
                <a:solidFill>
                  <a:srgbClr val="FF0000"/>
                </a:solidFill>
                <a:latin typeface="Arial" panose="020B0604020202020204" pitchFamily="34" charset="0"/>
                <a:cs typeface="Arial" panose="020B0604020202020204" pitchFamily="34" charset="0"/>
              </a:rPr>
              <a:t>ĐK: </a:t>
            </a:r>
            <a:r>
              <a:rPr lang="vi-VN" sz="6600" b="1" i="1" dirty="0">
                <a:solidFill>
                  <a:srgbClr val="0070C0"/>
                </a:solidFill>
                <a:latin typeface="Arial" panose="020B0604020202020204" pitchFamily="34" charset="0"/>
                <a:cs typeface="Arial" panose="020B0604020202020204" pitchFamily="34" charset="0"/>
              </a:rPr>
              <a:t>(Chúa đã biết rõ thân phận con) </a:t>
            </a:r>
            <a:r>
              <a:rPr lang="vi-VN" sz="6600" b="1" dirty="0">
                <a:latin typeface="Arial" panose="020B0604020202020204" pitchFamily="34" charset="0"/>
                <a:cs typeface="Arial" panose="020B0604020202020204" pitchFamily="34" charset="0"/>
              </a:rPr>
              <a:t>Chúa đã biết rõ thân phận con Chúa đã quá biết thân phận con, thân phận cát bụi, nguyện dủ lòng thương xót Chúa ơi.</a:t>
            </a:r>
            <a:endParaRPr lang="en-US" sz="66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491933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5" name="Rectangle 4"/>
          <p:cNvSpPr/>
          <p:nvPr/>
        </p:nvSpPr>
        <p:spPr>
          <a:xfrm>
            <a:off x="376291" y="258874"/>
            <a:ext cx="11257472" cy="6555641"/>
          </a:xfrm>
          <a:prstGeom prst="rect">
            <a:avLst/>
          </a:prstGeom>
        </p:spPr>
        <p:txBody>
          <a:bodyPr wrap="square">
            <a:spAutoFit/>
          </a:bodyPr>
          <a:lstStyle/>
          <a:p>
            <a:pPr algn="just"/>
            <a:r>
              <a:rPr lang="vi-VN" sz="6000" b="1" dirty="0">
                <a:solidFill>
                  <a:srgbClr val="FF0000"/>
                </a:solidFill>
                <a:latin typeface="Arial" panose="020B0604020202020204" pitchFamily="34" charset="0"/>
                <a:cs typeface="Arial" panose="020B0604020202020204" pitchFamily="34" charset="0"/>
              </a:rPr>
              <a:t>4. </a:t>
            </a:r>
            <a:r>
              <a:rPr lang="vi-VN" sz="6000" b="1" dirty="0">
                <a:latin typeface="Arial" panose="020B0604020202020204" pitchFamily="34" charset="0"/>
                <a:cs typeface="Arial" panose="020B0604020202020204" pitchFamily="34" charset="0"/>
              </a:rPr>
              <a:t>Chúa đã biết rõ dù con gắng sức trọn lành, nhưng vẫn mải mê th</a:t>
            </a:r>
            <a:r>
              <a:rPr lang="en-US" sz="6000" b="1" dirty="0">
                <a:latin typeface="Arial" panose="020B0604020202020204" pitchFamily="34" charset="0"/>
                <a:cs typeface="Arial" panose="020B0604020202020204" pitchFamily="34" charset="0"/>
              </a:rPr>
              <a:t>ó</a:t>
            </a:r>
            <a:r>
              <a:rPr lang="vi-VN" sz="6000" b="1" dirty="0">
                <a:latin typeface="Arial" panose="020B0604020202020204" pitchFamily="34" charset="0"/>
                <a:cs typeface="Arial" panose="020B0604020202020204" pitchFamily="34" charset="0"/>
              </a:rPr>
              <a:t>i đời muốn dứt chẳng đành. Chúa đã biết rõ dù con cùng khốn tội khiên, Chúa vẫn nhân từ ôm lấy đời con đảo điên.</a:t>
            </a:r>
            <a:endParaRPr lang="en-US" sz="6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7787908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79</TotalTime>
  <Words>476</Words>
  <Application>Microsoft Office PowerPoint</Application>
  <PresentationFormat>Widescreen</PresentationFormat>
  <Paragraphs>13</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Century Gothic</vt:lpstr>
      <vt:lpstr>Garamond</vt:lpstr>
      <vt:lpstr>Roboto</vt:lpstr>
      <vt:lpstr>Savon</vt:lpstr>
      <vt:lpstr>Chúa đã biết rõ</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TỪ PHƯƠNG ĐÔNG</dc:title>
  <dc:creator>Admin</dc:creator>
  <cp:lastModifiedBy>Admin</cp:lastModifiedBy>
  <cp:revision>52</cp:revision>
  <dcterms:created xsi:type="dcterms:W3CDTF">2024-12-09T09:39:37Z</dcterms:created>
  <dcterms:modified xsi:type="dcterms:W3CDTF">2025-05-27T16:24:26Z</dcterms:modified>
</cp:coreProperties>
</file>