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81" r:id="rId3"/>
    <p:sldId id="259" r:id="rId4"/>
    <p:sldId id="260" r:id="rId5"/>
    <p:sldId id="263" r:id="rId6"/>
    <p:sldId id="261" r:id="rId7"/>
    <p:sldId id="282" r:id="rId8"/>
    <p:sldId id="283" r:id="rId9"/>
    <p:sldId id="262" r:id="rId10"/>
    <p:sldId id="264" r:id="rId11"/>
    <p:sldId id="284" r:id="rId12"/>
    <p:sldId id="265" r:id="rId13"/>
    <p:sldId id="266" r:id="rId14"/>
    <p:sldId id="267" r:id="rId15"/>
    <p:sldId id="286" r:id="rId16"/>
    <p:sldId id="268" r:id="rId17"/>
    <p:sldId id="269" r:id="rId18"/>
    <p:sldId id="285" r:id="rId19"/>
    <p:sldId id="287" r:id="rId20"/>
    <p:sldId id="270" r:id="rId21"/>
    <p:sldId id="272" r:id="rId22"/>
    <p:sldId id="273" r:id="rId23"/>
    <p:sldId id="288" r:id="rId24"/>
    <p:sldId id="289" r:id="rId25"/>
    <p:sldId id="277" r:id="rId26"/>
    <p:sldId id="278" r:id="rId27"/>
    <p:sldId id="274" r:id="rId28"/>
    <p:sldId id="271" r:id="rId29"/>
    <p:sldId id="275" r:id="rId30"/>
    <p:sldId id="276" r:id="rId31"/>
    <p:sldId id="280" r:id="rId3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7446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  <p15:guide id="5" pos="6063" userDrawn="1">
          <p15:clr>
            <a:srgbClr val="A4A3A4"/>
          </p15:clr>
        </p15:guide>
        <p15:guide id="6" orient="horz" pos="1603">
          <p15:clr>
            <a:srgbClr val="A4A3A4"/>
          </p15:clr>
        </p15:guide>
        <p15:guide id="7" orient="horz" pos="395">
          <p15:clr>
            <a:srgbClr val="A4A3A4"/>
          </p15:clr>
        </p15:guide>
        <p15:guide id="8" pos="176">
          <p15:clr>
            <a:srgbClr val="A4A3A4"/>
          </p15:clr>
        </p15:guide>
        <p15:guide id="9" pos="5585">
          <p15:clr>
            <a:srgbClr val="A4A3A4"/>
          </p15:clr>
        </p15:guide>
        <p15:guide id="10" pos="45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D78"/>
    <a:srgbClr val="004BAE"/>
    <a:srgbClr val="FFCC00"/>
    <a:srgbClr val="07A8DC"/>
    <a:srgbClr val="FFD215"/>
    <a:srgbClr val="F4248C"/>
    <a:srgbClr val="F31182"/>
    <a:srgbClr val="15C1F7"/>
    <a:srgbClr val="08B9F0"/>
    <a:srgbClr val="FFD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5" autoAdjust="0"/>
    <p:restoredTop sz="94660"/>
  </p:normalViewPr>
  <p:slideViewPr>
    <p:cSldViewPr snapToGrid="0">
      <p:cViewPr varScale="1">
        <p:scale>
          <a:sx n="171" d="100"/>
          <a:sy n="171" d="100"/>
        </p:scale>
        <p:origin x="472" y="176"/>
      </p:cViewPr>
      <p:guideLst>
        <p:guide orient="horz" pos="2137"/>
        <p:guide pos="234"/>
        <p:guide pos="7446"/>
        <p:guide orient="horz" pos="527"/>
        <p:guide pos="6063"/>
        <p:guide orient="horz" pos="1603"/>
        <p:guide orient="horz" pos="395"/>
        <p:guide pos="176"/>
        <p:guide pos="5585"/>
        <p:guide pos="45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55C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F9-4928-8EFB-22324EF9A5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F9-4928-8EFB-22324EF9A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609728"/>
        <c:axId val="131611264"/>
      </c:barChart>
      <c:catAx>
        <c:axId val="13160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tr-TR"/>
          </a:p>
        </c:txPr>
        <c:crossAx val="131611264"/>
        <c:crosses val="autoZero"/>
        <c:auto val="1"/>
        <c:lblAlgn val="ctr"/>
        <c:lblOffset val="100"/>
        <c:noMultiLvlLbl val="0"/>
      </c:catAx>
      <c:valAx>
        <c:axId val="13161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16097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0C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56-425B-84BF-D834B269E26E}"/>
              </c:ext>
            </c:extLst>
          </c:dPt>
          <c:dPt>
            <c:idx val="1"/>
            <c:invertIfNegative val="0"/>
            <c:bubble3D val="0"/>
            <c:spPr>
              <a:solidFill>
                <a:srgbClr val="07A8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56-425B-84BF-D834B269E26E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56-425B-84BF-D834B269E26E}"/>
              </c:ext>
            </c:extLst>
          </c:dPt>
          <c:dPt>
            <c:idx val="3"/>
            <c:invertIfNegative val="0"/>
            <c:bubble3D val="0"/>
            <c:spPr>
              <a:solidFill>
                <a:srgbClr val="0055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56-425B-84BF-D834B269E26E}"/>
              </c:ext>
            </c:extLst>
          </c:dPt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56-425B-84BF-D834B269E2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756-425B-84BF-D834B269E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523648"/>
        <c:axId val="208525184"/>
      </c:barChart>
      <c:catAx>
        <c:axId val="20852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tr-TR"/>
          </a:p>
        </c:txPr>
        <c:crossAx val="208525184"/>
        <c:crosses val="autoZero"/>
        <c:auto val="1"/>
        <c:lblAlgn val="ctr"/>
        <c:lblOffset val="100"/>
        <c:noMultiLvlLbl val="0"/>
      </c:catAx>
      <c:valAx>
        <c:axId val="2085251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852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BFB7B0"/>
            </a:solidFill>
            <a:ln>
              <a:noFill/>
            </a:ln>
          </c:spPr>
          <c:dPt>
            <c:idx val="0"/>
            <c:bubble3D val="0"/>
            <c:spPr>
              <a:solidFill>
                <a:srgbClr val="BFB7B0">
                  <a:alpha val="36000"/>
                </a:srgbClr>
              </a:solidFill>
              <a:ln w="18864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D1-45B8-AB77-8FA19215DD60}"/>
              </c:ext>
            </c:extLst>
          </c:dPt>
          <c:dPt>
            <c:idx val="1"/>
            <c:bubble3D val="0"/>
            <c:spPr>
              <a:solidFill>
                <a:srgbClr val="0055C2"/>
              </a:solidFill>
              <a:ln w="18864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D1-45B8-AB77-8FA19215DD60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D1-45B8-AB77-8FA19215D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0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BFB7B0"/>
            </a:solidFill>
            <a:ln>
              <a:noFill/>
            </a:ln>
          </c:spPr>
          <c:dPt>
            <c:idx val="0"/>
            <c:bubble3D val="0"/>
            <c:spPr>
              <a:solidFill>
                <a:srgbClr val="BFB7B0">
                  <a:alpha val="36000"/>
                </a:srgbClr>
              </a:solidFill>
              <a:ln w="18864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2D-41B6-8CE5-B1E755FA0675}"/>
              </c:ext>
            </c:extLst>
          </c:dPt>
          <c:dPt>
            <c:idx val="1"/>
            <c:bubble3D val="0"/>
            <c:spPr>
              <a:solidFill>
                <a:srgbClr val="FFCC00"/>
              </a:solidFill>
              <a:ln w="18864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2D-41B6-8CE5-B1E755FA067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2D-41B6-8CE5-B1E755FA0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0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BFB7B0"/>
            </a:solidFill>
            <a:ln>
              <a:noFill/>
            </a:ln>
          </c:spPr>
          <c:dPt>
            <c:idx val="0"/>
            <c:bubble3D val="0"/>
            <c:spPr>
              <a:solidFill>
                <a:srgbClr val="BFB7B0">
                  <a:alpha val="36000"/>
                </a:srgbClr>
              </a:solidFill>
              <a:ln w="18864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6D-4FB1-867F-4914DB449B68}"/>
              </c:ext>
            </c:extLst>
          </c:dPt>
          <c:dPt>
            <c:idx val="1"/>
            <c:bubble3D val="0"/>
            <c:spPr>
              <a:solidFill>
                <a:srgbClr val="E40C77"/>
              </a:solidFill>
              <a:ln w="18864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6D-4FB1-867F-4914DB449B6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D-4FB1-867F-4914DB449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0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55C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A-4266-A560-087D45A9E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899072"/>
        <c:axId val="208909056"/>
      </c:barChart>
      <c:catAx>
        <c:axId val="20889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tr-TR"/>
          </a:p>
        </c:txPr>
        <c:crossAx val="208909056"/>
        <c:crosses val="autoZero"/>
        <c:auto val="1"/>
        <c:lblAlgn val="ctr"/>
        <c:lblOffset val="100"/>
        <c:noMultiLvlLbl val="0"/>
      </c:catAx>
      <c:valAx>
        <c:axId val="20890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88990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B-4B7D-859C-06CA102F6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351616"/>
        <c:axId val="208353152"/>
      </c:barChart>
      <c:catAx>
        <c:axId val="20835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tr-TR"/>
          </a:p>
        </c:txPr>
        <c:crossAx val="208353152"/>
        <c:crosses val="autoZero"/>
        <c:auto val="1"/>
        <c:lblAlgn val="ctr"/>
        <c:lblOffset val="100"/>
        <c:noMultiLvlLbl val="0"/>
      </c:catAx>
      <c:valAx>
        <c:axId val="20835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83516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40C7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2-45BC-918D-FCC42CD59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401920"/>
        <c:axId val="208403456"/>
      </c:barChart>
      <c:catAx>
        <c:axId val="20840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tr-TR"/>
          </a:p>
        </c:txPr>
        <c:crossAx val="208403456"/>
        <c:crosses val="autoZero"/>
        <c:auto val="1"/>
        <c:lblAlgn val="ctr"/>
        <c:lblOffset val="100"/>
        <c:noMultiLvlLbl val="0"/>
      </c:catAx>
      <c:valAx>
        <c:axId val="20840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84019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3E579-6B2C-4EDA-988B-01F8192CD76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C88D5-F8D2-47A8-A5ED-A21B43559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78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03334-9267-44AE-8F34-7F8660D0EC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93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D6B-C92E-4C7E-BE32-373C7D62B10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007-FA67-4F89-A7AA-468AFEAD4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86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D6B-C92E-4C7E-BE32-373C7D62B10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007-FA67-4F89-A7AA-468AFEAD4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39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D6B-C92E-4C7E-BE32-373C7D62B10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007-FA67-4F89-A7AA-468AFEAD4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99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 altLang="zh-CN" dirty="0"/>
              <a:t>Templatesppt.com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1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7939" y="0"/>
            <a:ext cx="2276061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 altLang="zh-CN" dirty="0"/>
              <a:t>Templatesppt.com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7939" y="0"/>
            <a:ext cx="2276061" cy="261399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67939" y="2623930"/>
            <a:ext cx="2276061" cy="251957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 altLang="zh-CN" dirty="0"/>
              <a:t>Templatesppt.com</a:t>
            </a:r>
            <a:endParaRPr lang="id-ID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3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749287"/>
            <a:ext cx="9144000" cy="2726804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 altLang="zh-CN" dirty="0"/>
              <a:t>Templatesppt.com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9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024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412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361662"/>
            <a:ext cx="9144000" cy="3781839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 altLang="zh-CN" dirty="0"/>
              <a:t>Templatesppt.com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624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D6B-C92E-4C7E-BE32-373C7D62B10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007-FA67-4F89-A7AA-468AFEAD4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444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0536"/>
            <a:ext cx="9144000" cy="514349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 altLang="zh-CN" dirty="0"/>
              <a:t>Templatesppt.com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825022" y="1679713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927149" y="1679713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029275" y="1679713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9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917797" y="1922619"/>
            <a:ext cx="1350000" cy="135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5463336" y="1160674"/>
            <a:ext cx="837000" cy="837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763688" y="1581924"/>
            <a:ext cx="2302680" cy="78977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209150" y="2354071"/>
            <a:ext cx="1773074" cy="17608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198225" y="2748345"/>
            <a:ext cx="2812671" cy="53487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2915029" y="2905742"/>
            <a:ext cx="1175277" cy="60325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628865" y="1734826"/>
            <a:ext cx="517363" cy="4360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3944330" y="3071809"/>
            <a:ext cx="334312" cy="62508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868501" y="3063073"/>
            <a:ext cx="332645" cy="4674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5041628" y="1833008"/>
            <a:ext cx="517270" cy="39855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5119226" y="1605601"/>
            <a:ext cx="3084871" cy="77403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5161779" y="2560127"/>
            <a:ext cx="1638662" cy="933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119226" y="2819193"/>
            <a:ext cx="2099069" cy="82798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016522" y="897825"/>
            <a:ext cx="837000" cy="837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7218295" y="3357966"/>
            <a:ext cx="837000" cy="837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400467" y="3647177"/>
            <a:ext cx="837000" cy="837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442225" y="2882328"/>
            <a:ext cx="756000" cy="756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1556897" y="1976811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3013331" y="1219459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8055295" y="1142076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6758649" y="2222627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5061648" y="3357966"/>
            <a:ext cx="756000" cy="756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2326152" y="3328895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 altLang="zh-CN" dirty="0"/>
              <a:t>Templatesppt.com</a:t>
            </a:r>
            <a:endParaRPr lang="id-ID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61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5463336" y="1160674"/>
            <a:ext cx="837000" cy="837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763688" y="1581924"/>
            <a:ext cx="2302680" cy="78977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209150" y="2354071"/>
            <a:ext cx="1773074" cy="17608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198225" y="2748345"/>
            <a:ext cx="2812671" cy="53487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2915029" y="2905742"/>
            <a:ext cx="1175277" cy="60325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628865" y="1734826"/>
            <a:ext cx="517363" cy="4360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3944330" y="3071809"/>
            <a:ext cx="334312" cy="62508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868501" y="3063073"/>
            <a:ext cx="332645" cy="4674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5041628" y="1833008"/>
            <a:ext cx="517270" cy="39855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5119226" y="1605601"/>
            <a:ext cx="3084871" cy="77403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5161779" y="2560127"/>
            <a:ext cx="1638662" cy="933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119226" y="2819193"/>
            <a:ext cx="2099069" cy="82798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016522" y="897825"/>
            <a:ext cx="837000" cy="837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7218295" y="3357966"/>
            <a:ext cx="837000" cy="837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400467" y="3647177"/>
            <a:ext cx="837000" cy="837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442225" y="2882328"/>
            <a:ext cx="756000" cy="756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1556897" y="1976811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3013331" y="1219459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8055295" y="1142076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6758649" y="2222627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5061648" y="3357966"/>
            <a:ext cx="756000" cy="756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2326152" y="3328895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98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 userDrawn="1"/>
        </p:nvCxnSpPr>
        <p:spPr>
          <a:xfrm flipV="1">
            <a:off x="1146592" y="2857202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146592" y="1965185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 flipV="1">
            <a:off x="2622864" y="2857202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2615861" y="1965185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2075203" y="3158659"/>
            <a:ext cx="0" cy="24998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067339" y="1555837"/>
            <a:ext cx="0" cy="24998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2890667" y="1448447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479783" y="1487892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516254" y="2857202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 noChangeAspect="1"/>
          </p:cNvSpPr>
          <p:nvPr>
            <p:ph type="pic" sz="quarter" idx="23"/>
          </p:nvPr>
        </p:nvSpPr>
        <p:spPr>
          <a:xfrm>
            <a:off x="1737703" y="3387751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 noChangeAspect="1"/>
          </p:cNvSpPr>
          <p:nvPr>
            <p:ph type="pic" sz="quarter" idx="24"/>
          </p:nvPr>
        </p:nvSpPr>
        <p:spPr>
          <a:xfrm>
            <a:off x="2879640" y="2871640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494783" y="1398693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3"/>
          <p:cNvSpPr>
            <a:spLocks noGrp="1" noChangeAspect="1"/>
          </p:cNvSpPr>
          <p:nvPr>
            <p:ph type="pic" sz="quarter" idx="25"/>
          </p:nvPr>
        </p:nvSpPr>
        <p:spPr>
          <a:xfrm>
            <a:off x="3745888" y="902091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47" name="Straight Connector 46"/>
          <p:cNvCxnSpPr/>
          <p:nvPr userDrawn="1"/>
        </p:nvCxnSpPr>
        <p:spPr>
          <a:xfrm flipH="1" flipV="1">
            <a:off x="3529984" y="1973346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/>
          <p:cNvSpPr>
            <a:spLocks noGrp="1" noChangeAspect="1"/>
          </p:cNvSpPr>
          <p:nvPr>
            <p:ph type="pic" sz="quarter" idx="26"/>
          </p:nvPr>
        </p:nvSpPr>
        <p:spPr>
          <a:xfrm>
            <a:off x="3786760" y="1987784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1737703" y="918318"/>
            <a:ext cx="675000" cy="675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360447" y="1808660"/>
            <a:ext cx="1350000" cy="135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747053" y="1808818"/>
            <a:ext cx="1615109" cy="12822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531125" y="1808818"/>
            <a:ext cx="1615109" cy="12822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305261" y="1808818"/>
            <a:ext cx="1615109" cy="12822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29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0495" y="365611"/>
            <a:ext cx="2038799" cy="2210861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449294" y="365611"/>
            <a:ext cx="2132376" cy="2210861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07836" y="365611"/>
            <a:ext cx="2012633" cy="2210861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646635" y="365611"/>
            <a:ext cx="2085657" cy="2210861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10495" y="2573863"/>
            <a:ext cx="2038799" cy="2210861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49294" y="2573863"/>
            <a:ext cx="2132376" cy="2210861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7836" y="2573863"/>
            <a:ext cx="2012633" cy="2210861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646635" y="2573863"/>
            <a:ext cx="2085657" cy="2210861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19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0495" y="365611"/>
            <a:ext cx="2038799" cy="2210861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449294" y="365611"/>
            <a:ext cx="2132376" cy="2210861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07836" y="365611"/>
            <a:ext cx="2012633" cy="2210861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646635" y="365611"/>
            <a:ext cx="2085657" cy="2210861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10495" y="2573863"/>
            <a:ext cx="2038799" cy="2210861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646635" y="2573863"/>
            <a:ext cx="2085657" cy="2210861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24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TextBox 8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6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53494"/>
            <a:ext cx="8517834" cy="42189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 altLang="zh-CN" dirty="0"/>
              <a:t>Templatesppt.com</a:t>
            </a:r>
            <a:endParaRPr lang="id-ID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51624" y="1570279"/>
            <a:ext cx="1903341" cy="99401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613994" y="1570279"/>
            <a:ext cx="1903341" cy="99401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676363" y="1570279"/>
            <a:ext cx="1903341" cy="99401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738733" y="1570279"/>
            <a:ext cx="1903341" cy="99401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53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D6B-C92E-4C7E-BE32-373C7D62B10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007-FA67-4F89-A7AA-468AFEAD4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659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139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139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139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0"/>
            <a:ext cx="2271092" cy="26139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TextBox 8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1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516910" y="1630017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619037" y="1630017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5721163" y="1630017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4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918140" y="1858617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2836352" y="1858617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688841" y="1858617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4754565" y="1858617"/>
            <a:ext cx="1620000" cy="162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98166" y="1410388"/>
            <a:ext cx="3945835" cy="2246244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4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18252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extBox 5"/>
          <p:cNvSpPr txBox="1"/>
          <p:nvPr userDrawn="1"/>
        </p:nvSpPr>
        <p:spPr>
          <a:xfrm>
            <a:off x="8585181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108457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513943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83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1253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8634877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158153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63639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7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1253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8634877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158153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63639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061253" y="0"/>
            <a:ext cx="3061253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82747" y="0"/>
            <a:ext cx="3061253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04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8896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8605061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128337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33823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8232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061253" cy="4681331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90462" y="2514600"/>
            <a:ext cx="5953538" cy="21667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190462" y="1"/>
            <a:ext cx="3011556" cy="237145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31228" y="9940"/>
            <a:ext cx="2812772" cy="236151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762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D6B-C92E-4C7E-BE32-373C7D62B10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007-FA67-4F89-A7AA-468AFEAD4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717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11347" y="0"/>
            <a:ext cx="2832653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TextBox 3"/>
          <p:cNvSpPr txBox="1"/>
          <p:nvPr userDrawn="1"/>
        </p:nvSpPr>
        <p:spPr>
          <a:xfrm>
            <a:off x="802832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49B9A1CC-CF23-404A-A754-6B4803B2A082}" type="slidenum">
              <a:rPr lang="id-ID" sz="1100">
                <a:solidFill>
                  <a:srgbClr val="7F7F7F"/>
                </a:solidFill>
              </a:rPr>
              <a:pPr algn="ctr"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1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66322" y="0"/>
            <a:ext cx="5277678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2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16427" y="0"/>
            <a:ext cx="6927574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5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200398" y="0"/>
            <a:ext cx="5943602" cy="3578087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200399" y="3686912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716116" y="3686911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231833" y="3686911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747550" y="3696597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3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578087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55673" y="3686912"/>
            <a:ext cx="1436204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716116" y="3686911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231833" y="3686911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747550" y="3696597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525657" y="3686911"/>
            <a:ext cx="1505777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0" y="3686910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64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578087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716116" y="3686911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747550" y="3696597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525657" y="3686911"/>
            <a:ext cx="1505777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99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251713" y="1480930"/>
            <a:ext cx="2892287" cy="366257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480930"/>
            <a:ext cx="2951922" cy="366257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081131" y="1480930"/>
            <a:ext cx="3041374" cy="366257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3351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11347" y="0"/>
            <a:ext cx="2832653" cy="2544418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11347" y="2544418"/>
            <a:ext cx="2832653" cy="2599082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78695" y="0"/>
            <a:ext cx="2832653" cy="2544418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78695" y="2544418"/>
            <a:ext cx="2832653" cy="2599082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TextBox 9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4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97766" y="0"/>
            <a:ext cx="1838739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8595122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11839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23884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51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0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D6B-C92E-4C7E-BE32-373C7D62B10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007-FA67-4F89-A7AA-468AFEAD462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820278" y="47356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9047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0384" y="0"/>
            <a:ext cx="2828186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932042" y="516329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447759" y="516328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963476" y="516328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479193" y="526014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624936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148212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553698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9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97766" y="0"/>
            <a:ext cx="1838739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8605061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128337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33823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9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3542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786205" y="-323205"/>
            <a:ext cx="4284779" cy="3414275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03352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10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965713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56081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66531" y="944218"/>
            <a:ext cx="8123561" cy="2479813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86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067339"/>
            <a:ext cx="2277768" cy="138143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2067339"/>
            <a:ext cx="2243915" cy="138143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2067339"/>
            <a:ext cx="2325446" cy="138143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2067339"/>
            <a:ext cx="2271092" cy="138143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85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872909" y="3935896"/>
            <a:ext cx="2277768" cy="120760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58000" y="2664537"/>
            <a:ext cx="2286001" cy="127135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865453" y="1381539"/>
            <a:ext cx="2271092" cy="12730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0"/>
            <a:ext cx="2271092" cy="13716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4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D6B-C92E-4C7E-BE32-373C7D62B10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007-FA67-4F89-A7AA-468AFEAD4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349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872908" y="3935896"/>
            <a:ext cx="2291900" cy="120760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58000" y="2664537"/>
            <a:ext cx="2292677" cy="127135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865454" y="1381539"/>
            <a:ext cx="2285223" cy="12730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0"/>
            <a:ext cx="2271092" cy="13716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573555" y="3945835"/>
            <a:ext cx="2299353" cy="120760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578526" y="2674476"/>
            <a:ext cx="2276060" cy="127135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566099" y="1391478"/>
            <a:ext cx="2306809" cy="128299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573555" y="0"/>
            <a:ext cx="2299353" cy="13815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295787" y="3945835"/>
            <a:ext cx="2277768" cy="120760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288331" y="2674476"/>
            <a:ext cx="2288487" cy="127135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288332" y="1391478"/>
            <a:ext cx="2271092" cy="12730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2295787" y="9939"/>
            <a:ext cx="2271092" cy="13716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74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65922" y="2144782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03966" y="2144782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42010" y="2144782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 altLang="zh-CN" dirty="0"/>
              <a:t>Templatesppt.com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4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2905" y="1510592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2904" y="3066066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384779" y="1510592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84778" y="3066066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 altLang="zh-CN" dirty="0"/>
              <a:t>Templatesppt.com</a:t>
            </a:r>
            <a:endParaRPr lang="id-ID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6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036411" y="1510592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036410" y="3066066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91271" y="1510592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1270" y="3066066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082154" y="1878497"/>
            <a:ext cx="1890000" cy="189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549463" y="1878497"/>
            <a:ext cx="1890000" cy="189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016772" y="1878497"/>
            <a:ext cx="1890000" cy="1890000"/>
          </a:xfrm>
          <a:prstGeom prst="ellipse">
            <a:avLst/>
          </a:prstGeom>
        </p:spPr>
        <p:txBody>
          <a:bodyPr lIns="137160" tIns="68580" rIns="137160" bIns="6858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 altLang="zh-CN" dirty="0"/>
              <a:t>Templatesppt.com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6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632347"/>
            <a:ext cx="3200400" cy="3142438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304762" y="1632347"/>
            <a:ext cx="1883465" cy="1222514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282649" y="1632347"/>
            <a:ext cx="1883465" cy="1222514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60535" y="1632346"/>
            <a:ext cx="1883465" cy="1222514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 altLang="zh-CN" dirty="0"/>
              <a:t>Templatesppt.com</a:t>
            </a:r>
            <a:endParaRPr lang="id-ID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634876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158152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563638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2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rmAutofit/>
          </a:bodyPr>
          <a:lstStyle>
            <a:lvl1pPr algn="l"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 altLang="zh-CN" dirty="0"/>
              <a:t>Templatesppt.com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52841" y="746402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" y="2144782"/>
            <a:ext cx="9143999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92283" y="4784724"/>
            <a:ext cx="487017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fld id="{49B9A1CC-CF23-404A-A754-6B4803B2A082}" type="slidenum">
              <a:rPr lang="id-ID" sz="1100">
                <a:solidFill>
                  <a:srgbClr val="7F7F7F"/>
                </a:solidFill>
              </a:rPr>
              <a:pPr/>
              <a:t>‹#›</a:t>
            </a:fld>
            <a:endParaRPr lang="id-ID" sz="110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15559" y="4794663"/>
            <a:ext cx="43986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id-ID" sz="1100" b="1">
                <a:solidFill>
                  <a:srgbClr val="7F7F7F"/>
                </a:solidFill>
              </a:rPr>
              <a:t>SLIDE  </a:t>
            </a:r>
            <a:endParaRPr lang="id-ID" sz="1100" b="1" dirty="0">
              <a:solidFill>
                <a:srgbClr val="7F7F7F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D6B-C92E-4C7E-BE32-373C7D62B10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007-FA67-4F89-A7AA-468AFEAD4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37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D6B-C92E-4C7E-BE32-373C7D62B10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007-FA67-4F89-A7AA-468AFEAD4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87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6D6B-C92E-4C7E-BE32-373C7D62B10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4007-FA67-4F89-A7AA-468AFEAD4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2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26D6B-C92E-4C7E-BE32-373C7D62B10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4007-FA67-4F89-A7AA-468AFEAD46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tr-TR" altLang="zh-CN" dirty="0"/>
              <a:t>Templatesppt.com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4C31-475E-4A2F-A9AA-BA95AC06B52C}" type="datetimeFigureOut">
              <a:rPr lang="id-ID" smtClean="0">
                <a:solidFill>
                  <a:srgbClr val="7F7F7F">
                    <a:tint val="75000"/>
                  </a:srgbClr>
                </a:solidFill>
              </a:rPr>
              <a:pPr/>
              <a:t>26/05/22</a:t>
            </a:fld>
            <a:endParaRPr lang="id-ID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5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直角三角形 44"/>
          <p:cNvSpPr/>
          <p:nvPr/>
        </p:nvSpPr>
        <p:spPr>
          <a:xfrm flipV="1">
            <a:off x="0" y="0"/>
            <a:ext cx="2571750" cy="2571750"/>
          </a:xfrm>
          <a:prstGeom prst="rtTriangle">
            <a:avLst/>
          </a:prstGeom>
          <a:solidFill>
            <a:srgbClr val="004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-356748"/>
            <a:ext cx="253219" cy="253219"/>
          </a:xfrm>
          <a:prstGeom prst="rect">
            <a:avLst/>
          </a:prstGeom>
          <a:solidFill>
            <a:srgbClr val="005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031" y="-356748"/>
            <a:ext cx="253219" cy="253219"/>
          </a:xfrm>
          <a:prstGeom prst="rect">
            <a:avLst/>
          </a:prstGeom>
          <a:solidFill>
            <a:srgbClr val="E40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6476" y="-356748"/>
            <a:ext cx="253219" cy="25321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37953" y="-356748"/>
            <a:ext cx="253219" cy="2532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848577" y="0"/>
            <a:ext cx="7295423" cy="5143500"/>
          </a:xfrm>
          <a:custGeom>
            <a:avLst/>
            <a:gdLst>
              <a:gd name="connsiteX0" fmla="*/ 7258027 w 9727230"/>
              <a:gd name="connsiteY0" fmla="*/ 0 h 6858000"/>
              <a:gd name="connsiteX1" fmla="*/ 9727230 w 9727230"/>
              <a:gd name="connsiteY1" fmla="*/ 0 h 6858000"/>
              <a:gd name="connsiteX2" fmla="*/ 9727230 w 9727230"/>
              <a:gd name="connsiteY2" fmla="*/ 4431331 h 6858000"/>
              <a:gd name="connsiteX3" fmla="*/ 7159013 w 9727230"/>
              <a:gd name="connsiteY3" fmla="*/ 6858000 h 6858000"/>
              <a:gd name="connsiteX4" fmla="*/ 0 w 972723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7230" h="6858000">
                <a:moveTo>
                  <a:pt x="7258027" y="0"/>
                </a:moveTo>
                <a:lnTo>
                  <a:pt x="9727230" y="0"/>
                </a:lnTo>
                <a:lnTo>
                  <a:pt x="9727230" y="4431331"/>
                </a:lnTo>
                <a:lnTo>
                  <a:pt x="715901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10800000" algn="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8779383" y="300038"/>
            <a:ext cx="729234" cy="628650"/>
          </a:xfrm>
          <a:prstGeom prst="triangle">
            <a:avLst/>
          </a:prstGeom>
          <a:solidFill>
            <a:srgbClr val="07A8D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474138" y="4257675"/>
            <a:ext cx="850773" cy="733425"/>
          </a:xfrm>
          <a:prstGeom prst="triangle">
            <a:avLst/>
          </a:prstGeom>
          <a:solidFill>
            <a:srgbClr val="E40C77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297770" y="4114800"/>
            <a:ext cx="729234" cy="628650"/>
          </a:xfrm>
          <a:prstGeom prst="triangle">
            <a:avLst/>
          </a:prstGeom>
          <a:solidFill>
            <a:srgbClr val="07A8D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等腰三角形 34"/>
          <p:cNvSpPr/>
          <p:nvPr/>
        </p:nvSpPr>
        <p:spPr>
          <a:xfrm>
            <a:off x="192652" y="4186238"/>
            <a:ext cx="729234" cy="62865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等腰三角形 35"/>
          <p:cNvSpPr/>
          <p:nvPr/>
        </p:nvSpPr>
        <p:spPr>
          <a:xfrm>
            <a:off x="8597075" y="206853"/>
            <a:ext cx="729234" cy="62865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-127490" y="446169"/>
            <a:ext cx="828785" cy="828785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82431" y="303293"/>
            <a:ext cx="596701" cy="596702"/>
          </a:xfrm>
          <a:prstGeom prst="line">
            <a:avLst/>
          </a:prstGeom>
          <a:ln w="12700" cap="rnd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等腰三角形 27"/>
          <p:cNvSpPr/>
          <p:nvPr/>
        </p:nvSpPr>
        <p:spPr>
          <a:xfrm flipH="1">
            <a:off x="450425" y="303294"/>
            <a:ext cx="193001" cy="166381"/>
          </a:xfrm>
          <a:prstGeom prst="triangle">
            <a:avLst/>
          </a:prstGeom>
          <a:solidFill>
            <a:srgbClr val="07A8D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6359885" y="4730850"/>
            <a:ext cx="683483" cy="683482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724504" y="4300538"/>
            <a:ext cx="884135" cy="884138"/>
          </a:xfrm>
          <a:prstGeom prst="line">
            <a:avLst/>
          </a:prstGeom>
          <a:ln w="12700" cap="rnd">
            <a:solidFill>
              <a:srgbClr val="E40C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7166572" y="4572001"/>
            <a:ext cx="158849" cy="158849"/>
          </a:xfrm>
          <a:prstGeom prst="ellipse">
            <a:avLst/>
          </a:prstGeom>
          <a:solidFill>
            <a:srgbClr val="E40C7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8893414" y="1686036"/>
            <a:ext cx="301586" cy="301586"/>
          </a:xfrm>
          <a:prstGeom prst="line">
            <a:avLst/>
          </a:prstGeom>
          <a:ln w="50800" cap="rnd">
            <a:solidFill>
              <a:srgbClr val="07A8D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8461658" y="1571680"/>
            <a:ext cx="1000067" cy="1000070"/>
          </a:xfrm>
          <a:prstGeom prst="line">
            <a:avLst/>
          </a:prstGeom>
          <a:ln w="12700" cap="rnd">
            <a:solidFill>
              <a:srgbClr val="E40C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8737667" y="1884763"/>
            <a:ext cx="158849" cy="158849"/>
          </a:xfrm>
          <a:prstGeom prst="ellipse">
            <a:avLst/>
          </a:prstGeom>
          <a:solidFill>
            <a:srgbClr val="E40C7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50" name="组合 149"/>
          <p:cNvGrpSpPr/>
          <p:nvPr/>
        </p:nvGrpSpPr>
        <p:grpSpPr>
          <a:xfrm>
            <a:off x="2557463" y="714375"/>
            <a:ext cx="4029075" cy="3714750"/>
            <a:chOff x="3409950" y="952500"/>
            <a:chExt cx="5372100" cy="4953000"/>
          </a:xfrm>
        </p:grpSpPr>
        <p:grpSp>
          <p:nvGrpSpPr>
            <p:cNvPr id="18" name="组合 17"/>
            <p:cNvGrpSpPr/>
            <p:nvPr/>
          </p:nvGrpSpPr>
          <p:grpSpPr>
            <a:xfrm>
              <a:off x="3409950" y="952500"/>
              <a:ext cx="5372100" cy="4953000"/>
              <a:chOff x="3409950" y="952500"/>
              <a:chExt cx="5372100" cy="4953000"/>
            </a:xfr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9" name="组合 8"/>
              <p:cNvGrpSpPr/>
              <p:nvPr/>
            </p:nvGrpSpPr>
            <p:grpSpPr>
              <a:xfrm>
                <a:off x="3409950" y="952500"/>
                <a:ext cx="5372100" cy="4953000"/>
                <a:chOff x="3409950" y="952500"/>
                <a:chExt cx="5372100" cy="4953000"/>
              </a:xfrm>
            </p:grpSpPr>
            <p:sp>
              <p:nvSpPr>
                <p:cNvPr id="11" name="任意多边形 10"/>
                <p:cNvSpPr/>
                <p:nvPr/>
              </p:nvSpPr>
              <p:spPr>
                <a:xfrm>
                  <a:off x="3409950" y="952500"/>
                  <a:ext cx="5372100" cy="4953000"/>
                </a:xfrm>
                <a:custGeom>
                  <a:avLst/>
                  <a:gdLst>
                    <a:gd name="connsiteX0" fmla="*/ 5372100 w 5372100"/>
                    <a:gd name="connsiteY0" fmla="*/ 3933408 h 4953000"/>
                    <a:gd name="connsiteX1" fmla="*/ 5372100 w 5372100"/>
                    <a:gd name="connsiteY1" fmla="*/ 4953000 h 4953000"/>
                    <a:gd name="connsiteX2" fmla="*/ 4311367 w 5372100"/>
                    <a:gd name="connsiteY2" fmla="*/ 4953000 h 4953000"/>
                    <a:gd name="connsiteX3" fmla="*/ 0 w 5372100"/>
                    <a:gd name="connsiteY3" fmla="*/ 0 h 4953000"/>
                    <a:gd name="connsiteX4" fmla="*/ 4368965 w 5372100"/>
                    <a:gd name="connsiteY4" fmla="*/ 0 h 4953000"/>
                    <a:gd name="connsiteX5" fmla="*/ 0 w 5372100"/>
                    <a:gd name="connsiteY5" fmla="*/ 4199515 h 495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72100" h="4953000">
                      <a:moveTo>
                        <a:pt x="5372100" y="3933408"/>
                      </a:moveTo>
                      <a:lnTo>
                        <a:pt x="5372100" y="4953000"/>
                      </a:lnTo>
                      <a:lnTo>
                        <a:pt x="4311367" y="4953000"/>
                      </a:lnTo>
                      <a:close/>
                      <a:moveTo>
                        <a:pt x="0" y="0"/>
                      </a:moveTo>
                      <a:lnTo>
                        <a:pt x="4368965" y="0"/>
                      </a:lnTo>
                      <a:lnTo>
                        <a:pt x="0" y="4199515"/>
                      </a:lnTo>
                      <a:close/>
                    </a:path>
                  </a:pathLst>
                </a:custGeom>
                <a:solidFill>
                  <a:srgbClr val="0055C2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3409950" y="952500"/>
                  <a:ext cx="5372100" cy="4953000"/>
                </a:xfrm>
                <a:custGeom>
                  <a:avLst/>
                  <a:gdLst>
                    <a:gd name="connsiteX0" fmla="*/ 4368965 w 5372100"/>
                    <a:gd name="connsiteY0" fmla="*/ 0 h 4953000"/>
                    <a:gd name="connsiteX1" fmla="*/ 5372100 w 5372100"/>
                    <a:gd name="connsiteY1" fmla="*/ 0 h 4953000"/>
                    <a:gd name="connsiteX2" fmla="*/ 5372100 w 5372100"/>
                    <a:gd name="connsiteY2" fmla="*/ 3933408 h 4953000"/>
                    <a:gd name="connsiteX3" fmla="*/ 4311367 w 5372100"/>
                    <a:gd name="connsiteY3" fmla="*/ 4953000 h 4953000"/>
                    <a:gd name="connsiteX4" fmla="*/ 0 w 5372100"/>
                    <a:gd name="connsiteY4" fmla="*/ 4953000 h 4953000"/>
                    <a:gd name="connsiteX5" fmla="*/ 0 w 5372100"/>
                    <a:gd name="connsiteY5" fmla="*/ 4199515 h 495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72100" h="4953000">
                      <a:moveTo>
                        <a:pt x="4368965" y="0"/>
                      </a:moveTo>
                      <a:lnTo>
                        <a:pt x="5372100" y="0"/>
                      </a:lnTo>
                      <a:lnTo>
                        <a:pt x="5372100" y="3933408"/>
                      </a:lnTo>
                      <a:lnTo>
                        <a:pt x="4311367" y="4953000"/>
                      </a:lnTo>
                      <a:lnTo>
                        <a:pt x="0" y="4953000"/>
                      </a:lnTo>
                      <a:lnTo>
                        <a:pt x="0" y="4199515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3409950" y="952500"/>
                <a:ext cx="5372100" cy="4953000"/>
              </a:xfrm>
              <a:prstGeom prst="rect">
                <a:avLst/>
              </a:prstGeom>
              <a:noFill/>
              <a:ln w="28575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sp>
          <p:nvSpPr>
            <p:cNvPr id="46" name="直角三角形 45"/>
            <p:cNvSpPr/>
            <p:nvPr/>
          </p:nvSpPr>
          <p:spPr>
            <a:xfrm flipV="1">
              <a:off x="3429000" y="1006270"/>
              <a:ext cx="945180" cy="945180"/>
            </a:xfrm>
            <a:prstGeom prst="rtTriangle">
              <a:avLst/>
            </a:prstGeom>
            <a:solidFill>
              <a:srgbClr val="004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857500" y="1020442"/>
            <a:ext cx="3429000" cy="3237233"/>
            <a:chOff x="3810000" y="1320110"/>
            <a:chExt cx="4572000" cy="4316311"/>
          </a:xfrm>
        </p:grpSpPr>
        <p:sp>
          <p:nvSpPr>
            <p:cNvPr id="84" name="矩形 83"/>
            <p:cNvSpPr/>
            <p:nvPr/>
          </p:nvSpPr>
          <p:spPr>
            <a:xfrm>
              <a:off x="3864772" y="1399648"/>
              <a:ext cx="4462456" cy="4157234"/>
            </a:xfrm>
            <a:prstGeom prst="rect">
              <a:avLst/>
            </a:prstGeom>
            <a:solidFill>
              <a:srgbClr val="005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3810000" y="1320110"/>
              <a:ext cx="4572000" cy="4316311"/>
              <a:chOff x="3810000" y="1320110"/>
              <a:chExt cx="4572000" cy="431631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6" name="组合 55"/>
              <p:cNvGrpSpPr/>
              <p:nvPr/>
            </p:nvGrpSpPr>
            <p:grpSpPr>
              <a:xfrm>
                <a:off x="3810000" y="5526878"/>
                <a:ext cx="4572000" cy="109543"/>
                <a:chOff x="3679247" y="1243009"/>
                <a:chExt cx="4157621" cy="82871"/>
              </a:xfrm>
            </p:grpSpPr>
            <p:grpSp>
              <p:nvGrpSpPr>
                <p:cNvPr id="57" name="组合 56"/>
                <p:cNvGrpSpPr/>
                <p:nvPr/>
              </p:nvGrpSpPr>
              <p:grpSpPr>
                <a:xfrm>
                  <a:off x="3679247" y="1243013"/>
                  <a:ext cx="2078811" cy="82867"/>
                  <a:chOff x="3679247" y="1243013"/>
                  <a:chExt cx="2078811" cy="82867"/>
                </a:xfrm>
              </p:grpSpPr>
              <p:sp>
                <p:nvSpPr>
                  <p:cNvPr id="62" name="矩形 61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5063125" y="1243013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58" name="组合 57"/>
                <p:cNvGrpSpPr/>
                <p:nvPr/>
              </p:nvGrpSpPr>
              <p:grpSpPr>
                <a:xfrm>
                  <a:off x="5758058" y="1243009"/>
                  <a:ext cx="2078810" cy="82871"/>
                  <a:chOff x="3679247" y="1243009"/>
                  <a:chExt cx="2078810" cy="82871"/>
                </a:xfrm>
              </p:grpSpPr>
              <p:sp>
                <p:nvSpPr>
                  <p:cNvPr id="59" name="矩形 58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1" name="矩形 60"/>
                  <p:cNvSpPr/>
                  <p:nvPr/>
                </p:nvSpPr>
                <p:spPr>
                  <a:xfrm>
                    <a:off x="5063124" y="1243009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65" name="组合 64"/>
              <p:cNvGrpSpPr/>
              <p:nvPr/>
            </p:nvGrpSpPr>
            <p:grpSpPr>
              <a:xfrm rot="16200000">
                <a:off x="1761172" y="3475644"/>
                <a:ext cx="4212000" cy="109543"/>
                <a:chOff x="3679247" y="1243009"/>
                <a:chExt cx="4157621" cy="82871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3679247" y="1243013"/>
                  <a:ext cx="2078811" cy="82867"/>
                  <a:chOff x="3679247" y="1243013"/>
                  <a:chExt cx="2078811" cy="82867"/>
                </a:xfrm>
              </p:grpSpPr>
              <p:sp>
                <p:nvSpPr>
                  <p:cNvPr id="71" name="矩形 70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3" name="矩形 72"/>
                  <p:cNvSpPr/>
                  <p:nvPr/>
                </p:nvSpPr>
                <p:spPr>
                  <a:xfrm>
                    <a:off x="5063125" y="1243013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67" name="组合 66"/>
                <p:cNvGrpSpPr/>
                <p:nvPr/>
              </p:nvGrpSpPr>
              <p:grpSpPr>
                <a:xfrm>
                  <a:off x="5758058" y="1243009"/>
                  <a:ext cx="2078810" cy="82871"/>
                  <a:chOff x="3679247" y="1243009"/>
                  <a:chExt cx="2078810" cy="82871"/>
                </a:xfrm>
              </p:grpSpPr>
              <p:sp>
                <p:nvSpPr>
                  <p:cNvPr id="68" name="矩形 67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9" name="矩形 68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0" name="矩形 69"/>
                  <p:cNvSpPr/>
                  <p:nvPr/>
                </p:nvSpPr>
                <p:spPr>
                  <a:xfrm>
                    <a:off x="5063124" y="1243009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55" name="组合 54"/>
              <p:cNvGrpSpPr/>
              <p:nvPr/>
            </p:nvGrpSpPr>
            <p:grpSpPr>
              <a:xfrm>
                <a:off x="3810000" y="1320110"/>
                <a:ext cx="4572000" cy="109543"/>
                <a:chOff x="3679247" y="1243009"/>
                <a:chExt cx="4157621" cy="82871"/>
              </a:xfrm>
            </p:grpSpPr>
            <p:grpSp>
              <p:nvGrpSpPr>
                <p:cNvPr id="50" name="组合 49"/>
                <p:cNvGrpSpPr/>
                <p:nvPr/>
              </p:nvGrpSpPr>
              <p:grpSpPr>
                <a:xfrm>
                  <a:off x="3679247" y="1243013"/>
                  <a:ext cx="2078811" cy="82867"/>
                  <a:chOff x="3679247" y="1243013"/>
                  <a:chExt cx="2078811" cy="82867"/>
                </a:xfrm>
              </p:grpSpPr>
              <p:sp>
                <p:nvSpPr>
                  <p:cNvPr id="47" name="矩形 46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9" name="矩形 48"/>
                  <p:cNvSpPr/>
                  <p:nvPr/>
                </p:nvSpPr>
                <p:spPr>
                  <a:xfrm>
                    <a:off x="5063125" y="1243013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51" name="组合 50"/>
                <p:cNvGrpSpPr/>
                <p:nvPr/>
              </p:nvGrpSpPr>
              <p:grpSpPr>
                <a:xfrm>
                  <a:off x="5758058" y="1243009"/>
                  <a:ext cx="2078810" cy="82871"/>
                  <a:chOff x="3679247" y="1243009"/>
                  <a:chExt cx="2078810" cy="82871"/>
                </a:xfrm>
              </p:grpSpPr>
              <p:sp>
                <p:nvSpPr>
                  <p:cNvPr id="52" name="矩形 51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3" name="矩形 52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5063124" y="1243009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74" name="组合 73"/>
              <p:cNvGrpSpPr/>
              <p:nvPr/>
            </p:nvGrpSpPr>
            <p:grpSpPr>
              <a:xfrm rot="16200000">
                <a:off x="6221228" y="3475645"/>
                <a:ext cx="4212000" cy="109543"/>
                <a:chOff x="3679247" y="1243009"/>
                <a:chExt cx="4157621" cy="82871"/>
              </a:xfrm>
            </p:grpSpPr>
            <p:grpSp>
              <p:nvGrpSpPr>
                <p:cNvPr id="75" name="组合 74"/>
                <p:cNvGrpSpPr/>
                <p:nvPr/>
              </p:nvGrpSpPr>
              <p:grpSpPr>
                <a:xfrm>
                  <a:off x="3679247" y="1243013"/>
                  <a:ext cx="2078811" cy="82867"/>
                  <a:chOff x="3679247" y="1243013"/>
                  <a:chExt cx="2078811" cy="82867"/>
                </a:xfrm>
              </p:grpSpPr>
              <p:sp>
                <p:nvSpPr>
                  <p:cNvPr id="80" name="矩形 79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>
                  <a:xfrm>
                    <a:off x="5063125" y="1243013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76" name="组合 75"/>
                <p:cNvGrpSpPr/>
                <p:nvPr/>
              </p:nvGrpSpPr>
              <p:grpSpPr>
                <a:xfrm>
                  <a:off x="5758058" y="1243009"/>
                  <a:ext cx="2078810" cy="82871"/>
                  <a:chOff x="3679247" y="1243009"/>
                  <a:chExt cx="2078810" cy="82871"/>
                </a:xfrm>
              </p:grpSpPr>
              <p:sp>
                <p:nvSpPr>
                  <p:cNvPr id="77" name="矩形 76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8" name="矩形 77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>
                  <a:xfrm>
                    <a:off x="5063124" y="1243009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</p:grpSp>
        </p:grpSp>
      </p:grpSp>
      <p:sp>
        <p:nvSpPr>
          <p:cNvPr id="86" name="文本框 85"/>
          <p:cNvSpPr txBox="1"/>
          <p:nvPr/>
        </p:nvSpPr>
        <p:spPr>
          <a:xfrm>
            <a:off x="2859305" y="3320551"/>
            <a:ext cx="308536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altLang="zh-CN" sz="2100" spc="300" dirty="0">
                <a:solidFill>
                  <a:schemeClr val="bg1"/>
                </a:solidFill>
                <a:latin typeface="+mj-lt"/>
              </a:rPr>
              <a:t>PRESENTATION</a:t>
            </a:r>
            <a:endParaRPr lang="zh-CN" altLang="en-US" sz="2100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016063" y="2123397"/>
            <a:ext cx="3100153" cy="1300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altLang="zh-CN" sz="4000" b="1" dirty="0">
                <a:solidFill>
                  <a:schemeClr val="bg1"/>
                </a:solidFill>
                <a:latin typeface="+mj-lt"/>
              </a:rPr>
              <a:t>COLORFUL</a:t>
            </a:r>
          </a:p>
          <a:p>
            <a:r>
              <a:rPr lang="tr-TR" altLang="zh-CN" sz="4000" b="1" dirty="0">
                <a:solidFill>
                  <a:schemeClr val="bg1"/>
                </a:solidFill>
                <a:latin typeface="+mj-lt"/>
              </a:rPr>
              <a:t>STUDIO</a:t>
            </a:r>
            <a:r>
              <a:rPr lang="en-US" altLang="zh-CN" sz="4000" b="1" dirty="0">
                <a:solidFill>
                  <a:schemeClr val="bg1"/>
                </a:solidFill>
                <a:latin typeface="+mj-lt"/>
              </a:rPr>
              <a:t> </a:t>
            </a:r>
            <a:endParaRPr lang="zh-CN" altLang="en-US" sz="4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9" name="组合 148"/>
          <p:cNvGrpSpPr/>
          <p:nvPr/>
        </p:nvGrpSpPr>
        <p:grpSpPr>
          <a:xfrm>
            <a:off x="3030850" y="1532234"/>
            <a:ext cx="1163991" cy="639021"/>
            <a:chOff x="4041133" y="2042979"/>
            <a:chExt cx="1551988" cy="852028"/>
          </a:xfrm>
        </p:grpSpPr>
        <p:sp>
          <p:nvSpPr>
            <p:cNvPr id="88" name="文本框 87"/>
            <p:cNvSpPr txBox="1"/>
            <p:nvPr/>
          </p:nvSpPr>
          <p:spPr>
            <a:xfrm>
              <a:off x="4041133" y="2042979"/>
              <a:ext cx="155198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00" dirty="0">
                  <a:solidFill>
                    <a:prstClr val="white"/>
                  </a:solidFill>
                  <a:latin typeface="+mj-lt"/>
                  <a:ea typeface="华文细黑" panose="02010600040101010101" pitchFamily="2" charset="-122"/>
                </a:rPr>
                <a:t>20XX</a:t>
              </a:r>
              <a:endParaRPr lang="zh-CN" altLang="en-US" sz="3300" dirty="0">
                <a:solidFill>
                  <a:prstClr val="white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>
              <a:off x="4149098" y="2895007"/>
              <a:ext cx="534572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>
          <a:xfrm>
            <a:off x="3099726" y="3729653"/>
            <a:ext cx="469702" cy="57150"/>
            <a:chOff x="407988" y="3143250"/>
            <a:chExt cx="626269" cy="76200"/>
          </a:xfrm>
        </p:grpSpPr>
        <p:sp>
          <p:nvSpPr>
            <p:cNvPr id="94" name="椭圆 93"/>
            <p:cNvSpPr/>
            <p:nvPr/>
          </p:nvSpPr>
          <p:spPr>
            <a:xfrm>
              <a:off x="407988" y="314325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591344" y="3143250"/>
              <a:ext cx="76200" cy="762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774700" y="3143250"/>
              <a:ext cx="76200" cy="762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958057" y="3143250"/>
              <a:ext cx="76200" cy="762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</p:grpSp>
      <p:cxnSp>
        <p:nvCxnSpPr>
          <p:cNvPr id="102" name="直接连接符 101"/>
          <p:cNvCxnSpPr/>
          <p:nvPr/>
        </p:nvCxnSpPr>
        <p:spPr>
          <a:xfrm flipH="1">
            <a:off x="6287665" y="526036"/>
            <a:ext cx="313187" cy="313189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6235049" y="243372"/>
            <a:ext cx="510351" cy="510352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H="1">
            <a:off x="2602414" y="4370264"/>
            <a:ext cx="313187" cy="313189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H="1">
            <a:off x="2291684" y="4325178"/>
            <a:ext cx="510351" cy="510352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6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vortex dir="d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2" grpId="0" animBg="1"/>
      <p:bldP spid="19" grpId="0" animBg="1"/>
      <p:bldP spid="20" grpId="0" animBg="1"/>
      <p:bldP spid="21" grpId="0" animBg="1"/>
      <p:bldP spid="35" grpId="0" animBg="1"/>
      <p:bldP spid="36" grpId="0" animBg="1"/>
      <p:bldP spid="28" grpId="0" animBg="1"/>
      <p:bldP spid="34" grpId="0" animBg="1"/>
      <p:bldP spid="41" grpId="0" animBg="1"/>
      <p:bldP spid="86" grpId="0"/>
      <p:bldP spid="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35744" y="94604"/>
            <a:ext cx="3771900" cy="535531"/>
            <a:chOff x="314325" y="126139"/>
            <a:chExt cx="5029200" cy="714041"/>
          </a:xfrm>
        </p:grpSpPr>
        <p:sp>
          <p:nvSpPr>
            <p:cNvPr id="4" name="文本框 3"/>
            <p:cNvSpPr txBox="1"/>
            <p:nvPr/>
          </p:nvSpPr>
          <p:spPr>
            <a:xfrm>
              <a:off x="314325" y="126139"/>
              <a:ext cx="5029200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400" b="1" dirty="0">
                  <a:solidFill>
                    <a:srgbClr val="0055C2"/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90525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21F595A-71E7-468B-A344-B857871A4BB9}"/>
              </a:ext>
            </a:extLst>
          </p:cNvPr>
          <p:cNvGrpSpPr/>
          <p:nvPr/>
        </p:nvGrpSpPr>
        <p:grpSpPr>
          <a:xfrm>
            <a:off x="1095375" y="2594130"/>
            <a:ext cx="1471961" cy="1471961"/>
            <a:chOff x="1460500" y="3458840"/>
            <a:chExt cx="1962614" cy="1962614"/>
          </a:xfrm>
        </p:grpSpPr>
        <p:sp>
          <p:nvSpPr>
            <p:cNvPr id="28" name="타원 51">
              <a:extLst>
                <a:ext uri="{FF2B5EF4-FFF2-40B4-BE49-F238E27FC236}">
                  <a16:creationId xmlns:a16="http://schemas.microsoft.com/office/drawing/2014/main" id="{12498578-078E-4F6C-B3AA-FEF965757598}"/>
                </a:ext>
              </a:extLst>
            </p:cNvPr>
            <p:cNvSpPr/>
            <p:nvPr/>
          </p:nvSpPr>
          <p:spPr>
            <a:xfrm>
              <a:off x="1460500" y="3458840"/>
              <a:ext cx="1962614" cy="1962614"/>
            </a:xfrm>
            <a:prstGeom prst="ellipse">
              <a:avLst/>
            </a:prstGeom>
            <a:solidFill>
              <a:srgbClr val="E20D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+mj-lt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839BA664-81D9-42FE-ABD9-2E359E7E4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8622" y="4514148"/>
              <a:ext cx="1646370" cy="3693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900" dirty="0">
                  <a:solidFill>
                    <a:prstClr val="white"/>
                  </a:solidFill>
                  <a:latin typeface="+mj-lt"/>
                  <a:ea typeface="맑은 고딕" panose="020B0503020000020004" pitchFamily="34" charset="-127"/>
                  <a:cs typeface="Calibri" panose="020F0502020204030204" pitchFamily="34" charset="0"/>
                  <a:sym typeface="+mn-lt"/>
                </a:rPr>
                <a:t>Go ahead and replace it with your own text.</a:t>
              </a:r>
              <a:endParaRPr sz="900" dirty="0">
                <a:solidFill>
                  <a:prstClr val="white"/>
                </a:solidFill>
                <a:latin typeface="+mj-lt"/>
                <a:ea typeface="맑은 고딕" panose="020B0503020000020004" pitchFamily="34" charset="-127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30" name="speed">
              <a:extLst>
                <a:ext uri="{FF2B5EF4-FFF2-40B4-BE49-F238E27FC236}">
                  <a16:creationId xmlns:a16="http://schemas.microsoft.com/office/drawing/2014/main" id="{D6FA347C-42A3-48D2-9924-3451EC3BD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7047" y="4117472"/>
              <a:ext cx="1449520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500" b="1" dirty="0">
                  <a:solidFill>
                    <a:prstClr val="white"/>
                  </a:solidFill>
                  <a:latin typeface="+mj-lt"/>
                  <a:ea typeface="맑은 고딕" panose="020B0503020000020004" pitchFamily="34" charset="-127"/>
                  <a:cs typeface="Calibri" panose="020F0502020204030204" pitchFamily="34" charset="0"/>
                  <a:sym typeface="+mn-lt"/>
                </a:rPr>
                <a:t>STEP HERE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BD4388E-6702-4D7A-8BB1-F692187769B5}"/>
              </a:ext>
            </a:extLst>
          </p:cNvPr>
          <p:cNvGrpSpPr/>
          <p:nvPr/>
        </p:nvGrpSpPr>
        <p:grpSpPr>
          <a:xfrm>
            <a:off x="2424708" y="2594130"/>
            <a:ext cx="1471961" cy="1471961"/>
            <a:chOff x="3232944" y="3458840"/>
            <a:chExt cx="1962614" cy="1962614"/>
          </a:xfrm>
        </p:grpSpPr>
        <p:sp>
          <p:nvSpPr>
            <p:cNvPr id="32" name="타원 55">
              <a:extLst>
                <a:ext uri="{FF2B5EF4-FFF2-40B4-BE49-F238E27FC236}">
                  <a16:creationId xmlns:a16="http://schemas.microsoft.com/office/drawing/2014/main" id="{754A59EB-B8AD-41D5-8D8A-F101196190E9}"/>
                </a:ext>
              </a:extLst>
            </p:cNvPr>
            <p:cNvSpPr/>
            <p:nvPr/>
          </p:nvSpPr>
          <p:spPr>
            <a:xfrm>
              <a:off x="3232944" y="3458840"/>
              <a:ext cx="1962614" cy="1962614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kern="0" dirty="0">
                <a:solidFill>
                  <a:prstClr val="white"/>
                </a:solidFill>
                <a:latin typeface="+mj-lt"/>
                <a:ea typeface="맑은 고딕" panose="020B0503020000020004" pitchFamily="34" charset="-127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AF0135DA-70BB-4BB8-A561-E050E1C64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1066" y="4514148"/>
              <a:ext cx="1646370" cy="3693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맑은 고딕" panose="020B0503020000020004" pitchFamily="34" charset="-127"/>
                  <a:cs typeface="Calibri" panose="020F0502020204030204" pitchFamily="34" charset="0"/>
                  <a:sym typeface="+mn-lt"/>
                </a:rPr>
                <a:t>Go ahead and replace it with your own text.</a:t>
              </a:r>
              <a:endParaRPr sz="9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맑은 고딕" panose="020B0503020000020004" pitchFamily="34" charset="-127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34" name="speed">
              <a:extLst>
                <a:ext uri="{FF2B5EF4-FFF2-40B4-BE49-F238E27FC236}">
                  <a16:creationId xmlns:a16="http://schemas.microsoft.com/office/drawing/2014/main" id="{E9518538-D6EE-4FDD-8D17-4D7FDC59E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491" y="4117472"/>
              <a:ext cx="1449520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5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맑은 고딕" panose="020B0503020000020004" pitchFamily="34" charset="-127"/>
                  <a:cs typeface="Calibri" panose="020F0502020204030204" pitchFamily="34" charset="0"/>
                  <a:sym typeface="+mn-lt"/>
                </a:rPr>
                <a:t>STEP HERE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4AC51CD-711C-481A-A411-ADC068771618}"/>
              </a:ext>
            </a:extLst>
          </p:cNvPr>
          <p:cNvGrpSpPr/>
          <p:nvPr/>
        </p:nvGrpSpPr>
        <p:grpSpPr>
          <a:xfrm>
            <a:off x="3754041" y="2594130"/>
            <a:ext cx="1471961" cy="1471961"/>
            <a:chOff x="5005388" y="3458840"/>
            <a:chExt cx="1962614" cy="1962614"/>
          </a:xfrm>
        </p:grpSpPr>
        <p:sp>
          <p:nvSpPr>
            <p:cNvPr id="36" name="타원 59">
              <a:extLst>
                <a:ext uri="{FF2B5EF4-FFF2-40B4-BE49-F238E27FC236}">
                  <a16:creationId xmlns:a16="http://schemas.microsoft.com/office/drawing/2014/main" id="{211680E0-35BF-42F4-8100-05138E6EE7D7}"/>
                </a:ext>
              </a:extLst>
            </p:cNvPr>
            <p:cNvSpPr/>
            <p:nvPr/>
          </p:nvSpPr>
          <p:spPr>
            <a:xfrm>
              <a:off x="5005388" y="3458840"/>
              <a:ext cx="1962614" cy="1962614"/>
            </a:xfrm>
            <a:prstGeom prst="ellipse">
              <a:avLst/>
            </a:prstGeom>
            <a:solidFill>
              <a:srgbClr val="004BA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+mj-lt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6A51750A-4CAF-4430-9DE0-7F878CB6A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3510" y="4514148"/>
              <a:ext cx="1646370" cy="3693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900" dirty="0">
                  <a:solidFill>
                    <a:prstClr val="white"/>
                  </a:solidFill>
                  <a:latin typeface="+mj-lt"/>
                  <a:ea typeface="맑은 고딕" panose="020B0503020000020004" pitchFamily="34" charset="-127"/>
                  <a:cs typeface="Calibri" panose="020F0502020204030204" pitchFamily="34" charset="0"/>
                  <a:sym typeface="+mn-lt"/>
                </a:rPr>
                <a:t>Go ahead and replace it with your own text.</a:t>
              </a:r>
              <a:endParaRPr sz="900" dirty="0">
                <a:solidFill>
                  <a:prstClr val="white"/>
                </a:solidFill>
                <a:latin typeface="+mj-lt"/>
                <a:ea typeface="맑은 고딕" panose="020B0503020000020004" pitchFamily="34" charset="-127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38" name="speed">
              <a:extLst>
                <a:ext uri="{FF2B5EF4-FFF2-40B4-BE49-F238E27FC236}">
                  <a16:creationId xmlns:a16="http://schemas.microsoft.com/office/drawing/2014/main" id="{0E85AAD4-F03C-49B5-AFE1-3C26202F7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1935" y="4117472"/>
              <a:ext cx="1449520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500" b="1" dirty="0">
                  <a:solidFill>
                    <a:prstClr val="white"/>
                  </a:solidFill>
                  <a:latin typeface="+mj-lt"/>
                  <a:ea typeface="맑은 고딕" panose="020B0503020000020004" pitchFamily="34" charset="-127"/>
                  <a:cs typeface="Calibri" panose="020F0502020204030204" pitchFamily="34" charset="0"/>
                  <a:sym typeface="+mn-lt"/>
                </a:rPr>
                <a:t>STEP HERE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6788B27-E6AE-47B0-BDA9-D26CC9B4DAA7}"/>
              </a:ext>
            </a:extLst>
          </p:cNvPr>
          <p:cNvGrpSpPr/>
          <p:nvPr/>
        </p:nvGrpSpPr>
        <p:grpSpPr>
          <a:xfrm>
            <a:off x="5083374" y="2594130"/>
            <a:ext cx="1471961" cy="1471961"/>
            <a:chOff x="6777832" y="3458840"/>
            <a:chExt cx="1962614" cy="1962614"/>
          </a:xfrm>
        </p:grpSpPr>
        <p:sp>
          <p:nvSpPr>
            <p:cNvPr id="40" name="타원 63">
              <a:extLst>
                <a:ext uri="{FF2B5EF4-FFF2-40B4-BE49-F238E27FC236}">
                  <a16:creationId xmlns:a16="http://schemas.microsoft.com/office/drawing/2014/main" id="{BF17A424-C8CE-4FD3-83B3-C533D84EB4BC}"/>
                </a:ext>
              </a:extLst>
            </p:cNvPr>
            <p:cNvSpPr/>
            <p:nvPr/>
          </p:nvSpPr>
          <p:spPr>
            <a:xfrm>
              <a:off x="6777832" y="3458840"/>
              <a:ext cx="1962614" cy="1962614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kern="0" dirty="0">
                <a:solidFill>
                  <a:prstClr val="white"/>
                </a:solidFill>
                <a:latin typeface="+mj-lt"/>
                <a:ea typeface="맑은 고딕" panose="020B0503020000020004" pitchFamily="34" charset="-127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41" name="Rectangle 3">
              <a:extLst>
                <a:ext uri="{FF2B5EF4-FFF2-40B4-BE49-F238E27FC236}">
                  <a16:creationId xmlns:a16="http://schemas.microsoft.com/office/drawing/2014/main" id="{2F91A734-AFD3-4DBE-AEFC-2A72DCA8D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5954" y="4514148"/>
              <a:ext cx="1646370" cy="3693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맑은 고딕" panose="020B0503020000020004" pitchFamily="34" charset="-127"/>
                  <a:cs typeface="Calibri" panose="020F0502020204030204" pitchFamily="34" charset="0"/>
                  <a:sym typeface="+mn-lt"/>
                </a:rPr>
                <a:t>Go ahead and replace it with your own text.</a:t>
              </a:r>
              <a:endParaRPr sz="9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맑은 고딕" panose="020B0503020000020004" pitchFamily="34" charset="-127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42" name="speed">
              <a:extLst>
                <a:ext uri="{FF2B5EF4-FFF2-40B4-BE49-F238E27FC236}">
                  <a16:creationId xmlns:a16="http://schemas.microsoft.com/office/drawing/2014/main" id="{D60C5311-2F34-4560-9DA9-F9B9A8F06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4379" y="4117472"/>
              <a:ext cx="1449520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5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  <a:ea typeface="맑은 고딕" panose="020B0503020000020004" pitchFamily="34" charset="-127"/>
                  <a:cs typeface="Calibri" panose="020F0502020204030204" pitchFamily="34" charset="0"/>
                  <a:sym typeface="+mn-lt"/>
                </a:rPr>
                <a:t>STEP HERE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2586B2A-B18E-479E-846D-0FE94EEAB6D3}"/>
              </a:ext>
            </a:extLst>
          </p:cNvPr>
          <p:cNvGrpSpPr/>
          <p:nvPr/>
        </p:nvGrpSpPr>
        <p:grpSpPr>
          <a:xfrm>
            <a:off x="6412705" y="2594130"/>
            <a:ext cx="1471961" cy="1471961"/>
            <a:chOff x="8550274" y="3458840"/>
            <a:chExt cx="1962614" cy="1962614"/>
          </a:xfrm>
        </p:grpSpPr>
        <p:sp>
          <p:nvSpPr>
            <p:cNvPr id="44" name="타원 67">
              <a:extLst>
                <a:ext uri="{FF2B5EF4-FFF2-40B4-BE49-F238E27FC236}">
                  <a16:creationId xmlns:a16="http://schemas.microsoft.com/office/drawing/2014/main" id="{03ADF600-4AB8-4799-B60B-649209B75E38}"/>
                </a:ext>
              </a:extLst>
            </p:cNvPr>
            <p:cNvSpPr/>
            <p:nvPr/>
          </p:nvSpPr>
          <p:spPr>
            <a:xfrm>
              <a:off x="8550274" y="3458840"/>
              <a:ext cx="1962614" cy="1962614"/>
            </a:xfrm>
            <a:prstGeom prst="ellipse">
              <a:avLst/>
            </a:prstGeom>
            <a:solidFill>
              <a:srgbClr val="E20D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+mj-lt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D22573DD-596C-42BE-8730-8F06F41C2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8396" y="4514148"/>
              <a:ext cx="1646370" cy="36933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900" dirty="0">
                  <a:solidFill>
                    <a:prstClr val="white"/>
                  </a:solidFill>
                  <a:latin typeface="+mj-lt"/>
                  <a:ea typeface="맑은 고딕" panose="020B0503020000020004" pitchFamily="34" charset="-127"/>
                  <a:cs typeface="Calibri" panose="020F0502020204030204" pitchFamily="34" charset="0"/>
                  <a:sym typeface="+mn-lt"/>
                </a:rPr>
                <a:t>Go ahead and replace it with your own text.</a:t>
              </a:r>
              <a:endParaRPr sz="900" dirty="0">
                <a:solidFill>
                  <a:prstClr val="white"/>
                </a:solidFill>
                <a:latin typeface="+mj-lt"/>
                <a:ea typeface="맑은 고딕" panose="020B0503020000020004" pitchFamily="34" charset="-127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46" name="speed">
              <a:extLst>
                <a:ext uri="{FF2B5EF4-FFF2-40B4-BE49-F238E27FC236}">
                  <a16:creationId xmlns:a16="http://schemas.microsoft.com/office/drawing/2014/main" id="{0CD7CE54-FD95-49BF-ADB8-EA8FEFD15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6821" y="4117472"/>
              <a:ext cx="1449520" cy="2769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1500" b="1" dirty="0">
                  <a:solidFill>
                    <a:prstClr val="white"/>
                  </a:solidFill>
                  <a:latin typeface="+mj-lt"/>
                  <a:ea typeface="맑은 고딕" panose="020B0503020000020004" pitchFamily="34" charset="-127"/>
                  <a:cs typeface="Calibri" panose="020F0502020204030204" pitchFamily="34" charset="0"/>
                  <a:sym typeface="+mn-lt"/>
                </a:rPr>
                <a:t>STEP HERE</a:t>
              </a:r>
            </a:p>
          </p:txBody>
        </p:sp>
      </p:grpSp>
      <p:sp>
        <p:nvSpPr>
          <p:cNvPr id="47" name="오른쪽 중괄호 4">
            <a:extLst>
              <a:ext uri="{FF2B5EF4-FFF2-40B4-BE49-F238E27FC236}">
                <a16:creationId xmlns:a16="http://schemas.microsoft.com/office/drawing/2014/main" id="{2E26B307-EFE0-409E-AC24-8A22C57115A6}"/>
              </a:ext>
            </a:extLst>
          </p:cNvPr>
          <p:cNvSpPr/>
          <p:nvPr/>
        </p:nvSpPr>
        <p:spPr>
          <a:xfrm rot="16200000">
            <a:off x="4308720" y="-776948"/>
            <a:ext cx="362601" cy="6077322"/>
          </a:xfrm>
          <a:prstGeom prst="rightBrace">
            <a:avLst>
              <a:gd name="adj1" fmla="val 51166"/>
              <a:gd name="adj2" fmla="val 50000"/>
            </a:avLst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ko-KR" altLang="en-US" kern="0" dirty="0">
              <a:solidFill>
                <a:prstClr val="black"/>
              </a:solidFill>
              <a:latin typeface="+mj-lt"/>
              <a:ea typeface="맑은 고딕" panose="020B0503020000020004" pitchFamily="34" charset="-127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A06A2920-1299-4ED3-B3A5-AE4884CD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61" y="1498455"/>
            <a:ext cx="7317389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900" dirty="0">
                <a:solidFill>
                  <a:prstClr val="black"/>
                </a:solidFill>
                <a:latin typeface="+mj-lt"/>
                <a:ea typeface="맑은 고딕" panose="020B0503020000020004" pitchFamily="34" charset="-127"/>
                <a:cs typeface="Calibri" panose="020F0502020204030204" pitchFamily="34" charset="0"/>
                <a:sym typeface="+mn-lt"/>
              </a:rPr>
              <a:t>We hope that this template will return to you as a time, money and reputation. We hope that this template will return to you as a time, money and reputation. We hope that this template will return to you as a time, money and reputation.</a:t>
            </a:r>
            <a:endParaRPr sz="900" dirty="0">
              <a:solidFill>
                <a:prstClr val="black"/>
              </a:solidFill>
              <a:latin typeface="+mj-lt"/>
              <a:ea typeface="맑은 고딕" panose="020B0503020000020004" pitchFamily="34" charset="-127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9" name="speed">
            <a:extLst>
              <a:ext uri="{FF2B5EF4-FFF2-40B4-BE49-F238E27FC236}">
                <a16:creationId xmlns:a16="http://schemas.microsoft.com/office/drawing/2014/main" id="{BF8E4D1B-A0F1-4E4D-804C-5F47D3388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73" y="1255006"/>
            <a:ext cx="2897270" cy="23083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0"/>
            <a:r>
              <a:rPr lang="en-US" altLang="ko-KR" sz="1500" b="1" dirty="0">
                <a:solidFill>
                  <a:srgbClr val="E20D78"/>
                </a:solidFill>
                <a:latin typeface="+mj-lt"/>
                <a:ea typeface="맑은 고딕" panose="020B0503020000020004" pitchFamily="34" charset="-127"/>
                <a:cs typeface="Calibri" panose="020F0502020204030204" pitchFamily="34" charset="0"/>
                <a:sym typeface="+mn-lt"/>
              </a:rPr>
              <a:t>STEP HERE</a:t>
            </a:r>
          </a:p>
        </p:txBody>
      </p:sp>
    </p:spTree>
    <p:extLst>
      <p:ext uri="{BB962C8B-B14F-4D97-AF65-F5344CB8AC3E}">
        <p14:creationId xmlns:p14="http://schemas.microsoft.com/office/powerpoint/2010/main" val="66318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106"/>
          <p:cNvGrpSpPr/>
          <p:nvPr/>
        </p:nvGrpSpPr>
        <p:grpSpPr>
          <a:xfrm>
            <a:off x="2353947" y="0"/>
            <a:ext cx="2169245" cy="5143500"/>
            <a:chOff x="3138596" y="0"/>
            <a:chExt cx="2892326" cy="6858000"/>
          </a:xfrm>
        </p:grpSpPr>
        <p:sp>
          <p:nvSpPr>
            <p:cNvPr id="5" name="矩形 4"/>
            <p:cNvSpPr/>
            <p:nvPr/>
          </p:nvSpPr>
          <p:spPr>
            <a:xfrm>
              <a:off x="3138596" y="0"/>
              <a:ext cx="2892326" cy="6858000"/>
            </a:xfrm>
            <a:prstGeom prst="rect">
              <a:avLst/>
            </a:prstGeom>
            <a:solidFill>
              <a:srgbClr val="005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3304726" y="704850"/>
              <a:ext cx="2611668" cy="1630886"/>
              <a:chOff x="979432" y="4451585"/>
              <a:chExt cx="2611668" cy="1630886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979432" y="4451585"/>
                <a:ext cx="619125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rPr>
                  <a:t>01</a:t>
                </a:r>
                <a:endParaRPr lang="zh-CN" altLang="en-US" sz="21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996948" y="5051017"/>
                <a:ext cx="2594152" cy="1031454"/>
                <a:chOff x="895350" y="5051017"/>
                <a:chExt cx="2594152" cy="1031454"/>
              </a:xfrm>
            </p:grpSpPr>
            <p:sp>
              <p:nvSpPr>
                <p:cNvPr id="41" name="文本框 40"/>
                <p:cNvSpPr txBox="1"/>
                <p:nvPr/>
              </p:nvSpPr>
              <p:spPr>
                <a:xfrm>
                  <a:off x="895350" y="5051017"/>
                  <a:ext cx="1800233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solidFill>
                        <a:schemeClr val="bg1"/>
                      </a:solidFill>
                      <a:latin typeface="+mj-lt"/>
                      <a:ea typeface="华文细黑" panose="02010600040101010101" pitchFamily="2" charset="-122"/>
                    </a:rPr>
                    <a:t>STAGE HERE</a:t>
                  </a:r>
                  <a:endParaRPr lang="zh-CN" altLang="en-US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2" name="文本框 41"/>
                <p:cNvSpPr txBox="1"/>
                <p:nvPr/>
              </p:nvSpPr>
              <p:spPr>
                <a:xfrm>
                  <a:off x="895350" y="5405363"/>
                  <a:ext cx="2594152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>
                      <a:solidFill>
                        <a:schemeClr val="bg1"/>
                      </a:solidFill>
                      <a:latin typeface="+mj-lt"/>
                    </a:rPr>
                    <a:t>We hope that this template will return to you as a time, money and reputation.</a:t>
                  </a:r>
                  <a:endParaRPr lang="zh-CN" altLang="en-US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endParaRPr>
                </a:p>
              </p:txBody>
            </p:sp>
          </p:grpSp>
          <p:cxnSp>
            <p:nvCxnSpPr>
              <p:cNvPr id="40" name="直接连接符 39"/>
              <p:cNvCxnSpPr/>
              <p:nvPr/>
            </p:nvCxnSpPr>
            <p:spPr>
              <a:xfrm rot="5400000">
                <a:off x="1407282" y="4693619"/>
                <a:ext cx="0" cy="638583"/>
              </a:xfrm>
              <a:prstGeom prst="line">
                <a:avLst/>
              </a:prstGeom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/>
            <p:nvPr/>
          </p:nvGrpSpPr>
          <p:grpSpPr>
            <a:xfrm>
              <a:off x="3304726" y="2634937"/>
              <a:ext cx="2611668" cy="1630886"/>
              <a:chOff x="979432" y="4451585"/>
              <a:chExt cx="2611668" cy="1630886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979432" y="4451585"/>
                <a:ext cx="619125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rPr>
                  <a:t>02</a:t>
                </a:r>
                <a:endParaRPr lang="zh-CN" altLang="en-US" sz="21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59" name="组合 58"/>
              <p:cNvGrpSpPr/>
              <p:nvPr/>
            </p:nvGrpSpPr>
            <p:grpSpPr>
              <a:xfrm>
                <a:off x="996948" y="5051017"/>
                <a:ext cx="2594152" cy="1031454"/>
                <a:chOff x="895350" y="5051017"/>
                <a:chExt cx="2594152" cy="1031454"/>
              </a:xfrm>
            </p:grpSpPr>
            <p:sp>
              <p:nvSpPr>
                <p:cNvPr id="61" name="文本框 60"/>
                <p:cNvSpPr txBox="1"/>
                <p:nvPr/>
              </p:nvSpPr>
              <p:spPr>
                <a:xfrm>
                  <a:off x="895350" y="5051017"/>
                  <a:ext cx="1800233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solidFill>
                        <a:schemeClr val="bg1"/>
                      </a:solidFill>
                      <a:latin typeface="+mj-lt"/>
                      <a:ea typeface="华文细黑" panose="02010600040101010101" pitchFamily="2" charset="-122"/>
                    </a:rPr>
                    <a:t>STAGE HERE</a:t>
                  </a:r>
                  <a:endParaRPr lang="zh-CN" altLang="en-US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62" name="文本框 61"/>
                <p:cNvSpPr txBox="1"/>
                <p:nvPr/>
              </p:nvSpPr>
              <p:spPr>
                <a:xfrm>
                  <a:off x="895350" y="5405363"/>
                  <a:ext cx="2594152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>
                      <a:solidFill>
                        <a:schemeClr val="bg1"/>
                      </a:solidFill>
                      <a:latin typeface="+mj-lt"/>
                    </a:rPr>
                    <a:t>We hope that this template will return to you as a time, money and reputation.</a:t>
                  </a:r>
                  <a:endParaRPr lang="zh-CN" altLang="en-US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endParaRPr>
                </a:p>
              </p:txBody>
            </p:sp>
          </p:grpSp>
          <p:cxnSp>
            <p:nvCxnSpPr>
              <p:cNvPr id="60" name="直接连接符 59"/>
              <p:cNvCxnSpPr/>
              <p:nvPr/>
            </p:nvCxnSpPr>
            <p:spPr>
              <a:xfrm rot="5400000">
                <a:off x="1407282" y="4693619"/>
                <a:ext cx="0" cy="638583"/>
              </a:xfrm>
              <a:prstGeom prst="line">
                <a:avLst/>
              </a:prstGeom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62"/>
            <p:cNvGrpSpPr/>
            <p:nvPr/>
          </p:nvGrpSpPr>
          <p:grpSpPr>
            <a:xfrm>
              <a:off x="3304726" y="4565024"/>
              <a:ext cx="2611668" cy="1630886"/>
              <a:chOff x="979432" y="4451585"/>
              <a:chExt cx="2611668" cy="1630886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979432" y="4451585"/>
                <a:ext cx="619125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rPr>
                  <a:t>03</a:t>
                </a:r>
                <a:endParaRPr lang="zh-CN" altLang="en-US" sz="21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>
                <a:off x="996948" y="5051017"/>
                <a:ext cx="2594152" cy="1031454"/>
                <a:chOff x="895350" y="5051017"/>
                <a:chExt cx="2594152" cy="1031454"/>
              </a:xfrm>
            </p:grpSpPr>
            <p:sp>
              <p:nvSpPr>
                <p:cNvPr id="67" name="文本框 66"/>
                <p:cNvSpPr txBox="1"/>
                <p:nvPr/>
              </p:nvSpPr>
              <p:spPr>
                <a:xfrm>
                  <a:off x="895350" y="5051017"/>
                  <a:ext cx="1800233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solidFill>
                        <a:schemeClr val="bg1"/>
                      </a:solidFill>
                      <a:latin typeface="+mj-lt"/>
                      <a:ea typeface="华文细黑" panose="02010600040101010101" pitchFamily="2" charset="-122"/>
                    </a:rPr>
                    <a:t>STAGE HERE</a:t>
                  </a:r>
                  <a:endParaRPr lang="zh-CN" altLang="en-US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68" name="文本框 67"/>
                <p:cNvSpPr txBox="1"/>
                <p:nvPr/>
              </p:nvSpPr>
              <p:spPr>
                <a:xfrm>
                  <a:off x="895350" y="5405363"/>
                  <a:ext cx="2594152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>
                      <a:solidFill>
                        <a:schemeClr val="bg1"/>
                      </a:solidFill>
                      <a:latin typeface="+mj-lt"/>
                    </a:rPr>
                    <a:t>We hope that this template will return to you as a time, money and reputation.</a:t>
                  </a:r>
                  <a:endParaRPr lang="zh-CN" altLang="en-US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endParaRPr>
                </a:p>
              </p:txBody>
            </p:sp>
          </p:grpSp>
          <p:cxnSp>
            <p:nvCxnSpPr>
              <p:cNvPr id="66" name="直接连接符 65"/>
              <p:cNvCxnSpPr/>
              <p:nvPr/>
            </p:nvCxnSpPr>
            <p:spPr>
              <a:xfrm rot="5400000">
                <a:off x="1407282" y="4693619"/>
                <a:ext cx="0" cy="638583"/>
              </a:xfrm>
              <a:prstGeom prst="line">
                <a:avLst/>
              </a:prstGeom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组合 107"/>
          <p:cNvGrpSpPr/>
          <p:nvPr/>
        </p:nvGrpSpPr>
        <p:grpSpPr>
          <a:xfrm>
            <a:off x="6887670" y="0"/>
            <a:ext cx="2169245" cy="5143500"/>
            <a:chOff x="9183560" y="0"/>
            <a:chExt cx="2892326" cy="6858000"/>
          </a:xfrm>
        </p:grpSpPr>
        <p:sp>
          <p:nvSpPr>
            <p:cNvPr id="7" name="矩形 6"/>
            <p:cNvSpPr/>
            <p:nvPr/>
          </p:nvSpPr>
          <p:spPr>
            <a:xfrm>
              <a:off x="9183560" y="0"/>
              <a:ext cx="2892326" cy="68580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9363796" y="704850"/>
              <a:ext cx="2611668" cy="1630886"/>
              <a:chOff x="979432" y="4451585"/>
              <a:chExt cx="2611668" cy="1630886"/>
            </a:xfrm>
          </p:grpSpPr>
          <p:sp>
            <p:nvSpPr>
              <p:cNvPr id="88" name="文本框 87"/>
              <p:cNvSpPr txBox="1"/>
              <p:nvPr/>
            </p:nvSpPr>
            <p:spPr>
              <a:xfrm>
                <a:off x="979432" y="4451585"/>
                <a:ext cx="619125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rPr>
                  <a:t>01</a:t>
                </a:r>
                <a:endParaRPr lang="zh-CN" altLang="en-US" sz="21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>
                <a:off x="996948" y="5051017"/>
                <a:ext cx="2594152" cy="1031454"/>
                <a:chOff x="895350" y="5051017"/>
                <a:chExt cx="2594152" cy="1031454"/>
              </a:xfrm>
            </p:grpSpPr>
            <p:sp>
              <p:nvSpPr>
                <p:cNvPr id="91" name="文本框 90"/>
                <p:cNvSpPr txBox="1"/>
                <p:nvPr/>
              </p:nvSpPr>
              <p:spPr>
                <a:xfrm>
                  <a:off x="895350" y="5051017"/>
                  <a:ext cx="1800233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solidFill>
                        <a:schemeClr val="bg1"/>
                      </a:solidFill>
                      <a:latin typeface="+mj-lt"/>
                      <a:ea typeface="华文细黑" panose="02010600040101010101" pitchFamily="2" charset="-122"/>
                    </a:rPr>
                    <a:t>STAGE HERE</a:t>
                  </a:r>
                  <a:endParaRPr lang="zh-CN" altLang="en-US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92" name="文本框 91"/>
                <p:cNvSpPr txBox="1"/>
                <p:nvPr/>
              </p:nvSpPr>
              <p:spPr>
                <a:xfrm>
                  <a:off x="895350" y="5405363"/>
                  <a:ext cx="2594152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>
                      <a:solidFill>
                        <a:schemeClr val="bg1"/>
                      </a:solidFill>
                      <a:latin typeface="+mj-lt"/>
                    </a:rPr>
                    <a:t>We hope that this template will return to you as a time, money and reputation.</a:t>
                  </a:r>
                  <a:endParaRPr lang="zh-CN" altLang="en-US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endParaRPr>
                </a:p>
              </p:txBody>
            </p:sp>
          </p:grpSp>
          <p:cxnSp>
            <p:nvCxnSpPr>
              <p:cNvPr id="90" name="直接连接符 89"/>
              <p:cNvCxnSpPr/>
              <p:nvPr/>
            </p:nvCxnSpPr>
            <p:spPr>
              <a:xfrm rot="5400000">
                <a:off x="1407282" y="4693619"/>
                <a:ext cx="0" cy="638583"/>
              </a:xfrm>
              <a:prstGeom prst="line">
                <a:avLst/>
              </a:prstGeom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组合 92"/>
            <p:cNvGrpSpPr/>
            <p:nvPr/>
          </p:nvGrpSpPr>
          <p:grpSpPr>
            <a:xfrm>
              <a:off x="9363796" y="2634937"/>
              <a:ext cx="2611668" cy="1630886"/>
              <a:chOff x="979432" y="4451585"/>
              <a:chExt cx="2611668" cy="1630886"/>
            </a:xfrm>
          </p:grpSpPr>
          <p:sp>
            <p:nvSpPr>
              <p:cNvPr id="94" name="文本框 93"/>
              <p:cNvSpPr txBox="1"/>
              <p:nvPr/>
            </p:nvSpPr>
            <p:spPr>
              <a:xfrm>
                <a:off x="979432" y="4451585"/>
                <a:ext cx="619125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rPr>
                  <a:t>02</a:t>
                </a:r>
                <a:endParaRPr lang="zh-CN" altLang="en-US" sz="21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95" name="组合 94"/>
              <p:cNvGrpSpPr/>
              <p:nvPr/>
            </p:nvGrpSpPr>
            <p:grpSpPr>
              <a:xfrm>
                <a:off x="996948" y="5051017"/>
                <a:ext cx="2594152" cy="1031454"/>
                <a:chOff x="895350" y="5051017"/>
                <a:chExt cx="2594152" cy="1031454"/>
              </a:xfrm>
            </p:grpSpPr>
            <p:sp>
              <p:nvSpPr>
                <p:cNvPr id="97" name="文本框 96"/>
                <p:cNvSpPr txBox="1"/>
                <p:nvPr/>
              </p:nvSpPr>
              <p:spPr>
                <a:xfrm>
                  <a:off x="895350" y="5051017"/>
                  <a:ext cx="1800233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solidFill>
                        <a:schemeClr val="bg1"/>
                      </a:solidFill>
                      <a:latin typeface="+mj-lt"/>
                      <a:ea typeface="华文细黑" panose="02010600040101010101" pitchFamily="2" charset="-122"/>
                    </a:rPr>
                    <a:t>STAGE HERE</a:t>
                  </a:r>
                  <a:endParaRPr lang="zh-CN" altLang="en-US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98" name="文本框 97"/>
                <p:cNvSpPr txBox="1"/>
                <p:nvPr/>
              </p:nvSpPr>
              <p:spPr>
                <a:xfrm>
                  <a:off x="895350" y="5405363"/>
                  <a:ext cx="2594152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>
                      <a:solidFill>
                        <a:schemeClr val="bg1"/>
                      </a:solidFill>
                      <a:latin typeface="+mj-lt"/>
                    </a:rPr>
                    <a:t>We hope that this template will return to you as a time, money and reputation.</a:t>
                  </a:r>
                  <a:endParaRPr lang="zh-CN" altLang="en-US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endParaRPr>
                </a:p>
              </p:txBody>
            </p:sp>
          </p:grpSp>
          <p:cxnSp>
            <p:nvCxnSpPr>
              <p:cNvPr id="96" name="直接连接符 95"/>
              <p:cNvCxnSpPr/>
              <p:nvPr/>
            </p:nvCxnSpPr>
            <p:spPr>
              <a:xfrm rot="5400000">
                <a:off x="1407282" y="4693619"/>
                <a:ext cx="0" cy="638583"/>
              </a:xfrm>
              <a:prstGeom prst="line">
                <a:avLst/>
              </a:prstGeom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组合 98"/>
            <p:cNvGrpSpPr/>
            <p:nvPr/>
          </p:nvGrpSpPr>
          <p:grpSpPr>
            <a:xfrm>
              <a:off x="9363796" y="4565024"/>
              <a:ext cx="2611668" cy="1630886"/>
              <a:chOff x="979432" y="4451585"/>
              <a:chExt cx="2611668" cy="1630886"/>
            </a:xfrm>
          </p:grpSpPr>
          <p:sp>
            <p:nvSpPr>
              <p:cNvPr id="100" name="文本框 99"/>
              <p:cNvSpPr txBox="1"/>
              <p:nvPr/>
            </p:nvSpPr>
            <p:spPr>
              <a:xfrm>
                <a:off x="979432" y="4451585"/>
                <a:ext cx="619125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rPr>
                  <a:t>03</a:t>
                </a:r>
                <a:endParaRPr lang="zh-CN" altLang="en-US" sz="21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996948" y="5051017"/>
                <a:ext cx="2594152" cy="1031454"/>
                <a:chOff x="895350" y="5051017"/>
                <a:chExt cx="2594152" cy="1031454"/>
              </a:xfrm>
            </p:grpSpPr>
            <p:sp>
              <p:nvSpPr>
                <p:cNvPr id="103" name="文本框 102"/>
                <p:cNvSpPr txBox="1"/>
                <p:nvPr/>
              </p:nvSpPr>
              <p:spPr>
                <a:xfrm>
                  <a:off x="895350" y="5051017"/>
                  <a:ext cx="1800233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solidFill>
                        <a:schemeClr val="bg1"/>
                      </a:solidFill>
                      <a:latin typeface="+mj-lt"/>
                      <a:ea typeface="华文细黑" panose="02010600040101010101" pitchFamily="2" charset="-122"/>
                    </a:rPr>
                    <a:t>STAGE HERE</a:t>
                  </a:r>
                  <a:endParaRPr lang="zh-CN" altLang="en-US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04" name="文本框 103"/>
                <p:cNvSpPr txBox="1"/>
                <p:nvPr/>
              </p:nvSpPr>
              <p:spPr>
                <a:xfrm>
                  <a:off x="895350" y="5405363"/>
                  <a:ext cx="2594152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dirty="0">
                      <a:solidFill>
                        <a:schemeClr val="bg1"/>
                      </a:solidFill>
                      <a:latin typeface="+mj-lt"/>
                    </a:rPr>
                    <a:t>We hope that this template will return to you as a time, money and reputation.</a:t>
                  </a:r>
                  <a:endParaRPr lang="zh-CN" altLang="en-US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endParaRPr>
                </a:p>
              </p:txBody>
            </p:sp>
          </p:grpSp>
          <p:cxnSp>
            <p:nvCxnSpPr>
              <p:cNvPr id="102" name="直接连接符 101"/>
              <p:cNvCxnSpPr/>
              <p:nvPr/>
            </p:nvCxnSpPr>
            <p:spPr>
              <a:xfrm rot="5400000">
                <a:off x="1407282" y="4693619"/>
                <a:ext cx="0" cy="638583"/>
              </a:xfrm>
              <a:prstGeom prst="line">
                <a:avLst/>
              </a:prstGeom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" name="直接连接符 11"/>
          <p:cNvCxnSpPr/>
          <p:nvPr/>
        </p:nvCxnSpPr>
        <p:spPr>
          <a:xfrm>
            <a:off x="2305139" y="0"/>
            <a:ext cx="0" cy="51435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838860" y="0"/>
            <a:ext cx="0" cy="51435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01559" y="152967"/>
            <a:ext cx="3772508" cy="117724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  <a:alpha val="3000"/>
                  </a:schemeClr>
                </a:solidFill>
                <a:latin typeface="+mj-lt"/>
              </a:rPr>
              <a:t>OUTSTANDING </a:t>
            </a:r>
          </a:p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  <a:alpha val="3000"/>
                  </a:schemeClr>
                </a:solidFill>
                <a:latin typeface="+mj-lt"/>
              </a:rPr>
              <a:t>PERSON</a:t>
            </a:r>
            <a:endParaRPr lang="zh-CN" altLang="en-US" sz="3600" b="1" dirty="0">
              <a:solidFill>
                <a:schemeClr val="tx1">
                  <a:lumMod val="75000"/>
                  <a:lumOff val="25000"/>
                  <a:alpha val="3000"/>
                </a:schemeClr>
              </a:solidFill>
              <a:latin typeface="+mj-lt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0" y="1662793"/>
            <a:ext cx="2305137" cy="3165325"/>
            <a:chOff x="0" y="2217057"/>
            <a:chExt cx="3073516" cy="4220433"/>
          </a:xfrm>
        </p:grpSpPr>
        <p:sp>
          <p:nvSpPr>
            <p:cNvPr id="4" name="矩形 3"/>
            <p:cNvSpPr/>
            <p:nvPr/>
          </p:nvSpPr>
          <p:spPr>
            <a:xfrm>
              <a:off x="116115" y="2217057"/>
              <a:ext cx="2892326" cy="2423885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0" y="4795156"/>
              <a:ext cx="3073516" cy="1642334"/>
              <a:chOff x="0" y="4795156"/>
              <a:chExt cx="3073516" cy="164233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0" y="4795156"/>
                <a:ext cx="2593017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b="1" dirty="0">
                    <a:solidFill>
                      <a:srgbClr val="0055C2"/>
                    </a:solidFill>
                    <a:latin typeface="+mj-lt"/>
                  </a:rPr>
                  <a:t>STAGE HERE</a:t>
                </a:r>
                <a:endParaRPr lang="en-US" altLang="zh-CN" sz="2100" dirty="0">
                  <a:solidFill>
                    <a:srgbClr val="0055C2"/>
                  </a:solidFill>
                  <a:latin typeface="+mj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6525" y="5539085"/>
                <a:ext cx="3036991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</a:rPr>
                  <a:t>We hope that this template will return to you as a time, money and reputation.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2585062" y="6391771"/>
                <a:ext cx="375753" cy="45719"/>
                <a:chOff x="407988" y="3143250"/>
                <a:chExt cx="626269" cy="76200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407988" y="3143250"/>
                  <a:ext cx="76200" cy="76200"/>
                </a:xfrm>
                <a:prstGeom prst="ellipse">
                  <a:avLst/>
                </a:prstGeom>
                <a:solidFill>
                  <a:srgbClr val="0055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591344" y="3143250"/>
                  <a:ext cx="76200" cy="76200"/>
                </a:xfrm>
                <a:prstGeom prst="ellipse">
                  <a:avLst/>
                </a:prstGeom>
                <a:noFill/>
                <a:ln w="6350">
                  <a:solidFill>
                    <a:srgbClr val="0055C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774700" y="3143250"/>
                  <a:ext cx="76200" cy="76200"/>
                </a:xfrm>
                <a:prstGeom prst="ellipse">
                  <a:avLst/>
                </a:prstGeom>
                <a:noFill/>
                <a:ln w="6350">
                  <a:solidFill>
                    <a:srgbClr val="0055C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958057" y="3143250"/>
                  <a:ext cx="76200" cy="76200"/>
                </a:xfrm>
                <a:prstGeom prst="ellipse">
                  <a:avLst/>
                </a:prstGeom>
                <a:noFill/>
                <a:ln w="6350">
                  <a:solidFill>
                    <a:srgbClr val="0055C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</p:grpSp>
          <p:cxnSp>
            <p:nvCxnSpPr>
              <p:cNvPr id="25" name="直接连接符 24"/>
              <p:cNvCxnSpPr/>
              <p:nvPr/>
            </p:nvCxnSpPr>
            <p:spPr>
              <a:xfrm>
                <a:off x="116115" y="5349933"/>
                <a:ext cx="232228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4548483" y="1662793"/>
            <a:ext cx="2305137" cy="3165325"/>
            <a:chOff x="6064644" y="2217057"/>
            <a:chExt cx="3073516" cy="4220433"/>
          </a:xfrm>
        </p:grpSpPr>
        <p:sp>
          <p:nvSpPr>
            <p:cNvPr id="6" name="矩形 5"/>
            <p:cNvSpPr/>
            <p:nvPr/>
          </p:nvSpPr>
          <p:spPr>
            <a:xfrm>
              <a:off x="6161077" y="2217057"/>
              <a:ext cx="2892326" cy="242388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064644" y="4795156"/>
              <a:ext cx="3073516" cy="1642334"/>
              <a:chOff x="0" y="4795156"/>
              <a:chExt cx="3073516" cy="1642334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0" y="4795156"/>
                <a:ext cx="2593017" cy="553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b="1" dirty="0">
                    <a:solidFill>
                      <a:srgbClr val="FFCC00"/>
                    </a:solidFill>
                    <a:latin typeface="+mj-lt"/>
                  </a:rPr>
                  <a:t>STAGE HERE</a:t>
                </a:r>
                <a:endParaRPr lang="en-US" altLang="zh-CN" sz="2100" dirty="0">
                  <a:solidFill>
                    <a:srgbClr val="FFCC00"/>
                  </a:solidFill>
                  <a:latin typeface="+mj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6525" y="5539085"/>
                <a:ext cx="3036991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</a:rPr>
                  <a:t>We hope that this template will return to you as a time, money and reputation.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2585062" y="6391771"/>
                <a:ext cx="375753" cy="45719"/>
                <a:chOff x="407988" y="3143250"/>
                <a:chExt cx="626269" cy="76200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407988" y="3143250"/>
                  <a:ext cx="76200" cy="76200"/>
                </a:xfrm>
                <a:prstGeom prst="ellipse">
                  <a:avLst/>
                </a:prstGeom>
                <a:solidFill>
                  <a:srgbClr val="FF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591344" y="3143250"/>
                  <a:ext cx="76200" cy="76200"/>
                </a:xfrm>
                <a:prstGeom prst="ellipse">
                  <a:avLst/>
                </a:prstGeom>
                <a:noFill/>
                <a:ln w="6350">
                  <a:solidFill>
                    <a:srgbClr val="FF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774700" y="3143250"/>
                  <a:ext cx="76200" cy="76200"/>
                </a:xfrm>
                <a:prstGeom prst="ellipse">
                  <a:avLst/>
                </a:prstGeom>
                <a:noFill/>
                <a:ln w="6350">
                  <a:solidFill>
                    <a:srgbClr val="FF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958057" y="3143250"/>
                  <a:ext cx="76200" cy="76200"/>
                </a:xfrm>
                <a:prstGeom prst="ellipse">
                  <a:avLst/>
                </a:prstGeom>
                <a:noFill/>
                <a:ln w="6350">
                  <a:solidFill>
                    <a:srgbClr val="FF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</p:grpSp>
          <p:cxnSp>
            <p:nvCxnSpPr>
              <p:cNvPr id="32" name="直接连接符 31"/>
              <p:cNvCxnSpPr/>
              <p:nvPr/>
            </p:nvCxnSpPr>
            <p:spPr>
              <a:xfrm>
                <a:off x="116115" y="5349933"/>
                <a:ext cx="232228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984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 flipH="1">
            <a:off x="1914525" y="0"/>
            <a:ext cx="7229475" cy="5143500"/>
          </a:xfrm>
          <a:custGeom>
            <a:avLst/>
            <a:gdLst>
              <a:gd name="connsiteX0" fmla="*/ 2781300 w 9639300"/>
              <a:gd name="connsiteY0" fmla="*/ 0 h 6858000"/>
              <a:gd name="connsiteX1" fmla="*/ 0 w 9639300"/>
              <a:gd name="connsiteY1" fmla="*/ 0 h 6858000"/>
              <a:gd name="connsiteX2" fmla="*/ 0 w 9639300"/>
              <a:gd name="connsiteY2" fmla="*/ 6858000 h 6858000"/>
              <a:gd name="connsiteX3" fmla="*/ 9639300 w 9639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9300" h="6858000">
                <a:moveTo>
                  <a:pt x="2781300" y="0"/>
                </a:moveTo>
                <a:lnTo>
                  <a:pt x="0" y="0"/>
                </a:lnTo>
                <a:lnTo>
                  <a:pt x="0" y="6858000"/>
                </a:lnTo>
                <a:lnTo>
                  <a:pt x="9639300" y="6858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5" name="直角三角形 44"/>
          <p:cNvSpPr/>
          <p:nvPr/>
        </p:nvSpPr>
        <p:spPr>
          <a:xfrm flipV="1">
            <a:off x="-5" y="0"/>
            <a:ext cx="1714500" cy="1714500"/>
          </a:xfrm>
          <a:prstGeom prst="rtTriangle">
            <a:avLst/>
          </a:prstGeom>
          <a:solidFill>
            <a:srgbClr val="FFCC00"/>
          </a:solidFill>
          <a:ln>
            <a:noFill/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2414588" y="534991"/>
            <a:ext cx="4314825" cy="4073519"/>
            <a:chOff x="3219450" y="713321"/>
            <a:chExt cx="5753100" cy="5431358"/>
          </a:xfrm>
        </p:grpSpPr>
        <p:grpSp>
          <p:nvGrpSpPr>
            <p:cNvPr id="4" name="组合 3"/>
            <p:cNvGrpSpPr/>
            <p:nvPr/>
          </p:nvGrpSpPr>
          <p:grpSpPr>
            <a:xfrm>
              <a:off x="3219450" y="713321"/>
              <a:ext cx="5753100" cy="5431358"/>
              <a:chOff x="3810000" y="1320110"/>
              <a:chExt cx="4572000" cy="431631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864772" y="1399648"/>
                <a:ext cx="4462456" cy="4157234"/>
              </a:xfrm>
              <a:prstGeom prst="rect">
                <a:avLst/>
              </a:prstGeom>
              <a:solidFill>
                <a:srgbClr val="005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3810000" y="1320110"/>
                <a:ext cx="4572000" cy="4316311"/>
                <a:chOff x="3810000" y="1320110"/>
                <a:chExt cx="4572000" cy="4316311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3810000" y="5526878"/>
                  <a:ext cx="4572000" cy="109543"/>
                  <a:chOff x="3679247" y="1243009"/>
                  <a:chExt cx="4157621" cy="82871"/>
                </a:xfrm>
              </p:grpSpPr>
              <p:grpSp>
                <p:nvGrpSpPr>
                  <p:cNvPr id="35" name="组合 34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40" name="矩形 39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1" name="矩形 40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2" name="矩形 41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6" name="组合 35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37" name="矩形 36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8" name="矩形 37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9" name="矩形 38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8" name="组合 7"/>
                <p:cNvGrpSpPr/>
                <p:nvPr/>
              </p:nvGrpSpPr>
              <p:grpSpPr>
                <a:xfrm rot="16200000">
                  <a:off x="1761172" y="3475644"/>
                  <a:ext cx="4212000" cy="109543"/>
                  <a:chOff x="3679247" y="1243009"/>
                  <a:chExt cx="4157621" cy="82871"/>
                </a:xfrm>
              </p:grpSpPr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32" name="矩形 31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3" name="矩形 32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4" name="矩形 33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28" name="组合 27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29" name="矩形 28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0" name="矩形 29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1" name="矩形 30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9" name="组合 8"/>
                <p:cNvGrpSpPr/>
                <p:nvPr/>
              </p:nvGrpSpPr>
              <p:grpSpPr>
                <a:xfrm>
                  <a:off x="3810000" y="1320110"/>
                  <a:ext cx="4572000" cy="109543"/>
                  <a:chOff x="3679247" y="1243009"/>
                  <a:chExt cx="4157621" cy="82871"/>
                </a:xfrm>
              </p:grpSpPr>
              <p:grpSp>
                <p:nvGrpSpPr>
                  <p:cNvPr id="19" name="组合 18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24" name="矩形 23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5" name="矩形 24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6" name="矩形 25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20" name="组合 19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21" name="矩形 20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2" name="矩形 21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3" name="矩形 22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10" name="组合 9"/>
                <p:cNvGrpSpPr/>
                <p:nvPr/>
              </p:nvGrpSpPr>
              <p:grpSpPr>
                <a:xfrm rot="16200000">
                  <a:off x="6221228" y="3475645"/>
                  <a:ext cx="4212000" cy="109543"/>
                  <a:chOff x="3679247" y="1243009"/>
                  <a:chExt cx="4157621" cy="82871"/>
                </a:xfrm>
              </p:grpSpPr>
              <p:grpSp>
                <p:nvGrpSpPr>
                  <p:cNvPr id="11" name="组合 10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16" name="矩形 15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2" name="组合 11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13" name="矩形 12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" name="矩形 13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" name="矩形 14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</p:grpSp>
        </p:grpSp>
        <p:grpSp>
          <p:nvGrpSpPr>
            <p:cNvPr id="56" name="组合 55"/>
            <p:cNvGrpSpPr/>
            <p:nvPr/>
          </p:nvGrpSpPr>
          <p:grpSpPr>
            <a:xfrm>
              <a:off x="3760362" y="1475248"/>
              <a:ext cx="4850237" cy="3002958"/>
              <a:chOff x="3812627" y="1624280"/>
              <a:chExt cx="4850237" cy="3002958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3812627" y="3494621"/>
                <a:ext cx="4850237" cy="1132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altLang="zh-CN" sz="4100" b="1" dirty="0">
                    <a:solidFill>
                      <a:schemeClr val="bg1">
                        <a:lumMod val="9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NEW YORK</a:t>
                </a:r>
                <a:endParaRPr lang="en-US" altLang="zh-CN" sz="4100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835315" y="1624280"/>
                <a:ext cx="1551988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rPr>
                  <a:t>02</a:t>
                </a:r>
                <a:endParaRPr lang="zh-CN" altLang="en-US" sz="60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4003576" y="3283355"/>
                <a:ext cx="803902" cy="0"/>
              </a:xfrm>
              <a:prstGeom prst="line">
                <a:avLst/>
              </a:prstGeom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" name="直接连接符 56"/>
          <p:cNvCxnSpPr/>
          <p:nvPr/>
        </p:nvCxnSpPr>
        <p:spPr>
          <a:xfrm flipH="1">
            <a:off x="6322132" y="591457"/>
            <a:ext cx="583143" cy="583148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6339402" y="499310"/>
            <a:ext cx="890074" cy="890075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>
            <a:off x="1954742" y="3965569"/>
            <a:ext cx="583143" cy="583148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1719520" y="3614953"/>
            <a:ext cx="890074" cy="890075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-85730" y="1077861"/>
            <a:ext cx="1248754" cy="1113794"/>
            <a:chOff x="7898093" y="5734050"/>
            <a:chExt cx="1665005" cy="1485058"/>
          </a:xfrm>
        </p:grpSpPr>
        <p:cxnSp>
          <p:nvCxnSpPr>
            <p:cNvPr id="65" name="直接连接符 64"/>
            <p:cNvCxnSpPr/>
            <p:nvPr/>
          </p:nvCxnSpPr>
          <p:spPr>
            <a:xfrm flipH="1">
              <a:off x="7898093" y="6307799"/>
              <a:ext cx="911310" cy="911309"/>
            </a:xfrm>
            <a:prstGeom prst="line">
              <a:avLst/>
            </a:prstGeom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8384251" y="5734050"/>
              <a:ext cx="1178847" cy="1178851"/>
            </a:xfrm>
            <a:prstGeom prst="line">
              <a:avLst/>
            </a:prstGeom>
            <a:ln w="12700" cap="rnd">
              <a:solidFill>
                <a:srgbClr val="FFCC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>
            <a:xfrm>
              <a:off x="8973674" y="6096000"/>
              <a:ext cx="211799" cy="211799"/>
            </a:xfrm>
            <a:prstGeom prst="ellipse">
              <a:avLst/>
            </a:prstGeom>
            <a:solidFill>
              <a:srgbClr val="E40C77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445287" y="3776258"/>
            <a:ext cx="1000067" cy="1000070"/>
            <a:chOff x="8063884" y="6134100"/>
            <a:chExt cx="1333423" cy="1333427"/>
          </a:xfrm>
        </p:grpSpPr>
        <p:cxnSp>
          <p:nvCxnSpPr>
            <p:cNvPr id="69" name="直接连接符 68"/>
            <p:cNvCxnSpPr/>
            <p:nvPr/>
          </p:nvCxnSpPr>
          <p:spPr>
            <a:xfrm flipH="1">
              <a:off x="8639558" y="6286574"/>
              <a:ext cx="402115" cy="402115"/>
            </a:xfrm>
            <a:prstGeom prst="line">
              <a:avLst/>
            </a:prstGeom>
            <a:ln w="50800" cap="rnd">
              <a:solidFill>
                <a:srgbClr val="07A8D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8063884" y="6134100"/>
              <a:ext cx="1333423" cy="1333427"/>
            </a:xfrm>
            <a:prstGeom prst="line">
              <a:avLst/>
            </a:prstGeom>
            <a:ln w="12700" cap="rnd">
              <a:solidFill>
                <a:srgbClr val="E40C7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8431896" y="6551544"/>
              <a:ext cx="211799" cy="211799"/>
            </a:xfrm>
            <a:prstGeom prst="ellipse">
              <a:avLst/>
            </a:prstGeom>
            <a:solidFill>
              <a:srgbClr val="E40C77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7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35744" y="94604"/>
            <a:ext cx="3094754" cy="535531"/>
            <a:chOff x="314325" y="126139"/>
            <a:chExt cx="4126338" cy="714041"/>
          </a:xfrm>
        </p:grpSpPr>
        <p:sp>
          <p:nvSpPr>
            <p:cNvPr id="4" name="文本框 3"/>
            <p:cNvSpPr txBox="1"/>
            <p:nvPr/>
          </p:nvSpPr>
          <p:spPr>
            <a:xfrm>
              <a:off x="314325" y="126139"/>
              <a:ext cx="4126338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0055C2"/>
                  </a:solidFill>
                  <a:latin typeface="+mj-lt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90525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图表 19"/>
          <p:cNvGraphicFramePr/>
          <p:nvPr>
            <p:extLst>
              <p:ext uri="{D42A27DB-BD31-4B8C-83A1-F6EECF244321}">
                <p14:modId xmlns:p14="http://schemas.microsoft.com/office/powerpoint/2010/main" val="240002832"/>
              </p:ext>
            </p:extLst>
          </p:nvPr>
        </p:nvGraphicFramePr>
        <p:xfrm>
          <a:off x="278607" y="1295797"/>
          <a:ext cx="5750719" cy="316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6429375" y="1188244"/>
            <a:ext cx="0" cy="31861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6772275" y="1806178"/>
            <a:ext cx="2093119" cy="833991"/>
            <a:chOff x="9029700" y="2408238"/>
            <a:chExt cx="2790825" cy="1111988"/>
          </a:xfrm>
        </p:grpSpPr>
        <p:grpSp>
          <p:nvGrpSpPr>
            <p:cNvPr id="22" name="组合 1311"/>
            <p:cNvGrpSpPr>
              <a:grpSpLocks/>
            </p:cNvGrpSpPr>
            <p:nvPr/>
          </p:nvGrpSpPr>
          <p:grpSpPr bwMode="auto">
            <a:xfrm>
              <a:off x="9029700" y="2408238"/>
              <a:ext cx="280577" cy="334962"/>
              <a:chOff x="1704975" y="4922839"/>
              <a:chExt cx="360363" cy="430213"/>
            </a:xfrm>
            <a:solidFill>
              <a:srgbClr val="0055C2">
                <a:alpha val="99000"/>
              </a:srgbClr>
            </a:solidFill>
          </p:grpSpPr>
          <p:sp>
            <p:nvSpPr>
              <p:cNvPr id="28" name="Freeform 1075"/>
              <p:cNvSpPr>
                <a:spLocks noEditPoints="1"/>
              </p:cNvSpPr>
              <p:nvPr/>
            </p:nvSpPr>
            <p:spPr bwMode="auto">
              <a:xfrm>
                <a:off x="1704975" y="4922839"/>
                <a:ext cx="360363" cy="430213"/>
              </a:xfrm>
              <a:custGeom>
                <a:avLst/>
                <a:gdLst>
                  <a:gd name="T0" fmla="*/ 2147483646 w 181"/>
                  <a:gd name="T1" fmla="*/ 2147483646 h 216"/>
                  <a:gd name="T2" fmla="*/ 2147483646 w 181"/>
                  <a:gd name="T3" fmla="*/ 2147483646 h 216"/>
                  <a:gd name="T4" fmla="*/ 0 w 181"/>
                  <a:gd name="T5" fmla="*/ 2147483646 h 216"/>
                  <a:gd name="T6" fmla="*/ 0 w 181"/>
                  <a:gd name="T7" fmla="*/ 0 h 216"/>
                  <a:gd name="T8" fmla="*/ 2147483646 w 181"/>
                  <a:gd name="T9" fmla="*/ 0 h 216"/>
                  <a:gd name="T10" fmla="*/ 2147483646 w 181"/>
                  <a:gd name="T11" fmla="*/ 2147483646 h 216"/>
                  <a:gd name="T12" fmla="*/ 2147483646 w 181"/>
                  <a:gd name="T13" fmla="*/ 2147483646 h 216"/>
                  <a:gd name="T14" fmla="*/ 2147483646 w 181"/>
                  <a:gd name="T15" fmla="*/ 2147483646 h 216"/>
                  <a:gd name="T16" fmla="*/ 2147483646 w 181"/>
                  <a:gd name="T17" fmla="*/ 2147483646 h 216"/>
                  <a:gd name="T18" fmla="*/ 2147483646 w 181"/>
                  <a:gd name="T19" fmla="*/ 2147483646 h 216"/>
                  <a:gd name="T20" fmla="*/ 2147483646 w 181"/>
                  <a:gd name="T21" fmla="*/ 2147483646 h 216"/>
                  <a:gd name="T22" fmla="*/ 2147483646 w 181"/>
                  <a:gd name="T23" fmla="*/ 2147483646 h 216"/>
                  <a:gd name="T24" fmla="*/ 2147483646 w 181"/>
                  <a:gd name="T25" fmla="*/ 2147483646 h 216"/>
                  <a:gd name="T26" fmla="*/ 2147483646 w 181"/>
                  <a:gd name="T27" fmla="*/ 2147483646 h 216"/>
                  <a:gd name="T28" fmla="*/ 2147483646 w 181"/>
                  <a:gd name="T29" fmla="*/ 2147483646 h 216"/>
                  <a:gd name="T30" fmla="*/ 2147483646 w 181"/>
                  <a:gd name="T31" fmla="*/ 2147483646 h 216"/>
                  <a:gd name="T32" fmla="*/ 2147483646 w 181"/>
                  <a:gd name="T33" fmla="*/ 2147483646 h 216"/>
                  <a:gd name="T34" fmla="*/ 2147483646 w 181"/>
                  <a:gd name="T35" fmla="*/ 2147483646 h 216"/>
                  <a:gd name="T36" fmla="*/ 2147483646 w 181"/>
                  <a:gd name="T37" fmla="*/ 2147483646 h 216"/>
                  <a:gd name="T38" fmla="*/ 2147483646 w 181"/>
                  <a:gd name="T39" fmla="*/ 2147483646 h 216"/>
                  <a:gd name="T40" fmla="*/ 2147483646 w 181"/>
                  <a:gd name="T41" fmla="*/ 2147483646 h 216"/>
                  <a:gd name="T42" fmla="*/ 2147483646 w 181"/>
                  <a:gd name="T43" fmla="*/ 2147483646 h 216"/>
                  <a:gd name="T44" fmla="*/ 2147483646 w 181"/>
                  <a:gd name="T45" fmla="*/ 2147483646 h 216"/>
                  <a:gd name="T46" fmla="*/ 2147483646 w 181"/>
                  <a:gd name="T47" fmla="*/ 2147483646 h 216"/>
                  <a:gd name="T48" fmla="*/ 2147483646 w 181"/>
                  <a:gd name="T49" fmla="*/ 2147483646 h 216"/>
                  <a:gd name="T50" fmla="*/ 2147483646 w 181"/>
                  <a:gd name="T51" fmla="*/ 2147483646 h 216"/>
                  <a:gd name="T52" fmla="*/ 2147483646 w 181"/>
                  <a:gd name="T53" fmla="*/ 2147483646 h 216"/>
                  <a:gd name="T54" fmla="*/ 2147483646 w 181"/>
                  <a:gd name="T55" fmla="*/ 2147483646 h 216"/>
                  <a:gd name="T56" fmla="*/ 2147483646 w 181"/>
                  <a:gd name="T57" fmla="*/ 2147483646 h 216"/>
                  <a:gd name="T58" fmla="*/ 2147483646 w 181"/>
                  <a:gd name="T59" fmla="*/ 2147483646 h 216"/>
                  <a:gd name="T60" fmla="*/ 2147483646 w 181"/>
                  <a:gd name="T61" fmla="*/ 2147483646 h 216"/>
                  <a:gd name="T62" fmla="*/ 2147483646 w 181"/>
                  <a:gd name="T63" fmla="*/ 2147483646 h 216"/>
                  <a:gd name="T64" fmla="*/ 2147483646 w 181"/>
                  <a:gd name="T65" fmla="*/ 2147483646 h 216"/>
                  <a:gd name="T66" fmla="*/ 2147483646 w 181"/>
                  <a:gd name="T67" fmla="*/ 2147483646 h 216"/>
                  <a:gd name="T68" fmla="*/ 2147483646 w 181"/>
                  <a:gd name="T69" fmla="*/ 2147483646 h 216"/>
                  <a:gd name="T70" fmla="*/ 2147483646 w 181"/>
                  <a:gd name="T71" fmla="*/ 2147483646 h 216"/>
                  <a:gd name="T72" fmla="*/ 2147483646 w 181"/>
                  <a:gd name="T73" fmla="*/ 2147483646 h 216"/>
                  <a:gd name="T74" fmla="*/ 2147483646 w 181"/>
                  <a:gd name="T75" fmla="*/ 2147483646 h 216"/>
                  <a:gd name="T76" fmla="*/ 2147483646 w 181"/>
                  <a:gd name="T77" fmla="*/ 2147483646 h 216"/>
                  <a:gd name="T78" fmla="*/ 2147483646 w 181"/>
                  <a:gd name="T79" fmla="*/ 2147483646 h 216"/>
                  <a:gd name="T80" fmla="*/ 2147483646 w 181"/>
                  <a:gd name="T81" fmla="*/ 2147483646 h 216"/>
                  <a:gd name="T82" fmla="*/ 2147483646 w 181"/>
                  <a:gd name="T83" fmla="*/ 2147483646 h 216"/>
                  <a:gd name="T84" fmla="*/ 2147483646 w 181"/>
                  <a:gd name="T85" fmla="*/ 2147483646 h 216"/>
                  <a:gd name="T86" fmla="*/ 2147483646 w 181"/>
                  <a:gd name="T87" fmla="*/ 2147483646 h 216"/>
                  <a:gd name="T88" fmla="*/ 2147483646 w 181"/>
                  <a:gd name="T89" fmla="*/ 2147483646 h 216"/>
                  <a:gd name="T90" fmla="*/ 2147483646 w 181"/>
                  <a:gd name="T91" fmla="*/ 2147483646 h 216"/>
                  <a:gd name="T92" fmla="*/ 2147483646 w 181"/>
                  <a:gd name="T93" fmla="*/ 2147483646 h 216"/>
                  <a:gd name="T94" fmla="*/ 2147483646 w 181"/>
                  <a:gd name="T95" fmla="*/ 2147483646 h 216"/>
                  <a:gd name="T96" fmla="*/ 2147483646 w 181"/>
                  <a:gd name="T97" fmla="*/ 2147483646 h 216"/>
                  <a:gd name="T98" fmla="*/ 2147483646 w 181"/>
                  <a:gd name="T99" fmla="*/ 2147483646 h 216"/>
                  <a:gd name="T100" fmla="*/ 2147483646 w 181"/>
                  <a:gd name="T101" fmla="*/ 2147483646 h 216"/>
                  <a:gd name="T102" fmla="*/ 2147483646 w 181"/>
                  <a:gd name="T103" fmla="*/ 2147483646 h 216"/>
                  <a:gd name="T104" fmla="*/ 2147483646 w 181"/>
                  <a:gd name="T105" fmla="*/ 2147483646 h 216"/>
                  <a:gd name="T106" fmla="*/ 2147483646 w 181"/>
                  <a:gd name="T107" fmla="*/ 2147483646 h 216"/>
                  <a:gd name="T108" fmla="*/ 2147483646 w 181"/>
                  <a:gd name="T109" fmla="*/ 2147483646 h 216"/>
                  <a:gd name="T110" fmla="*/ 2147483646 w 181"/>
                  <a:gd name="T111" fmla="*/ 2147483646 h 216"/>
                  <a:gd name="T112" fmla="*/ 2147483646 w 181"/>
                  <a:gd name="T113" fmla="*/ 2147483646 h 216"/>
                  <a:gd name="T114" fmla="*/ 2147483646 w 181"/>
                  <a:gd name="T115" fmla="*/ 2147483646 h 216"/>
                  <a:gd name="T116" fmla="*/ 2147483646 w 181"/>
                  <a:gd name="T117" fmla="*/ 2147483646 h 216"/>
                  <a:gd name="T118" fmla="*/ 2147483646 w 181"/>
                  <a:gd name="T119" fmla="*/ 2147483646 h 216"/>
                  <a:gd name="T120" fmla="*/ 2147483646 w 181"/>
                  <a:gd name="T121" fmla="*/ 2147483646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1" h="216">
                    <a:moveTo>
                      <a:pt x="181" y="72"/>
                    </a:moveTo>
                    <a:cubicBezTo>
                      <a:pt x="181" y="216"/>
                      <a:pt x="181" y="216"/>
                      <a:pt x="181" y="216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60"/>
                      <a:pt x="108" y="60"/>
                      <a:pt x="108" y="60"/>
                    </a:cubicBezTo>
                    <a:cubicBezTo>
                      <a:pt x="108" y="72"/>
                      <a:pt x="108" y="72"/>
                      <a:pt x="108" y="72"/>
                    </a:cubicBezTo>
                    <a:cubicBezTo>
                      <a:pt x="120" y="72"/>
                      <a:pt x="120" y="72"/>
                      <a:pt x="120" y="72"/>
                    </a:cubicBezTo>
                    <a:lnTo>
                      <a:pt x="181" y="72"/>
                    </a:lnTo>
                    <a:close/>
                    <a:moveTo>
                      <a:pt x="163" y="138"/>
                    </a:moveTo>
                    <a:cubicBezTo>
                      <a:pt x="163" y="128"/>
                      <a:pt x="163" y="128"/>
                      <a:pt x="163" y="128"/>
                    </a:cubicBezTo>
                    <a:cubicBezTo>
                      <a:pt x="66" y="128"/>
                      <a:pt x="66" y="128"/>
                      <a:pt x="66" y="128"/>
                    </a:cubicBezTo>
                    <a:cubicBezTo>
                      <a:pt x="66" y="138"/>
                      <a:pt x="66" y="138"/>
                      <a:pt x="66" y="138"/>
                    </a:cubicBezTo>
                    <a:lnTo>
                      <a:pt x="163" y="138"/>
                    </a:lnTo>
                    <a:close/>
                    <a:moveTo>
                      <a:pt x="163" y="108"/>
                    </a:moveTo>
                    <a:cubicBezTo>
                      <a:pt x="163" y="98"/>
                      <a:pt x="163" y="98"/>
                      <a:pt x="163" y="98"/>
                    </a:cubicBezTo>
                    <a:cubicBezTo>
                      <a:pt x="66" y="98"/>
                      <a:pt x="66" y="98"/>
                      <a:pt x="66" y="98"/>
                    </a:cubicBezTo>
                    <a:cubicBezTo>
                      <a:pt x="66" y="108"/>
                      <a:pt x="66" y="108"/>
                      <a:pt x="66" y="108"/>
                    </a:cubicBezTo>
                    <a:lnTo>
                      <a:pt x="163" y="108"/>
                    </a:lnTo>
                    <a:close/>
                    <a:moveTo>
                      <a:pt x="160" y="195"/>
                    </a:moveTo>
                    <a:cubicBezTo>
                      <a:pt x="160" y="185"/>
                      <a:pt x="160" y="185"/>
                      <a:pt x="160" y="185"/>
                    </a:cubicBezTo>
                    <a:cubicBezTo>
                      <a:pt x="102" y="185"/>
                      <a:pt x="102" y="185"/>
                      <a:pt x="102" y="185"/>
                    </a:cubicBezTo>
                    <a:cubicBezTo>
                      <a:pt x="102" y="195"/>
                      <a:pt x="102" y="195"/>
                      <a:pt x="102" y="195"/>
                    </a:cubicBezTo>
                    <a:lnTo>
                      <a:pt x="160" y="195"/>
                    </a:lnTo>
                    <a:close/>
                    <a:moveTo>
                      <a:pt x="160" y="165"/>
                    </a:move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2" y="165"/>
                      <a:pt x="102" y="165"/>
                      <a:pt x="102" y="165"/>
                    </a:cubicBezTo>
                    <a:lnTo>
                      <a:pt x="160" y="165"/>
                    </a:lnTo>
                    <a:close/>
                    <a:moveTo>
                      <a:pt x="89" y="27"/>
                    </a:moveTo>
                    <a:cubicBezTo>
                      <a:pt x="90" y="25"/>
                      <a:pt x="89" y="23"/>
                      <a:pt x="87" y="23"/>
                    </a:cubicBezTo>
                    <a:cubicBezTo>
                      <a:pt x="85" y="22"/>
                      <a:pt x="83" y="23"/>
                      <a:pt x="82" y="2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5" y="23"/>
                      <a:pt x="63" y="22"/>
                      <a:pt x="61" y="23"/>
                    </a:cubicBezTo>
                    <a:cubicBezTo>
                      <a:pt x="59" y="23"/>
                      <a:pt x="58" y="25"/>
                      <a:pt x="58" y="27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70"/>
                      <a:pt x="72" y="71"/>
                      <a:pt x="74" y="71"/>
                    </a:cubicBezTo>
                    <a:cubicBezTo>
                      <a:pt x="75" y="71"/>
                      <a:pt x="77" y="70"/>
                      <a:pt x="78" y="69"/>
                    </a:cubicBezTo>
                    <a:lnTo>
                      <a:pt x="89" y="27"/>
                    </a:lnTo>
                    <a:close/>
                    <a:moveTo>
                      <a:pt x="53" y="69"/>
                    </a:moveTo>
                    <a:cubicBezTo>
                      <a:pt x="53" y="61"/>
                      <a:pt x="53" y="61"/>
                      <a:pt x="53" y="61"/>
                    </a:cubicBezTo>
                    <a:cubicBezTo>
                      <a:pt x="50" y="63"/>
                      <a:pt x="47" y="64"/>
                      <a:pt x="43" y="64"/>
                    </a:cubicBezTo>
                    <a:cubicBezTo>
                      <a:pt x="34" y="64"/>
                      <a:pt x="26" y="56"/>
                      <a:pt x="26" y="47"/>
                    </a:cubicBezTo>
                    <a:cubicBezTo>
                      <a:pt x="26" y="38"/>
                      <a:pt x="34" y="30"/>
                      <a:pt x="43" y="30"/>
                    </a:cubicBezTo>
                    <a:cubicBezTo>
                      <a:pt x="47" y="30"/>
                      <a:pt x="50" y="31"/>
                      <a:pt x="53" y="33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3"/>
                      <a:pt x="43" y="23"/>
                    </a:cubicBezTo>
                    <a:cubicBezTo>
                      <a:pt x="30" y="23"/>
                      <a:pt x="19" y="34"/>
                      <a:pt x="19" y="47"/>
                    </a:cubicBezTo>
                    <a:cubicBezTo>
                      <a:pt x="19" y="60"/>
                      <a:pt x="30" y="71"/>
                      <a:pt x="43" y="71"/>
                    </a:cubicBezTo>
                    <a:cubicBezTo>
                      <a:pt x="47" y="71"/>
                      <a:pt x="50" y="70"/>
                      <a:pt x="53" y="69"/>
                    </a:cubicBezTo>
                    <a:close/>
                    <a:moveTo>
                      <a:pt x="37" y="140"/>
                    </a:moveTo>
                    <a:cubicBezTo>
                      <a:pt x="37" y="125"/>
                      <a:pt x="37" y="125"/>
                      <a:pt x="37" y="125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2" y="140"/>
                      <a:pt x="22" y="140"/>
                      <a:pt x="22" y="140"/>
                    </a:cubicBezTo>
                    <a:lnTo>
                      <a:pt x="37" y="140"/>
                    </a:lnTo>
                    <a:close/>
                    <a:moveTo>
                      <a:pt x="37" y="110"/>
                    </a:moveTo>
                    <a:cubicBezTo>
                      <a:pt x="37" y="96"/>
                      <a:pt x="37" y="96"/>
                      <a:pt x="37" y="96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2" y="110"/>
                      <a:pt x="22" y="110"/>
                      <a:pt x="22" y="110"/>
                    </a:cubicBezTo>
                    <a:lnTo>
                      <a:pt x="37" y="1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9" name="Rectangle 1076"/>
              <p:cNvSpPr>
                <a:spLocks noChangeArrowheads="1"/>
              </p:cNvSpPr>
              <p:nvPr/>
            </p:nvSpPr>
            <p:spPr bwMode="auto">
              <a:xfrm>
                <a:off x="1943100" y="4922839"/>
                <a:ext cx="122238" cy="1190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9390063" y="2473786"/>
              <a:ext cx="180023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55C2"/>
                  </a:solidFill>
                  <a:latin typeface="+mj-lt"/>
                  <a:ea typeface="华文细黑" panose="02010600040101010101" pitchFamily="2" charset="-122"/>
                </a:rPr>
                <a:t>TITLE HERE</a:t>
              </a:r>
              <a:endParaRPr lang="zh-CN" altLang="en-US" b="1" dirty="0">
                <a:solidFill>
                  <a:srgbClr val="0055C2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390063" y="2843118"/>
              <a:ext cx="243046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69298" y="3140873"/>
            <a:ext cx="2096096" cy="797461"/>
            <a:chOff x="9025731" y="4187827"/>
            <a:chExt cx="2794794" cy="1063281"/>
          </a:xfrm>
        </p:grpSpPr>
        <p:grpSp>
          <p:nvGrpSpPr>
            <p:cNvPr id="30" name="组合 1244"/>
            <p:cNvGrpSpPr>
              <a:grpSpLocks/>
            </p:cNvGrpSpPr>
            <p:nvPr/>
          </p:nvGrpSpPr>
          <p:grpSpPr bwMode="auto">
            <a:xfrm>
              <a:off x="9025731" y="4187827"/>
              <a:ext cx="286758" cy="322602"/>
              <a:chOff x="3273425" y="5627688"/>
              <a:chExt cx="368300" cy="414338"/>
            </a:xfrm>
            <a:solidFill>
              <a:srgbClr val="FFCC00"/>
            </a:solidFill>
          </p:grpSpPr>
          <p:sp>
            <p:nvSpPr>
              <p:cNvPr id="31" name="Freeform 1135"/>
              <p:cNvSpPr>
                <a:spLocks noEditPoints="1"/>
              </p:cNvSpPr>
              <p:nvPr/>
            </p:nvSpPr>
            <p:spPr bwMode="auto">
              <a:xfrm>
                <a:off x="3273425" y="5759451"/>
                <a:ext cx="368300" cy="282575"/>
              </a:xfrm>
              <a:custGeom>
                <a:avLst/>
                <a:gdLst>
                  <a:gd name="T0" fmla="*/ 2147483646 w 185"/>
                  <a:gd name="T1" fmla="*/ 2147483646 h 142"/>
                  <a:gd name="T2" fmla="*/ 0 w 185"/>
                  <a:gd name="T3" fmla="*/ 2147483646 h 142"/>
                  <a:gd name="T4" fmla="*/ 0 w 185"/>
                  <a:gd name="T5" fmla="*/ 2147483646 h 142"/>
                  <a:gd name="T6" fmla="*/ 2147483646 w 185"/>
                  <a:gd name="T7" fmla="*/ 2147483646 h 142"/>
                  <a:gd name="T8" fmla="*/ 2147483646 w 185"/>
                  <a:gd name="T9" fmla="*/ 0 h 142"/>
                  <a:gd name="T10" fmla="*/ 2147483646 w 185"/>
                  <a:gd name="T11" fmla="*/ 0 h 142"/>
                  <a:gd name="T12" fmla="*/ 2147483646 w 185"/>
                  <a:gd name="T13" fmla="*/ 2147483646 h 142"/>
                  <a:gd name="T14" fmla="*/ 2147483646 w 185"/>
                  <a:gd name="T15" fmla="*/ 2147483646 h 142"/>
                  <a:gd name="T16" fmla="*/ 2147483646 w 185"/>
                  <a:gd name="T17" fmla="*/ 2147483646 h 142"/>
                  <a:gd name="T18" fmla="*/ 2147483646 w 185"/>
                  <a:gd name="T19" fmla="*/ 2147483646 h 142"/>
                  <a:gd name="T20" fmla="*/ 2147483646 w 185"/>
                  <a:gd name="T21" fmla="*/ 2147483646 h 142"/>
                  <a:gd name="T22" fmla="*/ 2147483646 w 185"/>
                  <a:gd name="T23" fmla="*/ 2147483646 h 142"/>
                  <a:gd name="T24" fmla="*/ 2147483646 w 185"/>
                  <a:gd name="T25" fmla="*/ 2147483646 h 142"/>
                  <a:gd name="T26" fmla="*/ 2147483646 w 185"/>
                  <a:gd name="T27" fmla="*/ 2147483646 h 142"/>
                  <a:gd name="T28" fmla="*/ 2147483646 w 185"/>
                  <a:gd name="T29" fmla="*/ 2147483646 h 142"/>
                  <a:gd name="T30" fmla="*/ 2147483646 w 185"/>
                  <a:gd name="T31" fmla="*/ 2147483646 h 142"/>
                  <a:gd name="T32" fmla="*/ 2147483646 w 185"/>
                  <a:gd name="T33" fmla="*/ 2147483646 h 142"/>
                  <a:gd name="T34" fmla="*/ 2147483646 w 185"/>
                  <a:gd name="T35" fmla="*/ 2147483646 h 142"/>
                  <a:gd name="T36" fmla="*/ 2147483646 w 185"/>
                  <a:gd name="T37" fmla="*/ 2147483646 h 142"/>
                  <a:gd name="T38" fmla="*/ 2147483646 w 185"/>
                  <a:gd name="T39" fmla="*/ 2147483646 h 142"/>
                  <a:gd name="T40" fmla="*/ 2147483646 w 185"/>
                  <a:gd name="T41" fmla="*/ 2147483646 h 142"/>
                  <a:gd name="T42" fmla="*/ 2147483646 w 185"/>
                  <a:gd name="T43" fmla="*/ 2147483646 h 142"/>
                  <a:gd name="T44" fmla="*/ 2147483646 w 185"/>
                  <a:gd name="T45" fmla="*/ 2147483646 h 142"/>
                  <a:gd name="T46" fmla="*/ 2147483646 w 185"/>
                  <a:gd name="T47" fmla="*/ 2147483646 h 142"/>
                  <a:gd name="T48" fmla="*/ 2147483646 w 185"/>
                  <a:gd name="T49" fmla="*/ 2147483646 h 1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5" h="142">
                    <a:moveTo>
                      <a:pt x="18" y="142"/>
                    </a:moveTo>
                    <a:cubicBezTo>
                      <a:pt x="8" y="142"/>
                      <a:pt x="0" y="134"/>
                      <a:pt x="0" y="1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7" y="0"/>
                      <a:pt x="185" y="8"/>
                      <a:pt x="185" y="18"/>
                    </a:cubicBezTo>
                    <a:cubicBezTo>
                      <a:pt x="185" y="124"/>
                      <a:pt x="185" y="124"/>
                      <a:pt x="185" y="124"/>
                    </a:cubicBezTo>
                    <a:cubicBezTo>
                      <a:pt x="185" y="134"/>
                      <a:pt x="177" y="142"/>
                      <a:pt x="167" y="142"/>
                    </a:cubicBezTo>
                    <a:lnTo>
                      <a:pt x="18" y="142"/>
                    </a:lnTo>
                    <a:close/>
                    <a:moveTo>
                      <a:pt x="100" y="115"/>
                    </a:move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15"/>
                      <a:pt x="17" y="115"/>
                      <a:pt x="17" y="115"/>
                    </a:cubicBezTo>
                    <a:lnTo>
                      <a:pt x="100" y="115"/>
                    </a:lnTo>
                    <a:close/>
                    <a:moveTo>
                      <a:pt x="72" y="93"/>
                    </a:moveTo>
                    <a:cubicBezTo>
                      <a:pt x="72" y="82"/>
                      <a:pt x="72" y="82"/>
                      <a:pt x="72" y="82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6" y="93"/>
                      <a:pt x="16" y="93"/>
                      <a:pt x="16" y="93"/>
                    </a:cubicBezTo>
                    <a:lnTo>
                      <a:pt x="72" y="93"/>
                    </a:lnTo>
                    <a:close/>
                    <a:moveTo>
                      <a:pt x="72" y="71"/>
                    </a:moveTo>
                    <a:cubicBezTo>
                      <a:pt x="72" y="59"/>
                      <a:pt x="72" y="59"/>
                      <a:pt x="72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71"/>
                      <a:pt x="16" y="71"/>
                      <a:pt x="16" y="71"/>
                    </a:cubicBezTo>
                    <a:lnTo>
                      <a:pt x="72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2" name="Freeform 1136"/>
              <p:cNvSpPr>
                <a:spLocks noEditPoints="1"/>
              </p:cNvSpPr>
              <p:nvPr/>
            </p:nvSpPr>
            <p:spPr bwMode="auto">
              <a:xfrm>
                <a:off x="3322638" y="5627688"/>
                <a:ext cx="242888" cy="166688"/>
              </a:xfrm>
              <a:custGeom>
                <a:avLst/>
                <a:gdLst>
                  <a:gd name="T0" fmla="*/ 2147483646 w 122"/>
                  <a:gd name="T1" fmla="*/ 2147483646 h 84"/>
                  <a:gd name="T2" fmla="*/ 2147483646 w 122"/>
                  <a:gd name="T3" fmla="*/ 2147483646 h 84"/>
                  <a:gd name="T4" fmla="*/ 2147483646 w 122"/>
                  <a:gd name="T5" fmla="*/ 2147483646 h 84"/>
                  <a:gd name="T6" fmla="*/ 2147483646 w 122"/>
                  <a:gd name="T7" fmla="*/ 2147483646 h 84"/>
                  <a:gd name="T8" fmla="*/ 2147483646 w 122"/>
                  <a:gd name="T9" fmla="*/ 2147483646 h 84"/>
                  <a:gd name="T10" fmla="*/ 2147483646 w 122"/>
                  <a:gd name="T11" fmla="*/ 2147483646 h 84"/>
                  <a:gd name="T12" fmla="*/ 2147483646 w 122"/>
                  <a:gd name="T13" fmla="*/ 2147483646 h 84"/>
                  <a:gd name="T14" fmla="*/ 2147483646 w 122"/>
                  <a:gd name="T15" fmla="*/ 2147483646 h 84"/>
                  <a:gd name="T16" fmla="*/ 2147483646 w 122"/>
                  <a:gd name="T17" fmla="*/ 2147483646 h 84"/>
                  <a:gd name="T18" fmla="*/ 2147483646 w 122"/>
                  <a:gd name="T19" fmla="*/ 2147483646 h 84"/>
                  <a:gd name="T20" fmla="*/ 2147483646 w 122"/>
                  <a:gd name="T21" fmla="*/ 2147483646 h 84"/>
                  <a:gd name="T22" fmla="*/ 2147483646 w 122"/>
                  <a:gd name="T23" fmla="*/ 2147483646 h 84"/>
                  <a:gd name="T24" fmla="*/ 2147483646 w 122"/>
                  <a:gd name="T25" fmla="*/ 2147483646 h 84"/>
                  <a:gd name="T26" fmla="*/ 2147483646 w 122"/>
                  <a:gd name="T27" fmla="*/ 2147483646 h 84"/>
                  <a:gd name="T28" fmla="*/ 2147483646 w 122"/>
                  <a:gd name="T29" fmla="*/ 2147483646 h 84"/>
                  <a:gd name="T30" fmla="*/ 2147483646 w 122"/>
                  <a:gd name="T31" fmla="*/ 2147483646 h 84"/>
                  <a:gd name="T32" fmla="*/ 2147483646 w 122"/>
                  <a:gd name="T33" fmla="*/ 2147483646 h 84"/>
                  <a:gd name="T34" fmla="*/ 2147483646 w 122"/>
                  <a:gd name="T35" fmla="*/ 2147483646 h 84"/>
                  <a:gd name="T36" fmla="*/ 2147483646 w 122"/>
                  <a:gd name="T37" fmla="*/ 2147483646 h 84"/>
                  <a:gd name="T38" fmla="*/ 2147483646 w 122"/>
                  <a:gd name="T39" fmla="*/ 2147483646 h 84"/>
                  <a:gd name="T40" fmla="*/ 2147483646 w 122"/>
                  <a:gd name="T41" fmla="*/ 2147483646 h 84"/>
                  <a:gd name="T42" fmla="*/ 2147483646 w 122"/>
                  <a:gd name="T43" fmla="*/ 2147483646 h 84"/>
                  <a:gd name="T44" fmla="*/ 2147483646 w 122"/>
                  <a:gd name="T45" fmla="*/ 2147483646 h 84"/>
                  <a:gd name="T46" fmla="*/ 2147483646 w 122"/>
                  <a:gd name="T47" fmla="*/ 2147483646 h 84"/>
                  <a:gd name="T48" fmla="*/ 2147483646 w 122"/>
                  <a:gd name="T49" fmla="*/ 2147483646 h 84"/>
                  <a:gd name="T50" fmla="*/ 2147483646 w 122"/>
                  <a:gd name="T51" fmla="*/ 2147483646 h 84"/>
                  <a:gd name="T52" fmla="*/ 2147483646 w 122"/>
                  <a:gd name="T53" fmla="*/ 2147483646 h 84"/>
                  <a:gd name="T54" fmla="*/ 2147483646 w 122"/>
                  <a:gd name="T55" fmla="*/ 2147483646 h 84"/>
                  <a:gd name="T56" fmla="*/ 2147483646 w 122"/>
                  <a:gd name="T57" fmla="*/ 2147483646 h 84"/>
                  <a:gd name="T58" fmla="*/ 2147483646 w 122"/>
                  <a:gd name="T59" fmla="*/ 2147483646 h 84"/>
                  <a:gd name="T60" fmla="*/ 2147483646 w 122"/>
                  <a:gd name="T61" fmla="*/ 2147483646 h 84"/>
                  <a:gd name="T62" fmla="*/ 2147483646 w 122"/>
                  <a:gd name="T63" fmla="*/ 2147483646 h 84"/>
                  <a:gd name="T64" fmla="*/ 2147483646 w 122"/>
                  <a:gd name="T65" fmla="*/ 0 h 84"/>
                  <a:gd name="T66" fmla="*/ 2147483646 w 122"/>
                  <a:gd name="T67" fmla="*/ 2147483646 h 84"/>
                  <a:gd name="T68" fmla="*/ 2147483646 w 122"/>
                  <a:gd name="T69" fmla="*/ 2147483646 h 84"/>
                  <a:gd name="T70" fmla="*/ 2147483646 w 122"/>
                  <a:gd name="T71" fmla="*/ 2147483646 h 84"/>
                  <a:gd name="T72" fmla="*/ 0 w 122"/>
                  <a:gd name="T73" fmla="*/ 2147483646 h 84"/>
                  <a:gd name="T74" fmla="*/ 0 w 122"/>
                  <a:gd name="T75" fmla="*/ 0 h 84"/>
                  <a:gd name="T76" fmla="*/ 2147483646 w 122"/>
                  <a:gd name="T77" fmla="*/ 0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2" h="84">
                    <a:moveTo>
                      <a:pt x="53" y="11"/>
                    </a:moveTo>
                    <a:cubicBezTo>
                      <a:pt x="53" y="14"/>
                      <a:pt x="53" y="14"/>
                      <a:pt x="53" y="14"/>
                    </a:cubicBezTo>
                    <a:cubicBezTo>
                      <a:pt x="47" y="15"/>
                      <a:pt x="43" y="16"/>
                      <a:pt x="40" y="18"/>
                    </a:cubicBezTo>
                    <a:cubicBezTo>
                      <a:pt x="37" y="21"/>
                      <a:pt x="35" y="24"/>
                      <a:pt x="35" y="27"/>
                    </a:cubicBezTo>
                    <a:cubicBezTo>
                      <a:pt x="35" y="30"/>
                      <a:pt x="36" y="32"/>
                      <a:pt x="38" y="34"/>
                    </a:cubicBezTo>
                    <a:cubicBezTo>
                      <a:pt x="39" y="36"/>
                      <a:pt x="41" y="37"/>
                      <a:pt x="43" y="38"/>
                    </a:cubicBezTo>
                    <a:cubicBezTo>
                      <a:pt x="45" y="39"/>
                      <a:pt x="48" y="40"/>
                      <a:pt x="53" y="41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2" y="51"/>
                      <a:pt x="50" y="50"/>
                      <a:pt x="50" y="49"/>
                    </a:cubicBezTo>
                    <a:cubicBezTo>
                      <a:pt x="49" y="49"/>
                      <a:pt x="49" y="48"/>
                      <a:pt x="49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9"/>
                      <a:pt x="34" y="50"/>
                      <a:pt x="35" y="52"/>
                    </a:cubicBezTo>
                    <a:cubicBezTo>
                      <a:pt x="36" y="53"/>
                      <a:pt x="37" y="54"/>
                      <a:pt x="39" y="56"/>
                    </a:cubicBezTo>
                    <a:cubicBezTo>
                      <a:pt x="41" y="57"/>
                      <a:pt x="42" y="58"/>
                      <a:pt x="45" y="59"/>
                    </a:cubicBezTo>
                    <a:cubicBezTo>
                      <a:pt x="47" y="59"/>
                      <a:pt x="50" y="60"/>
                      <a:pt x="53" y="60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62" y="60"/>
                      <a:pt x="64" y="60"/>
                      <a:pt x="66" y="59"/>
                    </a:cubicBezTo>
                    <a:cubicBezTo>
                      <a:pt x="68" y="58"/>
                      <a:pt x="70" y="58"/>
                      <a:pt x="72" y="56"/>
                    </a:cubicBezTo>
                    <a:cubicBezTo>
                      <a:pt x="74" y="55"/>
                      <a:pt x="76" y="54"/>
                      <a:pt x="77" y="52"/>
                    </a:cubicBezTo>
                    <a:cubicBezTo>
                      <a:pt x="78" y="50"/>
                      <a:pt x="78" y="48"/>
                      <a:pt x="78" y="46"/>
                    </a:cubicBezTo>
                    <a:cubicBezTo>
                      <a:pt x="78" y="42"/>
                      <a:pt x="77" y="39"/>
                      <a:pt x="74" y="36"/>
                    </a:cubicBezTo>
                    <a:cubicBezTo>
                      <a:pt x="71" y="35"/>
                      <a:pt x="66" y="33"/>
                      <a:pt x="59" y="31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60" y="23"/>
                      <a:pt x="61" y="24"/>
                      <a:pt x="61" y="24"/>
                    </a:cubicBezTo>
                    <a:cubicBezTo>
                      <a:pt x="62" y="24"/>
                      <a:pt x="62" y="25"/>
                      <a:pt x="62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6" y="22"/>
                      <a:pt x="74" y="19"/>
                      <a:pt x="71" y="18"/>
                    </a:cubicBezTo>
                    <a:cubicBezTo>
                      <a:pt x="68" y="16"/>
                      <a:pt x="64" y="15"/>
                      <a:pt x="59" y="14"/>
                    </a:cubicBezTo>
                    <a:cubicBezTo>
                      <a:pt x="59" y="11"/>
                      <a:pt x="59" y="11"/>
                      <a:pt x="59" y="11"/>
                    </a:cubicBezTo>
                    <a:lnTo>
                      <a:pt x="53" y="11"/>
                    </a:lnTo>
                    <a:close/>
                    <a:moveTo>
                      <a:pt x="122" y="0"/>
                    </a:moveTo>
                    <a:cubicBezTo>
                      <a:pt x="122" y="58"/>
                      <a:pt x="122" y="58"/>
                      <a:pt x="122" y="58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1" y="84"/>
                      <a:pt x="81" y="84"/>
                      <a:pt x="81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3" name="Freeform 1137"/>
              <p:cNvSpPr>
                <a:spLocks/>
              </p:cNvSpPr>
              <p:nvPr/>
            </p:nvSpPr>
            <p:spPr bwMode="auto">
              <a:xfrm>
                <a:off x="3440113" y="5711826"/>
                <a:ext cx="12700" cy="19050"/>
              </a:xfrm>
              <a:custGeom>
                <a:avLst/>
                <a:gdLst>
                  <a:gd name="T0" fmla="*/ 2147483646 w 6"/>
                  <a:gd name="T1" fmla="*/ 2147483646 h 10"/>
                  <a:gd name="T2" fmla="*/ 2147483646 w 6"/>
                  <a:gd name="T3" fmla="*/ 2147483646 h 10"/>
                  <a:gd name="T4" fmla="*/ 0 w 6"/>
                  <a:gd name="T5" fmla="*/ 2147483646 h 10"/>
                  <a:gd name="T6" fmla="*/ 0 w 6"/>
                  <a:gd name="T7" fmla="*/ 0 h 10"/>
                  <a:gd name="T8" fmla="*/ 2147483646 w 6"/>
                  <a:gd name="T9" fmla="*/ 2147483646 h 10"/>
                  <a:gd name="T10" fmla="*/ 2147483646 w 6"/>
                  <a:gd name="T11" fmla="*/ 214748364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6" y="5"/>
                    </a:moveTo>
                    <a:cubicBezTo>
                      <a:pt x="6" y="6"/>
                      <a:pt x="5" y="7"/>
                      <a:pt x="4" y="8"/>
                    </a:cubicBezTo>
                    <a:cubicBezTo>
                      <a:pt x="3" y="9"/>
                      <a:pt x="2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2"/>
                      <a:pt x="4" y="3"/>
                    </a:cubicBezTo>
                    <a:cubicBezTo>
                      <a:pt x="5" y="3"/>
                      <a:pt x="6" y="4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4" name="Freeform 1138"/>
              <p:cNvSpPr>
                <a:spLocks/>
              </p:cNvSpPr>
              <p:nvPr/>
            </p:nvSpPr>
            <p:spPr bwMode="auto">
              <a:xfrm>
                <a:off x="3421063" y="5672138"/>
                <a:ext cx="7938" cy="15875"/>
              </a:xfrm>
              <a:custGeom>
                <a:avLst/>
                <a:gdLst>
                  <a:gd name="T0" fmla="*/ 0 w 4"/>
                  <a:gd name="T1" fmla="*/ 2147483646 h 8"/>
                  <a:gd name="T2" fmla="*/ 2147483646 w 4"/>
                  <a:gd name="T3" fmla="*/ 2147483646 h 8"/>
                  <a:gd name="T4" fmla="*/ 2147483646 w 4"/>
                  <a:gd name="T5" fmla="*/ 0 h 8"/>
                  <a:gd name="T6" fmla="*/ 2147483646 w 4"/>
                  <a:gd name="T7" fmla="*/ 2147483646 h 8"/>
                  <a:gd name="T8" fmla="*/ 2147483646 w 4"/>
                  <a:gd name="T9" fmla="*/ 2147483646 h 8"/>
                  <a:gd name="T10" fmla="*/ 0 w 4"/>
                  <a:gd name="T11" fmla="*/ 214748364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7"/>
                      <a:pt x="1" y="6"/>
                    </a:cubicBezTo>
                    <a:cubicBezTo>
                      <a:pt x="1" y="6"/>
                      <a:pt x="0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9390062" y="4204670"/>
              <a:ext cx="180023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CC00"/>
                  </a:solidFill>
                  <a:latin typeface="+mj-lt"/>
                  <a:ea typeface="华文细黑" panose="02010600040101010101" pitchFamily="2" charset="-122"/>
                </a:rPr>
                <a:t>TITLE HERE</a:t>
              </a:r>
              <a:endParaRPr lang="zh-CN" altLang="en-US" b="1" dirty="0">
                <a:solidFill>
                  <a:srgbClr val="FFCC00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390062" y="4574000"/>
              <a:ext cx="243046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33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28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29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30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Rectangle 15"/>
          <p:cNvSpPr/>
          <p:nvPr/>
        </p:nvSpPr>
        <p:spPr>
          <a:xfrm>
            <a:off x="354668" y="408295"/>
            <a:ext cx="2341980" cy="2823884"/>
          </a:xfrm>
          <a:prstGeom prst="rect">
            <a:avLst/>
          </a:prstGeom>
          <a:solidFill>
            <a:srgbClr val="E20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id-ID">
              <a:solidFill>
                <a:srgbClr val="FFFFFF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091" y="1109382"/>
            <a:ext cx="1900602" cy="176202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  <a:sym typeface="+mn-lt"/>
              </a:rPr>
              <a:t>We hope that this template will return to you as a time, money and reputation.</a:t>
            </a:r>
            <a:endParaRPr lang="tr-TR" sz="1100" dirty="0">
              <a:solidFill>
                <a:srgbClr val="FFFFFF"/>
              </a:solidFill>
              <a:latin typeface="+mj-lt"/>
              <a:cs typeface="Calibri" panose="020F0502020204030204" pitchFamily="34" charset="0"/>
              <a:sym typeface="+mn-lt"/>
            </a:endParaRPr>
          </a:p>
          <a:p>
            <a:pPr>
              <a:defRPr/>
            </a:pPr>
            <a:endParaRPr lang="id-ID" sz="1100" b="1" dirty="0">
              <a:solidFill>
                <a:srgbClr val="FFFFFF"/>
              </a:solidFill>
              <a:latin typeface="+mj-lt"/>
              <a:cs typeface="Calibri" panose="020F0502020204030204" pitchFamily="34" charset="0"/>
              <a:sym typeface="+mn-lt"/>
            </a:endParaRPr>
          </a:p>
          <a:p>
            <a:pPr>
              <a:defRPr/>
            </a:pPr>
            <a:r>
              <a:rPr lang="en-US" sz="11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  <a:sym typeface="+mn-lt"/>
              </a:rPr>
              <a:t>We hope that this template will return to you as a time, money and reputation. We hope that this template will return to you as a time, money and reputation.</a:t>
            </a:r>
            <a:endParaRPr lang="id-ID" sz="1100" b="1" dirty="0">
              <a:solidFill>
                <a:srgbClr val="FFFFFF"/>
              </a:solidFill>
              <a:latin typeface="+mj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9090" y="716967"/>
            <a:ext cx="162929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id-ID" sz="21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  <a:sym typeface="+mn-lt"/>
              </a:rPr>
              <a:t>STEP HERE</a:t>
            </a:r>
            <a:endParaRPr lang="en-US" sz="2100" b="1" dirty="0">
              <a:solidFill>
                <a:srgbClr val="FFFFFF"/>
              </a:solidFill>
              <a:latin typeface="+mj-lt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5155758"/>
      </p:ext>
    </p:extLst>
  </p:cSld>
  <p:clrMapOvr>
    <a:masterClrMapping/>
  </p:clrMapOvr>
  <p:transition spd="slow" advClick="0" advTm="4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35744" y="94604"/>
            <a:ext cx="3094754" cy="535531"/>
            <a:chOff x="314325" y="126139"/>
            <a:chExt cx="4126338" cy="714041"/>
          </a:xfrm>
        </p:grpSpPr>
        <p:sp>
          <p:nvSpPr>
            <p:cNvPr id="4" name="文本框 3"/>
            <p:cNvSpPr txBox="1"/>
            <p:nvPr/>
          </p:nvSpPr>
          <p:spPr>
            <a:xfrm>
              <a:off x="314325" y="126139"/>
              <a:ext cx="4126338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0055C2"/>
                  </a:solidFill>
                  <a:latin typeface="+mj-lt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90525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292894" y="1182296"/>
            <a:ext cx="307716" cy="2545461"/>
            <a:chOff x="390525" y="1576394"/>
            <a:chExt cx="410288" cy="3393948"/>
          </a:xfrm>
        </p:grpSpPr>
        <p:grpSp>
          <p:nvGrpSpPr>
            <p:cNvPr id="8" name="组合 1289"/>
            <p:cNvGrpSpPr>
              <a:grpSpLocks/>
            </p:cNvGrpSpPr>
            <p:nvPr/>
          </p:nvGrpSpPr>
          <p:grpSpPr bwMode="auto">
            <a:xfrm>
              <a:off x="442779" y="3602486"/>
              <a:ext cx="305781" cy="370292"/>
              <a:chOff x="3294063" y="733426"/>
              <a:chExt cx="376238" cy="4556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9" name="Freeform 765"/>
              <p:cNvSpPr>
                <a:spLocks noEditPoints="1"/>
              </p:cNvSpPr>
              <p:nvPr/>
            </p:nvSpPr>
            <p:spPr bwMode="auto">
              <a:xfrm>
                <a:off x="3294063" y="733426"/>
                <a:ext cx="376238" cy="455613"/>
              </a:xfrm>
              <a:custGeom>
                <a:avLst/>
                <a:gdLst>
                  <a:gd name="T0" fmla="*/ 2147483646 w 189"/>
                  <a:gd name="T1" fmla="*/ 2147483646 h 229"/>
                  <a:gd name="T2" fmla="*/ 2147483646 w 189"/>
                  <a:gd name="T3" fmla="*/ 2147483646 h 229"/>
                  <a:gd name="T4" fmla="*/ 0 w 189"/>
                  <a:gd name="T5" fmla="*/ 2147483646 h 229"/>
                  <a:gd name="T6" fmla="*/ 0 w 189"/>
                  <a:gd name="T7" fmla="*/ 0 h 229"/>
                  <a:gd name="T8" fmla="*/ 2147483646 w 189"/>
                  <a:gd name="T9" fmla="*/ 0 h 229"/>
                  <a:gd name="T10" fmla="*/ 2147483646 w 189"/>
                  <a:gd name="T11" fmla="*/ 2147483646 h 229"/>
                  <a:gd name="T12" fmla="*/ 2147483646 w 189"/>
                  <a:gd name="T13" fmla="*/ 2147483646 h 229"/>
                  <a:gd name="T14" fmla="*/ 2147483646 w 189"/>
                  <a:gd name="T15" fmla="*/ 2147483646 h 229"/>
                  <a:gd name="T16" fmla="*/ 2147483646 w 189"/>
                  <a:gd name="T17" fmla="*/ 2147483646 h 229"/>
                  <a:gd name="T18" fmla="*/ 2147483646 w 189"/>
                  <a:gd name="T19" fmla="*/ 2147483646 h 229"/>
                  <a:gd name="T20" fmla="*/ 2147483646 w 189"/>
                  <a:gd name="T21" fmla="*/ 2147483646 h 229"/>
                  <a:gd name="T22" fmla="*/ 2147483646 w 189"/>
                  <a:gd name="T23" fmla="*/ 2147483646 h 229"/>
                  <a:gd name="T24" fmla="*/ 2147483646 w 189"/>
                  <a:gd name="T25" fmla="*/ 2147483646 h 229"/>
                  <a:gd name="T26" fmla="*/ 2147483646 w 189"/>
                  <a:gd name="T27" fmla="*/ 2147483646 h 229"/>
                  <a:gd name="T28" fmla="*/ 2147483646 w 189"/>
                  <a:gd name="T29" fmla="*/ 2147483646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" h="229">
                    <a:moveTo>
                      <a:pt x="189" y="56"/>
                    </a:moveTo>
                    <a:cubicBezTo>
                      <a:pt x="189" y="229"/>
                      <a:pt x="189" y="229"/>
                      <a:pt x="189" y="229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131" y="0"/>
                      <a:pt x="131" y="0"/>
                    </a:cubicBezTo>
                    <a:lnTo>
                      <a:pt x="189" y="56"/>
                    </a:lnTo>
                    <a:close/>
                    <a:moveTo>
                      <a:pt x="130" y="49"/>
                    </a:moveTo>
                    <a:cubicBezTo>
                      <a:pt x="171" y="49"/>
                      <a:pt x="171" y="49"/>
                      <a:pt x="171" y="49"/>
                    </a:cubicBezTo>
                    <a:cubicBezTo>
                      <a:pt x="130" y="12"/>
                      <a:pt x="130" y="12"/>
                      <a:pt x="130" y="12"/>
                    </a:cubicBezTo>
                    <a:lnTo>
                      <a:pt x="130" y="49"/>
                    </a:lnTo>
                    <a:close/>
                    <a:moveTo>
                      <a:pt x="159" y="126"/>
                    </a:moveTo>
                    <a:cubicBezTo>
                      <a:pt x="159" y="89"/>
                      <a:pt x="129" y="59"/>
                      <a:pt x="92" y="59"/>
                    </a:cubicBezTo>
                    <a:cubicBezTo>
                      <a:pt x="55" y="59"/>
                      <a:pt x="25" y="89"/>
                      <a:pt x="25" y="126"/>
                    </a:cubicBezTo>
                    <a:cubicBezTo>
                      <a:pt x="25" y="163"/>
                      <a:pt x="55" y="193"/>
                      <a:pt x="92" y="193"/>
                    </a:cubicBezTo>
                    <a:cubicBezTo>
                      <a:pt x="129" y="193"/>
                      <a:pt x="159" y="163"/>
                      <a:pt x="159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10" name="Freeform 766"/>
              <p:cNvSpPr>
                <a:spLocks noEditPoints="1"/>
              </p:cNvSpPr>
              <p:nvPr/>
            </p:nvSpPr>
            <p:spPr bwMode="auto">
              <a:xfrm>
                <a:off x="3371851" y="877888"/>
                <a:ext cx="209550" cy="211138"/>
              </a:xfrm>
              <a:custGeom>
                <a:avLst/>
                <a:gdLst>
                  <a:gd name="T0" fmla="*/ 2147483646 w 106"/>
                  <a:gd name="T1" fmla="*/ 0 h 106"/>
                  <a:gd name="T2" fmla="*/ 2147483646 w 106"/>
                  <a:gd name="T3" fmla="*/ 2147483646 h 106"/>
                  <a:gd name="T4" fmla="*/ 2147483646 w 106"/>
                  <a:gd name="T5" fmla="*/ 2147483646 h 106"/>
                  <a:gd name="T6" fmla="*/ 0 w 106"/>
                  <a:gd name="T7" fmla="*/ 2147483646 h 106"/>
                  <a:gd name="T8" fmla="*/ 2147483646 w 106"/>
                  <a:gd name="T9" fmla="*/ 0 h 106"/>
                  <a:gd name="T10" fmla="*/ 2147483646 w 106"/>
                  <a:gd name="T11" fmla="*/ 2147483646 h 106"/>
                  <a:gd name="T12" fmla="*/ 2147483646 w 106"/>
                  <a:gd name="T13" fmla="*/ 2147483646 h 106"/>
                  <a:gd name="T14" fmla="*/ 2147483646 w 106"/>
                  <a:gd name="T15" fmla="*/ 2147483646 h 106"/>
                  <a:gd name="T16" fmla="*/ 2147483646 w 106"/>
                  <a:gd name="T17" fmla="*/ 2147483646 h 106"/>
                  <a:gd name="T18" fmla="*/ 2147483646 w 106"/>
                  <a:gd name="T19" fmla="*/ 2147483646 h 106"/>
                  <a:gd name="T20" fmla="*/ 2147483646 w 106"/>
                  <a:gd name="T21" fmla="*/ 2147483646 h 106"/>
                  <a:gd name="T22" fmla="*/ 2147483646 w 106"/>
                  <a:gd name="T23" fmla="*/ 2147483646 h 106"/>
                  <a:gd name="T24" fmla="*/ 2147483646 w 106"/>
                  <a:gd name="T25" fmla="*/ 2147483646 h 106"/>
                  <a:gd name="T26" fmla="*/ 2147483646 w 106"/>
                  <a:gd name="T27" fmla="*/ 2147483646 h 106"/>
                  <a:gd name="T28" fmla="*/ 2147483646 w 106"/>
                  <a:gd name="T29" fmla="*/ 2147483646 h 106"/>
                  <a:gd name="T30" fmla="*/ 2147483646 w 106"/>
                  <a:gd name="T31" fmla="*/ 2147483646 h 1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6" h="106">
                    <a:moveTo>
                      <a:pt x="53" y="0"/>
                    </a:moveTo>
                    <a:cubicBezTo>
                      <a:pt x="82" y="0"/>
                      <a:pt x="106" y="23"/>
                      <a:pt x="106" y="53"/>
                    </a:cubicBezTo>
                    <a:cubicBezTo>
                      <a:pt x="106" y="82"/>
                      <a:pt x="82" y="106"/>
                      <a:pt x="53" y="106"/>
                    </a:cubicBezTo>
                    <a:cubicBezTo>
                      <a:pt x="23" y="106"/>
                      <a:pt x="0" y="82"/>
                      <a:pt x="0" y="53"/>
                    </a:cubicBezTo>
                    <a:cubicBezTo>
                      <a:pt x="0" y="23"/>
                      <a:pt x="23" y="0"/>
                      <a:pt x="53" y="0"/>
                    </a:cubicBezTo>
                    <a:close/>
                    <a:moveTo>
                      <a:pt x="88" y="34"/>
                    </a:moveTo>
                    <a:cubicBezTo>
                      <a:pt x="90" y="32"/>
                      <a:pt x="89" y="28"/>
                      <a:pt x="86" y="26"/>
                    </a:cubicBezTo>
                    <a:cubicBezTo>
                      <a:pt x="84" y="24"/>
                      <a:pt x="80" y="24"/>
                      <a:pt x="78" y="27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4" y="56"/>
                      <a:pt x="20" y="56"/>
                      <a:pt x="18" y="59"/>
                    </a:cubicBezTo>
                    <a:cubicBezTo>
                      <a:pt x="16" y="61"/>
                      <a:pt x="16" y="65"/>
                      <a:pt x="19" y="6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4" y="89"/>
                      <a:pt x="48" y="89"/>
                      <a:pt x="51" y="86"/>
                    </a:cubicBezTo>
                    <a:cubicBezTo>
                      <a:pt x="51" y="86"/>
                      <a:pt x="51" y="85"/>
                      <a:pt x="52" y="85"/>
                    </a:cubicBezTo>
                    <a:lnTo>
                      <a:pt x="88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11" name="组合 1282"/>
            <p:cNvGrpSpPr>
              <a:grpSpLocks/>
            </p:cNvGrpSpPr>
            <p:nvPr/>
          </p:nvGrpSpPr>
          <p:grpSpPr bwMode="auto">
            <a:xfrm>
              <a:off x="423426" y="4562634"/>
              <a:ext cx="344487" cy="407708"/>
              <a:chOff x="4060826" y="1430338"/>
              <a:chExt cx="423863" cy="5016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818"/>
              <p:cNvSpPr>
                <a:spLocks/>
              </p:cNvSpPr>
              <p:nvPr/>
            </p:nvSpPr>
            <p:spPr bwMode="auto">
              <a:xfrm>
                <a:off x="4060826" y="1430338"/>
                <a:ext cx="423863" cy="15875"/>
              </a:xfrm>
              <a:custGeom>
                <a:avLst/>
                <a:gdLst>
                  <a:gd name="T0" fmla="*/ 2147483646 w 213"/>
                  <a:gd name="T1" fmla="*/ 2147483646 h 8"/>
                  <a:gd name="T2" fmla="*/ 0 w 213"/>
                  <a:gd name="T3" fmla="*/ 2147483646 h 8"/>
                  <a:gd name="T4" fmla="*/ 2147483646 w 213"/>
                  <a:gd name="T5" fmla="*/ 0 h 8"/>
                  <a:gd name="T6" fmla="*/ 2147483646 w 213"/>
                  <a:gd name="T7" fmla="*/ 0 h 8"/>
                  <a:gd name="T8" fmla="*/ 2147483646 w 213"/>
                  <a:gd name="T9" fmla="*/ 214748364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3" h="8">
                    <a:moveTo>
                      <a:pt x="213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09" y="0"/>
                      <a:pt x="213" y="4"/>
                      <a:pt x="2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13" name="Freeform 819"/>
              <p:cNvSpPr>
                <a:spLocks noEditPoints="1"/>
              </p:cNvSpPr>
              <p:nvPr/>
            </p:nvSpPr>
            <p:spPr bwMode="auto">
              <a:xfrm>
                <a:off x="4073526" y="1455738"/>
                <a:ext cx="396875" cy="268288"/>
              </a:xfrm>
              <a:custGeom>
                <a:avLst/>
                <a:gdLst>
                  <a:gd name="T0" fmla="*/ 2147483646 w 199"/>
                  <a:gd name="T1" fmla="*/ 0 h 135"/>
                  <a:gd name="T2" fmla="*/ 2147483646 w 199"/>
                  <a:gd name="T3" fmla="*/ 2147483646 h 135"/>
                  <a:gd name="T4" fmla="*/ 0 w 199"/>
                  <a:gd name="T5" fmla="*/ 2147483646 h 135"/>
                  <a:gd name="T6" fmla="*/ 0 w 199"/>
                  <a:gd name="T7" fmla="*/ 0 h 135"/>
                  <a:gd name="T8" fmla="*/ 2147483646 w 199"/>
                  <a:gd name="T9" fmla="*/ 0 h 135"/>
                  <a:gd name="T10" fmla="*/ 2147483646 w 199"/>
                  <a:gd name="T11" fmla="*/ 2147483646 h 135"/>
                  <a:gd name="T12" fmla="*/ 2147483646 w 199"/>
                  <a:gd name="T13" fmla="*/ 2147483646 h 135"/>
                  <a:gd name="T14" fmla="*/ 2147483646 w 199"/>
                  <a:gd name="T15" fmla="*/ 2147483646 h 135"/>
                  <a:gd name="T16" fmla="*/ 2147483646 w 199"/>
                  <a:gd name="T17" fmla="*/ 2147483646 h 135"/>
                  <a:gd name="T18" fmla="*/ 2147483646 w 199"/>
                  <a:gd name="T19" fmla="*/ 2147483646 h 135"/>
                  <a:gd name="T20" fmla="*/ 2147483646 w 199"/>
                  <a:gd name="T21" fmla="*/ 2147483646 h 135"/>
                  <a:gd name="T22" fmla="*/ 2147483646 w 199"/>
                  <a:gd name="T23" fmla="*/ 2147483646 h 135"/>
                  <a:gd name="T24" fmla="*/ 2147483646 w 199"/>
                  <a:gd name="T25" fmla="*/ 2147483646 h 135"/>
                  <a:gd name="T26" fmla="*/ 2147483646 w 199"/>
                  <a:gd name="T27" fmla="*/ 2147483646 h 135"/>
                  <a:gd name="T28" fmla="*/ 2147483646 w 199"/>
                  <a:gd name="T29" fmla="*/ 2147483646 h 135"/>
                  <a:gd name="T30" fmla="*/ 2147483646 w 199"/>
                  <a:gd name="T31" fmla="*/ 2147483646 h 135"/>
                  <a:gd name="T32" fmla="*/ 2147483646 w 199"/>
                  <a:gd name="T33" fmla="*/ 2147483646 h 135"/>
                  <a:gd name="T34" fmla="*/ 2147483646 w 199"/>
                  <a:gd name="T35" fmla="*/ 2147483646 h 135"/>
                  <a:gd name="T36" fmla="*/ 2147483646 w 199"/>
                  <a:gd name="T37" fmla="*/ 2147483646 h 135"/>
                  <a:gd name="T38" fmla="*/ 2147483646 w 199"/>
                  <a:gd name="T39" fmla="*/ 2147483646 h 135"/>
                  <a:gd name="T40" fmla="*/ 2147483646 w 199"/>
                  <a:gd name="T41" fmla="*/ 2147483646 h 135"/>
                  <a:gd name="T42" fmla="*/ 2147483646 w 199"/>
                  <a:gd name="T43" fmla="*/ 2147483646 h 135"/>
                  <a:gd name="T44" fmla="*/ 2147483646 w 199"/>
                  <a:gd name="T45" fmla="*/ 2147483646 h 135"/>
                  <a:gd name="T46" fmla="*/ 2147483646 w 199"/>
                  <a:gd name="T47" fmla="*/ 2147483646 h 135"/>
                  <a:gd name="T48" fmla="*/ 2147483646 w 199"/>
                  <a:gd name="T49" fmla="*/ 2147483646 h 135"/>
                  <a:gd name="T50" fmla="*/ 2147483646 w 199"/>
                  <a:gd name="T51" fmla="*/ 2147483646 h 135"/>
                  <a:gd name="T52" fmla="*/ 2147483646 w 199"/>
                  <a:gd name="T53" fmla="*/ 2147483646 h 135"/>
                  <a:gd name="T54" fmla="*/ 2147483646 w 199"/>
                  <a:gd name="T55" fmla="*/ 2147483646 h 135"/>
                  <a:gd name="T56" fmla="*/ 2147483646 w 199"/>
                  <a:gd name="T57" fmla="*/ 2147483646 h 135"/>
                  <a:gd name="T58" fmla="*/ 2147483646 w 199"/>
                  <a:gd name="T59" fmla="*/ 2147483646 h 135"/>
                  <a:gd name="T60" fmla="*/ 2147483646 w 199"/>
                  <a:gd name="T61" fmla="*/ 2147483646 h 135"/>
                  <a:gd name="T62" fmla="*/ 2147483646 w 199"/>
                  <a:gd name="T63" fmla="*/ 2147483646 h 135"/>
                  <a:gd name="T64" fmla="*/ 2147483646 w 199"/>
                  <a:gd name="T65" fmla="*/ 2147483646 h 1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35">
                    <a:moveTo>
                      <a:pt x="199" y="0"/>
                    </a:moveTo>
                    <a:cubicBezTo>
                      <a:pt x="199" y="135"/>
                      <a:pt x="199" y="135"/>
                      <a:pt x="199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99" y="0"/>
                    </a:lnTo>
                    <a:close/>
                    <a:moveTo>
                      <a:pt x="163" y="27"/>
                    </a:moveTo>
                    <a:cubicBezTo>
                      <a:pt x="163" y="21"/>
                      <a:pt x="159" y="16"/>
                      <a:pt x="153" y="16"/>
                    </a:cubicBezTo>
                    <a:cubicBezTo>
                      <a:pt x="146" y="16"/>
                      <a:pt x="142" y="21"/>
                      <a:pt x="142" y="27"/>
                    </a:cubicBezTo>
                    <a:cubicBezTo>
                      <a:pt x="142" y="30"/>
                      <a:pt x="143" y="32"/>
                      <a:pt x="145" y="34"/>
                    </a:cubicBezTo>
                    <a:cubicBezTo>
                      <a:pt x="130" y="69"/>
                      <a:pt x="130" y="69"/>
                      <a:pt x="130" y="69"/>
                    </a:cubicBezTo>
                    <a:cubicBezTo>
                      <a:pt x="130" y="69"/>
                      <a:pt x="130" y="69"/>
                      <a:pt x="130" y="69"/>
                    </a:cubicBezTo>
                    <a:cubicBezTo>
                      <a:pt x="126" y="69"/>
                      <a:pt x="123" y="70"/>
                      <a:pt x="121" y="73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5" y="54"/>
                      <a:pt x="80" y="50"/>
                      <a:pt x="75" y="50"/>
                    </a:cubicBezTo>
                    <a:cubicBezTo>
                      <a:pt x="69" y="50"/>
                      <a:pt x="64" y="55"/>
                      <a:pt x="64" y="61"/>
                    </a:cubicBezTo>
                    <a:cubicBezTo>
                      <a:pt x="64" y="62"/>
                      <a:pt x="64" y="64"/>
                      <a:pt x="65" y="65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7" y="89"/>
                      <a:pt x="46" y="89"/>
                      <a:pt x="45" y="89"/>
                    </a:cubicBezTo>
                    <a:cubicBezTo>
                      <a:pt x="39" y="89"/>
                      <a:pt x="34" y="94"/>
                      <a:pt x="34" y="100"/>
                    </a:cubicBezTo>
                    <a:cubicBezTo>
                      <a:pt x="34" y="106"/>
                      <a:pt x="39" y="111"/>
                      <a:pt x="45" y="111"/>
                    </a:cubicBezTo>
                    <a:cubicBezTo>
                      <a:pt x="51" y="111"/>
                      <a:pt x="56" y="106"/>
                      <a:pt x="56" y="100"/>
                    </a:cubicBezTo>
                    <a:cubicBezTo>
                      <a:pt x="56" y="97"/>
                      <a:pt x="55" y="95"/>
                      <a:pt x="54" y="94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71"/>
                      <a:pt x="73" y="72"/>
                      <a:pt x="75" y="72"/>
                    </a:cubicBezTo>
                    <a:cubicBezTo>
                      <a:pt x="78" y="72"/>
                      <a:pt x="81" y="70"/>
                      <a:pt x="83" y="67"/>
                    </a:cubicBezTo>
                    <a:cubicBezTo>
                      <a:pt x="119" y="79"/>
                      <a:pt x="119" y="79"/>
                      <a:pt x="119" y="79"/>
                    </a:cubicBezTo>
                    <a:cubicBezTo>
                      <a:pt x="119" y="79"/>
                      <a:pt x="119" y="80"/>
                      <a:pt x="119" y="80"/>
                    </a:cubicBezTo>
                    <a:cubicBezTo>
                      <a:pt x="119" y="86"/>
                      <a:pt x="124" y="91"/>
                      <a:pt x="130" y="91"/>
                    </a:cubicBezTo>
                    <a:cubicBezTo>
                      <a:pt x="136" y="91"/>
                      <a:pt x="141" y="86"/>
                      <a:pt x="141" y="80"/>
                    </a:cubicBezTo>
                    <a:cubicBezTo>
                      <a:pt x="141" y="76"/>
                      <a:pt x="139" y="74"/>
                      <a:pt x="137" y="72"/>
                    </a:cubicBezTo>
                    <a:cubicBezTo>
                      <a:pt x="151" y="38"/>
                      <a:pt x="151" y="38"/>
                      <a:pt x="151" y="38"/>
                    </a:cubicBezTo>
                    <a:cubicBezTo>
                      <a:pt x="152" y="38"/>
                      <a:pt x="152" y="38"/>
                      <a:pt x="153" y="38"/>
                    </a:cubicBezTo>
                    <a:cubicBezTo>
                      <a:pt x="159" y="38"/>
                      <a:pt x="163" y="33"/>
                      <a:pt x="16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14" name="Oval 820"/>
              <p:cNvSpPr>
                <a:spLocks noChangeArrowheads="1"/>
              </p:cNvSpPr>
              <p:nvPr/>
            </p:nvSpPr>
            <p:spPr bwMode="auto">
              <a:xfrm>
                <a:off x="4367213" y="1497013"/>
                <a:ext cx="20638" cy="22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  <p:sp>
            <p:nvSpPr>
              <p:cNvPr id="15" name="Freeform 821"/>
              <p:cNvSpPr>
                <a:spLocks/>
              </p:cNvSpPr>
              <p:nvPr/>
            </p:nvSpPr>
            <p:spPr bwMode="auto">
              <a:xfrm>
                <a:off x="4278313" y="1735138"/>
                <a:ext cx="96838" cy="196850"/>
              </a:xfrm>
              <a:custGeom>
                <a:avLst/>
                <a:gdLst>
                  <a:gd name="T0" fmla="*/ 2147483646 w 48"/>
                  <a:gd name="T1" fmla="*/ 2147483646 h 99"/>
                  <a:gd name="T2" fmla="*/ 2147483646 w 48"/>
                  <a:gd name="T3" fmla="*/ 2147483646 h 99"/>
                  <a:gd name="T4" fmla="*/ 2147483646 w 48"/>
                  <a:gd name="T5" fmla="*/ 2147483646 h 99"/>
                  <a:gd name="T6" fmla="*/ 0 w 48"/>
                  <a:gd name="T7" fmla="*/ 0 h 99"/>
                  <a:gd name="T8" fmla="*/ 2147483646 w 48"/>
                  <a:gd name="T9" fmla="*/ 0 h 99"/>
                  <a:gd name="T10" fmla="*/ 2147483646 w 48"/>
                  <a:gd name="T11" fmla="*/ 2147483646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99">
                    <a:moveTo>
                      <a:pt x="47" y="88"/>
                    </a:moveTo>
                    <a:cubicBezTo>
                      <a:pt x="48" y="92"/>
                      <a:pt x="46" y="96"/>
                      <a:pt x="42" y="97"/>
                    </a:cubicBezTo>
                    <a:cubicBezTo>
                      <a:pt x="39" y="99"/>
                      <a:pt x="34" y="97"/>
                      <a:pt x="33" y="9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4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16" name="Oval 822"/>
              <p:cNvSpPr>
                <a:spLocks noChangeArrowheads="1"/>
              </p:cNvSpPr>
              <p:nvPr/>
            </p:nvSpPr>
            <p:spPr bwMode="auto">
              <a:xfrm>
                <a:off x="4322763" y="1604963"/>
                <a:ext cx="22225" cy="20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  <p:sp>
            <p:nvSpPr>
              <p:cNvPr id="17" name="Freeform 823"/>
              <p:cNvSpPr>
                <a:spLocks/>
              </p:cNvSpPr>
              <p:nvPr/>
            </p:nvSpPr>
            <p:spPr bwMode="auto">
              <a:xfrm>
                <a:off x="4151313" y="1735138"/>
                <a:ext cx="98425" cy="196850"/>
              </a:xfrm>
              <a:custGeom>
                <a:avLst/>
                <a:gdLst>
                  <a:gd name="T0" fmla="*/ 2147483646 w 49"/>
                  <a:gd name="T1" fmla="*/ 0 h 99"/>
                  <a:gd name="T2" fmla="*/ 2147483646 w 49"/>
                  <a:gd name="T3" fmla="*/ 2147483646 h 99"/>
                  <a:gd name="T4" fmla="*/ 2147483646 w 49"/>
                  <a:gd name="T5" fmla="*/ 2147483646 h 99"/>
                  <a:gd name="T6" fmla="*/ 2147483646 w 49"/>
                  <a:gd name="T7" fmla="*/ 2147483646 h 99"/>
                  <a:gd name="T8" fmla="*/ 2147483646 w 49"/>
                  <a:gd name="T9" fmla="*/ 0 h 99"/>
                  <a:gd name="T10" fmla="*/ 2147483646 w 49"/>
                  <a:gd name="T11" fmla="*/ 0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99">
                    <a:moveTo>
                      <a:pt x="49" y="0"/>
                    </a:moveTo>
                    <a:cubicBezTo>
                      <a:pt x="15" y="93"/>
                      <a:pt x="15" y="93"/>
                      <a:pt x="15" y="93"/>
                    </a:cubicBezTo>
                    <a:cubicBezTo>
                      <a:pt x="14" y="97"/>
                      <a:pt x="10" y="99"/>
                      <a:pt x="6" y="97"/>
                    </a:cubicBezTo>
                    <a:cubicBezTo>
                      <a:pt x="2" y="96"/>
                      <a:pt x="0" y="92"/>
                      <a:pt x="1" y="88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18" name="Oval 824"/>
              <p:cNvSpPr>
                <a:spLocks noChangeArrowheads="1"/>
              </p:cNvSpPr>
              <p:nvPr/>
            </p:nvSpPr>
            <p:spPr bwMode="auto">
              <a:xfrm>
                <a:off x="4211638" y="1566863"/>
                <a:ext cx="22225" cy="22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  <p:sp>
            <p:nvSpPr>
              <p:cNvPr id="19" name="Oval 825"/>
              <p:cNvSpPr>
                <a:spLocks noChangeArrowheads="1"/>
              </p:cNvSpPr>
              <p:nvPr/>
            </p:nvSpPr>
            <p:spPr bwMode="auto">
              <a:xfrm>
                <a:off x="4152901" y="1641476"/>
                <a:ext cx="22225" cy="20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</p:grpSp>
        <p:grpSp>
          <p:nvGrpSpPr>
            <p:cNvPr id="20" name="组合 1298"/>
            <p:cNvGrpSpPr>
              <a:grpSpLocks/>
            </p:cNvGrpSpPr>
            <p:nvPr/>
          </p:nvGrpSpPr>
          <p:grpSpPr bwMode="auto">
            <a:xfrm>
              <a:off x="422135" y="1576394"/>
              <a:ext cx="347068" cy="439963"/>
              <a:chOff x="2449513" y="1385888"/>
              <a:chExt cx="427038" cy="5413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1" name="Freeform 839"/>
              <p:cNvSpPr>
                <a:spLocks noEditPoints="1"/>
              </p:cNvSpPr>
              <p:nvPr/>
            </p:nvSpPr>
            <p:spPr bwMode="auto">
              <a:xfrm>
                <a:off x="2449513" y="1385888"/>
                <a:ext cx="427038" cy="428625"/>
              </a:xfrm>
              <a:custGeom>
                <a:avLst/>
                <a:gdLst>
                  <a:gd name="T0" fmla="*/ 2147483646 w 215"/>
                  <a:gd name="T1" fmla="*/ 0 h 215"/>
                  <a:gd name="T2" fmla="*/ 2147483646 w 215"/>
                  <a:gd name="T3" fmla="*/ 2147483646 h 215"/>
                  <a:gd name="T4" fmla="*/ 2147483646 w 215"/>
                  <a:gd name="T5" fmla="*/ 2147483646 h 215"/>
                  <a:gd name="T6" fmla="*/ 0 w 215"/>
                  <a:gd name="T7" fmla="*/ 2147483646 h 215"/>
                  <a:gd name="T8" fmla="*/ 2147483646 w 215"/>
                  <a:gd name="T9" fmla="*/ 0 h 215"/>
                  <a:gd name="T10" fmla="*/ 2147483646 w 215"/>
                  <a:gd name="T11" fmla="*/ 2147483646 h 215"/>
                  <a:gd name="T12" fmla="*/ 2147483646 w 215"/>
                  <a:gd name="T13" fmla="*/ 2147483646 h 215"/>
                  <a:gd name="T14" fmla="*/ 2147483646 w 215"/>
                  <a:gd name="T15" fmla="*/ 2147483646 h 215"/>
                  <a:gd name="T16" fmla="*/ 2147483646 w 215"/>
                  <a:gd name="T17" fmla="*/ 2147483646 h 215"/>
                  <a:gd name="T18" fmla="*/ 2147483646 w 215"/>
                  <a:gd name="T19" fmla="*/ 2147483646 h 2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5" h="215">
                    <a:moveTo>
                      <a:pt x="108" y="0"/>
                    </a:moveTo>
                    <a:cubicBezTo>
                      <a:pt x="167" y="0"/>
                      <a:pt x="215" y="48"/>
                      <a:pt x="215" y="107"/>
                    </a:cubicBezTo>
                    <a:cubicBezTo>
                      <a:pt x="215" y="167"/>
                      <a:pt x="167" y="215"/>
                      <a:pt x="108" y="215"/>
                    </a:cubicBezTo>
                    <a:cubicBezTo>
                      <a:pt x="49" y="215"/>
                      <a:pt x="0" y="167"/>
                      <a:pt x="0" y="107"/>
                    </a:cubicBezTo>
                    <a:cubicBezTo>
                      <a:pt x="0" y="48"/>
                      <a:pt x="49" y="0"/>
                      <a:pt x="108" y="0"/>
                    </a:cubicBezTo>
                    <a:close/>
                    <a:moveTo>
                      <a:pt x="197" y="107"/>
                    </a:moveTo>
                    <a:cubicBezTo>
                      <a:pt x="197" y="58"/>
                      <a:pt x="157" y="18"/>
                      <a:pt x="108" y="18"/>
                    </a:cubicBezTo>
                    <a:cubicBezTo>
                      <a:pt x="59" y="18"/>
                      <a:pt x="19" y="58"/>
                      <a:pt x="19" y="107"/>
                    </a:cubicBezTo>
                    <a:cubicBezTo>
                      <a:pt x="19" y="157"/>
                      <a:pt x="59" y="197"/>
                      <a:pt x="108" y="197"/>
                    </a:cubicBezTo>
                    <a:cubicBezTo>
                      <a:pt x="157" y="197"/>
                      <a:pt x="197" y="157"/>
                      <a:pt x="19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2" name="Freeform 840"/>
              <p:cNvSpPr>
                <a:spLocks/>
              </p:cNvSpPr>
              <p:nvPr/>
            </p:nvSpPr>
            <p:spPr bwMode="auto">
              <a:xfrm>
                <a:off x="2719388" y="1806576"/>
                <a:ext cx="77788" cy="120650"/>
              </a:xfrm>
              <a:custGeom>
                <a:avLst/>
                <a:gdLst>
                  <a:gd name="T0" fmla="*/ 2147483646 w 39"/>
                  <a:gd name="T1" fmla="*/ 2147483646 h 61"/>
                  <a:gd name="T2" fmla="*/ 2147483646 w 39"/>
                  <a:gd name="T3" fmla="*/ 2147483646 h 61"/>
                  <a:gd name="T4" fmla="*/ 2147483646 w 39"/>
                  <a:gd name="T5" fmla="*/ 2147483646 h 61"/>
                  <a:gd name="T6" fmla="*/ 0 w 39"/>
                  <a:gd name="T7" fmla="*/ 2147483646 h 61"/>
                  <a:gd name="T8" fmla="*/ 2147483646 w 39"/>
                  <a:gd name="T9" fmla="*/ 0 h 61"/>
                  <a:gd name="T10" fmla="*/ 2147483646 w 39"/>
                  <a:gd name="T11" fmla="*/ 2147483646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61">
                    <a:moveTo>
                      <a:pt x="37" y="47"/>
                    </a:moveTo>
                    <a:cubicBezTo>
                      <a:pt x="39" y="51"/>
                      <a:pt x="37" y="57"/>
                      <a:pt x="33" y="59"/>
                    </a:cubicBezTo>
                    <a:cubicBezTo>
                      <a:pt x="28" y="61"/>
                      <a:pt x="23" y="59"/>
                      <a:pt x="21" y="5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5"/>
                      <a:pt x="12" y="3"/>
                      <a:pt x="17" y="0"/>
                    </a:cubicBezTo>
                    <a:lnTo>
                      <a:pt x="37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3" name="Freeform 841"/>
              <p:cNvSpPr>
                <a:spLocks noEditPoints="1"/>
              </p:cNvSpPr>
              <p:nvPr/>
            </p:nvSpPr>
            <p:spPr bwMode="auto">
              <a:xfrm>
                <a:off x="2516188" y="1452563"/>
                <a:ext cx="293688" cy="292100"/>
              </a:xfrm>
              <a:custGeom>
                <a:avLst/>
                <a:gdLst>
                  <a:gd name="T0" fmla="*/ 2147483646 w 147"/>
                  <a:gd name="T1" fmla="*/ 0 h 147"/>
                  <a:gd name="T2" fmla="*/ 2147483646 w 147"/>
                  <a:gd name="T3" fmla="*/ 2147483646 h 147"/>
                  <a:gd name="T4" fmla="*/ 2147483646 w 147"/>
                  <a:gd name="T5" fmla="*/ 2147483646 h 147"/>
                  <a:gd name="T6" fmla="*/ 0 w 147"/>
                  <a:gd name="T7" fmla="*/ 2147483646 h 147"/>
                  <a:gd name="T8" fmla="*/ 2147483646 w 147"/>
                  <a:gd name="T9" fmla="*/ 0 h 147"/>
                  <a:gd name="T10" fmla="*/ 2147483646 w 147"/>
                  <a:gd name="T11" fmla="*/ 2147483646 h 147"/>
                  <a:gd name="T12" fmla="*/ 2147483646 w 147"/>
                  <a:gd name="T13" fmla="*/ 2147483646 h 147"/>
                  <a:gd name="T14" fmla="*/ 2147483646 w 147"/>
                  <a:gd name="T15" fmla="*/ 2147483646 h 147"/>
                  <a:gd name="T16" fmla="*/ 2147483646 w 147"/>
                  <a:gd name="T17" fmla="*/ 2147483646 h 147"/>
                  <a:gd name="T18" fmla="*/ 2147483646 w 147"/>
                  <a:gd name="T19" fmla="*/ 2147483646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7" h="147">
                    <a:moveTo>
                      <a:pt x="74" y="0"/>
                    </a:moveTo>
                    <a:cubicBezTo>
                      <a:pt x="115" y="0"/>
                      <a:pt x="147" y="33"/>
                      <a:pt x="147" y="74"/>
                    </a:cubicBezTo>
                    <a:cubicBezTo>
                      <a:pt x="147" y="114"/>
                      <a:pt x="115" y="147"/>
                      <a:pt x="74" y="147"/>
                    </a:cubicBezTo>
                    <a:cubicBezTo>
                      <a:pt x="33" y="147"/>
                      <a:pt x="0" y="114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lose/>
                    <a:moveTo>
                      <a:pt x="134" y="74"/>
                    </a:moveTo>
                    <a:cubicBezTo>
                      <a:pt x="134" y="41"/>
                      <a:pt x="107" y="14"/>
                      <a:pt x="74" y="14"/>
                    </a:cubicBezTo>
                    <a:cubicBezTo>
                      <a:pt x="41" y="14"/>
                      <a:pt x="14" y="41"/>
                      <a:pt x="14" y="74"/>
                    </a:cubicBezTo>
                    <a:cubicBezTo>
                      <a:pt x="14" y="107"/>
                      <a:pt x="41" y="134"/>
                      <a:pt x="74" y="134"/>
                    </a:cubicBezTo>
                    <a:cubicBezTo>
                      <a:pt x="107" y="134"/>
                      <a:pt x="134" y="107"/>
                      <a:pt x="134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4" name="Freeform 842"/>
              <p:cNvSpPr>
                <a:spLocks noEditPoints="1"/>
              </p:cNvSpPr>
              <p:nvPr/>
            </p:nvSpPr>
            <p:spPr bwMode="auto">
              <a:xfrm>
                <a:off x="2578101" y="1512888"/>
                <a:ext cx="171450" cy="171450"/>
              </a:xfrm>
              <a:custGeom>
                <a:avLst/>
                <a:gdLst>
                  <a:gd name="T0" fmla="*/ 2147483646 w 86"/>
                  <a:gd name="T1" fmla="*/ 0 h 86"/>
                  <a:gd name="T2" fmla="*/ 2147483646 w 86"/>
                  <a:gd name="T3" fmla="*/ 2147483646 h 86"/>
                  <a:gd name="T4" fmla="*/ 2147483646 w 86"/>
                  <a:gd name="T5" fmla="*/ 2147483646 h 86"/>
                  <a:gd name="T6" fmla="*/ 0 w 86"/>
                  <a:gd name="T7" fmla="*/ 2147483646 h 86"/>
                  <a:gd name="T8" fmla="*/ 2147483646 w 86"/>
                  <a:gd name="T9" fmla="*/ 0 h 86"/>
                  <a:gd name="T10" fmla="*/ 2147483646 w 86"/>
                  <a:gd name="T11" fmla="*/ 2147483646 h 86"/>
                  <a:gd name="T12" fmla="*/ 2147483646 w 86"/>
                  <a:gd name="T13" fmla="*/ 2147483646 h 86"/>
                  <a:gd name="T14" fmla="*/ 2147483646 w 86"/>
                  <a:gd name="T15" fmla="*/ 2147483646 h 86"/>
                  <a:gd name="T16" fmla="*/ 2147483646 w 86"/>
                  <a:gd name="T17" fmla="*/ 2147483646 h 86"/>
                  <a:gd name="T18" fmla="*/ 2147483646 w 86"/>
                  <a:gd name="T19" fmla="*/ 2147483646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" h="86">
                    <a:moveTo>
                      <a:pt x="43" y="0"/>
                    </a:moveTo>
                    <a:cubicBezTo>
                      <a:pt x="67" y="0"/>
                      <a:pt x="86" y="19"/>
                      <a:pt x="86" y="43"/>
                    </a:cubicBezTo>
                    <a:cubicBezTo>
                      <a:pt x="86" y="67"/>
                      <a:pt x="67" y="86"/>
                      <a:pt x="43" y="86"/>
                    </a:cubicBezTo>
                    <a:cubicBezTo>
                      <a:pt x="19" y="86"/>
                      <a:pt x="0" y="67"/>
                      <a:pt x="0" y="43"/>
                    </a:cubicBezTo>
                    <a:cubicBezTo>
                      <a:pt x="0" y="19"/>
                      <a:pt x="19" y="0"/>
                      <a:pt x="43" y="0"/>
                    </a:cubicBezTo>
                    <a:close/>
                    <a:moveTo>
                      <a:pt x="70" y="43"/>
                    </a:moveTo>
                    <a:cubicBezTo>
                      <a:pt x="70" y="28"/>
                      <a:pt x="58" y="16"/>
                      <a:pt x="43" y="16"/>
                    </a:cubicBezTo>
                    <a:cubicBezTo>
                      <a:pt x="28" y="16"/>
                      <a:pt x="16" y="28"/>
                      <a:pt x="16" y="43"/>
                    </a:cubicBezTo>
                    <a:cubicBezTo>
                      <a:pt x="16" y="58"/>
                      <a:pt x="28" y="70"/>
                      <a:pt x="43" y="70"/>
                    </a:cubicBezTo>
                    <a:cubicBezTo>
                      <a:pt x="58" y="70"/>
                      <a:pt x="70" y="58"/>
                      <a:pt x="7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5" name="Freeform 843"/>
              <p:cNvSpPr>
                <a:spLocks/>
              </p:cNvSpPr>
              <p:nvPr/>
            </p:nvSpPr>
            <p:spPr bwMode="auto">
              <a:xfrm>
                <a:off x="2530476" y="1806576"/>
                <a:ext cx="77788" cy="120650"/>
              </a:xfrm>
              <a:custGeom>
                <a:avLst/>
                <a:gdLst>
                  <a:gd name="T0" fmla="*/ 2147483646 w 39"/>
                  <a:gd name="T1" fmla="*/ 2147483646 h 61"/>
                  <a:gd name="T2" fmla="*/ 2147483646 w 39"/>
                  <a:gd name="T3" fmla="*/ 2147483646 h 61"/>
                  <a:gd name="T4" fmla="*/ 2147483646 w 39"/>
                  <a:gd name="T5" fmla="*/ 2147483646 h 61"/>
                  <a:gd name="T6" fmla="*/ 2147483646 w 39"/>
                  <a:gd name="T7" fmla="*/ 2147483646 h 61"/>
                  <a:gd name="T8" fmla="*/ 2147483646 w 39"/>
                  <a:gd name="T9" fmla="*/ 0 h 61"/>
                  <a:gd name="T10" fmla="*/ 2147483646 w 39"/>
                  <a:gd name="T11" fmla="*/ 2147483646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61">
                    <a:moveTo>
                      <a:pt x="39" y="6"/>
                    </a:moveTo>
                    <a:cubicBezTo>
                      <a:pt x="18" y="54"/>
                      <a:pt x="18" y="54"/>
                      <a:pt x="18" y="54"/>
                    </a:cubicBezTo>
                    <a:cubicBezTo>
                      <a:pt x="16" y="59"/>
                      <a:pt x="11" y="61"/>
                      <a:pt x="6" y="59"/>
                    </a:cubicBezTo>
                    <a:cubicBezTo>
                      <a:pt x="2" y="57"/>
                      <a:pt x="0" y="51"/>
                      <a:pt x="2" y="47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3"/>
                      <a:pt x="33" y="5"/>
                      <a:pt x="3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26" name="组合 1299"/>
            <p:cNvGrpSpPr>
              <a:grpSpLocks/>
            </p:cNvGrpSpPr>
            <p:nvPr/>
          </p:nvGrpSpPr>
          <p:grpSpPr bwMode="auto">
            <a:xfrm>
              <a:off x="390525" y="2606213"/>
              <a:ext cx="410288" cy="406417"/>
              <a:chOff x="2417763" y="2116138"/>
              <a:chExt cx="504825" cy="50006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8" name="Freeform 861"/>
              <p:cNvSpPr>
                <a:spLocks/>
              </p:cNvSpPr>
              <p:nvPr/>
            </p:nvSpPr>
            <p:spPr bwMode="auto">
              <a:xfrm>
                <a:off x="2417763" y="2254251"/>
                <a:ext cx="504825" cy="361950"/>
              </a:xfrm>
              <a:custGeom>
                <a:avLst/>
                <a:gdLst>
                  <a:gd name="T0" fmla="*/ 2147483646 w 254"/>
                  <a:gd name="T1" fmla="*/ 2147483646 h 182"/>
                  <a:gd name="T2" fmla="*/ 2147483646 w 254"/>
                  <a:gd name="T3" fmla="*/ 2147483646 h 182"/>
                  <a:gd name="T4" fmla="*/ 2147483646 w 254"/>
                  <a:gd name="T5" fmla="*/ 2147483646 h 182"/>
                  <a:gd name="T6" fmla="*/ 2147483646 w 254"/>
                  <a:gd name="T7" fmla="*/ 2147483646 h 182"/>
                  <a:gd name="T8" fmla="*/ 0 w 254"/>
                  <a:gd name="T9" fmla="*/ 2147483646 h 182"/>
                  <a:gd name="T10" fmla="*/ 0 w 254"/>
                  <a:gd name="T11" fmla="*/ 2147483646 h 182"/>
                  <a:gd name="T12" fmla="*/ 2147483646 w 254"/>
                  <a:gd name="T13" fmla="*/ 0 h 182"/>
                  <a:gd name="T14" fmla="*/ 2147483646 w 254"/>
                  <a:gd name="T15" fmla="*/ 0 h 182"/>
                  <a:gd name="T16" fmla="*/ 2147483646 w 254"/>
                  <a:gd name="T17" fmla="*/ 2147483646 h 182"/>
                  <a:gd name="T18" fmla="*/ 2147483646 w 254"/>
                  <a:gd name="T19" fmla="*/ 2147483646 h 182"/>
                  <a:gd name="T20" fmla="*/ 2147483646 w 254"/>
                  <a:gd name="T21" fmla="*/ 2147483646 h 182"/>
                  <a:gd name="T22" fmla="*/ 2147483646 w 254"/>
                  <a:gd name="T23" fmla="*/ 2147483646 h 182"/>
                  <a:gd name="T24" fmla="*/ 2147483646 w 254"/>
                  <a:gd name="T25" fmla="*/ 2147483646 h 182"/>
                  <a:gd name="T26" fmla="*/ 2147483646 w 254"/>
                  <a:gd name="T27" fmla="*/ 2147483646 h 182"/>
                  <a:gd name="T28" fmla="*/ 2147483646 w 254"/>
                  <a:gd name="T29" fmla="*/ 2147483646 h 182"/>
                  <a:gd name="T30" fmla="*/ 2147483646 w 254"/>
                  <a:gd name="T31" fmla="*/ 2147483646 h 182"/>
                  <a:gd name="T32" fmla="*/ 2147483646 w 254"/>
                  <a:gd name="T33" fmla="*/ 2147483646 h 182"/>
                  <a:gd name="T34" fmla="*/ 2147483646 w 254"/>
                  <a:gd name="T35" fmla="*/ 2147483646 h 182"/>
                  <a:gd name="T36" fmla="*/ 2147483646 w 254"/>
                  <a:gd name="T37" fmla="*/ 0 h 182"/>
                  <a:gd name="T38" fmla="*/ 2147483646 w 254"/>
                  <a:gd name="T39" fmla="*/ 0 h 182"/>
                  <a:gd name="T40" fmla="*/ 2147483646 w 254"/>
                  <a:gd name="T41" fmla="*/ 2147483646 h 1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4" h="182">
                    <a:moveTo>
                      <a:pt x="254" y="21"/>
                    </a:moveTo>
                    <a:cubicBezTo>
                      <a:pt x="254" y="161"/>
                      <a:pt x="254" y="161"/>
                      <a:pt x="254" y="161"/>
                    </a:cubicBezTo>
                    <a:cubicBezTo>
                      <a:pt x="254" y="173"/>
                      <a:pt x="245" y="182"/>
                      <a:pt x="233" y="182"/>
                    </a:cubicBezTo>
                    <a:cubicBezTo>
                      <a:pt x="21" y="182"/>
                      <a:pt x="21" y="182"/>
                      <a:pt x="21" y="182"/>
                    </a:cubicBezTo>
                    <a:cubicBezTo>
                      <a:pt x="9" y="182"/>
                      <a:pt x="0" y="173"/>
                      <a:pt x="0" y="16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4" y="13"/>
                      <a:pt x="16" y="21"/>
                      <a:pt x="16" y="31"/>
                    </a:cubicBezTo>
                    <a:cubicBezTo>
                      <a:pt x="16" y="151"/>
                      <a:pt x="16" y="151"/>
                      <a:pt x="16" y="151"/>
                    </a:cubicBezTo>
                    <a:cubicBezTo>
                      <a:pt x="16" y="161"/>
                      <a:pt x="24" y="169"/>
                      <a:pt x="34" y="169"/>
                    </a:cubicBezTo>
                    <a:cubicBezTo>
                      <a:pt x="220" y="169"/>
                      <a:pt x="220" y="169"/>
                      <a:pt x="220" y="169"/>
                    </a:cubicBezTo>
                    <a:cubicBezTo>
                      <a:pt x="230" y="169"/>
                      <a:pt x="238" y="161"/>
                      <a:pt x="238" y="151"/>
                    </a:cubicBezTo>
                    <a:cubicBezTo>
                      <a:pt x="238" y="31"/>
                      <a:pt x="238" y="31"/>
                      <a:pt x="238" y="31"/>
                    </a:cubicBezTo>
                    <a:cubicBezTo>
                      <a:pt x="238" y="21"/>
                      <a:pt x="230" y="13"/>
                      <a:pt x="220" y="13"/>
                    </a:cubicBezTo>
                    <a:cubicBezTo>
                      <a:pt x="187" y="13"/>
                      <a:pt x="187" y="13"/>
                      <a:pt x="187" y="13"/>
                    </a:cubicBezTo>
                    <a:cubicBezTo>
                      <a:pt x="187" y="0"/>
                      <a:pt x="187" y="0"/>
                      <a:pt x="187" y="0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45" y="0"/>
                      <a:pt x="254" y="9"/>
                      <a:pt x="25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9" name="Rectangle 862"/>
              <p:cNvSpPr>
                <a:spLocks noChangeArrowheads="1"/>
              </p:cNvSpPr>
              <p:nvPr/>
            </p:nvSpPr>
            <p:spPr bwMode="auto">
              <a:xfrm>
                <a:off x="2686051" y="2381251"/>
                <a:ext cx="1666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  <p:sp>
            <p:nvSpPr>
              <p:cNvPr id="30" name="Rectangle 863"/>
              <p:cNvSpPr>
                <a:spLocks noChangeArrowheads="1"/>
              </p:cNvSpPr>
              <p:nvPr/>
            </p:nvSpPr>
            <p:spPr bwMode="auto">
              <a:xfrm>
                <a:off x="2784476" y="2473326"/>
                <a:ext cx="68263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  <p:sp>
            <p:nvSpPr>
              <p:cNvPr id="31" name="Rectangle 864"/>
              <p:cNvSpPr>
                <a:spLocks noChangeArrowheads="1"/>
              </p:cNvSpPr>
              <p:nvPr/>
            </p:nvSpPr>
            <p:spPr bwMode="auto">
              <a:xfrm>
                <a:off x="2784476" y="2519363"/>
                <a:ext cx="6667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  <p:sp>
            <p:nvSpPr>
              <p:cNvPr id="32" name="Rectangle 865"/>
              <p:cNvSpPr>
                <a:spLocks noChangeArrowheads="1"/>
              </p:cNvSpPr>
              <p:nvPr/>
            </p:nvSpPr>
            <p:spPr bwMode="auto">
              <a:xfrm>
                <a:off x="2684463" y="2427288"/>
                <a:ext cx="1666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  <p:sp>
            <p:nvSpPr>
              <p:cNvPr id="33" name="Rectangle 866"/>
              <p:cNvSpPr>
                <a:spLocks noChangeArrowheads="1"/>
              </p:cNvSpPr>
              <p:nvPr/>
            </p:nvSpPr>
            <p:spPr bwMode="auto">
              <a:xfrm>
                <a:off x="2573338" y="2244726"/>
                <a:ext cx="193675" cy="61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  <p:sp>
            <p:nvSpPr>
              <p:cNvPr id="34" name="Rectangle 867"/>
              <p:cNvSpPr>
                <a:spLocks noChangeArrowheads="1"/>
              </p:cNvSpPr>
              <p:nvPr/>
            </p:nvSpPr>
            <p:spPr bwMode="auto">
              <a:xfrm>
                <a:off x="2573338" y="2222501"/>
                <a:ext cx="193675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  <p:sp>
            <p:nvSpPr>
              <p:cNvPr id="35" name="Freeform 868"/>
              <p:cNvSpPr>
                <a:spLocks noEditPoints="1"/>
              </p:cNvSpPr>
              <p:nvPr/>
            </p:nvSpPr>
            <p:spPr bwMode="auto">
              <a:xfrm>
                <a:off x="2573338" y="2116138"/>
                <a:ext cx="193675" cy="98425"/>
              </a:xfrm>
              <a:custGeom>
                <a:avLst/>
                <a:gdLst>
                  <a:gd name="T0" fmla="*/ 2147483646 w 98"/>
                  <a:gd name="T1" fmla="*/ 2147483646 h 49"/>
                  <a:gd name="T2" fmla="*/ 2147483646 w 98"/>
                  <a:gd name="T3" fmla="*/ 2147483646 h 49"/>
                  <a:gd name="T4" fmla="*/ 0 w 98"/>
                  <a:gd name="T5" fmla="*/ 2147483646 h 49"/>
                  <a:gd name="T6" fmla="*/ 0 w 98"/>
                  <a:gd name="T7" fmla="*/ 2147483646 h 49"/>
                  <a:gd name="T8" fmla="*/ 2147483646 w 98"/>
                  <a:gd name="T9" fmla="*/ 2147483646 h 49"/>
                  <a:gd name="T10" fmla="*/ 2147483646 w 98"/>
                  <a:gd name="T11" fmla="*/ 2147483646 h 49"/>
                  <a:gd name="T12" fmla="*/ 2147483646 w 98"/>
                  <a:gd name="T13" fmla="*/ 0 h 49"/>
                  <a:gd name="T14" fmla="*/ 2147483646 w 98"/>
                  <a:gd name="T15" fmla="*/ 2147483646 h 49"/>
                  <a:gd name="T16" fmla="*/ 2147483646 w 98"/>
                  <a:gd name="T17" fmla="*/ 2147483646 h 49"/>
                  <a:gd name="T18" fmla="*/ 2147483646 w 98"/>
                  <a:gd name="T19" fmla="*/ 2147483646 h 49"/>
                  <a:gd name="T20" fmla="*/ 2147483646 w 98"/>
                  <a:gd name="T21" fmla="*/ 2147483646 h 49"/>
                  <a:gd name="T22" fmla="*/ 2147483646 w 98"/>
                  <a:gd name="T23" fmla="*/ 2147483646 h 49"/>
                  <a:gd name="T24" fmla="*/ 2147483646 w 98"/>
                  <a:gd name="T25" fmla="*/ 2147483646 h 49"/>
                  <a:gd name="T26" fmla="*/ 2147483646 w 98"/>
                  <a:gd name="T27" fmla="*/ 2147483646 h 49"/>
                  <a:gd name="T28" fmla="*/ 2147483646 w 98"/>
                  <a:gd name="T29" fmla="*/ 2147483646 h 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8" h="49">
                    <a:moveTo>
                      <a:pt x="98" y="29"/>
                    </a:moveTo>
                    <a:cubicBezTo>
                      <a:pt x="98" y="49"/>
                      <a:pt x="98" y="49"/>
                      <a:pt x="98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9"/>
                      <a:pt x="38" y="0"/>
                      <a:pt x="49" y="0"/>
                    </a:cubicBezTo>
                    <a:cubicBezTo>
                      <a:pt x="60" y="0"/>
                      <a:pt x="69" y="9"/>
                      <a:pt x="69" y="20"/>
                    </a:cubicBezTo>
                    <a:cubicBezTo>
                      <a:pt x="69" y="29"/>
                      <a:pt x="69" y="29"/>
                      <a:pt x="69" y="29"/>
                    </a:cubicBezTo>
                    <a:lnTo>
                      <a:pt x="98" y="29"/>
                    </a:lnTo>
                    <a:close/>
                    <a:moveTo>
                      <a:pt x="57" y="17"/>
                    </a:moveTo>
                    <a:cubicBezTo>
                      <a:pt x="57" y="12"/>
                      <a:pt x="53" y="9"/>
                      <a:pt x="49" y="9"/>
                    </a:cubicBezTo>
                    <a:cubicBezTo>
                      <a:pt x="45" y="9"/>
                      <a:pt x="41" y="12"/>
                      <a:pt x="41" y="17"/>
                    </a:cubicBezTo>
                    <a:cubicBezTo>
                      <a:pt x="41" y="21"/>
                      <a:pt x="45" y="25"/>
                      <a:pt x="49" y="25"/>
                    </a:cubicBezTo>
                    <a:cubicBezTo>
                      <a:pt x="53" y="25"/>
                      <a:pt x="57" y="21"/>
                      <a:pt x="5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6" name="Freeform 869"/>
              <p:cNvSpPr>
                <a:spLocks/>
              </p:cNvSpPr>
              <p:nvPr/>
            </p:nvSpPr>
            <p:spPr bwMode="auto">
              <a:xfrm>
                <a:off x="2508251" y="2416176"/>
                <a:ext cx="128588" cy="101600"/>
              </a:xfrm>
              <a:custGeom>
                <a:avLst/>
                <a:gdLst>
                  <a:gd name="T0" fmla="*/ 2147483646 w 64"/>
                  <a:gd name="T1" fmla="*/ 2147483646 h 51"/>
                  <a:gd name="T2" fmla="*/ 2147483646 w 64"/>
                  <a:gd name="T3" fmla="*/ 2147483646 h 51"/>
                  <a:gd name="T4" fmla="*/ 2147483646 w 64"/>
                  <a:gd name="T5" fmla="*/ 2147483646 h 51"/>
                  <a:gd name="T6" fmla="*/ 2147483646 w 64"/>
                  <a:gd name="T7" fmla="*/ 2147483646 h 51"/>
                  <a:gd name="T8" fmla="*/ 0 w 64"/>
                  <a:gd name="T9" fmla="*/ 2147483646 h 51"/>
                  <a:gd name="T10" fmla="*/ 0 w 64"/>
                  <a:gd name="T11" fmla="*/ 2147483646 h 51"/>
                  <a:gd name="T12" fmla="*/ 2147483646 w 64"/>
                  <a:gd name="T13" fmla="*/ 0 h 51"/>
                  <a:gd name="T14" fmla="*/ 2147483646 w 64"/>
                  <a:gd name="T15" fmla="*/ 2147483646 h 51"/>
                  <a:gd name="T16" fmla="*/ 2147483646 w 64"/>
                  <a:gd name="T17" fmla="*/ 0 h 51"/>
                  <a:gd name="T18" fmla="*/ 2147483646 w 64"/>
                  <a:gd name="T19" fmla="*/ 2147483646 h 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4" h="51">
                    <a:moveTo>
                      <a:pt x="64" y="22"/>
                    </a:moveTo>
                    <a:cubicBezTo>
                      <a:pt x="64" y="45"/>
                      <a:pt x="64" y="51"/>
                      <a:pt x="64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45"/>
                      <a:pt x="0" y="22"/>
                    </a:cubicBezTo>
                    <a:cubicBezTo>
                      <a:pt x="0" y="8"/>
                      <a:pt x="10" y="2"/>
                      <a:pt x="19" y="0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4" y="2"/>
                      <a:pt x="64" y="8"/>
                      <a:pt x="6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7" name="Freeform 870"/>
              <p:cNvSpPr>
                <a:spLocks/>
              </p:cNvSpPr>
              <p:nvPr/>
            </p:nvSpPr>
            <p:spPr bwMode="auto">
              <a:xfrm>
                <a:off x="2549526" y="2354263"/>
                <a:ext cx="47625" cy="61913"/>
              </a:xfrm>
              <a:custGeom>
                <a:avLst/>
                <a:gdLst>
                  <a:gd name="T0" fmla="*/ 2147483646 w 24"/>
                  <a:gd name="T1" fmla="*/ 0 h 31"/>
                  <a:gd name="T2" fmla="*/ 2147483646 w 24"/>
                  <a:gd name="T3" fmla="*/ 2147483646 h 31"/>
                  <a:gd name="T4" fmla="*/ 2147483646 w 24"/>
                  <a:gd name="T5" fmla="*/ 2147483646 h 31"/>
                  <a:gd name="T6" fmla="*/ 0 w 24"/>
                  <a:gd name="T7" fmla="*/ 2147483646 h 31"/>
                  <a:gd name="T8" fmla="*/ 2147483646 w 24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1">
                    <a:moveTo>
                      <a:pt x="12" y="0"/>
                    </a:moveTo>
                    <a:cubicBezTo>
                      <a:pt x="21" y="0"/>
                      <a:pt x="24" y="7"/>
                      <a:pt x="24" y="16"/>
                    </a:cubicBezTo>
                    <a:cubicBezTo>
                      <a:pt x="24" y="24"/>
                      <a:pt x="17" y="31"/>
                      <a:pt x="12" y="31"/>
                    </a:cubicBezTo>
                    <a:cubicBezTo>
                      <a:pt x="7" y="31"/>
                      <a:pt x="0" y="24"/>
                      <a:pt x="0" y="16"/>
                    </a:cubicBezTo>
                    <a:cubicBezTo>
                      <a:pt x="0" y="7"/>
                      <a:pt x="2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8" name="Freeform 871"/>
              <p:cNvSpPr>
                <a:spLocks/>
              </p:cNvSpPr>
              <p:nvPr/>
            </p:nvSpPr>
            <p:spPr bwMode="auto">
              <a:xfrm>
                <a:off x="2565401" y="2420938"/>
                <a:ext cx="17463" cy="50800"/>
              </a:xfrm>
              <a:custGeom>
                <a:avLst/>
                <a:gdLst>
                  <a:gd name="T0" fmla="*/ 2147483646 w 11"/>
                  <a:gd name="T1" fmla="*/ 0 h 32"/>
                  <a:gd name="T2" fmla="*/ 2147483646 w 11"/>
                  <a:gd name="T3" fmla="*/ 2147483646 h 32"/>
                  <a:gd name="T4" fmla="*/ 2147483646 w 11"/>
                  <a:gd name="T5" fmla="*/ 2147483646 h 32"/>
                  <a:gd name="T6" fmla="*/ 0 w 11"/>
                  <a:gd name="T7" fmla="*/ 2147483646 h 32"/>
                  <a:gd name="T8" fmla="*/ 2147483646 w 11"/>
                  <a:gd name="T9" fmla="*/ 0 h 32"/>
                  <a:gd name="T10" fmla="*/ 2147483646 w 11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32">
                    <a:moveTo>
                      <a:pt x="6" y="0"/>
                    </a:moveTo>
                    <a:lnTo>
                      <a:pt x="11" y="15"/>
                    </a:lnTo>
                    <a:lnTo>
                      <a:pt x="5" y="32"/>
                    </a:lnTo>
                    <a:lnTo>
                      <a:pt x="0" y="15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</p:grpSp>
      </p:grpSp>
      <p:graphicFrame>
        <p:nvGraphicFramePr>
          <p:cNvPr id="45" name="图表 44"/>
          <p:cNvGraphicFramePr/>
          <p:nvPr>
            <p:extLst>
              <p:ext uri="{D42A27DB-BD31-4B8C-83A1-F6EECF244321}">
                <p14:modId xmlns:p14="http://schemas.microsoft.com/office/powerpoint/2010/main" val="2730382769"/>
              </p:ext>
            </p:extLst>
          </p:nvPr>
        </p:nvGraphicFramePr>
        <p:xfrm>
          <a:off x="759791" y="883572"/>
          <a:ext cx="8227047" cy="301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7" name="直接连接符 46"/>
          <p:cNvCxnSpPr/>
          <p:nvPr/>
        </p:nvCxnSpPr>
        <p:spPr>
          <a:xfrm flipH="1">
            <a:off x="292894" y="4110038"/>
            <a:ext cx="8572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257025" y="4306130"/>
            <a:ext cx="8708231" cy="475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20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35744" y="94604"/>
            <a:ext cx="3094754" cy="535531"/>
            <a:chOff x="314325" y="126139"/>
            <a:chExt cx="4126338" cy="714041"/>
          </a:xfrm>
        </p:grpSpPr>
        <p:sp>
          <p:nvSpPr>
            <p:cNvPr id="4" name="文本框 3"/>
            <p:cNvSpPr txBox="1"/>
            <p:nvPr/>
          </p:nvSpPr>
          <p:spPr>
            <a:xfrm>
              <a:off x="314325" y="126139"/>
              <a:ext cx="4126338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0055C2"/>
                  </a:solidFill>
                  <a:latin typeface="+mj-lt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90525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-53578" y="1168047"/>
            <a:ext cx="3286466" cy="2246666"/>
            <a:chOff x="774700" y="1595495"/>
            <a:chExt cx="4381954" cy="2995555"/>
          </a:xfrm>
        </p:grpSpPr>
        <p:graphicFrame>
          <p:nvGraphicFramePr>
            <p:cNvPr id="18" name="图表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20730334"/>
                </p:ext>
              </p:extLst>
            </p:nvPr>
          </p:nvGraphicFramePr>
          <p:xfrm>
            <a:off x="774700" y="1595495"/>
            <a:ext cx="4381954" cy="29955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椭圆 18"/>
            <p:cNvSpPr/>
            <p:nvPr/>
          </p:nvSpPr>
          <p:spPr bwMode="auto">
            <a:xfrm>
              <a:off x="1906971" y="2035627"/>
              <a:ext cx="2117412" cy="21152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2273793" y="2401388"/>
              <a:ext cx="1383769" cy="1383769"/>
            </a:xfrm>
            <a:prstGeom prst="ellipse">
              <a:avLst/>
            </a:prstGeom>
            <a:solidFill>
              <a:srgbClr val="0055C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0" name="文本框 19"/>
            <p:cNvSpPr txBox="1"/>
            <p:nvPr/>
          </p:nvSpPr>
          <p:spPr bwMode="auto">
            <a:xfrm>
              <a:off x="2273793" y="2770107"/>
              <a:ext cx="1383769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700" kern="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  <a:cs typeface="Arial" panose="020B0604020202020204" pitchFamily="34" charset="0"/>
                </a:rPr>
                <a:t>70</a:t>
              </a:r>
              <a:r>
                <a:rPr lang="en-US" altLang="zh-CN" kern="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  <a:cs typeface="Arial" panose="020B0604020202020204" pitchFamily="34" charset="0"/>
                </a:rPr>
                <a:t>%</a:t>
              </a:r>
              <a:endParaRPr lang="zh-CN" altLang="en-US" kern="0" baseline="30000" dirty="0">
                <a:solidFill>
                  <a:schemeClr val="bg1"/>
                </a:solidFill>
                <a:latin typeface="+mj-lt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28768" y="1168047"/>
            <a:ext cx="3286466" cy="2246666"/>
            <a:chOff x="774700" y="1595495"/>
            <a:chExt cx="4381954" cy="2995555"/>
          </a:xfrm>
        </p:grpSpPr>
        <p:graphicFrame>
          <p:nvGraphicFramePr>
            <p:cNvPr id="23" name="图表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8517938"/>
                </p:ext>
              </p:extLst>
            </p:nvPr>
          </p:nvGraphicFramePr>
          <p:xfrm>
            <a:off x="774700" y="1595495"/>
            <a:ext cx="4381954" cy="29955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椭圆 23"/>
            <p:cNvSpPr/>
            <p:nvPr/>
          </p:nvSpPr>
          <p:spPr bwMode="auto">
            <a:xfrm>
              <a:off x="1906971" y="2035627"/>
              <a:ext cx="2117412" cy="21152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273793" y="2401388"/>
              <a:ext cx="1383769" cy="1383769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2273793" y="2770107"/>
              <a:ext cx="1383769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700" kern="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  <a:cs typeface="Arial" panose="020B0604020202020204" pitchFamily="34" charset="0"/>
                </a:rPr>
                <a:t>70</a:t>
              </a:r>
              <a:r>
                <a:rPr lang="en-US" altLang="zh-CN" kern="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  <a:cs typeface="Arial" panose="020B0604020202020204" pitchFamily="34" charset="0"/>
                </a:rPr>
                <a:t>%</a:t>
              </a:r>
              <a:endParaRPr lang="zh-CN" altLang="en-US" kern="0" baseline="30000" dirty="0">
                <a:solidFill>
                  <a:schemeClr val="bg1"/>
                </a:solidFill>
                <a:latin typeface="+mj-lt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11113" y="1168047"/>
            <a:ext cx="3286466" cy="2246666"/>
            <a:chOff x="774700" y="1595495"/>
            <a:chExt cx="4381954" cy="2995555"/>
          </a:xfrm>
        </p:grpSpPr>
        <p:graphicFrame>
          <p:nvGraphicFramePr>
            <p:cNvPr id="29" name="图表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7235327"/>
                </p:ext>
              </p:extLst>
            </p:nvPr>
          </p:nvGraphicFramePr>
          <p:xfrm>
            <a:off x="774700" y="1595495"/>
            <a:ext cx="4381954" cy="29955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" name="椭圆 29"/>
            <p:cNvSpPr/>
            <p:nvPr/>
          </p:nvSpPr>
          <p:spPr bwMode="auto">
            <a:xfrm>
              <a:off x="1906971" y="2035627"/>
              <a:ext cx="2117412" cy="21152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273793" y="2401388"/>
              <a:ext cx="1383769" cy="1383769"/>
            </a:xfrm>
            <a:prstGeom prst="ellipse">
              <a:avLst/>
            </a:prstGeom>
            <a:solidFill>
              <a:srgbClr val="E40C7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2" name="文本框 31"/>
            <p:cNvSpPr txBox="1"/>
            <p:nvPr/>
          </p:nvSpPr>
          <p:spPr bwMode="auto">
            <a:xfrm>
              <a:off x="2273793" y="2770107"/>
              <a:ext cx="1383769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700" kern="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  <a:cs typeface="Arial" panose="020B0604020202020204" pitchFamily="34" charset="0"/>
                </a:rPr>
                <a:t>70</a:t>
              </a:r>
              <a:r>
                <a:rPr lang="en-US" altLang="zh-CN" kern="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  <a:cs typeface="Arial" panose="020B0604020202020204" pitchFamily="34" charset="0"/>
                </a:rPr>
                <a:t>%</a:t>
              </a:r>
              <a:endParaRPr lang="zh-CN" altLang="en-US" kern="0" baseline="30000" dirty="0">
                <a:solidFill>
                  <a:schemeClr val="bg1"/>
                </a:solidFill>
                <a:latin typeface="+mj-lt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13354" y="3735879"/>
            <a:ext cx="1752602" cy="1050589"/>
            <a:chOff x="996948" y="5152616"/>
            <a:chExt cx="2336802" cy="1400784"/>
          </a:xfrm>
        </p:grpSpPr>
        <p:sp>
          <p:nvSpPr>
            <p:cNvPr id="33" name="文本框 32"/>
            <p:cNvSpPr txBox="1"/>
            <p:nvPr/>
          </p:nvSpPr>
          <p:spPr>
            <a:xfrm>
              <a:off x="1074700" y="5152616"/>
              <a:ext cx="21812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rPr>
                <a:t>OPTION HERE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96948" y="5506961"/>
              <a:ext cx="2336802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A complex idea can be conveyed with just a single still image, namely making it possible to absorb large amounts of data quickly.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695700" y="3735876"/>
            <a:ext cx="1752602" cy="1050589"/>
            <a:chOff x="996948" y="5152616"/>
            <a:chExt cx="2336802" cy="1400785"/>
          </a:xfrm>
        </p:grpSpPr>
        <p:sp>
          <p:nvSpPr>
            <p:cNvPr id="37" name="文本框 36"/>
            <p:cNvSpPr txBox="1"/>
            <p:nvPr/>
          </p:nvSpPr>
          <p:spPr>
            <a:xfrm>
              <a:off x="1074700" y="5152616"/>
              <a:ext cx="21812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rPr>
                <a:t>OPTION HERE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96948" y="5506962"/>
              <a:ext cx="2336802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A complex idea can be conveyed with just a single still image, namely making it possible to absorb large amounts of data quickly.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678045" y="3735876"/>
            <a:ext cx="1752602" cy="1050589"/>
            <a:chOff x="996948" y="5152616"/>
            <a:chExt cx="2336802" cy="1400785"/>
          </a:xfrm>
        </p:grpSpPr>
        <p:sp>
          <p:nvSpPr>
            <p:cNvPr id="40" name="文本框 39"/>
            <p:cNvSpPr txBox="1"/>
            <p:nvPr/>
          </p:nvSpPr>
          <p:spPr>
            <a:xfrm>
              <a:off x="1074700" y="5152616"/>
              <a:ext cx="21812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rPr>
                <a:t>OPTION HERE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96948" y="5506962"/>
              <a:ext cx="2336802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A complex idea can be conveyed with just a single still image, namely making it possible to absorb large amounts of data quickly.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7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35744" y="94604"/>
            <a:ext cx="3094754" cy="535531"/>
            <a:chOff x="314325" y="126139"/>
            <a:chExt cx="4126338" cy="714041"/>
          </a:xfrm>
        </p:grpSpPr>
        <p:sp>
          <p:nvSpPr>
            <p:cNvPr id="4" name="文本框 3"/>
            <p:cNvSpPr txBox="1"/>
            <p:nvPr/>
          </p:nvSpPr>
          <p:spPr>
            <a:xfrm>
              <a:off x="314325" y="126139"/>
              <a:ext cx="4126338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400" b="1" dirty="0">
                  <a:solidFill>
                    <a:srgbClr val="0055C2"/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90525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8F51A5CA-128B-4F36-A377-3FEA45474EF6}"/>
              </a:ext>
            </a:extLst>
          </p:cNvPr>
          <p:cNvSpPr/>
          <p:nvPr/>
        </p:nvSpPr>
        <p:spPr>
          <a:xfrm>
            <a:off x="2590803" y="1409385"/>
            <a:ext cx="1638300" cy="1638300"/>
          </a:xfrm>
          <a:prstGeom prst="rect">
            <a:avLst/>
          </a:prstGeom>
          <a:solidFill>
            <a:srgbClr val="004BAE"/>
          </a:solidFill>
          <a:ln>
            <a:noFill/>
          </a:ln>
          <a:effectLst>
            <a:outerShdw blurRad="2921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6792656-E8B5-4321-8C6D-03671B2A1475}"/>
              </a:ext>
            </a:extLst>
          </p:cNvPr>
          <p:cNvSpPr/>
          <p:nvPr/>
        </p:nvSpPr>
        <p:spPr>
          <a:xfrm>
            <a:off x="844554" y="1409385"/>
            <a:ext cx="1746250" cy="3734115"/>
          </a:xfrm>
          <a:prstGeom prst="rect">
            <a:avLst/>
          </a:prstGeom>
          <a:solidFill>
            <a:srgbClr val="E20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1834AF9-ABA5-49F8-9B69-55D146C5D7C4}"/>
              </a:ext>
            </a:extLst>
          </p:cNvPr>
          <p:cNvSpPr/>
          <p:nvPr/>
        </p:nvSpPr>
        <p:spPr>
          <a:xfrm>
            <a:off x="5867403" y="1409385"/>
            <a:ext cx="1638300" cy="1638300"/>
          </a:xfrm>
          <a:prstGeom prst="rect">
            <a:avLst/>
          </a:prstGeom>
          <a:solidFill>
            <a:srgbClr val="004BAE"/>
          </a:solidFill>
          <a:ln>
            <a:noFill/>
          </a:ln>
          <a:effectLst>
            <a:outerShdw blurRad="2921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BD9FF03-F0A8-4BA2-BAD0-866015D33B63}"/>
              </a:ext>
            </a:extLst>
          </p:cNvPr>
          <p:cNvSpPr/>
          <p:nvPr/>
        </p:nvSpPr>
        <p:spPr>
          <a:xfrm>
            <a:off x="7503322" y="1409385"/>
            <a:ext cx="1638300" cy="1638300"/>
          </a:xfrm>
          <a:prstGeom prst="rect">
            <a:avLst/>
          </a:prstGeom>
          <a:solidFill>
            <a:srgbClr val="E20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5562C85-53E1-46BC-9FF7-BB92BDE78752}"/>
              </a:ext>
            </a:extLst>
          </p:cNvPr>
          <p:cNvSpPr/>
          <p:nvPr/>
        </p:nvSpPr>
        <p:spPr>
          <a:xfrm>
            <a:off x="4229103" y="1409385"/>
            <a:ext cx="1638300" cy="1638300"/>
          </a:xfrm>
          <a:prstGeom prst="rect">
            <a:avLst/>
          </a:prstGeom>
          <a:solidFill>
            <a:srgbClr val="E20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72066C45-7DFF-4F80-A587-27934BE396EB}"/>
              </a:ext>
            </a:extLst>
          </p:cNvPr>
          <p:cNvSpPr/>
          <p:nvPr/>
        </p:nvSpPr>
        <p:spPr>
          <a:xfrm>
            <a:off x="1098553" y="1609410"/>
            <a:ext cx="1238250" cy="123825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F79DE85-6EF3-4311-8863-DA678971B45A}"/>
              </a:ext>
            </a:extLst>
          </p:cNvPr>
          <p:cNvSpPr/>
          <p:nvPr/>
        </p:nvSpPr>
        <p:spPr>
          <a:xfrm>
            <a:off x="2789637" y="1609410"/>
            <a:ext cx="1238250" cy="123825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4EB92E1-7A18-4819-9085-E5622B9D4185}"/>
              </a:ext>
            </a:extLst>
          </p:cNvPr>
          <p:cNvSpPr/>
          <p:nvPr/>
        </p:nvSpPr>
        <p:spPr>
          <a:xfrm>
            <a:off x="4404326" y="1609410"/>
            <a:ext cx="1238250" cy="1238250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5493D732-1931-4031-9255-2F2BBC2F2773}"/>
              </a:ext>
            </a:extLst>
          </p:cNvPr>
          <p:cNvSpPr/>
          <p:nvPr/>
        </p:nvSpPr>
        <p:spPr>
          <a:xfrm>
            <a:off x="6098584" y="1609410"/>
            <a:ext cx="1238250" cy="1238250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4DF1FB1C-DAD2-495C-97AB-2FD51EDE5B6D}"/>
              </a:ext>
            </a:extLst>
          </p:cNvPr>
          <p:cNvSpPr/>
          <p:nvPr/>
        </p:nvSpPr>
        <p:spPr>
          <a:xfrm>
            <a:off x="7704537" y="1609410"/>
            <a:ext cx="1238250" cy="1238250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592517E-34BE-489B-AF48-C9D834214A41}"/>
              </a:ext>
            </a:extLst>
          </p:cNvPr>
          <p:cNvSpPr txBox="1"/>
          <p:nvPr/>
        </p:nvSpPr>
        <p:spPr>
          <a:xfrm>
            <a:off x="1157351" y="3056955"/>
            <a:ext cx="120930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TITLE HERE</a:t>
            </a:r>
            <a:endParaRPr lang="zh-CN" altLang="en-US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C2BBCC01-4FA1-4D73-B4F4-C63E73B7F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917" y="3410032"/>
            <a:ext cx="1610910" cy="11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6" name="TextBox 70">
            <a:extLst>
              <a:ext uri="{FF2B5EF4-FFF2-40B4-BE49-F238E27FC236}">
                <a16:creationId xmlns:a16="http://schemas.microsoft.com/office/drawing/2014/main" id="{64735E78-4526-415A-A3C3-133A0AB5E021}"/>
              </a:ext>
            </a:extLst>
          </p:cNvPr>
          <p:cNvSpPr txBox="1"/>
          <p:nvPr/>
        </p:nvSpPr>
        <p:spPr>
          <a:xfrm>
            <a:off x="3091739" y="3333954"/>
            <a:ext cx="3543253" cy="440621"/>
          </a:xfrm>
          <a:prstGeom prst="rect">
            <a:avLst/>
          </a:prstGeom>
          <a:solidFill>
            <a:srgbClr val="E20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3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TITLE HERE</a:t>
            </a:r>
          </a:p>
        </p:txBody>
      </p:sp>
      <p:sp>
        <p:nvSpPr>
          <p:cNvPr id="47" name="Rectangle 71">
            <a:extLst>
              <a:ext uri="{FF2B5EF4-FFF2-40B4-BE49-F238E27FC236}">
                <a16:creationId xmlns:a16="http://schemas.microsoft.com/office/drawing/2014/main" id="{C0850966-662D-4F4C-BBDD-1AEA2515AA44}"/>
              </a:ext>
            </a:extLst>
          </p:cNvPr>
          <p:cNvSpPr/>
          <p:nvPr/>
        </p:nvSpPr>
        <p:spPr>
          <a:xfrm>
            <a:off x="3091739" y="3752433"/>
            <a:ext cx="2381503" cy="428080"/>
          </a:xfrm>
          <a:prstGeom prst="rect">
            <a:avLst/>
          </a:prstGeom>
          <a:solidFill>
            <a:srgbClr val="004BAE"/>
          </a:solidFill>
          <a:ln>
            <a:noFill/>
          </a:ln>
          <a:effectLst>
            <a:outerShdw blurRad="2921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3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TITLE HERE</a:t>
            </a:r>
          </a:p>
        </p:txBody>
      </p:sp>
      <p:sp>
        <p:nvSpPr>
          <p:cNvPr id="48" name="Rectangle 76">
            <a:extLst>
              <a:ext uri="{FF2B5EF4-FFF2-40B4-BE49-F238E27FC236}">
                <a16:creationId xmlns:a16="http://schemas.microsoft.com/office/drawing/2014/main" id="{79E593A3-F353-4B6B-B81D-5A20FDE53B6D}"/>
              </a:ext>
            </a:extLst>
          </p:cNvPr>
          <p:cNvSpPr/>
          <p:nvPr/>
        </p:nvSpPr>
        <p:spPr>
          <a:xfrm>
            <a:off x="3091738" y="4349260"/>
            <a:ext cx="5659685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kern="3000" spc="23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</p:spTree>
    <p:extLst>
      <p:ext uri="{BB962C8B-B14F-4D97-AF65-F5344CB8AC3E}">
        <p14:creationId xmlns:p14="http://schemas.microsoft.com/office/powerpoint/2010/main" val="3933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animBg="1"/>
      <p:bldP spid="47" grpId="0" animBg="1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35744" y="94604"/>
            <a:ext cx="3094754" cy="535531"/>
            <a:chOff x="314325" y="126139"/>
            <a:chExt cx="4126338" cy="714041"/>
          </a:xfrm>
        </p:grpSpPr>
        <p:sp>
          <p:nvSpPr>
            <p:cNvPr id="4" name="文本框 3"/>
            <p:cNvSpPr txBox="1"/>
            <p:nvPr/>
          </p:nvSpPr>
          <p:spPr>
            <a:xfrm>
              <a:off x="314325" y="126139"/>
              <a:ext cx="4126338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400" b="1" dirty="0">
                  <a:solidFill>
                    <a:srgbClr val="0055C2"/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90525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2EF762B5-DDD8-46B5-8E25-6A0EEFDEF4C5}"/>
              </a:ext>
            </a:extLst>
          </p:cNvPr>
          <p:cNvSpPr/>
          <p:nvPr/>
        </p:nvSpPr>
        <p:spPr>
          <a:xfrm>
            <a:off x="0" y="1301321"/>
            <a:ext cx="2279153" cy="3837186"/>
          </a:xfrm>
          <a:prstGeom prst="rect">
            <a:avLst/>
          </a:prstGeom>
          <a:solidFill>
            <a:srgbClr val="E20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/>
          <a:lstStyle/>
          <a:p>
            <a:pPr algn="ctr"/>
            <a:r>
              <a:rPr lang="en-US" sz="4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  <a:sym typeface="+mn-lt"/>
              </a:rPr>
              <a:t>90%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FFD67C66-F2A6-430F-BA9B-228389846801}"/>
              </a:ext>
            </a:extLst>
          </p:cNvPr>
          <p:cNvSpPr/>
          <p:nvPr/>
        </p:nvSpPr>
        <p:spPr>
          <a:xfrm>
            <a:off x="2296447" y="1981200"/>
            <a:ext cx="2279153" cy="3157306"/>
          </a:xfrm>
          <a:prstGeom prst="rect">
            <a:avLst/>
          </a:prstGeom>
          <a:solidFill>
            <a:srgbClr val="004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/>
          <a:lstStyle/>
          <a:p>
            <a:pPr algn="ctr"/>
            <a:r>
              <a:rPr lang="en-US" sz="4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  <a:sym typeface="+mn-lt"/>
              </a:rPr>
              <a:t>70%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E666ED4B-EF21-4B34-A6D0-83B627D79E2B}"/>
              </a:ext>
            </a:extLst>
          </p:cNvPr>
          <p:cNvSpPr/>
          <p:nvPr/>
        </p:nvSpPr>
        <p:spPr>
          <a:xfrm>
            <a:off x="4584730" y="1668694"/>
            <a:ext cx="2279153" cy="3474806"/>
          </a:xfrm>
          <a:prstGeom prst="rect">
            <a:avLst/>
          </a:prstGeom>
          <a:solidFill>
            <a:srgbClr val="E20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/>
          <a:lstStyle/>
          <a:p>
            <a:pPr algn="ctr"/>
            <a:r>
              <a:rPr lang="en-US" sz="4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  <a:sym typeface="+mn-lt"/>
              </a:rPr>
              <a:t>86%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8187BDF8-2FC9-4EAA-AF6B-39D2473A8C66}"/>
              </a:ext>
            </a:extLst>
          </p:cNvPr>
          <p:cNvSpPr/>
          <p:nvPr/>
        </p:nvSpPr>
        <p:spPr>
          <a:xfrm>
            <a:off x="6881176" y="2523068"/>
            <a:ext cx="2279153" cy="2615439"/>
          </a:xfrm>
          <a:prstGeom prst="rect">
            <a:avLst/>
          </a:prstGeom>
          <a:solidFill>
            <a:srgbClr val="004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/>
          <a:lstStyle/>
          <a:p>
            <a:pPr algn="ctr"/>
            <a:r>
              <a:rPr lang="en-US" sz="4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  <a:sym typeface="+mn-lt"/>
              </a:rPr>
              <a:t>60%</a:t>
            </a: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id="{F6B0235C-AB07-4734-9DBD-B6997928B97C}"/>
              </a:ext>
            </a:extLst>
          </p:cNvPr>
          <p:cNvGrpSpPr/>
          <p:nvPr/>
        </p:nvGrpSpPr>
        <p:grpSpPr>
          <a:xfrm>
            <a:off x="70532" y="3567563"/>
            <a:ext cx="2141245" cy="1356462"/>
            <a:chOff x="1704601" y="4224540"/>
            <a:chExt cx="2854993" cy="1808616"/>
          </a:xfrm>
        </p:grpSpPr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94549BB2-5B66-4B68-8AE0-C4E1DB3030C7}"/>
                </a:ext>
              </a:extLst>
            </p:cNvPr>
            <p:cNvSpPr txBox="1"/>
            <p:nvPr/>
          </p:nvSpPr>
          <p:spPr>
            <a:xfrm>
              <a:off x="1704601" y="4764175"/>
              <a:ext cx="2854993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+mn-lt"/>
                </a:rPr>
                <a:t>STEP HERE</a:t>
              </a:r>
            </a:p>
          </p:txBody>
        </p:sp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09FCFF82-A7C6-4643-B2E8-445BE719DD70}"/>
                </a:ext>
              </a:extLst>
            </p:cNvPr>
            <p:cNvSpPr txBox="1"/>
            <p:nvPr/>
          </p:nvSpPr>
          <p:spPr>
            <a:xfrm>
              <a:off x="1704601" y="5245248"/>
              <a:ext cx="2854993" cy="787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+mn-lt"/>
                </a:rPr>
                <a:t>We hope that this template will return to you as a time, money and reputation.</a:t>
              </a: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185BCFB5-1062-4221-AC14-BC56B8587104}"/>
                </a:ext>
              </a:extLst>
            </p:cNvPr>
            <p:cNvSpPr/>
            <p:nvPr/>
          </p:nvSpPr>
          <p:spPr>
            <a:xfrm>
              <a:off x="2729812" y="4224540"/>
              <a:ext cx="80456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+mn-lt"/>
                </a:rPr>
                <a:t>01</a:t>
              </a:r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5D8E8BD7-C49D-413B-A032-FC2910BF94F1}"/>
              </a:ext>
            </a:extLst>
          </p:cNvPr>
          <p:cNvGrpSpPr/>
          <p:nvPr/>
        </p:nvGrpSpPr>
        <p:grpSpPr>
          <a:xfrm>
            <a:off x="2356045" y="3567563"/>
            <a:ext cx="2141245" cy="1356462"/>
            <a:chOff x="1704601" y="4224540"/>
            <a:chExt cx="2854993" cy="1808616"/>
          </a:xfrm>
        </p:grpSpPr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65EE57A0-C814-43CE-AB9B-2A2882054C53}"/>
                </a:ext>
              </a:extLst>
            </p:cNvPr>
            <p:cNvSpPr txBox="1"/>
            <p:nvPr/>
          </p:nvSpPr>
          <p:spPr>
            <a:xfrm>
              <a:off x="1704601" y="4764175"/>
              <a:ext cx="2854993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+mn-lt"/>
                </a:rPr>
                <a:t>STEP HERE</a:t>
              </a:r>
            </a:p>
          </p:txBody>
        </p:sp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6EB888BA-F420-4DC6-8E70-9691E680DF0B}"/>
                </a:ext>
              </a:extLst>
            </p:cNvPr>
            <p:cNvSpPr txBox="1"/>
            <p:nvPr/>
          </p:nvSpPr>
          <p:spPr>
            <a:xfrm>
              <a:off x="1704601" y="5245248"/>
              <a:ext cx="2854993" cy="787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+mn-lt"/>
                </a:rPr>
                <a:t>We hope that this template will return to you as a time, money and reputation.</a:t>
              </a:r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545785D2-AB8A-4990-BE9C-DBF85EFF64F7}"/>
                </a:ext>
              </a:extLst>
            </p:cNvPr>
            <p:cNvSpPr/>
            <p:nvPr/>
          </p:nvSpPr>
          <p:spPr>
            <a:xfrm>
              <a:off x="2729812" y="4224540"/>
              <a:ext cx="80456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+mn-lt"/>
                </a:rPr>
                <a:t>02</a:t>
              </a:r>
            </a:p>
          </p:txBody>
        </p:sp>
      </p:grpSp>
      <p:grpSp>
        <p:nvGrpSpPr>
          <p:cNvPr id="38" name="Group 15">
            <a:extLst>
              <a:ext uri="{FF2B5EF4-FFF2-40B4-BE49-F238E27FC236}">
                <a16:creationId xmlns:a16="http://schemas.microsoft.com/office/drawing/2014/main" id="{DED5B347-F465-4387-82AD-CEDAEAECBA3B}"/>
              </a:ext>
            </a:extLst>
          </p:cNvPr>
          <p:cNvGrpSpPr/>
          <p:nvPr/>
        </p:nvGrpSpPr>
        <p:grpSpPr>
          <a:xfrm>
            <a:off x="4662045" y="3567563"/>
            <a:ext cx="2141245" cy="1356462"/>
            <a:chOff x="1704601" y="4224540"/>
            <a:chExt cx="2854993" cy="1808616"/>
          </a:xfrm>
        </p:grpSpPr>
        <p:sp>
          <p:nvSpPr>
            <p:cNvPr id="49" name="TextBox 16">
              <a:extLst>
                <a:ext uri="{FF2B5EF4-FFF2-40B4-BE49-F238E27FC236}">
                  <a16:creationId xmlns:a16="http://schemas.microsoft.com/office/drawing/2014/main" id="{467C5196-FFA5-4558-9641-4B11F625A86A}"/>
                </a:ext>
              </a:extLst>
            </p:cNvPr>
            <p:cNvSpPr txBox="1"/>
            <p:nvPr/>
          </p:nvSpPr>
          <p:spPr>
            <a:xfrm>
              <a:off x="1704601" y="4764175"/>
              <a:ext cx="2854993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+mn-lt"/>
                </a:rPr>
                <a:t>STEP HERE</a:t>
              </a:r>
            </a:p>
          </p:txBody>
        </p:sp>
        <p:sp>
          <p:nvSpPr>
            <p:cNvPr id="50" name="TextBox 17">
              <a:extLst>
                <a:ext uri="{FF2B5EF4-FFF2-40B4-BE49-F238E27FC236}">
                  <a16:creationId xmlns:a16="http://schemas.microsoft.com/office/drawing/2014/main" id="{A6252B4D-4983-49DF-ABB5-893C18D8F3A3}"/>
                </a:ext>
              </a:extLst>
            </p:cNvPr>
            <p:cNvSpPr txBox="1"/>
            <p:nvPr/>
          </p:nvSpPr>
          <p:spPr>
            <a:xfrm>
              <a:off x="1704601" y="5245248"/>
              <a:ext cx="2854993" cy="787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+mn-lt"/>
                </a:rPr>
                <a:t>We hope that this template will return to you as a time, money and reputation.</a:t>
              </a:r>
            </a:p>
          </p:txBody>
        </p:sp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id="{26EE1C7C-D448-4B81-ACB0-A1FE0652EC8D}"/>
                </a:ext>
              </a:extLst>
            </p:cNvPr>
            <p:cNvSpPr/>
            <p:nvPr/>
          </p:nvSpPr>
          <p:spPr>
            <a:xfrm>
              <a:off x="2729812" y="4224540"/>
              <a:ext cx="80456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+mn-lt"/>
                </a:rPr>
                <a:t>03</a:t>
              </a:r>
            </a:p>
          </p:txBody>
        </p:sp>
      </p:grpSp>
      <p:grpSp>
        <p:nvGrpSpPr>
          <p:cNvPr id="52" name="Group 19">
            <a:extLst>
              <a:ext uri="{FF2B5EF4-FFF2-40B4-BE49-F238E27FC236}">
                <a16:creationId xmlns:a16="http://schemas.microsoft.com/office/drawing/2014/main" id="{5B90882C-02C1-4939-91A1-8580BF3268BA}"/>
              </a:ext>
            </a:extLst>
          </p:cNvPr>
          <p:cNvGrpSpPr/>
          <p:nvPr/>
        </p:nvGrpSpPr>
        <p:grpSpPr>
          <a:xfrm>
            <a:off x="6950130" y="3567566"/>
            <a:ext cx="2141245" cy="1356462"/>
            <a:chOff x="1704601" y="4224540"/>
            <a:chExt cx="2854993" cy="1808616"/>
          </a:xfrm>
        </p:grpSpPr>
        <p:sp>
          <p:nvSpPr>
            <p:cNvPr id="53" name="TextBox 20">
              <a:extLst>
                <a:ext uri="{FF2B5EF4-FFF2-40B4-BE49-F238E27FC236}">
                  <a16:creationId xmlns:a16="http://schemas.microsoft.com/office/drawing/2014/main" id="{CA5B8A0B-FA07-47B5-8EAD-4003E2136814}"/>
                </a:ext>
              </a:extLst>
            </p:cNvPr>
            <p:cNvSpPr txBox="1"/>
            <p:nvPr/>
          </p:nvSpPr>
          <p:spPr>
            <a:xfrm>
              <a:off x="1704601" y="4764174"/>
              <a:ext cx="2854993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+mn-lt"/>
                </a:rPr>
                <a:t>STEP HERE</a:t>
              </a:r>
            </a:p>
          </p:txBody>
        </p:sp>
        <p:sp>
          <p:nvSpPr>
            <p:cNvPr id="54" name="TextBox 21">
              <a:extLst>
                <a:ext uri="{FF2B5EF4-FFF2-40B4-BE49-F238E27FC236}">
                  <a16:creationId xmlns:a16="http://schemas.microsoft.com/office/drawing/2014/main" id="{F0D502F8-777F-4FB6-A1B1-9D5C87CC6CCA}"/>
                </a:ext>
              </a:extLst>
            </p:cNvPr>
            <p:cNvSpPr txBox="1"/>
            <p:nvPr/>
          </p:nvSpPr>
          <p:spPr>
            <a:xfrm>
              <a:off x="1704601" y="5245248"/>
              <a:ext cx="2854993" cy="787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+mn-lt"/>
                </a:rPr>
                <a:t>We hope that this template will return to you as a time, money and reputation.</a:t>
              </a:r>
            </a:p>
          </p:txBody>
        </p:sp>
        <p:sp>
          <p:nvSpPr>
            <p:cNvPr id="55" name="Rectangle 22">
              <a:extLst>
                <a:ext uri="{FF2B5EF4-FFF2-40B4-BE49-F238E27FC236}">
                  <a16:creationId xmlns:a16="http://schemas.microsoft.com/office/drawing/2014/main" id="{15586520-6877-4349-8127-9C4DBDF5D5D3}"/>
                </a:ext>
              </a:extLst>
            </p:cNvPr>
            <p:cNvSpPr/>
            <p:nvPr/>
          </p:nvSpPr>
          <p:spPr>
            <a:xfrm>
              <a:off x="2729812" y="4224540"/>
              <a:ext cx="80456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>
                  <a:solidFill>
                    <a:srgbClr val="FFFFFF"/>
                  </a:solidFill>
                  <a:latin typeface="+mj-lt"/>
                  <a:cs typeface="Calibri" panose="020F0502020204030204" pitchFamily="34" charset="0"/>
                  <a:sym typeface="+mn-lt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016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35744" y="94604"/>
            <a:ext cx="3094754" cy="527351"/>
            <a:chOff x="314325" y="126139"/>
            <a:chExt cx="4126338" cy="703134"/>
          </a:xfrm>
        </p:grpSpPr>
        <p:sp>
          <p:nvSpPr>
            <p:cNvPr id="4" name="文本框 3"/>
            <p:cNvSpPr txBox="1"/>
            <p:nvPr/>
          </p:nvSpPr>
          <p:spPr>
            <a:xfrm>
              <a:off x="314325" y="126139"/>
              <a:ext cx="4126338" cy="67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0055C2"/>
                  </a:solidFill>
                  <a:latin typeface="+mj-lt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90525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270804" y="4257675"/>
            <a:ext cx="385763" cy="385763"/>
            <a:chOff x="342900" y="5676900"/>
            <a:chExt cx="514350" cy="514350"/>
          </a:xfrm>
        </p:grpSpPr>
        <p:sp>
          <p:nvSpPr>
            <p:cNvPr id="2" name="椭圆 1"/>
            <p:cNvSpPr/>
            <p:nvPr/>
          </p:nvSpPr>
          <p:spPr>
            <a:xfrm>
              <a:off x="342900" y="5676900"/>
              <a:ext cx="514350" cy="514350"/>
            </a:xfrm>
            <a:prstGeom prst="ellipse">
              <a:avLst/>
            </a:prstGeom>
            <a:solidFill>
              <a:srgbClr val="005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71475" y="5780187"/>
              <a:ext cx="45085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+mj-lt"/>
                </a:rPr>
                <a:t>01</a:t>
              </a:r>
              <a:endParaRPr lang="zh-CN" altLang="en-US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0658" y="4058142"/>
            <a:ext cx="2141678" cy="784830"/>
            <a:chOff x="1027112" y="5410854"/>
            <a:chExt cx="2855571" cy="1046440"/>
          </a:xfrm>
        </p:grpSpPr>
        <p:sp>
          <p:nvSpPr>
            <p:cNvPr id="9" name="文本框 8"/>
            <p:cNvSpPr txBox="1"/>
            <p:nvPr/>
          </p:nvSpPr>
          <p:spPr>
            <a:xfrm>
              <a:off x="1027112" y="5410854"/>
              <a:ext cx="180023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55C2"/>
                  </a:solidFill>
                  <a:latin typeface="+mj-lt"/>
                  <a:ea typeface="华文细黑" panose="02010600040101010101" pitchFamily="2" charset="-122"/>
                </a:rPr>
                <a:t>STAGE HERE</a:t>
              </a:r>
              <a:endParaRPr lang="zh-CN" altLang="en-US" b="1" dirty="0">
                <a:solidFill>
                  <a:srgbClr val="0055C2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27112" y="5780186"/>
              <a:ext cx="28555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36215" y="4257675"/>
            <a:ext cx="385763" cy="385763"/>
            <a:chOff x="342900" y="5676900"/>
            <a:chExt cx="514350" cy="514350"/>
          </a:xfrm>
        </p:grpSpPr>
        <p:sp>
          <p:nvSpPr>
            <p:cNvPr id="21" name="椭圆 20"/>
            <p:cNvSpPr/>
            <p:nvPr/>
          </p:nvSpPr>
          <p:spPr>
            <a:xfrm>
              <a:off x="342900" y="5676900"/>
              <a:ext cx="514350" cy="51435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71475" y="5780187"/>
              <a:ext cx="45085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+mj-lt"/>
                </a:rPr>
                <a:t>02</a:t>
              </a:r>
              <a:endParaRPr lang="zh-CN" altLang="en-US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86068" y="4058142"/>
            <a:ext cx="2141678" cy="784830"/>
            <a:chOff x="1027112" y="5410854"/>
            <a:chExt cx="2855571" cy="1046440"/>
          </a:xfrm>
        </p:grpSpPr>
        <p:sp>
          <p:nvSpPr>
            <p:cNvPr id="19" name="文本框 18"/>
            <p:cNvSpPr txBox="1"/>
            <p:nvPr/>
          </p:nvSpPr>
          <p:spPr>
            <a:xfrm>
              <a:off x="1027112" y="5410854"/>
              <a:ext cx="180023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CC00"/>
                  </a:solidFill>
                  <a:latin typeface="+mj-lt"/>
                  <a:ea typeface="华文细黑" panose="02010600040101010101" pitchFamily="2" charset="-122"/>
                </a:rPr>
                <a:t>STAGE HERE</a:t>
              </a:r>
              <a:endParaRPr lang="zh-CN" altLang="en-US" b="1" dirty="0">
                <a:solidFill>
                  <a:srgbClr val="FFCC00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27112" y="5780186"/>
              <a:ext cx="28555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569752181"/>
              </p:ext>
            </p:extLst>
          </p:nvPr>
        </p:nvGraphicFramePr>
        <p:xfrm>
          <a:off x="250032" y="856622"/>
          <a:ext cx="2516549" cy="283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1650548552"/>
              </p:ext>
            </p:extLst>
          </p:nvPr>
        </p:nvGraphicFramePr>
        <p:xfrm>
          <a:off x="3263320" y="856622"/>
          <a:ext cx="2516549" cy="283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图表 23"/>
          <p:cNvGraphicFramePr/>
          <p:nvPr>
            <p:extLst>
              <p:ext uri="{D42A27DB-BD31-4B8C-83A1-F6EECF244321}">
                <p14:modId xmlns:p14="http://schemas.microsoft.com/office/powerpoint/2010/main" val="2825011373"/>
              </p:ext>
            </p:extLst>
          </p:nvPr>
        </p:nvGraphicFramePr>
        <p:xfrm>
          <a:off x="6276609" y="856622"/>
          <a:ext cx="2516549" cy="283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6201626" y="4257675"/>
            <a:ext cx="385763" cy="385763"/>
            <a:chOff x="342900" y="5676900"/>
            <a:chExt cx="514350" cy="514350"/>
          </a:xfrm>
        </p:grpSpPr>
        <p:sp>
          <p:nvSpPr>
            <p:cNvPr id="31" name="椭圆 30"/>
            <p:cNvSpPr/>
            <p:nvPr/>
          </p:nvSpPr>
          <p:spPr>
            <a:xfrm>
              <a:off x="342900" y="5676900"/>
              <a:ext cx="514350" cy="514350"/>
            </a:xfrm>
            <a:prstGeom prst="ellipse">
              <a:avLst/>
            </a:prstGeom>
            <a:solidFill>
              <a:srgbClr val="E40C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1475" y="5780187"/>
              <a:ext cx="45085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+mj-lt"/>
                </a:rPr>
                <a:t>03</a:t>
              </a:r>
              <a:endParaRPr lang="zh-CN" altLang="en-US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51480" y="4058142"/>
            <a:ext cx="2141678" cy="784830"/>
            <a:chOff x="1027112" y="5410854"/>
            <a:chExt cx="2855571" cy="1046440"/>
          </a:xfrm>
        </p:grpSpPr>
        <p:sp>
          <p:nvSpPr>
            <p:cNvPr id="29" name="文本框 28"/>
            <p:cNvSpPr txBox="1"/>
            <p:nvPr/>
          </p:nvSpPr>
          <p:spPr>
            <a:xfrm>
              <a:off x="1027112" y="5410854"/>
              <a:ext cx="180023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E40C77"/>
                  </a:solidFill>
                  <a:latin typeface="+mj-lt"/>
                  <a:ea typeface="华文细黑" panose="02010600040101010101" pitchFamily="2" charset="-122"/>
                </a:rPr>
                <a:t>STAGE HERE</a:t>
              </a:r>
              <a:endParaRPr lang="zh-CN" altLang="en-US" b="1" dirty="0">
                <a:solidFill>
                  <a:srgbClr val="E40C77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27112" y="5780186"/>
              <a:ext cx="28555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5" grpId="0">
        <p:bldAsOne/>
      </p:bldGraphic>
      <p:bldGraphic spid="2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flipH="1" flipV="1">
            <a:off x="-85725" y="0"/>
            <a:ext cx="7295423" cy="5143500"/>
          </a:xfrm>
          <a:custGeom>
            <a:avLst/>
            <a:gdLst>
              <a:gd name="connsiteX0" fmla="*/ 7258027 w 9727230"/>
              <a:gd name="connsiteY0" fmla="*/ 0 h 6858000"/>
              <a:gd name="connsiteX1" fmla="*/ 9727230 w 9727230"/>
              <a:gd name="connsiteY1" fmla="*/ 0 h 6858000"/>
              <a:gd name="connsiteX2" fmla="*/ 9727230 w 9727230"/>
              <a:gd name="connsiteY2" fmla="*/ 4431331 h 6858000"/>
              <a:gd name="connsiteX3" fmla="*/ 7159013 w 9727230"/>
              <a:gd name="connsiteY3" fmla="*/ 6858000 h 6858000"/>
              <a:gd name="connsiteX4" fmla="*/ 0 w 972723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7230" h="6858000">
                <a:moveTo>
                  <a:pt x="7258027" y="0"/>
                </a:moveTo>
                <a:lnTo>
                  <a:pt x="9727230" y="0"/>
                </a:lnTo>
                <a:lnTo>
                  <a:pt x="9727230" y="4431331"/>
                </a:lnTo>
                <a:lnTo>
                  <a:pt x="715901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10800000" algn="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6" name="直角三角形 5"/>
          <p:cNvSpPr/>
          <p:nvPr/>
        </p:nvSpPr>
        <p:spPr>
          <a:xfrm flipH="1">
            <a:off x="6572250" y="2571750"/>
            <a:ext cx="2571750" cy="2571750"/>
          </a:xfrm>
          <a:prstGeom prst="rtTriangle">
            <a:avLst/>
          </a:prstGeom>
          <a:solidFill>
            <a:srgbClr val="004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8629813" y="2987692"/>
            <a:ext cx="828785" cy="828785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8663340" y="3355191"/>
            <a:ext cx="596701" cy="596702"/>
          </a:xfrm>
          <a:prstGeom prst="line">
            <a:avLst/>
          </a:prstGeom>
          <a:ln w="12700" cap="rnd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 flipH="1">
            <a:off x="8918017" y="3155879"/>
            <a:ext cx="193001" cy="166381"/>
          </a:xfrm>
          <a:prstGeom prst="triangle">
            <a:avLst/>
          </a:prstGeom>
          <a:solidFill>
            <a:srgbClr val="07A8D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373423" y="4682242"/>
            <a:ext cx="683483" cy="683482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38042" y="4251931"/>
            <a:ext cx="884135" cy="884138"/>
          </a:xfrm>
          <a:prstGeom prst="line">
            <a:avLst/>
          </a:prstGeom>
          <a:ln w="12700" cap="rnd">
            <a:solidFill>
              <a:srgbClr val="E40C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180109" y="4523393"/>
            <a:ext cx="158849" cy="158849"/>
          </a:xfrm>
          <a:prstGeom prst="ellipse">
            <a:avLst/>
          </a:prstGeom>
          <a:solidFill>
            <a:srgbClr val="E40C7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5001433" y="-107868"/>
            <a:ext cx="301586" cy="301586"/>
          </a:xfrm>
          <a:prstGeom prst="line">
            <a:avLst/>
          </a:prstGeom>
          <a:ln w="50800" cap="rnd">
            <a:solidFill>
              <a:srgbClr val="07A8D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569677" y="-222223"/>
            <a:ext cx="1000067" cy="1000070"/>
          </a:xfrm>
          <a:prstGeom prst="line">
            <a:avLst/>
          </a:prstGeom>
          <a:ln w="12700" cap="rnd">
            <a:solidFill>
              <a:srgbClr val="E40C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4845686" y="90860"/>
            <a:ext cx="158849" cy="158849"/>
          </a:xfrm>
          <a:prstGeom prst="ellipse">
            <a:avLst/>
          </a:prstGeom>
          <a:solidFill>
            <a:srgbClr val="E40C7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460965" y="2019356"/>
            <a:ext cx="1254579" cy="916222"/>
            <a:chOff x="5569857" y="3038529"/>
            <a:chExt cx="1672772" cy="1221629"/>
          </a:xfrm>
        </p:grpSpPr>
        <p:sp>
          <p:nvSpPr>
            <p:cNvPr id="35" name="文本框 34"/>
            <p:cNvSpPr txBox="1"/>
            <p:nvPr/>
          </p:nvSpPr>
          <p:spPr>
            <a:xfrm>
              <a:off x="5569857" y="3038529"/>
              <a:ext cx="6604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69857" y="3792338"/>
              <a:ext cx="1672772" cy="46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BERLIN</a:t>
              </a:r>
              <a:endParaRPr lang="en-US" altLang="zh-CN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5685972" y="3709038"/>
              <a:ext cx="352878" cy="0"/>
            </a:xfrm>
            <a:prstGeom prst="line">
              <a:avLst/>
            </a:prstGeom>
            <a:ln w="12700" cap="rnd">
              <a:solidFill>
                <a:schemeClr val="bg1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5482658" y="2019356"/>
            <a:ext cx="1254579" cy="916222"/>
            <a:chOff x="5569857" y="3038529"/>
            <a:chExt cx="1672772" cy="1221629"/>
          </a:xfrm>
        </p:grpSpPr>
        <p:sp>
          <p:nvSpPr>
            <p:cNvPr id="42" name="文本框 41"/>
            <p:cNvSpPr txBox="1"/>
            <p:nvPr/>
          </p:nvSpPr>
          <p:spPr>
            <a:xfrm>
              <a:off x="5569857" y="3038529"/>
              <a:ext cx="6604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569857" y="3792338"/>
              <a:ext cx="1672772" cy="46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NEW YORK</a:t>
              </a:r>
              <a:endParaRPr lang="en-US" altLang="zh-CN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685972" y="3709038"/>
              <a:ext cx="352878" cy="0"/>
            </a:xfrm>
            <a:prstGeom prst="line">
              <a:avLst/>
            </a:prstGeom>
            <a:ln w="12700" cap="rnd">
              <a:solidFill>
                <a:schemeClr val="bg1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7504351" y="2019356"/>
            <a:ext cx="1254579" cy="916222"/>
            <a:chOff x="5569857" y="3038529"/>
            <a:chExt cx="1672772" cy="1221629"/>
          </a:xfrm>
        </p:grpSpPr>
        <p:sp>
          <p:nvSpPr>
            <p:cNvPr id="46" name="文本框 45"/>
            <p:cNvSpPr txBox="1"/>
            <p:nvPr/>
          </p:nvSpPr>
          <p:spPr>
            <a:xfrm>
              <a:off x="5569857" y="3038529"/>
              <a:ext cx="6604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569857" y="3792338"/>
              <a:ext cx="1672772" cy="46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PARIS</a:t>
              </a:r>
              <a:endParaRPr lang="en-US" altLang="zh-CN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5685972" y="3709038"/>
              <a:ext cx="352878" cy="0"/>
            </a:xfrm>
            <a:prstGeom prst="line">
              <a:avLst/>
            </a:prstGeom>
            <a:ln w="12700" cap="rnd">
              <a:solidFill>
                <a:schemeClr val="bg1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3460964" y="3523025"/>
            <a:ext cx="1608746" cy="916222"/>
            <a:chOff x="5569857" y="3038529"/>
            <a:chExt cx="2144995" cy="1221629"/>
          </a:xfrm>
        </p:grpSpPr>
        <p:sp>
          <p:nvSpPr>
            <p:cNvPr id="50" name="文本框 49"/>
            <p:cNvSpPr txBox="1"/>
            <p:nvPr/>
          </p:nvSpPr>
          <p:spPr>
            <a:xfrm>
              <a:off x="5569857" y="3038529"/>
              <a:ext cx="6604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569857" y="3792338"/>
              <a:ext cx="2144995" cy="46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AMSTERDAM</a:t>
              </a:r>
              <a:endParaRPr lang="en-US" altLang="zh-CN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5685972" y="3709038"/>
              <a:ext cx="352878" cy="0"/>
            </a:xfrm>
            <a:prstGeom prst="line">
              <a:avLst/>
            </a:prstGeom>
            <a:ln w="12700" cap="rnd">
              <a:solidFill>
                <a:schemeClr val="bg1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5482658" y="3523025"/>
            <a:ext cx="1254579" cy="916222"/>
            <a:chOff x="5569857" y="3038529"/>
            <a:chExt cx="1672772" cy="1221629"/>
          </a:xfrm>
        </p:grpSpPr>
        <p:sp>
          <p:nvSpPr>
            <p:cNvPr id="54" name="文本框 53"/>
            <p:cNvSpPr txBox="1"/>
            <p:nvPr/>
          </p:nvSpPr>
          <p:spPr>
            <a:xfrm>
              <a:off x="5569857" y="3038529"/>
              <a:ext cx="6604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rPr>
                <a:t>05</a:t>
              </a:r>
              <a:endParaRPr lang="zh-CN" altLang="en-US" sz="2000" dirty="0">
                <a:solidFill>
                  <a:schemeClr val="bg1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569857" y="3792338"/>
              <a:ext cx="1672772" cy="46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ISTANBUL</a:t>
              </a:r>
              <a:endParaRPr lang="en-US" altLang="zh-CN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5685972" y="3709038"/>
              <a:ext cx="352878" cy="0"/>
            </a:xfrm>
            <a:prstGeom prst="line">
              <a:avLst/>
            </a:prstGeom>
            <a:ln w="12700" cap="rnd">
              <a:solidFill>
                <a:schemeClr val="bg1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7504351" y="3523025"/>
            <a:ext cx="1254579" cy="916222"/>
            <a:chOff x="5569857" y="3038529"/>
            <a:chExt cx="1672772" cy="1221629"/>
          </a:xfrm>
        </p:grpSpPr>
        <p:sp>
          <p:nvSpPr>
            <p:cNvPr id="58" name="文本框 57"/>
            <p:cNvSpPr txBox="1"/>
            <p:nvPr/>
          </p:nvSpPr>
          <p:spPr>
            <a:xfrm>
              <a:off x="5569857" y="3038529"/>
              <a:ext cx="6604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rPr>
                <a:t>06</a:t>
              </a:r>
              <a:endParaRPr lang="zh-CN" altLang="en-US" sz="2000" dirty="0">
                <a:solidFill>
                  <a:schemeClr val="bg1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569857" y="3792338"/>
              <a:ext cx="1672772" cy="46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rPr>
                <a:t>LONDON</a:t>
              </a:r>
              <a:endParaRPr lang="en-US" altLang="zh-CN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5685972" y="3709038"/>
              <a:ext cx="352878" cy="0"/>
            </a:xfrm>
            <a:prstGeom prst="line">
              <a:avLst/>
            </a:prstGeom>
            <a:ln w="12700" cap="rnd">
              <a:solidFill>
                <a:schemeClr val="bg1"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等腰三角形 61"/>
          <p:cNvSpPr/>
          <p:nvPr/>
        </p:nvSpPr>
        <p:spPr>
          <a:xfrm>
            <a:off x="8005404" y="294362"/>
            <a:ext cx="850773" cy="733425"/>
          </a:xfrm>
          <a:prstGeom prst="triangle">
            <a:avLst/>
          </a:prstGeom>
          <a:solidFill>
            <a:srgbClr val="E40C77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63" name="等腰三角形 62"/>
          <p:cNvSpPr/>
          <p:nvPr/>
        </p:nvSpPr>
        <p:spPr>
          <a:xfrm>
            <a:off x="7723918" y="222925"/>
            <a:ext cx="729234" cy="62865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525229" y="465765"/>
            <a:ext cx="3818171" cy="1698004"/>
            <a:chOff x="700305" y="621020"/>
            <a:chExt cx="5090894" cy="2264005"/>
          </a:xfrm>
        </p:grpSpPr>
        <p:grpSp>
          <p:nvGrpSpPr>
            <p:cNvPr id="34" name="组合 33"/>
            <p:cNvGrpSpPr/>
            <p:nvPr/>
          </p:nvGrpSpPr>
          <p:grpSpPr>
            <a:xfrm>
              <a:off x="700305" y="621020"/>
              <a:ext cx="5090894" cy="2264005"/>
              <a:chOff x="371475" y="832040"/>
              <a:chExt cx="5090894" cy="226400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371475" y="832040"/>
                <a:ext cx="2087563" cy="2264005"/>
              </a:xfrm>
              <a:prstGeom prst="rect">
                <a:avLst/>
              </a:prstGeom>
              <a:noFill/>
              <a:ln w="28575">
                <a:solidFill>
                  <a:srgbClr val="F2F2F2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26728" y="899716"/>
                <a:ext cx="5035641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5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20000"/>
                        </a:prstClr>
                      </a:outerShdw>
                    </a:effectLst>
                    <a:latin typeface="+mj-lt"/>
                  </a:rPr>
                  <a:t>CONTENTS</a:t>
                </a:r>
                <a:endParaRPr lang="zh-CN" altLang="en-US" sz="45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+mj-lt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569749" y="1968927"/>
                <a:ext cx="680468" cy="916652"/>
                <a:chOff x="569749" y="2053335"/>
                <a:chExt cx="680468" cy="916652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569749" y="2552402"/>
                  <a:ext cx="417583" cy="417585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H="1">
                  <a:off x="569749" y="2053335"/>
                  <a:ext cx="680468" cy="680469"/>
                </a:xfrm>
                <a:prstGeom prst="line">
                  <a:avLst/>
                </a:prstGeom>
                <a:ln w="12700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4" name="直角三角形 103"/>
            <p:cNvSpPr/>
            <p:nvPr/>
          </p:nvSpPr>
          <p:spPr>
            <a:xfrm flipH="1">
              <a:off x="1798869" y="1902430"/>
              <a:ext cx="974880" cy="974880"/>
            </a:xfrm>
            <a:prstGeom prst="rtTriangle">
              <a:avLst/>
            </a:prstGeom>
            <a:solidFill>
              <a:srgbClr val="005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325304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 flipH="1">
            <a:off x="1914525" y="0"/>
            <a:ext cx="7229475" cy="5143500"/>
          </a:xfrm>
          <a:custGeom>
            <a:avLst/>
            <a:gdLst>
              <a:gd name="connsiteX0" fmla="*/ 2781300 w 9639300"/>
              <a:gd name="connsiteY0" fmla="*/ 0 h 6858000"/>
              <a:gd name="connsiteX1" fmla="*/ 0 w 9639300"/>
              <a:gd name="connsiteY1" fmla="*/ 0 h 6858000"/>
              <a:gd name="connsiteX2" fmla="*/ 0 w 9639300"/>
              <a:gd name="connsiteY2" fmla="*/ 6858000 h 6858000"/>
              <a:gd name="connsiteX3" fmla="*/ 9639300 w 9639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9300" h="6858000">
                <a:moveTo>
                  <a:pt x="2781300" y="0"/>
                </a:moveTo>
                <a:lnTo>
                  <a:pt x="0" y="0"/>
                </a:lnTo>
                <a:lnTo>
                  <a:pt x="0" y="6858000"/>
                </a:lnTo>
                <a:lnTo>
                  <a:pt x="9639300" y="6858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5" name="直角三角形 44"/>
          <p:cNvSpPr/>
          <p:nvPr/>
        </p:nvSpPr>
        <p:spPr>
          <a:xfrm flipV="1">
            <a:off x="-5" y="0"/>
            <a:ext cx="1714500" cy="1714500"/>
          </a:xfrm>
          <a:prstGeom prst="rtTriangle">
            <a:avLst/>
          </a:prstGeom>
          <a:solidFill>
            <a:srgbClr val="FFCC00"/>
          </a:solidFill>
          <a:ln>
            <a:noFill/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2414588" y="534991"/>
            <a:ext cx="4314825" cy="4073519"/>
            <a:chOff x="3219450" y="713321"/>
            <a:chExt cx="5753100" cy="5431358"/>
          </a:xfrm>
        </p:grpSpPr>
        <p:grpSp>
          <p:nvGrpSpPr>
            <p:cNvPr id="4" name="组合 3"/>
            <p:cNvGrpSpPr/>
            <p:nvPr/>
          </p:nvGrpSpPr>
          <p:grpSpPr>
            <a:xfrm>
              <a:off x="3219450" y="713321"/>
              <a:ext cx="5753100" cy="5431358"/>
              <a:chOff x="3810000" y="1320110"/>
              <a:chExt cx="4572000" cy="431631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864772" y="1399648"/>
                <a:ext cx="4462456" cy="4157234"/>
              </a:xfrm>
              <a:prstGeom prst="rect">
                <a:avLst/>
              </a:prstGeom>
              <a:solidFill>
                <a:srgbClr val="005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3810000" y="1320110"/>
                <a:ext cx="4572000" cy="4316311"/>
                <a:chOff x="3810000" y="1320110"/>
                <a:chExt cx="4572000" cy="4316311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3810000" y="5526878"/>
                  <a:ext cx="4572000" cy="109543"/>
                  <a:chOff x="3679247" y="1243009"/>
                  <a:chExt cx="4157621" cy="82871"/>
                </a:xfrm>
              </p:grpSpPr>
              <p:grpSp>
                <p:nvGrpSpPr>
                  <p:cNvPr id="35" name="组合 34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40" name="矩形 39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1" name="矩形 40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2" name="矩形 41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6" name="组合 35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37" name="矩形 36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8" name="矩形 37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9" name="矩形 38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8" name="组合 7"/>
                <p:cNvGrpSpPr/>
                <p:nvPr/>
              </p:nvGrpSpPr>
              <p:grpSpPr>
                <a:xfrm rot="16200000">
                  <a:off x="1761172" y="3475644"/>
                  <a:ext cx="4212000" cy="109543"/>
                  <a:chOff x="3679247" y="1243009"/>
                  <a:chExt cx="4157621" cy="82871"/>
                </a:xfrm>
              </p:grpSpPr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32" name="矩形 31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3" name="矩形 32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4" name="矩形 33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28" name="组合 27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29" name="矩形 28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0" name="矩形 29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1" name="矩形 30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9" name="组合 8"/>
                <p:cNvGrpSpPr/>
                <p:nvPr/>
              </p:nvGrpSpPr>
              <p:grpSpPr>
                <a:xfrm>
                  <a:off x="3810000" y="1320110"/>
                  <a:ext cx="4572000" cy="109543"/>
                  <a:chOff x="3679247" y="1243009"/>
                  <a:chExt cx="4157621" cy="82871"/>
                </a:xfrm>
              </p:grpSpPr>
              <p:grpSp>
                <p:nvGrpSpPr>
                  <p:cNvPr id="19" name="组合 18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24" name="矩形 23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5" name="矩形 24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6" name="矩形 25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20" name="组合 19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21" name="矩形 20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2" name="矩形 21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3" name="矩形 22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10" name="组合 9"/>
                <p:cNvGrpSpPr/>
                <p:nvPr/>
              </p:nvGrpSpPr>
              <p:grpSpPr>
                <a:xfrm rot="16200000">
                  <a:off x="6221228" y="3475645"/>
                  <a:ext cx="4212000" cy="109543"/>
                  <a:chOff x="3679247" y="1243009"/>
                  <a:chExt cx="4157621" cy="82871"/>
                </a:xfrm>
              </p:grpSpPr>
              <p:grpSp>
                <p:nvGrpSpPr>
                  <p:cNvPr id="11" name="组合 10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16" name="矩形 15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2" name="组合 11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13" name="矩形 12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" name="矩形 13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" name="矩形 14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</p:grpSp>
        </p:grpSp>
        <p:grpSp>
          <p:nvGrpSpPr>
            <p:cNvPr id="56" name="组合 55"/>
            <p:cNvGrpSpPr/>
            <p:nvPr/>
          </p:nvGrpSpPr>
          <p:grpSpPr>
            <a:xfrm>
              <a:off x="3760362" y="1475248"/>
              <a:ext cx="4133537" cy="3002958"/>
              <a:chOff x="3812627" y="1624280"/>
              <a:chExt cx="4133537" cy="3002958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3812627" y="3494621"/>
                <a:ext cx="4133537" cy="1132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altLang="zh-CN" sz="4100" b="1" dirty="0">
                    <a:solidFill>
                      <a:schemeClr val="bg1">
                        <a:lumMod val="9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PARIS</a:t>
                </a:r>
                <a:endParaRPr lang="en-US" altLang="zh-CN" sz="4100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835315" y="1624280"/>
                <a:ext cx="1551988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rPr>
                  <a:t>03</a:t>
                </a:r>
                <a:endParaRPr lang="zh-CN" altLang="en-US" sz="60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4003576" y="3283355"/>
                <a:ext cx="803902" cy="0"/>
              </a:xfrm>
              <a:prstGeom prst="line">
                <a:avLst/>
              </a:prstGeom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" name="直接连接符 56"/>
          <p:cNvCxnSpPr/>
          <p:nvPr/>
        </p:nvCxnSpPr>
        <p:spPr>
          <a:xfrm flipH="1">
            <a:off x="6322132" y="591457"/>
            <a:ext cx="583143" cy="583148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6339402" y="499310"/>
            <a:ext cx="890074" cy="890075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>
            <a:off x="1954742" y="3965569"/>
            <a:ext cx="583143" cy="583148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1719520" y="3614953"/>
            <a:ext cx="890074" cy="890075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-85730" y="1077861"/>
            <a:ext cx="1248754" cy="1113794"/>
            <a:chOff x="7898093" y="5734050"/>
            <a:chExt cx="1665005" cy="1485058"/>
          </a:xfrm>
        </p:grpSpPr>
        <p:cxnSp>
          <p:nvCxnSpPr>
            <p:cNvPr id="65" name="直接连接符 64"/>
            <p:cNvCxnSpPr/>
            <p:nvPr/>
          </p:nvCxnSpPr>
          <p:spPr>
            <a:xfrm flipH="1">
              <a:off x="7898093" y="6307799"/>
              <a:ext cx="911310" cy="911309"/>
            </a:xfrm>
            <a:prstGeom prst="line">
              <a:avLst/>
            </a:prstGeom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8384251" y="5734050"/>
              <a:ext cx="1178847" cy="1178851"/>
            </a:xfrm>
            <a:prstGeom prst="line">
              <a:avLst/>
            </a:prstGeom>
            <a:ln w="12700" cap="rnd">
              <a:solidFill>
                <a:srgbClr val="FFCC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>
            <a:xfrm>
              <a:off x="8973674" y="6096000"/>
              <a:ext cx="211799" cy="211799"/>
            </a:xfrm>
            <a:prstGeom prst="ellipse">
              <a:avLst/>
            </a:prstGeom>
            <a:solidFill>
              <a:srgbClr val="E40C77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445287" y="3776258"/>
            <a:ext cx="1000067" cy="1000070"/>
            <a:chOff x="8063884" y="6134100"/>
            <a:chExt cx="1333423" cy="1333427"/>
          </a:xfrm>
        </p:grpSpPr>
        <p:cxnSp>
          <p:nvCxnSpPr>
            <p:cNvPr id="69" name="直接连接符 68"/>
            <p:cNvCxnSpPr/>
            <p:nvPr/>
          </p:nvCxnSpPr>
          <p:spPr>
            <a:xfrm flipH="1">
              <a:off x="8639558" y="6286574"/>
              <a:ext cx="402115" cy="402115"/>
            </a:xfrm>
            <a:prstGeom prst="line">
              <a:avLst/>
            </a:prstGeom>
            <a:ln w="50800" cap="rnd">
              <a:solidFill>
                <a:srgbClr val="07A8D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8063884" y="6134100"/>
              <a:ext cx="1333423" cy="1333427"/>
            </a:xfrm>
            <a:prstGeom prst="line">
              <a:avLst/>
            </a:prstGeom>
            <a:ln w="12700" cap="rnd">
              <a:solidFill>
                <a:srgbClr val="E40C7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8431896" y="6551544"/>
              <a:ext cx="211799" cy="211799"/>
            </a:xfrm>
            <a:prstGeom prst="ellipse">
              <a:avLst/>
            </a:prstGeom>
            <a:solidFill>
              <a:srgbClr val="E40C77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00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5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686050" y="94604"/>
            <a:ext cx="3771900" cy="535531"/>
            <a:chOff x="314325" y="126139"/>
            <a:chExt cx="5029200" cy="714041"/>
          </a:xfrm>
        </p:grpSpPr>
        <p:sp>
          <p:nvSpPr>
            <p:cNvPr id="4" name="文本框 3"/>
            <p:cNvSpPr txBox="1"/>
            <p:nvPr/>
          </p:nvSpPr>
          <p:spPr>
            <a:xfrm>
              <a:off x="314325" y="126139"/>
              <a:ext cx="5029200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0055C2"/>
                  </a:solidFill>
                  <a:latin typeface="+mj-lt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426974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3110817" y="1331117"/>
            <a:ext cx="2034489" cy="923245"/>
            <a:chOff x="4147756" y="1673224"/>
            <a:chExt cx="2712652" cy="1230993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147756" y="1673224"/>
              <a:ext cx="2712652" cy="1230993"/>
            </a:xfrm>
            <a:custGeom>
              <a:avLst/>
              <a:gdLst>
                <a:gd name="T0" fmla="*/ 331 w 461"/>
                <a:gd name="T1" fmla="*/ 0 h 209"/>
                <a:gd name="T2" fmla="*/ 201 w 461"/>
                <a:gd name="T3" fmla="*/ 24 h 209"/>
                <a:gd name="T4" fmla="*/ 187 w 461"/>
                <a:gd name="T5" fmla="*/ 29 h 209"/>
                <a:gd name="T6" fmla="*/ 174 w 461"/>
                <a:gd name="T7" fmla="*/ 35 h 209"/>
                <a:gd name="T8" fmla="*/ 0 w 461"/>
                <a:gd name="T9" fmla="*/ 209 h 209"/>
                <a:gd name="T10" fmla="*/ 174 w 461"/>
                <a:gd name="T11" fmla="*/ 209 h 209"/>
                <a:gd name="T12" fmla="*/ 187 w 461"/>
                <a:gd name="T13" fmla="*/ 209 h 209"/>
                <a:gd name="T14" fmla="*/ 201 w 461"/>
                <a:gd name="T15" fmla="*/ 209 h 209"/>
                <a:gd name="T16" fmla="*/ 461 w 461"/>
                <a:gd name="T17" fmla="*/ 209 h 209"/>
                <a:gd name="T18" fmla="*/ 461 w 461"/>
                <a:gd name="T19" fmla="*/ 24 h 209"/>
                <a:gd name="T20" fmla="*/ 331 w 461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209">
                  <a:moveTo>
                    <a:pt x="331" y="0"/>
                  </a:moveTo>
                  <a:cubicBezTo>
                    <a:pt x="285" y="0"/>
                    <a:pt x="241" y="8"/>
                    <a:pt x="201" y="24"/>
                  </a:cubicBezTo>
                  <a:cubicBezTo>
                    <a:pt x="196" y="26"/>
                    <a:pt x="192" y="27"/>
                    <a:pt x="187" y="29"/>
                  </a:cubicBezTo>
                  <a:cubicBezTo>
                    <a:pt x="183" y="31"/>
                    <a:pt x="178" y="33"/>
                    <a:pt x="174" y="35"/>
                  </a:cubicBezTo>
                  <a:cubicBezTo>
                    <a:pt x="98" y="71"/>
                    <a:pt x="36" y="133"/>
                    <a:pt x="0" y="209"/>
                  </a:cubicBezTo>
                  <a:cubicBezTo>
                    <a:pt x="174" y="209"/>
                    <a:pt x="174" y="209"/>
                    <a:pt x="174" y="209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201" y="209"/>
                    <a:pt x="201" y="209"/>
                    <a:pt x="201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1" y="24"/>
                    <a:pt x="461" y="24"/>
                    <a:pt x="461" y="24"/>
                  </a:cubicBezTo>
                  <a:cubicBezTo>
                    <a:pt x="420" y="8"/>
                    <a:pt x="377" y="0"/>
                    <a:pt x="331" y="0"/>
                  </a:cubicBezTo>
                  <a:close/>
                </a:path>
              </a:pathLst>
            </a:custGeom>
            <a:solidFill>
              <a:srgbClr val="005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557085" y="2091808"/>
              <a:ext cx="2055307" cy="697627"/>
              <a:chOff x="4514881" y="2119944"/>
              <a:chExt cx="2055307" cy="697627"/>
            </a:xfrm>
          </p:grpSpPr>
          <p:grpSp>
            <p:nvGrpSpPr>
              <p:cNvPr id="15" name="组合 1301"/>
              <p:cNvGrpSpPr>
                <a:grpSpLocks/>
              </p:cNvGrpSpPr>
              <p:nvPr/>
            </p:nvGrpSpPr>
            <p:grpSpPr bwMode="auto">
              <a:xfrm>
                <a:off x="6158723" y="2200879"/>
                <a:ext cx="411465" cy="444918"/>
                <a:chOff x="2482850" y="3559176"/>
                <a:chExt cx="390526" cy="422275"/>
              </a:xfrm>
              <a:solidFill>
                <a:srgbClr val="F2F2F2"/>
              </a:solidFill>
            </p:grpSpPr>
            <p:sp>
              <p:nvSpPr>
                <p:cNvPr id="16" name="Freeform 961"/>
                <p:cNvSpPr>
                  <a:spLocks/>
                </p:cNvSpPr>
                <p:nvPr/>
              </p:nvSpPr>
              <p:spPr bwMode="auto">
                <a:xfrm>
                  <a:off x="2757488" y="3559176"/>
                  <a:ext cx="115888" cy="103188"/>
                </a:xfrm>
                <a:custGeom>
                  <a:avLst/>
                  <a:gdLst>
                    <a:gd name="T0" fmla="*/ 2147483646 w 73"/>
                    <a:gd name="T1" fmla="*/ 2147483646 h 65"/>
                    <a:gd name="T2" fmla="*/ 2147483646 w 73"/>
                    <a:gd name="T3" fmla="*/ 2147483646 h 65"/>
                    <a:gd name="T4" fmla="*/ 0 w 73"/>
                    <a:gd name="T5" fmla="*/ 2147483646 h 65"/>
                    <a:gd name="T6" fmla="*/ 0 w 73"/>
                    <a:gd name="T7" fmla="*/ 0 h 65"/>
                    <a:gd name="T8" fmla="*/ 2147483646 w 73"/>
                    <a:gd name="T9" fmla="*/ 0 h 65"/>
                    <a:gd name="T10" fmla="*/ 2147483646 w 73"/>
                    <a:gd name="T11" fmla="*/ 2147483646 h 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3" h="65">
                      <a:moveTo>
                        <a:pt x="73" y="57"/>
                      </a:moveTo>
                      <a:lnTo>
                        <a:pt x="73" y="65"/>
                      </a:ln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73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17" name="Freeform 962"/>
                <p:cNvSpPr>
                  <a:spLocks noEditPoints="1"/>
                </p:cNvSpPr>
                <p:nvPr/>
              </p:nvSpPr>
              <p:spPr bwMode="auto">
                <a:xfrm>
                  <a:off x="2482850" y="3559176"/>
                  <a:ext cx="390525" cy="422275"/>
                </a:xfrm>
                <a:custGeom>
                  <a:avLst/>
                  <a:gdLst>
                    <a:gd name="T0" fmla="*/ 2147483646 w 246"/>
                    <a:gd name="T1" fmla="*/ 2147483646 h 266"/>
                    <a:gd name="T2" fmla="*/ 2147483646 w 246"/>
                    <a:gd name="T3" fmla="*/ 2147483646 h 266"/>
                    <a:gd name="T4" fmla="*/ 2147483646 w 246"/>
                    <a:gd name="T5" fmla="*/ 2147483646 h 266"/>
                    <a:gd name="T6" fmla="*/ 2147483646 w 246"/>
                    <a:gd name="T7" fmla="*/ 2147483646 h 266"/>
                    <a:gd name="T8" fmla="*/ 2147483646 w 246"/>
                    <a:gd name="T9" fmla="*/ 2147483646 h 266"/>
                    <a:gd name="T10" fmla="*/ 2147483646 w 246"/>
                    <a:gd name="T11" fmla="*/ 2147483646 h 266"/>
                    <a:gd name="T12" fmla="*/ 2147483646 w 246"/>
                    <a:gd name="T13" fmla="*/ 2147483646 h 266"/>
                    <a:gd name="T14" fmla="*/ 2147483646 w 246"/>
                    <a:gd name="T15" fmla="*/ 2147483646 h 266"/>
                    <a:gd name="T16" fmla="*/ 2147483646 w 246"/>
                    <a:gd name="T17" fmla="*/ 2147483646 h 266"/>
                    <a:gd name="T18" fmla="*/ 2147483646 w 246"/>
                    <a:gd name="T19" fmla="*/ 2147483646 h 266"/>
                    <a:gd name="T20" fmla="*/ 2147483646 w 246"/>
                    <a:gd name="T21" fmla="*/ 2147483646 h 266"/>
                    <a:gd name="T22" fmla="*/ 2147483646 w 246"/>
                    <a:gd name="T23" fmla="*/ 2147483646 h 266"/>
                    <a:gd name="T24" fmla="*/ 2147483646 w 246"/>
                    <a:gd name="T25" fmla="*/ 2147483646 h 266"/>
                    <a:gd name="T26" fmla="*/ 2147483646 w 246"/>
                    <a:gd name="T27" fmla="*/ 2147483646 h 266"/>
                    <a:gd name="T28" fmla="*/ 2147483646 w 246"/>
                    <a:gd name="T29" fmla="*/ 2147483646 h 266"/>
                    <a:gd name="T30" fmla="*/ 2147483646 w 246"/>
                    <a:gd name="T31" fmla="*/ 2147483646 h 266"/>
                    <a:gd name="T32" fmla="*/ 2147483646 w 246"/>
                    <a:gd name="T33" fmla="*/ 2147483646 h 266"/>
                    <a:gd name="T34" fmla="*/ 2147483646 w 246"/>
                    <a:gd name="T35" fmla="*/ 2147483646 h 266"/>
                    <a:gd name="T36" fmla="*/ 2147483646 w 246"/>
                    <a:gd name="T37" fmla="*/ 2147483646 h 266"/>
                    <a:gd name="T38" fmla="*/ 2147483646 w 246"/>
                    <a:gd name="T39" fmla="*/ 2147483646 h 266"/>
                    <a:gd name="T40" fmla="*/ 2147483646 w 246"/>
                    <a:gd name="T41" fmla="*/ 2147483646 h 266"/>
                    <a:gd name="T42" fmla="*/ 2147483646 w 246"/>
                    <a:gd name="T43" fmla="*/ 2147483646 h 266"/>
                    <a:gd name="T44" fmla="*/ 2147483646 w 246"/>
                    <a:gd name="T45" fmla="*/ 2147483646 h 266"/>
                    <a:gd name="T46" fmla="*/ 2147483646 w 246"/>
                    <a:gd name="T47" fmla="*/ 2147483646 h 266"/>
                    <a:gd name="T48" fmla="*/ 2147483646 w 246"/>
                    <a:gd name="T49" fmla="*/ 2147483646 h 266"/>
                    <a:gd name="T50" fmla="*/ 2147483646 w 246"/>
                    <a:gd name="T51" fmla="*/ 2147483646 h 266"/>
                    <a:gd name="T52" fmla="*/ 0 w 246"/>
                    <a:gd name="T53" fmla="*/ 2147483646 h 266"/>
                    <a:gd name="T54" fmla="*/ 0 w 246"/>
                    <a:gd name="T55" fmla="*/ 0 h 266"/>
                    <a:gd name="T56" fmla="*/ 2147483646 w 246"/>
                    <a:gd name="T57" fmla="*/ 0 h 266"/>
                    <a:gd name="T58" fmla="*/ 2147483646 w 246"/>
                    <a:gd name="T59" fmla="*/ 2147483646 h 266"/>
                    <a:gd name="T60" fmla="*/ 2147483646 w 246"/>
                    <a:gd name="T61" fmla="*/ 2147483646 h 266"/>
                    <a:gd name="T62" fmla="*/ 2147483646 w 246"/>
                    <a:gd name="T63" fmla="*/ 2147483646 h 266"/>
                    <a:gd name="T64" fmla="*/ 2147483646 w 246"/>
                    <a:gd name="T65" fmla="*/ 2147483646 h 266"/>
                    <a:gd name="T66" fmla="*/ 2147483646 w 246"/>
                    <a:gd name="T67" fmla="*/ 2147483646 h 266"/>
                    <a:gd name="T68" fmla="*/ 2147483646 w 246"/>
                    <a:gd name="T69" fmla="*/ 2147483646 h 266"/>
                    <a:gd name="T70" fmla="*/ 2147483646 w 246"/>
                    <a:gd name="T71" fmla="*/ 2147483646 h 266"/>
                    <a:gd name="T72" fmla="*/ 2147483646 w 246"/>
                    <a:gd name="T73" fmla="*/ 2147483646 h 266"/>
                    <a:gd name="T74" fmla="*/ 2147483646 w 246"/>
                    <a:gd name="T75" fmla="*/ 2147483646 h 266"/>
                    <a:gd name="T76" fmla="*/ 2147483646 w 246"/>
                    <a:gd name="T77" fmla="*/ 2147483646 h 266"/>
                    <a:gd name="T78" fmla="*/ 2147483646 w 246"/>
                    <a:gd name="T79" fmla="*/ 2147483646 h 266"/>
                    <a:gd name="T80" fmla="*/ 2147483646 w 246"/>
                    <a:gd name="T81" fmla="*/ 2147483646 h 266"/>
                    <a:gd name="T82" fmla="*/ 2147483646 w 246"/>
                    <a:gd name="T83" fmla="*/ 2147483646 h 266"/>
                    <a:gd name="T84" fmla="*/ 2147483646 w 246"/>
                    <a:gd name="T85" fmla="*/ 2147483646 h 266"/>
                    <a:gd name="T86" fmla="*/ 2147483646 w 246"/>
                    <a:gd name="T87" fmla="*/ 2147483646 h 266"/>
                    <a:gd name="T88" fmla="*/ 2147483646 w 246"/>
                    <a:gd name="T89" fmla="*/ 2147483646 h 266"/>
                    <a:gd name="T90" fmla="*/ 2147483646 w 246"/>
                    <a:gd name="T91" fmla="*/ 2147483646 h 266"/>
                    <a:gd name="T92" fmla="*/ 2147483646 w 246"/>
                    <a:gd name="T93" fmla="*/ 2147483646 h 26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46" h="266">
                      <a:moveTo>
                        <a:pt x="183" y="194"/>
                      </a:moveTo>
                      <a:lnTo>
                        <a:pt x="183" y="124"/>
                      </a:lnTo>
                      <a:lnTo>
                        <a:pt x="164" y="124"/>
                      </a:lnTo>
                      <a:lnTo>
                        <a:pt x="164" y="194"/>
                      </a:lnTo>
                      <a:lnTo>
                        <a:pt x="183" y="194"/>
                      </a:lnTo>
                      <a:close/>
                      <a:moveTo>
                        <a:pt x="95" y="119"/>
                      </a:moveTo>
                      <a:lnTo>
                        <a:pt x="77" y="119"/>
                      </a:lnTo>
                      <a:lnTo>
                        <a:pt x="77" y="193"/>
                      </a:lnTo>
                      <a:lnTo>
                        <a:pt x="95" y="193"/>
                      </a:lnTo>
                      <a:lnTo>
                        <a:pt x="95" y="119"/>
                      </a:lnTo>
                      <a:close/>
                      <a:moveTo>
                        <a:pt x="212" y="173"/>
                      </a:moveTo>
                      <a:lnTo>
                        <a:pt x="193" y="173"/>
                      </a:lnTo>
                      <a:lnTo>
                        <a:pt x="193" y="194"/>
                      </a:lnTo>
                      <a:lnTo>
                        <a:pt x="212" y="194"/>
                      </a:lnTo>
                      <a:lnTo>
                        <a:pt x="212" y="173"/>
                      </a:lnTo>
                      <a:close/>
                      <a:moveTo>
                        <a:pt x="154" y="154"/>
                      </a:moveTo>
                      <a:lnTo>
                        <a:pt x="136" y="154"/>
                      </a:lnTo>
                      <a:lnTo>
                        <a:pt x="136" y="194"/>
                      </a:lnTo>
                      <a:lnTo>
                        <a:pt x="154" y="194"/>
                      </a:lnTo>
                      <a:lnTo>
                        <a:pt x="154" y="154"/>
                      </a:lnTo>
                      <a:close/>
                      <a:moveTo>
                        <a:pt x="126" y="194"/>
                      </a:moveTo>
                      <a:lnTo>
                        <a:pt x="126" y="81"/>
                      </a:lnTo>
                      <a:lnTo>
                        <a:pt x="105" y="81"/>
                      </a:lnTo>
                      <a:lnTo>
                        <a:pt x="105" y="194"/>
                      </a:lnTo>
                      <a:lnTo>
                        <a:pt x="126" y="194"/>
                      </a:lnTo>
                      <a:close/>
                      <a:moveTo>
                        <a:pt x="246" y="266"/>
                      </a:moveTo>
                      <a:lnTo>
                        <a:pt x="0" y="266"/>
                      </a:lnTo>
                      <a:lnTo>
                        <a:pt x="0" y="0"/>
                      </a:lnTo>
                      <a:lnTo>
                        <a:pt x="158" y="0"/>
                      </a:lnTo>
                      <a:lnTo>
                        <a:pt x="158" y="77"/>
                      </a:lnTo>
                      <a:lnTo>
                        <a:pt x="246" y="77"/>
                      </a:lnTo>
                      <a:lnTo>
                        <a:pt x="246" y="266"/>
                      </a:lnTo>
                      <a:close/>
                      <a:moveTo>
                        <a:pt x="40" y="30"/>
                      </a:moveTo>
                      <a:lnTo>
                        <a:pt x="21" y="61"/>
                      </a:lnTo>
                      <a:lnTo>
                        <a:pt x="38" y="61"/>
                      </a:lnTo>
                      <a:lnTo>
                        <a:pt x="38" y="229"/>
                      </a:lnTo>
                      <a:lnTo>
                        <a:pt x="38" y="234"/>
                      </a:lnTo>
                      <a:lnTo>
                        <a:pt x="158" y="234"/>
                      </a:lnTo>
                      <a:lnTo>
                        <a:pt x="158" y="251"/>
                      </a:lnTo>
                      <a:lnTo>
                        <a:pt x="191" y="232"/>
                      </a:lnTo>
                      <a:lnTo>
                        <a:pt x="158" y="214"/>
                      </a:lnTo>
                      <a:lnTo>
                        <a:pt x="158" y="229"/>
                      </a:lnTo>
                      <a:lnTo>
                        <a:pt x="43" y="229"/>
                      </a:lnTo>
                      <a:lnTo>
                        <a:pt x="43" y="61"/>
                      </a:lnTo>
                      <a:lnTo>
                        <a:pt x="58" y="61"/>
                      </a:lnTo>
                      <a:lnTo>
                        <a:pt x="40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4514881" y="2119944"/>
                <a:ext cx="1585615" cy="697627"/>
                <a:chOff x="4514881" y="2119944"/>
                <a:chExt cx="1585615" cy="697627"/>
              </a:xfrm>
            </p:grpSpPr>
            <p:sp>
              <p:nvSpPr>
                <p:cNvPr id="13" name="文本框 12"/>
                <p:cNvSpPr txBox="1"/>
                <p:nvPr/>
              </p:nvSpPr>
              <p:spPr>
                <a:xfrm>
                  <a:off x="4514881" y="2312120"/>
                  <a:ext cx="613189" cy="492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800" dirty="0">
                      <a:solidFill>
                        <a:schemeClr val="bg1"/>
                      </a:solidFill>
                      <a:latin typeface="+mj-lt"/>
                    </a:rPr>
                    <a:t>01</a:t>
                  </a:r>
                  <a:endParaRPr lang="zh-CN" altLang="en-US" sz="18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4984573" y="2119944"/>
                  <a:ext cx="1115923" cy="697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1"/>
                      </a:solidFill>
                      <a:latin typeface="+mj-lt"/>
                    </a:rPr>
                    <a:t>TITLE HERE</a:t>
                  </a:r>
                  <a:endParaRPr lang="zh-CN" altLang="en-US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44" name="组合 43"/>
          <p:cNvGrpSpPr/>
          <p:nvPr/>
        </p:nvGrpSpPr>
        <p:grpSpPr>
          <a:xfrm>
            <a:off x="2944647" y="2373490"/>
            <a:ext cx="933059" cy="2030766"/>
            <a:chOff x="3926195" y="3063055"/>
            <a:chExt cx="1244079" cy="2707688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941763" y="3063055"/>
              <a:ext cx="1228511" cy="2707688"/>
            </a:xfrm>
            <a:custGeom>
              <a:avLst/>
              <a:gdLst>
                <a:gd name="T0" fmla="*/ 24 w 209"/>
                <a:gd name="T1" fmla="*/ 0 h 460"/>
                <a:gd name="T2" fmla="*/ 0 w 209"/>
                <a:gd name="T3" fmla="*/ 130 h 460"/>
                <a:gd name="T4" fmla="*/ 24 w 209"/>
                <a:gd name="T5" fmla="*/ 260 h 460"/>
                <a:gd name="T6" fmla="*/ 29 w 209"/>
                <a:gd name="T7" fmla="*/ 273 h 460"/>
                <a:gd name="T8" fmla="*/ 35 w 209"/>
                <a:gd name="T9" fmla="*/ 287 h 460"/>
                <a:gd name="T10" fmla="*/ 209 w 209"/>
                <a:gd name="T11" fmla="*/ 460 h 460"/>
                <a:gd name="T12" fmla="*/ 209 w 209"/>
                <a:gd name="T13" fmla="*/ 287 h 460"/>
                <a:gd name="T14" fmla="*/ 209 w 209"/>
                <a:gd name="T15" fmla="*/ 273 h 460"/>
                <a:gd name="T16" fmla="*/ 209 w 209"/>
                <a:gd name="T17" fmla="*/ 260 h 460"/>
                <a:gd name="T18" fmla="*/ 209 w 209"/>
                <a:gd name="T19" fmla="*/ 0 h 460"/>
                <a:gd name="T20" fmla="*/ 24 w 209"/>
                <a:gd name="T21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460">
                  <a:moveTo>
                    <a:pt x="24" y="0"/>
                  </a:moveTo>
                  <a:cubicBezTo>
                    <a:pt x="8" y="40"/>
                    <a:pt x="0" y="84"/>
                    <a:pt x="0" y="130"/>
                  </a:cubicBezTo>
                  <a:cubicBezTo>
                    <a:pt x="0" y="176"/>
                    <a:pt x="8" y="219"/>
                    <a:pt x="24" y="260"/>
                  </a:cubicBezTo>
                  <a:cubicBezTo>
                    <a:pt x="26" y="264"/>
                    <a:pt x="27" y="269"/>
                    <a:pt x="29" y="273"/>
                  </a:cubicBezTo>
                  <a:cubicBezTo>
                    <a:pt x="31" y="278"/>
                    <a:pt x="33" y="282"/>
                    <a:pt x="35" y="287"/>
                  </a:cubicBezTo>
                  <a:cubicBezTo>
                    <a:pt x="71" y="363"/>
                    <a:pt x="133" y="424"/>
                    <a:pt x="209" y="460"/>
                  </a:cubicBezTo>
                  <a:cubicBezTo>
                    <a:pt x="209" y="287"/>
                    <a:pt x="209" y="287"/>
                    <a:pt x="209" y="287"/>
                  </a:cubicBezTo>
                  <a:cubicBezTo>
                    <a:pt x="209" y="273"/>
                    <a:pt x="209" y="273"/>
                    <a:pt x="209" y="273"/>
                  </a:cubicBezTo>
                  <a:cubicBezTo>
                    <a:pt x="209" y="260"/>
                    <a:pt x="209" y="260"/>
                    <a:pt x="209" y="260"/>
                  </a:cubicBezTo>
                  <a:cubicBezTo>
                    <a:pt x="209" y="0"/>
                    <a:pt x="209" y="0"/>
                    <a:pt x="209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grpSp>
          <p:nvGrpSpPr>
            <p:cNvPr id="18" name="组合 1293"/>
            <p:cNvGrpSpPr>
              <a:grpSpLocks/>
            </p:cNvGrpSpPr>
            <p:nvPr/>
          </p:nvGrpSpPr>
          <p:grpSpPr bwMode="auto">
            <a:xfrm>
              <a:off x="4556018" y="4518593"/>
              <a:ext cx="403225" cy="525462"/>
              <a:chOff x="3236913" y="3490914"/>
              <a:chExt cx="403225" cy="525462"/>
            </a:xfrm>
            <a:solidFill>
              <a:srgbClr val="F2F2F2"/>
            </a:solidFill>
          </p:grpSpPr>
          <p:sp>
            <p:nvSpPr>
              <p:cNvPr id="19" name="Freeform 963"/>
              <p:cNvSpPr>
                <a:spLocks noEditPoints="1"/>
              </p:cNvSpPr>
              <p:nvPr/>
            </p:nvSpPr>
            <p:spPr bwMode="auto">
              <a:xfrm>
                <a:off x="3290888" y="3771901"/>
                <a:ext cx="349250" cy="244475"/>
              </a:xfrm>
              <a:custGeom>
                <a:avLst/>
                <a:gdLst>
                  <a:gd name="T0" fmla="*/ 2147483646 w 175"/>
                  <a:gd name="T1" fmla="*/ 0 h 123"/>
                  <a:gd name="T2" fmla="*/ 2147483646 w 175"/>
                  <a:gd name="T3" fmla="*/ 2147483646 h 123"/>
                  <a:gd name="T4" fmla="*/ 2147483646 w 175"/>
                  <a:gd name="T5" fmla="*/ 2147483646 h 123"/>
                  <a:gd name="T6" fmla="*/ 0 w 175"/>
                  <a:gd name="T7" fmla="*/ 2147483646 h 123"/>
                  <a:gd name="T8" fmla="*/ 0 w 175"/>
                  <a:gd name="T9" fmla="*/ 0 h 123"/>
                  <a:gd name="T10" fmla="*/ 2147483646 w 175"/>
                  <a:gd name="T11" fmla="*/ 0 h 123"/>
                  <a:gd name="T12" fmla="*/ 2147483646 w 175"/>
                  <a:gd name="T13" fmla="*/ 2147483646 h 123"/>
                  <a:gd name="T14" fmla="*/ 2147483646 w 175"/>
                  <a:gd name="T15" fmla="*/ 2147483646 h 123"/>
                  <a:gd name="T16" fmla="*/ 2147483646 w 175"/>
                  <a:gd name="T17" fmla="*/ 2147483646 h 123"/>
                  <a:gd name="T18" fmla="*/ 2147483646 w 175"/>
                  <a:gd name="T19" fmla="*/ 2147483646 h 123"/>
                  <a:gd name="T20" fmla="*/ 2147483646 w 175"/>
                  <a:gd name="T21" fmla="*/ 2147483646 h 123"/>
                  <a:gd name="T22" fmla="*/ 2147483646 w 175"/>
                  <a:gd name="T23" fmla="*/ 2147483646 h 123"/>
                  <a:gd name="T24" fmla="*/ 2147483646 w 175"/>
                  <a:gd name="T25" fmla="*/ 2147483646 h 123"/>
                  <a:gd name="T26" fmla="*/ 2147483646 w 175"/>
                  <a:gd name="T27" fmla="*/ 2147483646 h 123"/>
                  <a:gd name="T28" fmla="*/ 2147483646 w 175"/>
                  <a:gd name="T29" fmla="*/ 2147483646 h 123"/>
                  <a:gd name="T30" fmla="*/ 2147483646 w 175"/>
                  <a:gd name="T31" fmla="*/ 2147483646 h 123"/>
                  <a:gd name="T32" fmla="*/ 2147483646 w 175"/>
                  <a:gd name="T33" fmla="*/ 2147483646 h 1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5" h="123">
                    <a:moveTo>
                      <a:pt x="175" y="0"/>
                    </a:moveTo>
                    <a:cubicBezTo>
                      <a:pt x="175" y="35"/>
                      <a:pt x="175" y="35"/>
                      <a:pt x="175" y="35"/>
                    </a:cubicBezTo>
                    <a:cubicBezTo>
                      <a:pt x="175" y="84"/>
                      <a:pt x="136" y="123"/>
                      <a:pt x="87" y="123"/>
                    </a:cubicBezTo>
                    <a:cubicBezTo>
                      <a:pt x="39" y="123"/>
                      <a:pt x="0" y="84"/>
                      <a:pt x="0" y="3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75" y="0"/>
                    </a:lnTo>
                    <a:close/>
                    <a:moveTo>
                      <a:pt x="169" y="35"/>
                    </a:moveTo>
                    <a:cubicBezTo>
                      <a:pt x="169" y="12"/>
                      <a:pt x="169" y="12"/>
                      <a:pt x="169" y="12"/>
                    </a:cubicBezTo>
                    <a:cubicBezTo>
                      <a:pt x="167" y="12"/>
                      <a:pt x="167" y="12"/>
                      <a:pt x="167" y="12"/>
                    </a:cubicBezTo>
                    <a:cubicBezTo>
                      <a:pt x="167" y="24"/>
                      <a:pt x="167" y="24"/>
                      <a:pt x="167" y="24"/>
                    </a:cubicBezTo>
                    <a:cubicBezTo>
                      <a:pt x="167" y="65"/>
                      <a:pt x="131" y="97"/>
                      <a:pt x="87" y="97"/>
                    </a:cubicBezTo>
                    <a:cubicBezTo>
                      <a:pt x="44" y="97"/>
                      <a:pt x="8" y="65"/>
                      <a:pt x="8" y="2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76"/>
                      <a:pt x="42" y="110"/>
                      <a:pt x="87" y="110"/>
                    </a:cubicBezTo>
                    <a:cubicBezTo>
                      <a:pt x="132" y="110"/>
                      <a:pt x="169" y="76"/>
                      <a:pt x="16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0" name="Freeform 964"/>
              <p:cNvSpPr>
                <a:spLocks/>
              </p:cNvSpPr>
              <p:nvPr/>
            </p:nvSpPr>
            <p:spPr bwMode="auto">
              <a:xfrm>
                <a:off x="3290888" y="3576639"/>
                <a:ext cx="349250" cy="171450"/>
              </a:xfrm>
              <a:custGeom>
                <a:avLst/>
                <a:gdLst>
                  <a:gd name="T0" fmla="*/ 2147483646 w 175"/>
                  <a:gd name="T1" fmla="*/ 2147483646 h 86"/>
                  <a:gd name="T2" fmla="*/ 0 w 175"/>
                  <a:gd name="T3" fmla="*/ 2147483646 h 86"/>
                  <a:gd name="T4" fmla="*/ 2147483646 w 175"/>
                  <a:gd name="T5" fmla="*/ 0 h 86"/>
                  <a:gd name="T6" fmla="*/ 2147483646 w 175"/>
                  <a:gd name="T7" fmla="*/ 2147483646 h 86"/>
                  <a:gd name="T8" fmla="*/ 2147483646 w 175"/>
                  <a:gd name="T9" fmla="*/ 2147483646 h 86"/>
                  <a:gd name="T10" fmla="*/ 2147483646 w 175"/>
                  <a:gd name="T11" fmla="*/ 2147483646 h 86"/>
                  <a:gd name="T12" fmla="*/ 2147483646 w 175"/>
                  <a:gd name="T13" fmla="*/ 2147483646 h 86"/>
                  <a:gd name="T14" fmla="*/ 2147483646 w 175"/>
                  <a:gd name="T15" fmla="*/ 2147483646 h 86"/>
                  <a:gd name="T16" fmla="*/ 2147483646 w 175"/>
                  <a:gd name="T17" fmla="*/ 0 h 86"/>
                  <a:gd name="T18" fmla="*/ 2147483646 w 175"/>
                  <a:gd name="T19" fmla="*/ 2147483646 h 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5" h="86">
                    <a:moveTo>
                      <a:pt x="175" y="86"/>
                    </a:moveTo>
                    <a:cubicBezTo>
                      <a:pt x="0" y="86"/>
                      <a:pt x="0" y="86"/>
                      <a:pt x="0" y="86"/>
                    </a:cubicBezTo>
                    <a:cubicBezTo>
                      <a:pt x="1" y="41"/>
                      <a:pt x="36" y="4"/>
                      <a:pt x="80" y="0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71" y="25"/>
                      <a:pt x="64" y="36"/>
                      <a:pt x="64" y="50"/>
                    </a:cubicBezTo>
                    <a:cubicBezTo>
                      <a:pt x="64" y="67"/>
                      <a:pt x="74" y="80"/>
                      <a:pt x="87" y="80"/>
                    </a:cubicBezTo>
                    <a:cubicBezTo>
                      <a:pt x="100" y="80"/>
                      <a:pt x="110" y="67"/>
                      <a:pt x="110" y="50"/>
                    </a:cubicBezTo>
                    <a:cubicBezTo>
                      <a:pt x="110" y="37"/>
                      <a:pt x="104" y="25"/>
                      <a:pt x="94" y="21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139" y="4"/>
                      <a:pt x="174" y="41"/>
                      <a:pt x="175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1" name="Oval 965"/>
              <p:cNvSpPr>
                <a:spLocks noChangeArrowheads="1"/>
              </p:cNvSpPr>
              <p:nvPr/>
            </p:nvSpPr>
            <p:spPr bwMode="auto">
              <a:xfrm>
                <a:off x="3430588" y="3640139"/>
                <a:ext cx="66675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  <p:sp>
            <p:nvSpPr>
              <p:cNvPr id="22" name="Freeform 966"/>
              <p:cNvSpPr>
                <a:spLocks/>
              </p:cNvSpPr>
              <p:nvPr/>
            </p:nvSpPr>
            <p:spPr bwMode="auto">
              <a:xfrm>
                <a:off x="3236913" y="3490914"/>
                <a:ext cx="238125" cy="125413"/>
              </a:xfrm>
              <a:custGeom>
                <a:avLst/>
                <a:gdLst>
                  <a:gd name="T0" fmla="*/ 2147483646 w 119"/>
                  <a:gd name="T1" fmla="*/ 2147483646 h 63"/>
                  <a:gd name="T2" fmla="*/ 2147483646 w 119"/>
                  <a:gd name="T3" fmla="*/ 2147483646 h 63"/>
                  <a:gd name="T4" fmla="*/ 2147483646 w 119"/>
                  <a:gd name="T5" fmla="*/ 2147483646 h 63"/>
                  <a:gd name="T6" fmla="*/ 2147483646 w 119"/>
                  <a:gd name="T7" fmla="*/ 2147483646 h 63"/>
                  <a:gd name="T8" fmla="*/ 2147483646 w 119"/>
                  <a:gd name="T9" fmla="*/ 2147483646 h 63"/>
                  <a:gd name="T10" fmla="*/ 0 w 119"/>
                  <a:gd name="T11" fmla="*/ 2147483646 h 63"/>
                  <a:gd name="T12" fmla="*/ 0 w 119"/>
                  <a:gd name="T13" fmla="*/ 2147483646 h 63"/>
                  <a:gd name="T14" fmla="*/ 2147483646 w 119"/>
                  <a:gd name="T15" fmla="*/ 0 h 63"/>
                  <a:gd name="T16" fmla="*/ 2147483646 w 119"/>
                  <a:gd name="T17" fmla="*/ 2147483646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9" h="63">
                    <a:moveTo>
                      <a:pt x="119" y="43"/>
                    </a:moveTo>
                    <a:cubicBezTo>
                      <a:pt x="110" y="43"/>
                      <a:pt x="110" y="43"/>
                      <a:pt x="110" y="43"/>
                    </a:cubicBezTo>
                    <a:cubicBezTo>
                      <a:pt x="103" y="23"/>
                      <a:pt x="83" y="9"/>
                      <a:pt x="61" y="9"/>
                    </a:cubicBezTo>
                    <a:cubicBezTo>
                      <a:pt x="32" y="9"/>
                      <a:pt x="9" y="32"/>
                      <a:pt x="9" y="61"/>
                    </a:cubicBezTo>
                    <a:cubicBezTo>
                      <a:pt x="9" y="62"/>
                      <a:pt x="9" y="62"/>
                      <a:pt x="9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2"/>
                      <a:pt x="0" y="62"/>
                      <a:pt x="0" y="61"/>
                    </a:cubicBezTo>
                    <a:cubicBezTo>
                      <a:pt x="0" y="28"/>
                      <a:pt x="27" y="0"/>
                      <a:pt x="61" y="0"/>
                    </a:cubicBezTo>
                    <a:cubicBezTo>
                      <a:pt x="88" y="0"/>
                      <a:pt x="111" y="18"/>
                      <a:pt x="119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4317999" y="3178410"/>
              <a:ext cx="7241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800" dirty="0">
                  <a:solidFill>
                    <a:schemeClr val="bg1"/>
                  </a:solidFill>
                  <a:latin typeface="+mj-lt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926195" y="3709692"/>
              <a:ext cx="1115923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996834" y="3641090"/>
            <a:ext cx="2030766" cy="921383"/>
            <a:chOff x="5329112" y="4753188"/>
            <a:chExt cx="2707688" cy="1228511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329112" y="4753188"/>
              <a:ext cx="2707688" cy="1228511"/>
            </a:xfrm>
            <a:custGeom>
              <a:avLst/>
              <a:gdLst>
                <a:gd name="T0" fmla="*/ 287 w 460"/>
                <a:gd name="T1" fmla="*/ 0 h 209"/>
                <a:gd name="T2" fmla="*/ 273 w 460"/>
                <a:gd name="T3" fmla="*/ 0 h 209"/>
                <a:gd name="T4" fmla="*/ 260 w 460"/>
                <a:gd name="T5" fmla="*/ 0 h 209"/>
                <a:gd name="T6" fmla="*/ 0 w 460"/>
                <a:gd name="T7" fmla="*/ 0 h 209"/>
                <a:gd name="T8" fmla="*/ 0 w 460"/>
                <a:gd name="T9" fmla="*/ 185 h 209"/>
                <a:gd name="T10" fmla="*/ 130 w 460"/>
                <a:gd name="T11" fmla="*/ 209 h 209"/>
                <a:gd name="T12" fmla="*/ 260 w 460"/>
                <a:gd name="T13" fmla="*/ 185 h 209"/>
                <a:gd name="T14" fmla="*/ 273 w 460"/>
                <a:gd name="T15" fmla="*/ 179 h 209"/>
                <a:gd name="T16" fmla="*/ 287 w 460"/>
                <a:gd name="T17" fmla="*/ 173 h 209"/>
                <a:gd name="T18" fmla="*/ 460 w 460"/>
                <a:gd name="T19" fmla="*/ 0 h 209"/>
                <a:gd name="T20" fmla="*/ 287 w 460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09">
                  <a:moveTo>
                    <a:pt x="287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40" y="200"/>
                    <a:pt x="84" y="209"/>
                    <a:pt x="130" y="209"/>
                  </a:cubicBezTo>
                  <a:cubicBezTo>
                    <a:pt x="176" y="209"/>
                    <a:pt x="219" y="200"/>
                    <a:pt x="260" y="185"/>
                  </a:cubicBezTo>
                  <a:cubicBezTo>
                    <a:pt x="264" y="183"/>
                    <a:pt x="269" y="181"/>
                    <a:pt x="273" y="179"/>
                  </a:cubicBezTo>
                  <a:cubicBezTo>
                    <a:pt x="278" y="178"/>
                    <a:pt x="282" y="176"/>
                    <a:pt x="287" y="173"/>
                  </a:cubicBezTo>
                  <a:cubicBezTo>
                    <a:pt x="363" y="137"/>
                    <a:pt x="424" y="76"/>
                    <a:pt x="4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07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grpSp>
          <p:nvGrpSpPr>
            <p:cNvPr id="28" name="组合 1285"/>
            <p:cNvGrpSpPr>
              <a:grpSpLocks/>
            </p:cNvGrpSpPr>
            <p:nvPr/>
          </p:nvGrpSpPr>
          <p:grpSpPr bwMode="auto">
            <a:xfrm>
              <a:off x="6989679" y="4939103"/>
              <a:ext cx="473748" cy="501024"/>
              <a:chOff x="4003676" y="3478213"/>
              <a:chExt cx="523875" cy="554038"/>
            </a:xfrm>
            <a:solidFill>
              <a:srgbClr val="F2F2F2"/>
            </a:solidFill>
          </p:grpSpPr>
          <p:sp>
            <p:nvSpPr>
              <p:cNvPr id="29" name="Freeform 1203"/>
              <p:cNvSpPr>
                <a:spLocks noEditPoints="1"/>
              </p:cNvSpPr>
              <p:nvPr/>
            </p:nvSpPr>
            <p:spPr bwMode="auto">
              <a:xfrm>
                <a:off x="4314826" y="3478213"/>
                <a:ext cx="212725" cy="104775"/>
              </a:xfrm>
              <a:custGeom>
                <a:avLst/>
                <a:gdLst>
                  <a:gd name="T0" fmla="*/ 2147483646 w 134"/>
                  <a:gd name="T1" fmla="*/ 2147483646 h 66"/>
                  <a:gd name="T2" fmla="*/ 2147483646 w 134"/>
                  <a:gd name="T3" fmla="*/ 2147483646 h 66"/>
                  <a:gd name="T4" fmla="*/ 0 w 134"/>
                  <a:gd name="T5" fmla="*/ 2147483646 h 66"/>
                  <a:gd name="T6" fmla="*/ 2147483646 w 134"/>
                  <a:gd name="T7" fmla="*/ 0 h 66"/>
                  <a:gd name="T8" fmla="*/ 2147483646 w 134"/>
                  <a:gd name="T9" fmla="*/ 2147483646 h 66"/>
                  <a:gd name="T10" fmla="*/ 2147483646 w 134"/>
                  <a:gd name="T11" fmla="*/ 2147483646 h 66"/>
                  <a:gd name="T12" fmla="*/ 2147483646 w 134"/>
                  <a:gd name="T13" fmla="*/ 2147483646 h 66"/>
                  <a:gd name="T14" fmla="*/ 2147483646 w 134"/>
                  <a:gd name="T15" fmla="*/ 2147483646 h 66"/>
                  <a:gd name="T16" fmla="*/ 2147483646 w 134"/>
                  <a:gd name="T17" fmla="*/ 2147483646 h 66"/>
                  <a:gd name="T18" fmla="*/ 2147483646 w 134"/>
                  <a:gd name="T19" fmla="*/ 2147483646 h 66"/>
                  <a:gd name="T20" fmla="*/ 2147483646 w 134"/>
                  <a:gd name="T21" fmla="*/ 2147483646 h 66"/>
                  <a:gd name="T22" fmla="*/ 2147483646 w 134"/>
                  <a:gd name="T23" fmla="*/ 2147483646 h 66"/>
                  <a:gd name="T24" fmla="*/ 2147483646 w 134"/>
                  <a:gd name="T25" fmla="*/ 2147483646 h 66"/>
                  <a:gd name="T26" fmla="*/ 2147483646 w 134"/>
                  <a:gd name="T27" fmla="*/ 2147483646 h 66"/>
                  <a:gd name="T28" fmla="*/ 2147483646 w 134"/>
                  <a:gd name="T29" fmla="*/ 2147483646 h 66"/>
                  <a:gd name="T30" fmla="*/ 2147483646 w 134"/>
                  <a:gd name="T31" fmla="*/ 2147483646 h 66"/>
                  <a:gd name="T32" fmla="*/ 2147483646 w 134"/>
                  <a:gd name="T33" fmla="*/ 2147483646 h 66"/>
                  <a:gd name="T34" fmla="*/ 2147483646 w 134"/>
                  <a:gd name="T35" fmla="*/ 2147483646 h 66"/>
                  <a:gd name="T36" fmla="*/ 2147483646 w 134"/>
                  <a:gd name="T37" fmla="*/ 2147483646 h 66"/>
                  <a:gd name="T38" fmla="*/ 2147483646 w 134"/>
                  <a:gd name="T39" fmla="*/ 2147483646 h 6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4" h="66">
                    <a:moveTo>
                      <a:pt x="134" y="47"/>
                    </a:moveTo>
                    <a:lnTo>
                      <a:pt x="16" y="66"/>
                    </a:lnTo>
                    <a:lnTo>
                      <a:pt x="0" y="21"/>
                    </a:lnTo>
                    <a:lnTo>
                      <a:pt x="84" y="0"/>
                    </a:lnTo>
                    <a:lnTo>
                      <a:pt x="134" y="47"/>
                    </a:lnTo>
                    <a:close/>
                    <a:moveTo>
                      <a:pt x="102" y="46"/>
                    </a:moveTo>
                    <a:lnTo>
                      <a:pt x="115" y="43"/>
                    </a:lnTo>
                    <a:lnTo>
                      <a:pt x="79" y="8"/>
                    </a:lnTo>
                    <a:lnTo>
                      <a:pt x="69" y="10"/>
                    </a:lnTo>
                    <a:lnTo>
                      <a:pt x="102" y="46"/>
                    </a:lnTo>
                    <a:close/>
                    <a:moveTo>
                      <a:pt x="85" y="42"/>
                    </a:moveTo>
                    <a:lnTo>
                      <a:pt x="63" y="16"/>
                    </a:lnTo>
                    <a:lnTo>
                      <a:pt x="53" y="18"/>
                    </a:lnTo>
                    <a:lnTo>
                      <a:pt x="74" y="44"/>
                    </a:lnTo>
                    <a:lnTo>
                      <a:pt x="85" y="42"/>
                    </a:lnTo>
                    <a:close/>
                    <a:moveTo>
                      <a:pt x="62" y="47"/>
                    </a:moveTo>
                    <a:lnTo>
                      <a:pt x="43" y="21"/>
                    </a:lnTo>
                    <a:lnTo>
                      <a:pt x="33" y="23"/>
                    </a:lnTo>
                    <a:lnTo>
                      <a:pt x="50" y="48"/>
                    </a:lnTo>
                    <a:lnTo>
                      <a:pt x="62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0" name="Freeform 1204"/>
              <p:cNvSpPr>
                <a:spLocks noEditPoints="1"/>
              </p:cNvSpPr>
              <p:nvPr/>
            </p:nvSpPr>
            <p:spPr bwMode="auto">
              <a:xfrm>
                <a:off x="4238626" y="3586163"/>
                <a:ext cx="250825" cy="161925"/>
              </a:xfrm>
              <a:custGeom>
                <a:avLst/>
                <a:gdLst>
                  <a:gd name="T0" fmla="*/ 2147483646 w 158"/>
                  <a:gd name="T1" fmla="*/ 2147483646 h 102"/>
                  <a:gd name="T2" fmla="*/ 2147483646 w 158"/>
                  <a:gd name="T3" fmla="*/ 2147483646 h 102"/>
                  <a:gd name="T4" fmla="*/ 0 w 158"/>
                  <a:gd name="T5" fmla="*/ 2147483646 h 102"/>
                  <a:gd name="T6" fmla="*/ 2147483646 w 158"/>
                  <a:gd name="T7" fmla="*/ 0 h 102"/>
                  <a:gd name="T8" fmla="*/ 2147483646 w 158"/>
                  <a:gd name="T9" fmla="*/ 2147483646 h 102"/>
                  <a:gd name="T10" fmla="*/ 2147483646 w 158"/>
                  <a:gd name="T11" fmla="*/ 2147483646 h 102"/>
                  <a:gd name="T12" fmla="*/ 2147483646 w 158"/>
                  <a:gd name="T13" fmla="*/ 2147483646 h 102"/>
                  <a:gd name="T14" fmla="*/ 2147483646 w 158"/>
                  <a:gd name="T15" fmla="*/ 2147483646 h 102"/>
                  <a:gd name="T16" fmla="*/ 2147483646 w 158"/>
                  <a:gd name="T17" fmla="*/ 2147483646 h 102"/>
                  <a:gd name="T18" fmla="*/ 2147483646 w 158"/>
                  <a:gd name="T19" fmla="*/ 2147483646 h 102"/>
                  <a:gd name="T20" fmla="*/ 2147483646 w 158"/>
                  <a:gd name="T21" fmla="*/ 2147483646 h 102"/>
                  <a:gd name="T22" fmla="*/ 2147483646 w 158"/>
                  <a:gd name="T23" fmla="*/ 2147483646 h 102"/>
                  <a:gd name="T24" fmla="*/ 2147483646 w 158"/>
                  <a:gd name="T25" fmla="*/ 2147483646 h 102"/>
                  <a:gd name="T26" fmla="*/ 2147483646 w 158"/>
                  <a:gd name="T27" fmla="*/ 2147483646 h 102"/>
                  <a:gd name="T28" fmla="*/ 2147483646 w 158"/>
                  <a:gd name="T29" fmla="*/ 2147483646 h 102"/>
                  <a:gd name="T30" fmla="*/ 2147483646 w 158"/>
                  <a:gd name="T31" fmla="*/ 2147483646 h 102"/>
                  <a:gd name="T32" fmla="*/ 2147483646 w 158"/>
                  <a:gd name="T33" fmla="*/ 2147483646 h 102"/>
                  <a:gd name="T34" fmla="*/ 2147483646 w 158"/>
                  <a:gd name="T35" fmla="*/ 2147483646 h 102"/>
                  <a:gd name="T36" fmla="*/ 2147483646 w 158"/>
                  <a:gd name="T37" fmla="*/ 2147483646 h 102"/>
                  <a:gd name="T38" fmla="*/ 2147483646 w 158"/>
                  <a:gd name="T39" fmla="*/ 2147483646 h 1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58" h="102">
                    <a:moveTo>
                      <a:pt x="158" y="29"/>
                    </a:moveTo>
                    <a:lnTo>
                      <a:pt x="38" y="102"/>
                    </a:lnTo>
                    <a:lnTo>
                      <a:pt x="0" y="59"/>
                    </a:lnTo>
                    <a:lnTo>
                      <a:pt x="83" y="0"/>
                    </a:lnTo>
                    <a:lnTo>
                      <a:pt x="158" y="29"/>
                    </a:lnTo>
                    <a:close/>
                    <a:moveTo>
                      <a:pt x="123" y="42"/>
                    </a:moveTo>
                    <a:lnTo>
                      <a:pt x="136" y="34"/>
                    </a:lnTo>
                    <a:lnTo>
                      <a:pt x="82" y="10"/>
                    </a:lnTo>
                    <a:lnTo>
                      <a:pt x="71" y="18"/>
                    </a:lnTo>
                    <a:lnTo>
                      <a:pt x="123" y="42"/>
                    </a:lnTo>
                    <a:close/>
                    <a:moveTo>
                      <a:pt x="91" y="53"/>
                    </a:moveTo>
                    <a:lnTo>
                      <a:pt x="103" y="45"/>
                    </a:lnTo>
                    <a:lnTo>
                      <a:pt x="67" y="27"/>
                    </a:lnTo>
                    <a:lnTo>
                      <a:pt x="56" y="34"/>
                    </a:lnTo>
                    <a:lnTo>
                      <a:pt x="91" y="53"/>
                    </a:lnTo>
                    <a:close/>
                    <a:moveTo>
                      <a:pt x="67" y="67"/>
                    </a:moveTo>
                    <a:lnTo>
                      <a:pt x="79" y="60"/>
                    </a:lnTo>
                    <a:lnTo>
                      <a:pt x="47" y="40"/>
                    </a:lnTo>
                    <a:lnTo>
                      <a:pt x="37" y="48"/>
                    </a:lnTo>
                    <a:lnTo>
                      <a:pt x="67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1" name="Freeform 1205"/>
              <p:cNvSpPr>
                <a:spLocks/>
              </p:cNvSpPr>
              <p:nvPr/>
            </p:nvSpPr>
            <p:spPr bwMode="auto">
              <a:xfrm>
                <a:off x="4065588" y="3740151"/>
                <a:ext cx="384175" cy="292100"/>
              </a:xfrm>
              <a:custGeom>
                <a:avLst/>
                <a:gdLst>
                  <a:gd name="T0" fmla="*/ 2147483646 w 193"/>
                  <a:gd name="T1" fmla="*/ 0 h 147"/>
                  <a:gd name="T2" fmla="*/ 2147483646 w 193"/>
                  <a:gd name="T3" fmla="*/ 0 h 147"/>
                  <a:gd name="T4" fmla="*/ 2147483646 w 193"/>
                  <a:gd name="T5" fmla="*/ 2147483646 h 147"/>
                  <a:gd name="T6" fmla="*/ 2147483646 w 193"/>
                  <a:gd name="T7" fmla="*/ 2147483646 h 147"/>
                  <a:gd name="T8" fmla="*/ 2147483646 w 193"/>
                  <a:gd name="T9" fmla="*/ 2147483646 h 147"/>
                  <a:gd name="T10" fmla="*/ 2147483646 w 193"/>
                  <a:gd name="T11" fmla="*/ 2147483646 h 147"/>
                  <a:gd name="T12" fmla="*/ 0 w 193"/>
                  <a:gd name="T13" fmla="*/ 2147483646 h 147"/>
                  <a:gd name="T14" fmla="*/ 0 w 193"/>
                  <a:gd name="T15" fmla="*/ 2147483646 h 147"/>
                  <a:gd name="T16" fmla="*/ 2147483646 w 193"/>
                  <a:gd name="T17" fmla="*/ 2147483646 h 147"/>
                  <a:gd name="T18" fmla="*/ 2147483646 w 193"/>
                  <a:gd name="T19" fmla="*/ 0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3" h="147">
                    <a:moveTo>
                      <a:pt x="128" y="0"/>
                    </a:moveTo>
                    <a:cubicBezTo>
                      <a:pt x="178" y="0"/>
                      <a:pt x="178" y="0"/>
                      <a:pt x="178" y="0"/>
                    </a:cubicBezTo>
                    <a:cubicBezTo>
                      <a:pt x="187" y="0"/>
                      <a:pt x="193" y="7"/>
                      <a:pt x="193" y="15"/>
                    </a:cubicBezTo>
                    <a:cubicBezTo>
                      <a:pt x="193" y="132"/>
                      <a:pt x="193" y="132"/>
                      <a:pt x="193" y="132"/>
                    </a:cubicBezTo>
                    <a:cubicBezTo>
                      <a:pt x="193" y="141"/>
                      <a:pt x="187" y="147"/>
                      <a:pt x="178" y="147"/>
                    </a:cubicBezTo>
                    <a:cubicBezTo>
                      <a:pt x="15" y="147"/>
                      <a:pt x="15" y="147"/>
                      <a:pt x="15" y="147"/>
                    </a:cubicBezTo>
                    <a:cubicBezTo>
                      <a:pt x="7" y="147"/>
                      <a:pt x="0" y="141"/>
                      <a:pt x="0" y="13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28" y="36"/>
                      <a:pt x="128" y="36"/>
                      <a:pt x="128" y="36"/>
                    </a:cubicBezTo>
                    <a:lnTo>
                      <a:pt x="1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2" name="Freeform 1206"/>
              <p:cNvSpPr>
                <a:spLocks/>
              </p:cNvSpPr>
              <p:nvPr/>
            </p:nvSpPr>
            <p:spPr bwMode="auto">
              <a:xfrm>
                <a:off x="4003676" y="3721101"/>
                <a:ext cx="258763" cy="201613"/>
              </a:xfrm>
              <a:custGeom>
                <a:avLst/>
                <a:gdLst>
                  <a:gd name="T0" fmla="*/ 2147483646 w 163"/>
                  <a:gd name="T1" fmla="*/ 0 h 127"/>
                  <a:gd name="T2" fmla="*/ 2147483646 w 163"/>
                  <a:gd name="T3" fmla="*/ 2147483646 h 127"/>
                  <a:gd name="T4" fmla="*/ 2147483646 w 163"/>
                  <a:gd name="T5" fmla="*/ 2147483646 h 127"/>
                  <a:gd name="T6" fmla="*/ 2147483646 w 163"/>
                  <a:gd name="T7" fmla="*/ 2147483646 h 127"/>
                  <a:gd name="T8" fmla="*/ 2147483646 w 163"/>
                  <a:gd name="T9" fmla="*/ 2147483646 h 127"/>
                  <a:gd name="T10" fmla="*/ 0 w 163"/>
                  <a:gd name="T11" fmla="*/ 0 h 127"/>
                  <a:gd name="T12" fmla="*/ 2147483646 w 163"/>
                  <a:gd name="T13" fmla="*/ 0 h 1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3" h="127">
                    <a:moveTo>
                      <a:pt x="156" y="0"/>
                    </a:moveTo>
                    <a:lnTo>
                      <a:pt x="163" y="49"/>
                    </a:lnTo>
                    <a:lnTo>
                      <a:pt x="32" y="49"/>
                    </a:lnTo>
                    <a:lnTo>
                      <a:pt x="32" y="127"/>
                    </a:lnTo>
                    <a:lnTo>
                      <a:pt x="20" y="127"/>
                    </a:lnTo>
                    <a:lnTo>
                      <a:pt x="0" y="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5408119" y="4913384"/>
              <a:ext cx="1585615" cy="697627"/>
              <a:chOff x="4709485" y="2244208"/>
              <a:chExt cx="1585615" cy="697627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4709485" y="2436384"/>
                <a:ext cx="687881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>
                    <a:solidFill>
                      <a:schemeClr val="bg1"/>
                    </a:solidFill>
                    <a:latin typeface="+mj-lt"/>
                  </a:rPr>
                  <a:t>03</a:t>
                </a:r>
                <a:endParaRPr lang="zh-CN" altLang="en-US" sz="1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5179177" y="2244208"/>
                <a:ext cx="1115923" cy="69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+mj-lt"/>
                  </a:rPr>
                  <a:t>TITLE HERE</a:t>
                </a:r>
                <a:endParaRPr lang="zh-CN" alt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264434" y="1485612"/>
            <a:ext cx="923245" cy="2036350"/>
            <a:chOff x="7019245" y="1879217"/>
            <a:chExt cx="1230993" cy="2715133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7019245" y="1879217"/>
              <a:ext cx="1230993" cy="2715133"/>
            </a:xfrm>
            <a:custGeom>
              <a:avLst/>
              <a:gdLst>
                <a:gd name="T0" fmla="*/ 185 w 209"/>
                <a:gd name="T1" fmla="*/ 201 h 461"/>
                <a:gd name="T2" fmla="*/ 179 w 209"/>
                <a:gd name="T3" fmla="*/ 187 h 461"/>
                <a:gd name="T4" fmla="*/ 173 w 209"/>
                <a:gd name="T5" fmla="*/ 174 h 461"/>
                <a:gd name="T6" fmla="*/ 0 w 209"/>
                <a:gd name="T7" fmla="*/ 0 h 461"/>
                <a:gd name="T8" fmla="*/ 0 w 209"/>
                <a:gd name="T9" fmla="*/ 174 h 461"/>
                <a:gd name="T10" fmla="*/ 0 w 209"/>
                <a:gd name="T11" fmla="*/ 187 h 461"/>
                <a:gd name="T12" fmla="*/ 0 w 209"/>
                <a:gd name="T13" fmla="*/ 201 h 461"/>
                <a:gd name="T14" fmla="*/ 0 w 209"/>
                <a:gd name="T15" fmla="*/ 461 h 461"/>
                <a:gd name="T16" fmla="*/ 185 w 209"/>
                <a:gd name="T17" fmla="*/ 461 h 461"/>
                <a:gd name="T18" fmla="*/ 209 w 209"/>
                <a:gd name="T19" fmla="*/ 331 h 461"/>
                <a:gd name="T20" fmla="*/ 185 w 209"/>
                <a:gd name="T21" fmla="*/ 20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461">
                  <a:moveTo>
                    <a:pt x="185" y="201"/>
                  </a:moveTo>
                  <a:cubicBezTo>
                    <a:pt x="183" y="196"/>
                    <a:pt x="181" y="192"/>
                    <a:pt x="179" y="187"/>
                  </a:cubicBezTo>
                  <a:cubicBezTo>
                    <a:pt x="178" y="183"/>
                    <a:pt x="176" y="178"/>
                    <a:pt x="173" y="174"/>
                  </a:cubicBezTo>
                  <a:cubicBezTo>
                    <a:pt x="137" y="98"/>
                    <a:pt x="76" y="36"/>
                    <a:pt x="0" y="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185" y="461"/>
                    <a:pt x="185" y="461"/>
                    <a:pt x="185" y="461"/>
                  </a:cubicBezTo>
                  <a:cubicBezTo>
                    <a:pt x="200" y="420"/>
                    <a:pt x="209" y="377"/>
                    <a:pt x="209" y="331"/>
                  </a:cubicBezTo>
                  <a:cubicBezTo>
                    <a:pt x="209" y="285"/>
                    <a:pt x="200" y="241"/>
                    <a:pt x="185" y="201"/>
                  </a:cubicBezTo>
                  <a:close/>
                </a:path>
              </a:pathLst>
            </a:custGeom>
            <a:solidFill>
              <a:srgbClr val="E40C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grpSp>
          <p:nvGrpSpPr>
            <p:cNvPr id="23" name="组合 1287"/>
            <p:cNvGrpSpPr>
              <a:grpSpLocks/>
            </p:cNvGrpSpPr>
            <p:nvPr/>
          </p:nvGrpSpPr>
          <p:grpSpPr bwMode="auto">
            <a:xfrm>
              <a:off x="7219374" y="3951693"/>
              <a:ext cx="455612" cy="363537"/>
              <a:chOff x="4060825" y="4960939"/>
              <a:chExt cx="455613" cy="363537"/>
            </a:xfrm>
            <a:solidFill>
              <a:srgbClr val="F2F2F2"/>
            </a:solidFill>
          </p:grpSpPr>
          <p:sp>
            <p:nvSpPr>
              <p:cNvPr id="24" name="Freeform 1092"/>
              <p:cNvSpPr>
                <a:spLocks/>
              </p:cNvSpPr>
              <p:nvPr/>
            </p:nvSpPr>
            <p:spPr bwMode="auto">
              <a:xfrm>
                <a:off x="4070350" y="5035551"/>
                <a:ext cx="398463" cy="288925"/>
              </a:xfrm>
              <a:custGeom>
                <a:avLst/>
                <a:gdLst>
                  <a:gd name="T0" fmla="*/ 2147483646 w 200"/>
                  <a:gd name="T1" fmla="*/ 2147483646 h 145"/>
                  <a:gd name="T2" fmla="*/ 2147483646 w 200"/>
                  <a:gd name="T3" fmla="*/ 2147483646 h 145"/>
                  <a:gd name="T4" fmla="*/ 2147483646 w 200"/>
                  <a:gd name="T5" fmla="*/ 2147483646 h 145"/>
                  <a:gd name="T6" fmla="*/ 2147483646 w 200"/>
                  <a:gd name="T7" fmla="*/ 2147483646 h 145"/>
                  <a:gd name="T8" fmla="*/ 0 w 200"/>
                  <a:gd name="T9" fmla="*/ 2147483646 h 145"/>
                  <a:gd name="T10" fmla="*/ 0 w 200"/>
                  <a:gd name="T11" fmla="*/ 2147483646 h 145"/>
                  <a:gd name="T12" fmla="*/ 2147483646 w 200"/>
                  <a:gd name="T13" fmla="*/ 2147483646 h 145"/>
                  <a:gd name="T14" fmla="*/ 2147483646 w 200"/>
                  <a:gd name="T15" fmla="*/ 2147483646 h 145"/>
                  <a:gd name="T16" fmla="*/ 0 w 200"/>
                  <a:gd name="T17" fmla="*/ 2147483646 h 145"/>
                  <a:gd name="T18" fmla="*/ 0 w 200"/>
                  <a:gd name="T19" fmla="*/ 2147483646 h 145"/>
                  <a:gd name="T20" fmla="*/ 2147483646 w 200"/>
                  <a:gd name="T21" fmla="*/ 0 h 145"/>
                  <a:gd name="T22" fmla="*/ 2147483646 w 200"/>
                  <a:gd name="T23" fmla="*/ 0 h 145"/>
                  <a:gd name="T24" fmla="*/ 2147483646 w 200"/>
                  <a:gd name="T25" fmla="*/ 2147483646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0" h="145">
                    <a:moveTo>
                      <a:pt x="200" y="17"/>
                    </a:moveTo>
                    <a:cubicBezTo>
                      <a:pt x="200" y="128"/>
                      <a:pt x="200" y="128"/>
                      <a:pt x="200" y="128"/>
                    </a:cubicBezTo>
                    <a:cubicBezTo>
                      <a:pt x="200" y="138"/>
                      <a:pt x="193" y="145"/>
                      <a:pt x="183" y="145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8" y="145"/>
                      <a:pt x="0" y="138"/>
                      <a:pt x="0" y="128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8" y="0"/>
                      <a:pt x="18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93" y="0"/>
                      <a:pt x="200" y="7"/>
                      <a:pt x="20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5" name="Freeform 1093"/>
              <p:cNvSpPr>
                <a:spLocks noEditPoints="1"/>
              </p:cNvSpPr>
              <p:nvPr/>
            </p:nvSpPr>
            <p:spPr bwMode="auto">
              <a:xfrm>
                <a:off x="4060825" y="5127626"/>
                <a:ext cx="180975" cy="79375"/>
              </a:xfrm>
              <a:custGeom>
                <a:avLst/>
                <a:gdLst>
                  <a:gd name="T0" fmla="*/ 2147483646 w 114"/>
                  <a:gd name="T1" fmla="*/ 0 h 50"/>
                  <a:gd name="T2" fmla="*/ 2147483646 w 114"/>
                  <a:gd name="T3" fmla="*/ 2147483646 h 50"/>
                  <a:gd name="T4" fmla="*/ 0 w 114"/>
                  <a:gd name="T5" fmla="*/ 2147483646 h 50"/>
                  <a:gd name="T6" fmla="*/ 0 w 114"/>
                  <a:gd name="T7" fmla="*/ 0 h 50"/>
                  <a:gd name="T8" fmla="*/ 2147483646 w 114"/>
                  <a:gd name="T9" fmla="*/ 0 h 50"/>
                  <a:gd name="T10" fmla="*/ 2147483646 w 114"/>
                  <a:gd name="T11" fmla="*/ 2147483646 h 50"/>
                  <a:gd name="T12" fmla="*/ 2147483646 w 114"/>
                  <a:gd name="T13" fmla="*/ 2147483646 h 50"/>
                  <a:gd name="T14" fmla="*/ 2147483646 w 114"/>
                  <a:gd name="T15" fmla="*/ 2147483646 h 50"/>
                  <a:gd name="T16" fmla="*/ 2147483646 w 114"/>
                  <a:gd name="T17" fmla="*/ 2147483646 h 50"/>
                  <a:gd name="T18" fmla="*/ 2147483646 w 114"/>
                  <a:gd name="T19" fmla="*/ 2147483646 h 50"/>
                  <a:gd name="T20" fmla="*/ 2147483646 w 114"/>
                  <a:gd name="T21" fmla="*/ 2147483646 h 50"/>
                  <a:gd name="T22" fmla="*/ 2147483646 w 114"/>
                  <a:gd name="T23" fmla="*/ 2147483646 h 50"/>
                  <a:gd name="T24" fmla="*/ 2147483646 w 114"/>
                  <a:gd name="T25" fmla="*/ 2147483646 h 50"/>
                  <a:gd name="T26" fmla="*/ 2147483646 w 114"/>
                  <a:gd name="T27" fmla="*/ 2147483646 h 50"/>
                  <a:gd name="T28" fmla="*/ 2147483646 w 114"/>
                  <a:gd name="T29" fmla="*/ 2147483646 h 50"/>
                  <a:gd name="T30" fmla="*/ 2147483646 w 114"/>
                  <a:gd name="T31" fmla="*/ 2147483646 h 50"/>
                  <a:gd name="T32" fmla="*/ 2147483646 w 114"/>
                  <a:gd name="T33" fmla="*/ 2147483646 h 50"/>
                  <a:gd name="T34" fmla="*/ 2147483646 w 114"/>
                  <a:gd name="T35" fmla="*/ 2147483646 h 50"/>
                  <a:gd name="T36" fmla="*/ 2147483646 w 114"/>
                  <a:gd name="T37" fmla="*/ 2147483646 h 50"/>
                  <a:gd name="T38" fmla="*/ 2147483646 w 114"/>
                  <a:gd name="T39" fmla="*/ 2147483646 h 50"/>
                  <a:gd name="T40" fmla="*/ 2147483646 w 114"/>
                  <a:gd name="T41" fmla="*/ 2147483646 h 50"/>
                  <a:gd name="T42" fmla="*/ 2147483646 w 114"/>
                  <a:gd name="T43" fmla="*/ 2147483646 h 50"/>
                  <a:gd name="T44" fmla="*/ 2147483646 w 114"/>
                  <a:gd name="T45" fmla="*/ 2147483646 h 50"/>
                  <a:gd name="T46" fmla="*/ 2147483646 w 114"/>
                  <a:gd name="T47" fmla="*/ 2147483646 h 50"/>
                  <a:gd name="T48" fmla="*/ 2147483646 w 114"/>
                  <a:gd name="T49" fmla="*/ 2147483646 h 50"/>
                  <a:gd name="T50" fmla="*/ 2147483646 w 114"/>
                  <a:gd name="T51" fmla="*/ 2147483646 h 50"/>
                  <a:gd name="T52" fmla="*/ 2147483646 w 114"/>
                  <a:gd name="T53" fmla="*/ 2147483646 h 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4" h="50">
                    <a:moveTo>
                      <a:pt x="114" y="0"/>
                    </a:moveTo>
                    <a:lnTo>
                      <a:pt x="114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114" y="0"/>
                    </a:lnTo>
                    <a:close/>
                    <a:moveTo>
                      <a:pt x="89" y="30"/>
                    </a:moveTo>
                    <a:lnTo>
                      <a:pt x="99" y="21"/>
                    </a:lnTo>
                    <a:lnTo>
                      <a:pt x="85" y="19"/>
                    </a:lnTo>
                    <a:lnTo>
                      <a:pt x="80" y="8"/>
                    </a:lnTo>
                    <a:lnTo>
                      <a:pt x="74" y="19"/>
                    </a:lnTo>
                    <a:lnTo>
                      <a:pt x="61" y="21"/>
                    </a:lnTo>
                    <a:lnTo>
                      <a:pt x="70" y="30"/>
                    </a:lnTo>
                    <a:lnTo>
                      <a:pt x="69" y="43"/>
                    </a:lnTo>
                    <a:lnTo>
                      <a:pt x="80" y="36"/>
                    </a:lnTo>
                    <a:lnTo>
                      <a:pt x="91" y="43"/>
                    </a:lnTo>
                    <a:lnTo>
                      <a:pt x="89" y="30"/>
                    </a:lnTo>
                    <a:close/>
                    <a:moveTo>
                      <a:pt x="43" y="30"/>
                    </a:moveTo>
                    <a:lnTo>
                      <a:pt x="52" y="21"/>
                    </a:lnTo>
                    <a:lnTo>
                      <a:pt x="40" y="19"/>
                    </a:lnTo>
                    <a:lnTo>
                      <a:pt x="33" y="8"/>
                    </a:lnTo>
                    <a:lnTo>
                      <a:pt x="28" y="19"/>
                    </a:lnTo>
                    <a:lnTo>
                      <a:pt x="15" y="21"/>
                    </a:lnTo>
                    <a:lnTo>
                      <a:pt x="25" y="30"/>
                    </a:lnTo>
                    <a:lnTo>
                      <a:pt x="22" y="43"/>
                    </a:lnTo>
                    <a:lnTo>
                      <a:pt x="33" y="36"/>
                    </a:lnTo>
                    <a:lnTo>
                      <a:pt x="45" y="43"/>
                    </a:lnTo>
                    <a:lnTo>
                      <a:pt x="43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6" name="Freeform 1094"/>
              <p:cNvSpPr>
                <a:spLocks/>
              </p:cNvSpPr>
              <p:nvPr/>
            </p:nvSpPr>
            <p:spPr bwMode="auto">
              <a:xfrm>
                <a:off x="4175125" y="4960939"/>
                <a:ext cx="341313" cy="242888"/>
              </a:xfrm>
              <a:custGeom>
                <a:avLst/>
                <a:gdLst>
                  <a:gd name="T0" fmla="*/ 2147483646 w 171"/>
                  <a:gd name="T1" fmla="*/ 2147483646 h 122"/>
                  <a:gd name="T2" fmla="*/ 2147483646 w 171"/>
                  <a:gd name="T3" fmla="*/ 2147483646 h 122"/>
                  <a:gd name="T4" fmla="*/ 2147483646 w 171"/>
                  <a:gd name="T5" fmla="*/ 2147483646 h 122"/>
                  <a:gd name="T6" fmla="*/ 2147483646 w 171"/>
                  <a:gd name="T7" fmla="*/ 2147483646 h 122"/>
                  <a:gd name="T8" fmla="*/ 2147483646 w 171"/>
                  <a:gd name="T9" fmla="*/ 2147483646 h 122"/>
                  <a:gd name="T10" fmla="*/ 0 w 171"/>
                  <a:gd name="T11" fmla="*/ 2147483646 h 122"/>
                  <a:gd name="T12" fmla="*/ 0 w 171"/>
                  <a:gd name="T13" fmla="*/ 2147483646 h 122"/>
                  <a:gd name="T14" fmla="*/ 2147483646 w 171"/>
                  <a:gd name="T15" fmla="*/ 0 h 122"/>
                  <a:gd name="T16" fmla="*/ 2147483646 w 171"/>
                  <a:gd name="T17" fmla="*/ 0 h 122"/>
                  <a:gd name="T18" fmla="*/ 2147483646 w 171"/>
                  <a:gd name="T19" fmla="*/ 2147483646 h 122"/>
                  <a:gd name="T20" fmla="*/ 2147483646 w 171"/>
                  <a:gd name="T21" fmla="*/ 2147483646 h 1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1" h="122">
                    <a:moveTo>
                      <a:pt x="171" y="105"/>
                    </a:moveTo>
                    <a:cubicBezTo>
                      <a:pt x="171" y="115"/>
                      <a:pt x="163" y="122"/>
                      <a:pt x="154" y="122"/>
                    </a:cubicBezTo>
                    <a:cubicBezTo>
                      <a:pt x="154" y="122"/>
                      <a:pt x="154" y="122"/>
                      <a:pt x="154" y="122"/>
                    </a:cubicBezTo>
                    <a:cubicBezTo>
                      <a:pt x="154" y="46"/>
                      <a:pt x="154" y="46"/>
                      <a:pt x="154" y="46"/>
                    </a:cubicBezTo>
                    <a:cubicBezTo>
                      <a:pt x="154" y="36"/>
                      <a:pt x="146" y="29"/>
                      <a:pt x="137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63" y="0"/>
                      <a:pt x="171" y="7"/>
                      <a:pt x="171" y="17"/>
                    </a:cubicBezTo>
                    <a:lnTo>
                      <a:pt x="171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7045668" y="2494960"/>
              <a:ext cx="7648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latin typeface="+mj-lt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045668" y="3026244"/>
              <a:ext cx="111592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组合 1255"/>
          <p:cNvGrpSpPr>
            <a:grpSpLocks/>
          </p:cNvGrpSpPr>
          <p:nvPr/>
        </p:nvGrpSpPr>
        <p:grpSpPr bwMode="auto">
          <a:xfrm>
            <a:off x="4362564" y="2657990"/>
            <a:ext cx="470431" cy="639552"/>
            <a:chOff x="7258051" y="1588"/>
            <a:chExt cx="384175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7" name="Freeform 742"/>
            <p:cNvSpPr>
              <a:spLocks/>
            </p:cNvSpPr>
            <p:nvPr/>
          </p:nvSpPr>
          <p:spPr bwMode="auto">
            <a:xfrm>
              <a:off x="7383463" y="260351"/>
              <a:ext cx="258763" cy="263525"/>
            </a:xfrm>
            <a:custGeom>
              <a:avLst/>
              <a:gdLst>
                <a:gd name="T0" fmla="*/ 2147483646 w 163"/>
                <a:gd name="T1" fmla="*/ 2147483646 h 166"/>
                <a:gd name="T2" fmla="*/ 2147483646 w 163"/>
                <a:gd name="T3" fmla="*/ 2147483646 h 166"/>
                <a:gd name="T4" fmla="*/ 0 w 163"/>
                <a:gd name="T5" fmla="*/ 2147483646 h 166"/>
                <a:gd name="T6" fmla="*/ 0 w 163"/>
                <a:gd name="T7" fmla="*/ 0 h 166"/>
                <a:gd name="T8" fmla="*/ 2147483646 w 163"/>
                <a:gd name="T9" fmla="*/ 2147483646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166">
                  <a:moveTo>
                    <a:pt x="163" y="46"/>
                  </a:moveTo>
                  <a:lnTo>
                    <a:pt x="163" y="118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163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8" name="Freeform 743"/>
            <p:cNvSpPr>
              <a:spLocks noEditPoints="1"/>
            </p:cNvSpPr>
            <p:nvPr/>
          </p:nvSpPr>
          <p:spPr bwMode="auto">
            <a:xfrm>
              <a:off x="7478713" y="1588"/>
              <a:ext cx="141288" cy="311150"/>
            </a:xfrm>
            <a:custGeom>
              <a:avLst/>
              <a:gdLst>
                <a:gd name="T0" fmla="*/ 2147483646 w 89"/>
                <a:gd name="T1" fmla="*/ 2147483646 h 196"/>
                <a:gd name="T2" fmla="*/ 2147483646 w 89"/>
                <a:gd name="T3" fmla="*/ 2147483646 h 196"/>
                <a:gd name="T4" fmla="*/ 0 w 89"/>
                <a:gd name="T5" fmla="*/ 2147483646 h 196"/>
                <a:gd name="T6" fmla="*/ 0 w 89"/>
                <a:gd name="T7" fmla="*/ 0 h 196"/>
                <a:gd name="T8" fmla="*/ 2147483646 w 89"/>
                <a:gd name="T9" fmla="*/ 2147483646 h 196"/>
                <a:gd name="T10" fmla="*/ 2147483646 w 89"/>
                <a:gd name="T11" fmla="*/ 2147483646 h 196"/>
                <a:gd name="T12" fmla="*/ 2147483646 w 89"/>
                <a:gd name="T13" fmla="*/ 2147483646 h 196"/>
                <a:gd name="T14" fmla="*/ 2147483646 w 89"/>
                <a:gd name="T15" fmla="*/ 2147483646 h 196"/>
                <a:gd name="T16" fmla="*/ 2147483646 w 89"/>
                <a:gd name="T17" fmla="*/ 2147483646 h 196"/>
                <a:gd name="T18" fmla="*/ 2147483646 w 89"/>
                <a:gd name="T19" fmla="*/ 2147483646 h 196"/>
                <a:gd name="T20" fmla="*/ 2147483646 w 89"/>
                <a:gd name="T21" fmla="*/ 2147483646 h 196"/>
                <a:gd name="T22" fmla="*/ 2147483646 w 89"/>
                <a:gd name="T23" fmla="*/ 2147483646 h 196"/>
                <a:gd name="T24" fmla="*/ 2147483646 w 89"/>
                <a:gd name="T25" fmla="*/ 2147483646 h 196"/>
                <a:gd name="T26" fmla="*/ 2147483646 w 89"/>
                <a:gd name="T27" fmla="*/ 2147483646 h 196"/>
                <a:gd name="T28" fmla="*/ 2147483646 w 89"/>
                <a:gd name="T29" fmla="*/ 2147483646 h 196"/>
                <a:gd name="T30" fmla="*/ 2147483646 w 89"/>
                <a:gd name="T31" fmla="*/ 2147483646 h 196"/>
                <a:gd name="T32" fmla="*/ 2147483646 w 89"/>
                <a:gd name="T33" fmla="*/ 2147483646 h 196"/>
                <a:gd name="T34" fmla="*/ 2147483646 w 89"/>
                <a:gd name="T35" fmla="*/ 2147483646 h 196"/>
                <a:gd name="T36" fmla="*/ 2147483646 w 89"/>
                <a:gd name="T37" fmla="*/ 2147483646 h 196"/>
                <a:gd name="T38" fmla="*/ 2147483646 w 89"/>
                <a:gd name="T39" fmla="*/ 214748364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9" h="196">
                  <a:moveTo>
                    <a:pt x="89" y="87"/>
                  </a:moveTo>
                  <a:lnTo>
                    <a:pt x="89" y="196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89" y="87"/>
                  </a:lnTo>
                  <a:close/>
                  <a:moveTo>
                    <a:pt x="82" y="166"/>
                  </a:moveTo>
                  <a:lnTo>
                    <a:pt x="82" y="150"/>
                  </a:lnTo>
                  <a:lnTo>
                    <a:pt x="6" y="104"/>
                  </a:lnTo>
                  <a:lnTo>
                    <a:pt x="6" y="128"/>
                  </a:lnTo>
                  <a:lnTo>
                    <a:pt x="82" y="166"/>
                  </a:lnTo>
                  <a:close/>
                  <a:moveTo>
                    <a:pt x="82" y="135"/>
                  </a:moveTo>
                  <a:lnTo>
                    <a:pt x="82" y="121"/>
                  </a:lnTo>
                  <a:lnTo>
                    <a:pt x="6" y="64"/>
                  </a:lnTo>
                  <a:lnTo>
                    <a:pt x="6" y="86"/>
                  </a:lnTo>
                  <a:lnTo>
                    <a:pt x="82" y="135"/>
                  </a:lnTo>
                  <a:close/>
                  <a:moveTo>
                    <a:pt x="82" y="109"/>
                  </a:moveTo>
                  <a:lnTo>
                    <a:pt x="82" y="94"/>
                  </a:lnTo>
                  <a:lnTo>
                    <a:pt x="6" y="24"/>
                  </a:lnTo>
                  <a:lnTo>
                    <a:pt x="6" y="47"/>
                  </a:lnTo>
                  <a:lnTo>
                    <a:pt x="82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9" name="Freeform 744"/>
            <p:cNvSpPr>
              <a:spLocks/>
            </p:cNvSpPr>
            <p:nvPr/>
          </p:nvSpPr>
          <p:spPr bwMode="auto">
            <a:xfrm>
              <a:off x="7258051" y="265113"/>
              <a:ext cx="117475" cy="258763"/>
            </a:xfrm>
            <a:custGeom>
              <a:avLst/>
              <a:gdLst>
                <a:gd name="T0" fmla="*/ 2147483646 w 74"/>
                <a:gd name="T1" fmla="*/ 0 h 163"/>
                <a:gd name="T2" fmla="*/ 2147483646 w 74"/>
                <a:gd name="T3" fmla="*/ 2147483646 h 163"/>
                <a:gd name="T4" fmla="*/ 0 w 74"/>
                <a:gd name="T5" fmla="*/ 2147483646 h 163"/>
                <a:gd name="T6" fmla="*/ 0 w 74"/>
                <a:gd name="T7" fmla="*/ 2147483646 h 163"/>
                <a:gd name="T8" fmla="*/ 2147483646 w 74"/>
                <a:gd name="T9" fmla="*/ 0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63">
                  <a:moveTo>
                    <a:pt x="74" y="0"/>
                  </a:moveTo>
                  <a:lnTo>
                    <a:pt x="74" y="163"/>
                  </a:lnTo>
                  <a:lnTo>
                    <a:pt x="0" y="138"/>
                  </a:lnTo>
                  <a:lnTo>
                    <a:pt x="0" y="26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0" name="Freeform 745"/>
            <p:cNvSpPr>
              <a:spLocks noEditPoints="1"/>
            </p:cNvSpPr>
            <p:nvPr/>
          </p:nvSpPr>
          <p:spPr bwMode="auto">
            <a:xfrm>
              <a:off x="7283451" y="6351"/>
              <a:ext cx="185738" cy="269875"/>
            </a:xfrm>
            <a:custGeom>
              <a:avLst/>
              <a:gdLst>
                <a:gd name="T0" fmla="*/ 0 w 117"/>
                <a:gd name="T1" fmla="*/ 2147483646 h 170"/>
                <a:gd name="T2" fmla="*/ 0 w 117"/>
                <a:gd name="T3" fmla="*/ 2147483646 h 170"/>
                <a:gd name="T4" fmla="*/ 2147483646 w 117"/>
                <a:gd name="T5" fmla="*/ 0 h 170"/>
                <a:gd name="T6" fmla="*/ 2147483646 w 117"/>
                <a:gd name="T7" fmla="*/ 2147483646 h 170"/>
                <a:gd name="T8" fmla="*/ 2147483646 w 117"/>
                <a:gd name="T9" fmla="*/ 2147483646 h 170"/>
                <a:gd name="T10" fmla="*/ 0 w 117"/>
                <a:gd name="T11" fmla="*/ 2147483646 h 170"/>
                <a:gd name="T12" fmla="*/ 2147483646 w 117"/>
                <a:gd name="T13" fmla="*/ 2147483646 h 170"/>
                <a:gd name="T14" fmla="*/ 2147483646 w 117"/>
                <a:gd name="T15" fmla="*/ 2147483646 h 170"/>
                <a:gd name="T16" fmla="*/ 2147483646 w 117"/>
                <a:gd name="T17" fmla="*/ 2147483646 h 170"/>
                <a:gd name="T18" fmla="*/ 2147483646 w 117"/>
                <a:gd name="T19" fmla="*/ 2147483646 h 170"/>
                <a:gd name="T20" fmla="*/ 2147483646 w 117"/>
                <a:gd name="T21" fmla="*/ 2147483646 h 170"/>
                <a:gd name="T22" fmla="*/ 2147483646 w 117"/>
                <a:gd name="T23" fmla="*/ 2147483646 h 170"/>
                <a:gd name="T24" fmla="*/ 2147483646 w 117"/>
                <a:gd name="T25" fmla="*/ 2147483646 h 170"/>
                <a:gd name="T26" fmla="*/ 2147483646 w 117"/>
                <a:gd name="T27" fmla="*/ 2147483646 h 170"/>
                <a:gd name="T28" fmla="*/ 2147483646 w 117"/>
                <a:gd name="T29" fmla="*/ 2147483646 h 170"/>
                <a:gd name="T30" fmla="*/ 2147483646 w 117"/>
                <a:gd name="T31" fmla="*/ 2147483646 h 1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7" h="170">
                  <a:moveTo>
                    <a:pt x="0" y="170"/>
                  </a:moveTo>
                  <a:lnTo>
                    <a:pt x="0" y="84"/>
                  </a:lnTo>
                  <a:lnTo>
                    <a:pt x="117" y="0"/>
                  </a:lnTo>
                  <a:lnTo>
                    <a:pt x="117" y="163"/>
                  </a:lnTo>
                  <a:lnTo>
                    <a:pt x="63" y="147"/>
                  </a:lnTo>
                  <a:lnTo>
                    <a:pt x="0" y="170"/>
                  </a:lnTo>
                  <a:close/>
                  <a:moveTo>
                    <a:pt x="5" y="122"/>
                  </a:moveTo>
                  <a:lnTo>
                    <a:pt x="5" y="140"/>
                  </a:lnTo>
                  <a:lnTo>
                    <a:pt x="109" y="93"/>
                  </a:lnTo>
                  <a:lnTo>
                    <a:pt x="109" y="64"/>
                  </a:lnTo>
                  <a:lnTo>
                    <a:pt x="5" y="122"/>
                  </a:lnTo>
                  <a:close/>
                  <a:moveTo>
                    <a:pt x="5" y="96"/>
                  </a:moveTo>
                  <a:lnTo>
                    <a:pt x="5" y="111"/>
                  </a:lnTo>
                  <a:lnTo>
                    <a:pt x="109" y="49"/>
                  </a:lnTo>
                  <a:lnTo>
                    <a:pt x="109" y="26"/>
                  </a:lnTo>
                  <a:lnTo>
                    <a:pt x="5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68085" y="1736497"/>
            <a:ext cx="2192879" cy="600164"/>
            <a:chOff x="624114" y="1734666"/>
            <a:chExt cx="2923838" cy="800219"/>
          </a:xfrm>
        </p:grpSpPr>
        <p:sp>
          <p:nvSpPr>
            <p:cNvPr id="52" name="椭圆 51"/>
            <p:cNvSpPr/>
            <p:nvPr/>
          </p:nvSpPr>
          <p:spPr>
            <a:xfrm>
              <a:off x="624114" y="1821161"/>
              <a:ext cx="168362" cy="168362"/>
            </a:xfrm>
            <a:prstGeom prst="ellipse">
              <a:avLst/>
            </a:prstGeom>
            <a:solidFill>
              <a:srgbClr val="005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41573" y="1734666"/>
              <a:ext cx="260637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68085" y="3513282"/>
            <a:ext cx="2192879" cy="600164"/>
            <a:chOff x="624114" y="1734666"/>
            <a:chExt cx="2923838" cy="800219"/>
          </a:xfrm>
        </p:grpSpPr>
        <p:sp>
          <p:nvSpPr>
            <p:cNvPr id="56" name="椭圆 55"/>
            <p:cNvSpPr/>
            <p:nvPr/>
          </p:nvSpPr>
          <p:spPr>
            <a:xfrm>
              <a:off x="624114" y="1821161"/>
              <a:ext cx="168362" cy="168362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941573" y="1734666"/>
              <a:ext cx="260637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558289" y="1736497"/>
            <a:ext cx="2192879" cy="600164"/>
            <a:chOff x="624114" y="1734666"/>
            <a:chExt cx="2923838" cy="800219"/>
          </a:xfrm>
        </p:grpSpPr>
        <p:sp>
          <p:nvSpPr>
            <p:cNvPr id="59" name="椭圆 58"/>
            <p:cNvSpPr/>
            <p:nvPr/>
          </p:nvSpPr>
          <p:spPr>
            <a:xfrm>
              <a:off x="624114" y="1821161"/>
              <a:ext cx="168362" cy="168362"/>
            </a:xfrm>
            <a:prstGeom prst="ellipse">
              <a:avLst/>
            </a:prstGeom>
            <a:solidFill>
              <a:srgbClr val="E40C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41573" y="1734666"/>
              <a:ext cx="260637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58289" y="3513282"/>
            <a:ext cx="2192879" cy="600164"/>
            <a:chOff x="624114" y="1734666"/>
            <a:chExt cx="2923838" cy="800219"/>
          </a:xfrm>
        </p:grpSpPr>
        <p:sp>
          <p:nvSpPr>
            <p:cNvPr id="62" name="椭圆 61"/>
            <p:cNvSpPr/>
            <p:nvPr/>
          </p:nvSpPr>
          <p:spPr>
            <a:xfrm>
              <a:off x="624114" y="1821161"/>
              <a:ext cx="168362" cy="168362"/>
            </a:xfrm>
            <a:prstGeom prst="ellipse">
              <a:avLst/>
            </a:prstGeom>
            <a:solidFill>
              <a:srgbClr val="07A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941573" y="1734666"/>
              <a:ext cx="260637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2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686050" y="94604"/>
            <a:ext cx="3771900" cy="535531"/>
            <a:chOff x="314325" y="126139"/>
            <a:chExt cx="5029200" cy="714041"/>
          </a:xfrm>
        </p:grpSpPr>
        <p:sp>
          <p:nvSpPr>
            <p:cNvPr id="4" name="文本框 3"/>
            <p:cNvSpPr txBox="1"/>
            <p:nvPr/>
          </p:nvSpPr>
          <p:spPr>
            <a:xfrm>
              <a:off x="314325" y="126139"/>
              <a:ext cx="5029200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400" b="1" dirty="0">
                  <a:solidFill>
                    <a:srgbClr val="0055C2"/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426974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32">
            <a:extLst>
              <a:ext uri="{FF2B5EF4-FFF2-40B4-BE49-F238E27FC236}">
                <a16:creationId xmlns:a16="http://schemas.microsoft.com/office/drawing/2014/main" id="{5FB0E1D2-814F-4B1B-A5AF-4E0C55D6F5B4}"/>
              </a:ext>
            </a:extLst>
          </p:cNvPr>
          <p:cNvGrpSpPr/>
          <p:nvPr/>
        </p:nvGrpSpPr>
        <p:grpSpPr>
          <a:xfrm>
            <a:off x="3098006" y="2238971"/>
            <a:ext cx="2957513" cy="2208610"/>
            <a:chOff x="8245475" y="6008688"/>
            <a:chExt cx="7886700" cy="5889625"/>
          </a:xfrm>
          <a:solidFill>
            <a:srgbClr val="E20D78"/>
          </a:solidFill>
        </p:grpSpPr>
        <p:grpSp>
          <p:nvGrpSpPr>
            <p:cNvPr id="65" name="Group 28">
              <a:extLst>
                <a:ext uri="{FF2B5EF4-FFF2-40B4-BE49-F238E27FC236}">
                  <a16:creationId xmlns:a16="http://schemas.microsoft.com/office/drawing/2014/main" id="{07F540CC-5293-40AC-8EDF-B26B0F789DBE}"/>
                </a:ext>
              </a:extLst>
            </p:cNvPr>
            <p:cNvGrpSpPr/>
            <p:nvPr/>
          </p:nvGrpSpPr>
          <p:grpSpPr>
            <a:xfrm>
              <a:off x="8245475" y="9618663"/>
              <a:ext cx="7886700" cy="2279650"/>
              <a:chOff x="8435975" y="7542213"/>
              <a:chExt cx="7505700" cy="2279650"/>
            </a:xfrm>
            <a:grpFill/>
          </p:grpSpPr>
          <p:sp>
            <p:nvSpPr>
              <p:cNvPr id="75" name="Freeform 5">
                <a:extLst>
                  <a:ext uri="{FF2B5EF4-FFF2-40B4-BE49-F238E27FC236}">
                    <a16:creationId xmlns:a16="http://schemas.microsoft.com/office/drawing/2014/main" id="{E5BFA505-DDC5-401A-8320-413E351B6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5025" y="7542213"/>
                <a:ext cx="7467600" cy="1962150"/>
              </a:xfrm>
              <a:custGeom>
                <a:avLst/>
                <a:gdLst>
                  <a:gd name="T0" fmla="*/ 4038 w 4704"/>
                  <a:gd name="T1" fmla="*/ 0 h 1236"/>
                  <a:gd name="T2" fmla="*/ 2368 w 4704"/>
                  <a:gd name="T3" fmla="*/ 0 h 1236"/>
                  <a:gd name="T4" fmla="*/ 2336 w 4704"/>
                  <a:gd name="T5" fmla="*/ 0 h 1236"/>
                  <a:gd name="T6" fmla="*/ 666 w 4704"/>
                  <a:gd name="T7" fmla="*/ 0 h 1236"/>
                  <a:gd name="T8" fmla="*/ 0 w 4704"/>
                  <a:gd name="T9" fmla="*/ 1118 h 1236"/>
                  <a:gd name="T10" fmla="*/ 0 w 4704"/>
                  <a:gd name="T11" fmla="*/ 1118 h 1236"/>
                  <a:gd name="T12" fmla="*/ 2 w 4704"/>
                  <a:gd name="T13" fmla="*/ 1132 h 1236"/>
                  <a:gd name="T14" fmla="*/ 8 w 4704"/>
                  <a:gd name="T15" fmla="*/ 1148 h 1236"/>
                  <a:gd name="T16" fmla="*/ 16 w 4704"/>
                  <a:gd name="T17" fmla="*/ 1168 h 1236"/>
                  <a:gd name="T18" fmla="*/ 28 w 4704"/>
                  <a:gd name="T19" fmla="*/ 1188 h 1236"/>
                  <a:gd name="T20" fmla="*/ 38 w 4704"/>
                  <a:gd name="T21" fmla="*/ 1198 h 1236"/>
                  <a:gd name="T22" fmla="*/ 48 w 4704"/>
                  <a:gd name="T23" fmla="*/ 1208 h 1236"/>
                  <a:gd name="T24" fmla="*/ 58 w 4704"/>
                  <a:gd name="T25" fmla="*/ 1216 h 1236"/>
                  <a:gd name="T26" fmla="*/ 72 w 4704"/>
                  <a:gd name="T27" fmla="*/ 1224 h 1236"/>
                  <a:gd name="T28" fmla="*/ 86 w 4704"/>
                  <a:gd name="T29" fmla="*/ 1230 h 1236"/>
                  <a:gd name="T30" fmla="*/ 104 w 4704"/>
                  <a:gd name="T31" fmla="*/ 1236 h 1236"/>
                  <a:gd name="T32" fmla="*/ 2336 w 4704"/>
                  <a:gd name="T33" fmla="*/ 1236 h 1236"/>
                  <a:gd name="T34" fmla="*/ 2368 w 4704"/>
                  <a:gd name="T35" fmla="*/ 1236 h 1236"/>
                  <a:gd name="T36" fmla="*/ 4600 w 4704"/>
                  <a:gd name="T37" fmla="*/ 1236 h 1236"/>
                  <a:gd name="T38" fmla="*/ 4600 w 4704"/>
                  <a:gd name="T39" fmla="*/ 1236 h 1236"/>
                  <a:gd name="T40" fmla="*/ 4616 w 4704"/>
                  <a:gd name="T41" fmla="*/ 1230 h 1236"/>
                  <a:gd name="T42" fmla="*/ 4632 w 4704"/>
                  <a:gd name="T43" fmla="*/ 1224 h 1236"/>
                  <a:gd name="T44" fmla="*/ 4646 w 4704"/>
                  <a:gd name="T45" fmla="*/ 1216 h 1236"/>
                  <a:gd name="T46" fmla="*/ 4656 w 4704"/>
                  <a:gd name="T47" fmla="*/ 1208 h 1236"/>
                  <a:gd name="T48" fmla="*/ 4666 w 4704"/>
                  <a:gd name="T49" fmla="*/ 1198 h 1236"/>
                  <a:gd name="T50" fmla="*/ 4674 w 4704"/>
                  <a:gd name="T51" fmla="*/ 1188 h 1236"/>
                  <a:gd name="T52" fmla="*/ 4688 w 4704"/>
                  <a:gd name="T53" fmla="*/ 1168 h 1236"/>
                  <a:gd name="T54" fmla="*/ 4696 w 4704"/>
                  <a:gd name="T55" fmla="*/ 1148 h 1236"/>
                  <a:gd name="T56" fmla="*/ 4702 w 4704"/>
                  <a:gd name="T57" fmla="*/ 1132 h 1236"/>
                  <a:gd name="T58" fmla="*/ 4704 w 4704"/>
                  <a:gd name="T59" fmla="*/ 1118 h 1236"/>
                  <a:gd name="T60" fmla="*/ 4038 w 4704"/>
                  <a:gd name="T61" fmla="*/ 0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04" h="1236">
                    <a:moveTo>
                      <a:pt x="4038" y="0"/>
                    </a:moveTo>
                    <a:lnTo>
                      <a:pt x="2368" y="0"/>
                    </a:lnTo>
                    <a:lnTo>
                      <a:pt x="2336" y="0"/>
                    </a:lnTo>
                    <a:lnTo>
                      <a:pt x="666" y="0"/>
                    </a:lnTo>
                    <a:lnTo>
                      <a:pt x="0" y="1118"/>
                    </a:lnTo>
                    <a:lnTo>
                      <a:pt x="0" y="1118"/>
                    </a:lnTo>
                    <a:lnTo>
                      <a:pt x="2" y="1132"/>
                    </a:lnTo>
                    <a:lnTo>
                      <a:pt x="8" y="1148"/>
                    </a:lnTo>
                    <a:lnTo>
                      <a:pt x="16" y="1168"/>
                    </a:lnTo>
                    <a:lnTo>
                      <a:pt x="28" y="1188"/>
                    </a:lnTo>
                    <a:lnTo>
                      <a:pt x="38" y="1198"/>
                    </a:lnTo>
                    <a:lnTo>
                      <a:pt x="48" y="1208"/>
                    </a:lnTo>
                    <a:lnTo>
                      <a:pt x="58" y="1216"/>
                    </a:lnTo>
                    <a:lnTo>
                      <a:pt x="72" y="1224"/>
                    </a:lnTo>
                    <a:lnTo>
                      <a:pt x="86" y="1230"/>
                    </a:lnTo>
                    <a:lnTo>
                      <a:pt x="104" y="1236"/>
                    </a:lnTo>
                    <a:lnTo>
                      <a:pt x="2336" y="1236"/>
                    </a:lnTo>
                    <a:lnTo>
                      <a:pt x="2368" y="1236"/>
                    </a:lnTo>
                    <a:lnTo>
                      <a:pt x="4600" y="1236"/>
                    </a:lnTo>
                    <a:lnTo>
                      <a:pt x="4600" y="1236"/>
                    </a:lnTo>
                    <a:lnTo>
                      <a:pt x="4616" y="1230"/>
                    </a:lnTo>
                    <a:lnTo>
                      <a:pt x="4632" y="1224"/>
                    </a:lnTo>
                    <a:lnTo>
                      <a:pt x="4646" y="1216"/>
                    </a:lnTo>
                    <a:lnTo>
                      <a:pt x="4656" y="1208"/>
                    </a:lnTo>
                    <a:lnTo>
                      <a:pt x="4666" y="1198"/>
                    </a:lnTo>
                    <a:lnTo>
                      <a:pt x="4674" y="1188"/>
                    </a:lnTo>
                    <a:lnTo>
                      <a:pt x="4688" y="1168"/>
                    </a:lnTo>
                    <a:lnTo>
                      <a:pt x="4696" y="1148"/>
                    </a:lnTo>
                    <a:lnTo>
                      <a:pt x="4702" y="1132"/>
                    </a:lnTo>
                    <a:lnTo>
                      <a:pt x="4704" y="1118"/>
                    </a:lnTo>
                    <a:lnTo>
                      <a:pt x="403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685663"/>
                <a:endParaRPr lang="en-AU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76" name="Freeform 6">
                <a:extLst>
                  <a:ext uri="{FF2B5EF4-FFF2-40B4-BE49-F238E27FC236}">
                    <a16:creationId xmlns:a16="http://schemas.microsoft.com/office/drawing/2014/main" id="{38C2A5C4-4EED-47F1-ABD7-7E2F68A6F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5975" y="9275763"/>
                <a:ext cx="7505700" cy="546100"/>
              </a:xfrm>
              <a:custGeom>
                <a:avLst/>
                <a:gdLst>
                  <a:gd name="T0" fmla="*/ 4694 w 4728"/>
                  <a:gd name="T1" fmla="*/ 0 h 344"/>
                  <a:gd name="T2" fmla="*/ 32 w 4728"/>
                  <a:gd name="T3" fmla="*/ 0 h 344"/>
                  <a:gd name="T4" fmla="*/ 12 w 4728"/>
                  <a:gd name="T5" fmla="*/ 34 h 344"/>
                  <a:gd name="T6" fmla="*/ 12 w 4728"/>
                  <a:gd name="T7" fmla="*/ 34 h 344"/>
                  <a:gd name="T8" fmla="*/ 10 w 4728"/>
                  <a:gd name="T9" fmla="*/ 46 h 344"/>
                  <a:gd name="T10" fmla="*/ 4 w 4728"/>
                  <a:gd name="T11" fmla="*/ 82 h 344"/>
                  <a:gd name="T12" fmla="*/ 0 w 4728"/>
                  <a:gd name="T13" fmla="*/ 132 h 344"/>
                  <a:gd name="T14" fmla="*/ 0 w 4728"/>
                  <a:gd name="T15" fmla="*/ 158 h 344"/>
                  <a:gd name="T16" fmla="*/ 0 w 4728"/>
                  <a:gd name="T17" fmla="*/ 188 h 344"/>
                  <a:gd name="T18" fmla="*/ 4 w 4728"/>
                  <a:gd name="T19" fmla="*/ 216 h 344"/>
                  <a:gd name="T20" fmla="*/ 8 w 4728"/>
                  <a:gd name="T21" fmla="*/ 244 h 344"/>
                  <a:gd name="T22" fmla="*/ 16 w 4728"/>
                  <a:gd name="T23" fmla="*/ 270 h 344"/>
                  <a:gd name="T24" fmla="*/ 28 w 4728"/>
                  <a:gd name="T25" fmla="*/ 294 h 344"/>
                  <a:gd name="T26" fmla="*/ 34 w 4728"/>
                  <a:gd name="T27" fmla="*/ 304 h 344"/>
                  <a:gd name="T28" fmla="*/ 42 w 4728"/>
                  <a:gd name="T29" fmla="*/ 314 h 344"/>
                  <a:gd name="T30" fmla="*/ 52 w 4728"/>
                  <a:gd name="T31" fmla="*/ 322 h 344"/>
                  <a:gd name="T32" fmla="*/ 62 w 4728"/>
                  <a:gd name="T33" fmla="*/ 330 h 344"/>
                  <a:gd name="T34" fmla="*/ 72 w 4728"/>
                  <a:gd name="T35" fmla="*/ 336 h 344"/>
                  <a:gd name="T36" fmla="*/ 84 w 4728"/>
                  <a:gd name="T37" fmla="*/ 340 h 344"/>
                  <a:gd name="T38" fmla="*/ 98 w 4728"/>
                  <a:gd name="T39" fmla="*/ 342 h 344"/>
                  <a:gd name="T40" fmla="*/ 114 w 4728"/>
                  <a:gd name="T41" fmla="*/ 344 h 344"/>
                  <a:gd name="T42" fmla="*/ 114 w 4728"/>
                  <a:gd name="T43" fmla="*/ 344 h 344"/>
                  <a:gd name="T44" fmla="*/ 534 w 4728"/>
                  <a:gd name="T45" fmla="*/ 344 h 344"/>
                  <a:gd name="T46" fmla="*/ 1296 w 4728"/>
                  <a:gd name="T47" fmla="*/ 344 h 344"/>
                  <a:gd name="T48" fmla="*/ 2354 w 4728"/>
                  <a:gd name="T49" fmla="*/ 344 h 344"/>
                  <a:gd name="T50" fmla="*/ 2364 w 4728"/>
                  <a:gd name="T51" fmla="*/ 344 h 344"/>
                  <a:gd name="T52" fmla="*/ 2372 w 4728"/>
                  <a:gd name="T53" fmla="*/ 344 h 344"/>
                  <a:gd name="T54" fmla="*/ 2372 w 4728"/>
                  <a:gd name="T55" fmla="*/ 344 h 344"/>
                  <a:gd name="T56" fmla="*/ 3432 w 4728"/>
                  <a:gd name="T57" fmla="*/ 344 h 344"/>
                  <a:gd name="T58" fmla="*/ 4194 w 4728"/>
                  <a:gd name="T59" fmla="*/ 344 h 344"/>
                  <a:gd name="T60" fmla="*/ 4614 w 4728"/>
                  <a:gd name="T61" fmla="*/ 344 h 344"/>
                  <a:gd name="T62" fmla="*/ 4614 w 4728"/>
                  <a:gd name="T63" fmla="*/ 344 h 344"/>
                  <a:gd name="T64" fmla="*/ 4630 w 4728"/>
                  <a:gd name="T65" fmla="*/ 342 h 344"/>
                  <a:gd name="T66" fmla="*/ 4642 w 4728"/>
                  <a:gd name="T67" fmla="*/ 340 h 344"/>
                  <a:gd name="T68" fmla="*/ 4656 w 4728"/>
                  <a:gd name="T69" fmla="*/ 336 h 344"/>
                  <a:gd name="T70" fmla="*/ 4666 w 4728"/>
                  <a:gd name="T71" fmla="*/ 330 h 344"/>
                  <a:gd name="T72" fmla="*/ 4676 w 4728"/>
                  <a:gd name="T73" fmla="*/ 322 h 344"/>
                  <a:gd name="T74" fmla="*/ 4686 w 4728"/>
                  <a:gd name="T75" fmla="*/ 314 h 344"/>
                  <a:gd name="T76" fmla="*/ 4694 w 4728"/>
                  <a:gd name="T77" fmla="*/ 304 h 344"/>
                  <a:gd name="T78" fmla="*/ 4700 w 4728"/>
                  <a:gd name="T79" fmla="*/ 294 h 344"/>
                  <a:gd name="T80" fmla="*/ 4712 w 4728"/>
                  <a:gd name="T81" fmla="*/ 270 h 344"/>
                  <a:gd name="T82" fmla="*/ 4720 w 4728"/>
                  <a:gd name="T83" fmla="*/ 244 h 344"/>
                  <a:gd name="T84" fmla="*/ 4724 w 4728"/>
                  <a:gd name="T85" fmla="*/ 216 h 344"/>
                  <a:gd name="T86" fmla="*/ 4728 w 4728"/>
                  <a:gd name="T87" fmla="*/ 188 h 344"/>
                  <a:gd name="T88" fmla="*/ 4728 w 4728"/>
                  <a:gd name="T89" fmla="*/ 158 h 344"/>
                  <a:gd name="T90" fmla="*/ 4728 w 4728"/>
                  <a:gd name="T91" fmla="*/ 132 h 344"/>
                  <a:gd name="T92" fmla="*/ 4724 w 4728"/>
                  <a:gd name="T93" fmla="*/ 82 h 344"/>
                  <a:gd name="T94" fmla="*/ 4718 w 4728"/>
                  <a:gd name="T95" fmla="*/ 46 h 344"/>
                  <a:gd name="T96" fmla="*/ 4716 w 4728"/>
                  <a:gd name="T97" fmla="*/ 34 h 344"/>
                  <a:gd name="T98" fmla="*/ 4694 w 4728"/>
                  <a:gd name="T99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28" h="344">
                    <a:moveTo>
                      <a:pt x="4694" y="0"/>
                    </a:moveTo>
                    <a:lnTo>
                      <a:pt x="32" y="0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0" y="46"/>
                    </a:lnTo>
                    <a:lnTo>
                      <a:pt x="4" y="82"/>
                    </a:lnTo>
                    <a:lnTo>
                      <a:pt x="0" y="132"/>
                    </a:lnTo>
                    <a:lnTo>
                      <a:pt x="0" y="158"/>
                    </a:lnTo>
                    <a:lnTo>
                      <a:pt x="0" y="188"/>
                    </a:lnTo>
                    <a:lnTo>
                      <a:pt x="4" y="216"/>
                    </a:lnTo>
                    <a:lnTo>
                      <a:pt x="8" y="244"/>
                    </a:lnTo>
                    <a:lnTo>
                      <a:pt x="16" y="270"/>
                    </a:lnTo>
                    <a:lnTo>
                      <a:pt x="28" y="294"/>
                    </a:lnTo>
                    <a:lnTo>
                      <a:pt x="34" y="304"/>
                    </a:lnTo>
                    <a:lnTo>
                      <a:pt x="42" y="314"/>
                    </a:lnTo>
                    <a:lnTo>
                      <a:pt x="52" y="322"/>
                    </a:lnTo>
                    <a:lnTo>
                      <a:pt x="62" y="330"/>
                    </a:lnTo>
                    <a:lnTo>
                      <a:pt x="72" y="336"/>
                    </a:lnTo>
                    <a:lnTo>
                      <a:pt x="84" y="340"/>
                    </a:lnTo>
                    <a:lnTo>
                      <a:pt x="98" y="342"/>
                    </a:lnTo>
                    <a:lnTo>
                      <a:pt x="114" y="344"/>
                    </a:lnTo>
                    <a:lnTo>
                      <a:pt x="114" y="344"/>
                    </a:lnTo>
                    <a:lnTo>
                      <a:pt x="534" y="344"/>
                    </a:lnTo>
                    <a:lnTo>
                      <a:pt x="1296" y="344"/>
                    </a:lnTo>
                    <a:lnTo>
                      <a:pt x="2354" y="344"/>
                    </a:lnTo>
                    <a:lnTo>
                      <a:pt x="2364" y="344"/>
                    </a:lnTo>
                    <a:lnTo>
                      <a:pt x="2372" y="344"/>
                    </a:lnTo>
                    <a:lnTo>
                      <a:pt x="2372" y="344"/>
                    </a:lnTo>
                    <a:lnTo>
                      <a:pt x="3432" y="344"/>
                    </a:lnTo>
                    <a:lnTo>
                      <a:pt x="4194" y="344"/>
                    </a:lnTo>
                    <a:lnTo>
                      <a:pt x="4614" y="344"/>
                    </a:lnTo>
                    <a:lnTo>
                      <a:pt x="4614" y="344"/>
                    </a:lnTo>
                    <a:lnTo>
                      <a:pt x="4630" y="342"/>
                    </a:lnTo>
                    <a:lnTo>
                      <a:pt x="4642" y="340"/>
                    </a:lnTo>
                    <a:lnTo>
                      <a:pt x="4656" y="336"/>
                    </a:lnTo>
                    <a:lnTo>
                      <a:pt x="4666" y="330"/>
                    </a:lnTo>
                    <a:lnTo>
                      <a:pt x="4676" y="322"/>
                    </a:lnTo>
                    <a:lnTo>
                      <a:pt x="4686" y="314"/>
                    </a:lnTo>
                    <a:lnTo>
                      <a:pt x="4694" y="304"/>
                    </a:lnTo>
                    <a:lnTo>
                      <a:pt x="4700" y="294"/>
                    </a:lnTo>
                    <a:lnTo>
                      <a:pt x="4712" y="270"/>
                    </a:lnTo>
                    <a:lnTo>
                      <a:pt x="4720" y="244"/>
                    </a:lnTo>
                    <a:lnTo>
                      <a:pt x="4724" y="216"/>
                    </a:lnTo>
                    <a:lnTo>
                      <a:pt x="4728" y="188"/>
                    </a:lnTo>
                    <a:lnTo>
                      <a:pt x="4728" y="158"/>
                    </a:lnTo>
                    <a:lnTo>
                      <a:pt x="4728" y="132"/>
                    </a:lnTo>
                    <a:lnTo>
                      <a:pt x="4724" y="82"/>
                    </a:lnTo>
                    <a:lnTo>
                      <a:pt x="4718" y="46"/>
                    </a:lnTo>
                    <a:lnTo>
                      <a:pt x="4716" y="34"/>
                    </a:lnTo>
                    <a:lnTo>
                      <a:pt x="4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685663"/>
                <a:endParaRPr lang="en-AU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  <a:sym typeface="+mn-lt"/>
                </a:endParaRPr>
              </a:p>
            </p:txBody>
          </p:sp>
        </p:grpSp>
        <p:grpSp>
          <p:nvGrpSpPr>
            <p:cNvPr id="66" name="Group 29">
              <a:extLst>
                <a:ext uri="{FF2B5EF4-FFF2-40B4-BE49-F238E27FC236}">
                  <a16:creationId xmlns:a16="http://schemas.microsoft.com/office/drawing/2014/main" id="{D1FA0CFD-40BC-4255-A167-9ABD34A2A5A9}"/>
                </a:ext>
              </a:extLst>
            </p:cNvPr>
            <p:cNvGrpSpPr/>
            <p:nvPr/>
          </p:nvGrpSpPr>
          <p:grpSpPr>
            <a:xfrm>
              <a:off x="9461500" y="7967663"/>
              <a:ext cx="5372100" cy="1543050"/>
              <a:chOff x="9521825" y="5891213"/>
              <a:chExt cx="5372100" cy="1543050"/>
            </a:xfrm>
            <a:grpFill/>
          </p:grpSpPr>
          <p:sp>
            <p:nvSpPr>
              <p:cNvPr id="73" name="Freeform 7">
                <a:extLst>
                  <a:ext uri="{FF2B5EF4-FFF2-40B4-BE49-F238E27FC236}">
                    <a16:creationId xmlns:a16="http://schemas.microsoft.com/office/drawing/2014/main" id="{0E881505-B23C-4E41-83CC-B11A07E82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4525" y="5891213"/>
                <a:ext cx="5346700" cy="1330325"/>
              </a:xfrm>
              <a:custGeom>
                <a:avLst/>
                <a:gdLst>
                  <a:gd name="T0" fmla="*/ 2892 w 3368"/>
                  <a:gd name="T1" fmla="*/ 0 h 838"/>
                  <a:gd name="T2" fmla="*/ 1696 w 3368"/>
                  <a:gd name="T3" fmla="*/ 0 h 838"/>
                  <a:gd name="T4" fmla="*/ 1672 w 3368"/>
                  <a:gd name="T5" fmla="*/ 0 h 838"/>
                  <a:gd name="T6" fmla="*/ 476 w 3368"/>
                  <a:gd name="T7" fmla="*/ 0 h 838"/>
                  <a:gd name="T8" fmla="*/ 0 w 3368"/>
                  <a:gd name="T9" fmla="*/ 758 h 838"/>
                  <a:gd name="T10" fmla="*/ 0 w 3368"/>
                  <a:gd name="T11" fmla="*/ 758 h 838"/>
                  <a:gd name="T12" fmla="*/ 2 w 3368"/>
                  <a:gd name="T13" fmla="*/ 768 h 838"/>
                  <a:gd name="T14" fmla="*/ 6 w 3368"/>
                  <a:gd name="T15" fmla="*/ 778 h 838"/>
                  <a:gd name="T16" fmla="*/ 12 w 3368"/>
                  <a:gd name="T17" fmla="*/ 792 h 838"/>
                  <a:gd name="T18" fmla="*/ 22 w 3368"/>
                  <a:gd name="T19" fmla="*/ 804 h 838"/>
                  <a:gd name="T20" fmla="*/ 34 w 3368"/>
                  <a:gd name="T21" fmla="*/ 818 h 838"/>
                  <a:gd name="T22" fmla="*/ 42 w 3368"/>
                  <a:gd name="T23" fmla="*/ 824 h 838"/>
                  <a:gd name="T24" fmla="*/ 52 w 3368"/>
                  <a:gd name="T25" fmla="*/ 830 h 838"/>
                  <a:gd name="T26" fmla="*/ 62 w 3368"/>
                  <a:gd name="T27" fmla="*/ 834 h 838"/>
                  <a:gd name="T28" fmla="*/ 74 w 3368"/>
                  <a:gd name="T29" fmla="*/ 838 h 838"/>
                  <a:gd name="T30" fmla="*/ 1672 w 3368"/>
                  <a:gd name="T31" fmla="*/ 838 h 838"/>
                  <a:gd name="T32" fmla="*/ 1696 w 3368"/>
                  <a:gd name="T33" fmla="*/ 838 h 838"/>
                  <a:gd name="T34" fmla="*/ 3294 w 3368"/>
                  <a:gd name="T35" fmla="*/ 838 h 838"/>
                  <a:gd name="T36" fmla="*/ 3294 w 3368"/>
                  <a:gd name="T37" fmla="*/ 838 h 838"/>
                  <a:gd name="T38" fmla="*/ 3306 w 3368"/>
                  <a:gd name="T39" fmla="*/ 834 h 838"/>
                  <a:gd name="T40" fmla="*/ 3316 w 3368"/>
                  <a:gd name="T41" fmla="*/ 830 h 838"/>
                  <a:gd name="T42" fmla="*/ 3326 w 3368"/>
                  <a:gd name="T43" fmla="*/ 824 h 838"/>
                  <a:gd name="T44" fmla="*/ 3334 w 3368"/>
                  <a:gd name="T45" fmla="*/ 818 h 838"/>
                  <a:gd name="T46" fmla="*/ 3346 w 3368"/>
                  <a:gd name="T47" fmla="*/ 804 h 838"/>
                  <a:gd name="T48" fmla="*/ 3356 w 3368"/>
                  <a:gd name="T49" fmla="*/ 792 h 838"/>
                  <a:gd name="T50" fmla="*/ 3362 w 3368"/>
                  <a:gd name="T51" fmla="*/ 778 h 838"/>
                  <a:gd name="T52" fmla="*/ 3366 w 3368"/>
                  <a:gd name="T53" fmla="*/ 768 h 838"/>
                  <a:gd name="T54" fmla="*/ 3368 w 3368"/>
                  <a:gd name="T55" fmla="*/ 758 h 838"/>
                  <a:gd name="T56" fmla="*/ 2892 w 3368"/>
                  <a:gd name="T57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68" h="838">
                    <a:moveTo>
                      <a:pt x="2892" y="0"/>
                    </a:moveTo>
                    <a:lnTo>
                      <a:pt x="1696" y="0"/>
                    </a:lnTo>
                    <a:lnTo>
                      <a:pt x="1672" y="0"/>
                    </a:lnTo>
                    <a:lnTo>
                      <a:pt x="476" y="0"/>
                    </a:lnTo>
                    <a:lnTo>
                      <a:pt x="0" y="758"/>
                    </a:lnTo>
                    <a:lnTo>
                      <a:pt x="0" y="758"/>
                    </a:lnTo>
                    <a:lnTo>
                      <a:pt x="2" y="768"/>
                    </a:lnTo>
                    <a:lnTo>
                      <a:pt x="6" y="778"/>
                    </a:lnTo>
                    <a:lnTo>
                      <a:pt x="12" y="792"/>
                    </a:lnTo>
                    <a:lnTo>
                      <a:pt x="22" y="804"/>
                    </a:lnTo>
                    <a:lnTo>
                      <a:pt x="34" y="818"/>
                    </a:lnTo>
                    <a:lnTo>
                      <a:pt x="42" y="824"/>
                    </a:lnTo>
                    <a:lnTo>
                      <a:pt x="52" y="830"/>
                    </a:lnTo>
                    <a:lnTo>
                      <a:pt x="62" y="834"/>
                    </a:lnTo>
                    <a:lnTo>
                      <a:pt x="74" y="838"/>
                    </a:lnTo>
                    <a:lnTo>
                      <a:pt x="1672" y="838"/>
                    </a:lnTo>
                    <a:lnTo>
                      <a:pt x="1696" y="838"/>
                    </a:lnTo>
                    <a:lnTo>
                      <a:pt x="3294" y="838"/>
                    </a:lnTo>
                    <a:lnTo>
                      <a:pt x="3294" y="838"/>
                    </a:lnTo>
                    <a:lnTo>
                      <a:pt x="3306" y="834"/>
                    </a:lnTo>
                    <a:lnTo>
                      <a:pt x="3316" y="830"/>
                    </a:lnTo>
                    <a:lnTo>
                      <a:pt x="3326" y="824"/>
                    </a:lnTo>
                    <a:lnTo>
                      <a:pt x="3334" y="818"/>
                    </a:lnTo>
                    <a:lnTo>
                      <a:pt x="3346" y="804"/>
                    </a:lnTo>
                    <a:lnTo>
                      <a:pt x="3356" y="792"/>
                    </a:lnTo>
                    <a:lnTo>
                      <a:pt x="3362" y="778"/>
                    </a:lnTo>
                    <a:lnTo>
                      <a:pt x="3366" y="768"/>
                    </a:lnTo>
                    <a:lnTo>
                      <a:pt x="3368" y="758"/>
                    </a:lnTo>
                    <a:lnTo>
                      <a:pt x="28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685663"/>
                <a:endParaRPr lang="en-AU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74" name="Freeform 8">
                <a:extLst>
                  <a:ext uri="{FF2B5EF4-FFF2-40B4-BE49-F238E27FC236}">
                    <a16:creationId xmlns:a16="http://schemas.microsoft.com/office/drawing/2014/main" id="{50BDC8B1-3A05-49C4-BCAB-3095DBAA2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1825" y="7065963"/>
                <a:ext cx="5372100" cy="368300"/>
              </a:xfrm>
              <a:custGeom>
                <a:avLst/>
                <a:gdLst>
                  <a:gd name="T0" fmla="*/ 3360 w 3384"/>
                  <a:gd name="T1" fmla="*/ 0 h 232"/>
                  <a:gd name="T2" fmla="*/ 24 w 3384"/>
                  <a:gd name="T3" fmla="*/ 0 h 232"/>
                  <a:gd name="T4" fmla="*/ 8 w 3384"/>
                  <a:gd name="T5" fmla="*/ 22 h 232"/>
                  <a:gd name="T6" fmla="*/ 8 w 3384"/>
                  <a:gd name="T7" fmla="*/ 22 h 232"/>
                  <a:gd name="T8" fmla="*/ 4 w 3384"/>
                  <a:gd name="T9" fmla="*/ 56 h 232"/>
                  <a:gd name="T10" fmla="*/ 0 w 3384"/>
                  <a:gd name="T11" fmla="*/ 88 h 232"/>
                  <a:gd name="T12" fmla="*/ 0 w 3384"/>
                  <a:gd name="T13" fmla="*/ 126 h 232"/>
                  <a:gd name="T14" fmla="*/ 2 w 3384"/>
                  <a:gd name="T15" fmla="*/ 146 h 232"/>
                  <a:gd name="T16" fmla="*/ 6 w 3384"/>
                  <a:gd name="T17" fmla="*/ 166 h 232"/>
                  <a:gd name="T18" fmla="*/ 12 w 3384"/>
                  <a:gd name="T19" fmla="*/ 184 h 232"/>
                  <a:gd name="T20" fmla="*/ 20 w 3384"/>
                  <a:gd name="T21" fmla="*/ 200 h 232"/>
                  <a:gd name="T22" fmla="*/ 30 w 3384"/>
                  <a:gd name="T23" fmla="*/ 212 h 232"/>
                  <a:gd name="T24" fmla="*/ 44 w 3384"/>
                  <a:gd name="T25" fmla="*/ 222 h 232"/>
                  <a:gd name="T26" fmla="*/ 52 w 3384"/>
                  <a:gd name="T27" fmla="*/ 226 h 232"/>
                  <a:gd name="T28" fmla="*/ 60 w 3384"/>
                  <a:gd name="T29" fmla="*/ 230 h 232"/>
                  <a:gd name="T30" fmla="*/ 70 w 3384"/>
                  <a:gd name="T31" fmla="*/ 232 h 232"/>
                  <a:gd name="T32" fmla="*/ 82 w 3384"/>
                  <a:gd name="T33" fmla="*/ 232 h 232"/>
                  <a:gd name="T34" fmla="*/ 82 w 3384"/>
                  <a:gd name="T35" fmla="*/ 232 h 232"/>
                  <a:gd name="T36" fmla="*/ 928 w 3384"/>
                  <a:gd name="T37" fmla="*/ 232 h 232"/>
                  <a:gd name="T38" fmla="*/ 1686 w 3384"/>
                  <a:gd name="T39" fmla="*/ 232 h 232"/>
                  <a:gd name="T40" fmla="*/ 1692 w 3384"/>
                  <a:gd name="T41" fmla="*/ 232 h 232"/>
                  <a:gd name="T42" fmla="*/ 1698 w 3384"/>
                  <a:gd name="T43" fmla="*/ 232 h 232"/>
                  <a:gd name="T44" fmla="*/ 1698 w 3384"/>
                  <a:gd name="T45" fmla="*/ 232 h 232"/>
                  <a:gd name="T46" fmla="*/ 2456 w 3384"/>
                  <a:gd name="T47" fmla="*/ 232 h 232"/>
                  <a:gd name="T48" fmla="*/ 3302 w 3384"/>
                  <a:gd name="T49" fmla="*/ 232 h 232"/>
                  <a:gd name="T50" fmla="*/ 3302 w 3384"/>
                  <a:gd name="T51" fmla="*/ 232 h 232"/>
                  <a:gd name="T52" fmla="*/ 3314 w 3384"/>
                  <a:gd name="T53" fmla="*/ 232 h 232"/>
                  <a:gd name="T54" fmla="*/ 3324 w 3384"/>
                  <a:gd name="T55" fmla="*/ 230 h 232"/>
                  <a:gd name="T56" fmla="*/ 3332 w 3384"/>
                  <a:gd name="T57" fmla="*/ 226 h 232"/>
                  <a:gd name="T58" fmla="*/ 3340 w 3384"/>
                  <a:gd name="T59" fmla="*/ 222 h 232"/>
                  <a:gd name="T60" fmla="*/ 3354 w 3384"/>
                  <a:gd name="T61" fmla="*/ 212 h 232"/>
                  <a:gd name="T62" fmla="*/ 3364 w 3384"/>
                  <a:gd name="T63" fmla="*/ 200 h 232"/>
                  <a:gd name="T64" fmla="*/ 3372 w 3384"/>
                  <a:gd name="T65" fmla="*/ 184 h 232"/>
                  <a:gd name="T66" fmla="*/ 3378 w 3384"/>
                  <a:gd name="T67" fmla="*/ 166 h 232"/>
                  <a:gd name="T68" fmla="*/ 3382 w 3384"/>
                  <a:gd name="T69" fmla="*/ 146 h 232"/>
                  <a:gd name="T70" fmla="*/ 3384 w 3384"/>
                  <a:gd name="T71" fmla="*/ 126 h 232"/>
                  <a:gd name="T72" fmla="*/ 3384 w 3384"/>
                  <a:gd name="T73" fmla="*/ 88 h 232"/>
                  <a:gd name="T74" fmla="*/ 3380 w 3384"/>
                  <a:gd name="T75" fmla="*/ 56 h 232"/>
                  <a:gd name="T76" fmla="*/ 3376 w 3384"/>
                  <a:gd name="T77" fmla="*/ 22 h 232"/>
                  <a:gd name="T78" fmla="*/ 3360 w 3384"/>
                  <a:gd name="T7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84" h="232">
                    <a:moveTo>
                      <a:pt x="3360" y="0"/>
                    </a:moveTo>
                    <a:lnTo>
                      <a:pt x="24" y="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4" y="56"/>
                    </a:lnTo>
                    <a:lnTo>
                      <a:pt x="0" y="88"/>
                    </a:lnTo>
                    <a:lnTo>
                      <a:pt x="0" y="126"/>
                    </a:lnTo>
                    <a:lnTo>
                      <a:pt x="2" y="146"/>
                    </a:lnTo>
                    <a:lnTo>
                      <a:pt x="6" y="166"/>
                    </a:lnTo>
                    <a:lnTo>
                      <a:pt x="12" y="184"/>
                    </a:lnTo>
                    <a:lnTo>
                      <a:pt x="20" y="200"/>
                    </a:lnTo>
                    <a:lnTo>
                      <a:pt x="30" y="212"/>
                    </a:lnTo>
                    <a:lnTo>
                      <a:pt x="44" y="222"/>
                    </a:lnTo>
                    <a:lnTo>
                      <a:pt x="52" y="226"/>
                    </a:lnTo>
                    <a:lnTo>
                      <a:pt x="60" y="230"/>
                    </a:lnTo>
                    <a:lnTo>
                      <a:pt x="70" y="232"/>
                    </a:lnTo>
                    <a:lnTo>
                      <a:pt x="82" y="232"/>
                    </a:lnTo>
                    <a:lnTo>
                      <a:pt x="82" y="232"/>
                    </a:lnTo>
                    <a:lnTo>
                      <a:pt x="928" y="232"/>
                    </a:lnTo>
                    <a:lnTo>
                      <a:pt x="1686" y="232"/>
                    </a:lnTo>
                    <a:lnTo>
                      <a:pt x="1692" y="232"/>
                    </a:lnTo>
                    <a:lnTo>
                      <a:pt x="1698" y="232"/>
                    </a:lnTo>
                    <a:lnTo>
                      <a:pt x="1698" y="232"/>
                    </a:lnTo>
                    <a:lnTo>
                      <a:pt x="2456" y="232"/>
                    </a:lnTo>
                    <a:lnTo>
                      <a:pt x="3302" y="232"/>
                    </a:lnTo>
                    <a:lnTo>
                      <a:pt x="3302" y="232"/>
                    </a:lnTo>
                    <a:lnTo>
                      <a:pt x="3314" y="232"/>
                    </a:lnTo>
                    <a:lnTo>
                      <a:pt x="3324" y="230"/>
                    </a:lnTo>
                    <a:lnTo>
                      <a:pt x="3332" y="226"/>
                    </a:lnTo>
                    <a:lnTo>
                      <a:pt x="3340" y="222"/>
                    </a:lnTo>
                    <a:lnTo>
                      <a:pt x="3354" y="212"/>
                    </a:lnTo>
                    <a:lnTo>
                      <a:pt x="3364" y="200"/>
                    </a:lnTo>
                    <a:lnTo>
                      <a:pt x="3372" y="184"/>
                    </a:lnTo>
                    <a:lnTo>
                      <a:pt x="3378" y="166"/>
                    </a:lnTo>
                    <a:lnTo>
                      <a:pt x="3382" y="146"/>
                    </a:lnTo>
                    <a:lnTo>
                      <a:pt x="3384" y="126"/>
                    </a:lnTo>
                    <a:lnTo>
                      <a:pt x="3384" y="88"/>
                    </a:lnTo>
                    <a:lnTo>
                      <a:pt x="3380" y="56"/>
                    </a:lnTo>
                    <a:lnTo>
                      <a:pt x="3376" y="22"/>
                    </a:lnTo>
                    <a:lnTo>
                      <a:pt x="33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685663"/>
                <a:endParaRPr lang="en-AU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  <a:sym typeface="+mn-lt"/>
                </a:endParaRPr>
              </a:p>
            </p:txBody>
          </p:sp>
        </p:grpSp>
        <p:grpSp>
          <p:nvGrpSpPr>
            <p:cNvPr id="67" name="Group 30">
              <a:extLst>
                <a:ext uri="{FF2B5EF4-FFF2-40B4-BE49-F238E27FC236}">
                  <a16:creationId xmlns:a16="http://schemas.microsoft.com/office/drawing/2014/main" id="{AD763C1F-4B92-4272-A1C0-A8B7E89FD6BB}"/>
                </a:ext>
              </a:extLst>
            </p:cNvPr>
            <p:cNvGrpSpPr/>
            <p:nvPr/>
          </p:nvGrpSpPr>
          <p:grpSpPr>
            <a:xfrm>
              <a:off x="10306050" y="6827838"/>
              <a:ext cx="3644900" cy="1047750"/>
              <a:chOff x="10366375" y="4713288"/>
              <a:chExt cx="3644900" cy="1047750"/>
            </a:xfrm>
            <a:grpFill/>
          </p:grpSpPr>
          <p:sp>
            <p:nvSpPr>
              <p:cNvPr id="71" name="Freeform 9">
                <a:extLst>
                  <a:ext uri="{FF2B5EF4-FFF2-40B4-BE49-F238E27FC236}">
                    <a16:creationId xmlns:a16="http://schemas.microsoft.com/office/drawing/2014/main" id="{A56E1282-26B1-4327-819E-9E82C35F7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2725" y="4713288"/>
                <a:ext cx="3629025" cy="901700"/>
              </a:xfrm>
              <a:custGeom>
                <a:avLst/>
                <a:gdLst>
                  <a:gd name="T0" fmla="*/ 1964 w 2286"/>
                  <a:gd name="T1" fmla="*/ 0 h 568"/>
                  <a:gd name="T2" fmla="*/ 1152 w 2286"/>
                  <a:gd name="T3" fmla="*/ 0 h 568"/>
                  <a:gd name="T4" fmla="*/ 1136 w 2286"/>
                  <a:gd name="T5" fmla="*/ 0 h 568"/>
                  <a:gd name="T6" fmla="*/ 324 w 2286"/>
                  <a:gd name="T7" fmla="*/ 0 h 568"/>
                  <a:gd name="T8" fmla="*/ 0 w 2286"/>
                  <a:gd name="T9" fmla="*/ 514 h 568"/>
                  <a:gd name="T10" fmla="*/ 0 w 2286"/>
                  <a:gd name="T11" fmla="*/ 514 h 568"/>
                  <a:gd name="T12" fmla="*/ 2 w 2286"/>
                  <a:gd name="T13" fmla="*/ 520 h 568"/>
                  <a:gd name="T14" fmla="*/ 4 w 2286"/>
                  <a:gd name="T15" fmla="*/ 528 h 568"/>
                  <a:gd name="T16" fmla="*/ 8 w 2286"/>
                  <a:gd name="T17" fmla="*/ 536 h 568"/>
                  <a:gd name="T18" fmla="*/ 14 w 2286"/>
                  <a:gd name="T19" fmla="*/ 546 h 568"/>
                  <a:gd name="T20" fmla="*/ 24 w 2286"/>
                  <a:gd name="T21" fmla="*/ 554 h 568"/>
                  <a:gd name="T22" fmla="*/ 36 w 2286"/>
                  <a:gd name="T23" fmla="*/ 562 h 568"/>
                  <a:gd name="T24" fmla="*/ 52 w 2286"/>
                  <a:gd name="T25" fmla="*/ 568 h 568"/>
                  <a:gd name="T26" fmla="*/ 1136 w 2286"/>
                  <a:gd name="T27" fmla="*/ 568 h 568"/>
                  <a:gd name="T28" fmla="*/ 1152 w 2286"/>
                  <a:gd name="T29" fmla="*/ 568 h 568"/>
                  <a:gd name="T30" fmla="*/ 2236 w 2286"/>
                  <a:gd name="T31" fmla="*/ 568 h 568"/>
                  <a:gd name="T32" fmla="*/ 2236 w 2286"/>
                  <a:gd name="T33" fmla="*/ 568 h 568"/>
                  <a:gd name="T34" fmla="*/ 2252 w 2286"/>
                  <a:gd name="T35" fmla="*/ 562 h 568"/>
                  <a:gd name="T36" fmla="*/ 2264 w 2286"/>
                  <a:gd name="T37" fmla="*/ 554 h 568"/>
                  <a:gd name="T38" fmla="*/ 2272 w 2286"/>
                  <a:gd name="T39" fmla="*/ 546 h 568"/>
                  <a:gd name="T40" fmla="*/ 2280 w 2286"/>
                  <a:gd name="T41" fmla="*/ 536 h 568"/>
                  <a:gd name="T42" fmla="*/ 2284 w 2286"/>
                  <a:gd name="T43" fmla="*/ 528 h 568"/>
                  <a:gd name="T44" fmla="*/ 2286 w 2286"/>
                  <a:gd name="T45" fmla="*/ 520 h 568"/>
                  <a:gd name="T46" fmla="*/ 2286 w 2286"/>
                  <a:gd name="T47" fmla="*/ 514 h 568"/>
                  <a:gd name="T48" fmla="*/ 1964 w 2286"/>
                  <a:gd name="T49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86" h="568">
                    <a:moveTo>
                      <a:pt x="1964" y="0"/>
                    </a:moveTo>
                    <a:lnTo>
                      <a:pt x="1152" y="0"/>
                    </a:lnTo>
                    <a:lnTo>
                      <a:pt x="1136" y="0"/>
                    </a:lnTo>
                    <a:lnTo>
                      <a:pt x="324" y="0"/>
                    </a:lnTo>
                    <a:lnTo>
                      <a:pt x="0" y="514"/>
                    </a:lnTo>
                    <a:lnTo>
                      <a:pt x="0" y="514"/>
                    </a:lnTo>
                    <a:lnTo>
                      <a:pt x="2" y="520"/>
                    </a:lnTo>
                    <a:lnTo>
                      <a:pt x="4" y="528"/>
                    </a:lnTo>
                    <a:lnTo>
                      <a:pt x="8" y="536"/>
                    </a:lnTo>
                    <a:lnTo>
                      <a:pt x="14" y="546"/>
                    </a:lnTo>
                    <a:lnTo>
                      <a:pt x="24" y="554"/>
                    </a:lnTo>
                    <a:lnTo>
                      <a:pt x="36" y="562"/>
                    </a:lnTo>
                    <a:lnTo>
                      <a:pt x="52" y="568"/>
                    </a:lnTo>
                    <a:lnTo>
                      <a:pt x="1136" y="568"/>
                    </a:lnTo>
                    <a:lnTo>
                      <a:pt x="1152" y="568"/>
                    </a:lnTo>
                    <a:lnTo>
                      <a:pt x="2236" y="568"/>
                    </a:lnTo>
                    <a:lnTo>
                      <a:pt x="2236" y="568"/>
                    </a:lnTo>
                    <a:lnTo>
                      <a:pt x="2252" y="562"/>
                    </a:lnTo>
                    <a:lnTo>
                      <a:pt x="2264" y="554"/>
                    </a:lnTo>
                    <a:lnTo>
                      <a:pt x="2272" y="546"/>
                    </a:lnTo>
                    <a:lnTo>
                      <a:pt x="2280" y="536"/>
                    </a:lnTo>
                    <a:lnTo>
                      <a:pt x="2284" y="528"/>
                    </a:lnTo>
                    <a:lnTo>
                      <a:pt x="2286" y="520"/>
                    </a:lnTo>
                    <a:lnTo>
                      <a:pt x="2286" y="514"/>
                    </a:lnTo>
                    <a:lnTo>
                      <a:pt x="196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685663"/>
                <a:endParaRPr lang="en-AU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72" name="Freeform 10">
                <a:extLst>
                  <a:ext uri="{FF2B5EF4-FFF2-40B4-BE49-F238E27FC236}">
                    <a16:creationId xmlns:a16="http://schemas.microsoft.com/office/drawing/2014/main" id="{1F39425A-6EEB-47BF-9FBA-03F2E7ADA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6375" y="5510213"/>
                <a:ext cx="3644900" cy="250825"/>
              </a:xfrm>
              <a:custGeom>
                <a:avLst/>
                <a:gdLst>
                  <a:gd name="T0" fmla="*/ 2280 w 2296"/>
                  <a:gd name="T1" fmla="*/ 0 h 158"/>
                  <a:gd name="T2" fmla="*/ 16 w 2296"/>
                  <a:gd name="T3" fmla="*/ 0 h 158"/>
                  <a:gd name="T4" fmla="*/ 4 w 2296"/>
                  <a:gd name="T5" fmla="*/ 16 h 158"/>
                  <a:gd name="T6" fmla="*/ 4 w 2296"/>
                  <a:gd name="T7" fmla="*/ 16 h 158"/>
                  <a:gd name="T8" fmla="*/ 2 w 2296"/>
                  <a:gd name="T9" fmla="*/ 38 h 158"/>
                  <a:gd name="T10" fmla="*/ 0 w 2296"/>
                  <a:gd name="T11" fmla="*/ 60 h 158"/>
                  <a:gd name="T12" fmla="*/ 0 w 2296"/>
                  <a:gd name="T13" fmla="*/ 86 h 158"/>
                  <a:gd name="T14" fmla="*/ 0 w 2296"/>
                  <a:gd name="T15" fmla="*/ 100 h 158"/>
                  <a:gd name="T16" fmla="*/ 4 w 2296"/>
                  <a:gd name="T17" fmla="*/ 112 h 158"/>
                  <a:gd name="T18" fmla="*/ 6 w 2296"/>
                  <a:gd name="T19" fmla="*/ 124 h 158"/>
                  <a:gd name="T20" fmla="*/ 12 w 2296"/>
                  <a:gd name="T21" fmla="*/ 134 h 158"/>
                  <a:gd name="T22" fmla="*/ 20 w 2296"/>
                  <a:gd name="T23" fmla="*/ 144 h 158"/>
                  <a:gd name="T24" fmla="*/ 28 w 2296"/>
                  <a:gd name="T25" fmla="*/ 152 h 158"/>
                  <a:gd name="T26" fmla="*/ 40 w 2296"/>
                  <a:gd name="T27" fmla="*/ 156 h 158"/>
                  <a:gd name="T28" fmla="*/ 54 w 2296"/>
                  <a:gd name="T29" fmla="*/ 158 h 158"/>
                  <a:gd name="T30" fmla="*/ 54 w 2296"/>
                  <a:gd name="T31" fmla="*/ 158 h 158"/>
                  <a:gd name="T32" fmla="*/ 628 w 2296"/>
                  <a:gd name="T33" fmla="*/ 158 h 158"/>
                  <a:gd name="T34" fmla="*/ 1144 w 2296"/>
                  <a:gd name="T35" fmla="*/ 158 h 158"/>
                  <a:gd name="T36" fmla="*/ 1148 w 2296"/>
                  <a:gd name="T37" fmla="*/ 158 h 158"/>
                  <a:gd name="T38" fmla="*/ 1152 w 2296"/>
                  <a:gd name="T39" fmla="*/ 158 h 158"/>
                  <a:gd name="T40" fmla="*/ 1152 w 2296"/>
                  <a:gd name="T41" fmla="*/ 158 h 158"/>
                  <a:gd name="T42" fmla="*/ 1666 w 2296"/>
                  <a:gd name="T43" fmla="*/ 158 h 158"/>
                  <a:gd name="T44" fmla="*/ 2242 w 2296"/>
                  <a:gd name="T45" fmla="*/ 158 h 158"/>
                  <a:gd name="T46" fmla="*/ 2242 w 2296"/>
                  <a:gd name="T47" fmla="*/ 158 h 158"/>
                  <a:gd name="T48" fmla="*/ 2256 w 2296"/>
                  <a:gd name="T49" fmla="*/ 156 h 158"/>
                  <a:gd name="T50" fmla="*/ 2266 w 2296"/>
                  <a:gd name="T51" fmla="*/ 152 h 158"/>
                  <a:gd name="T52" fmla="*/ 2276 w 2296"/>
                  <a:gd name="T53" fmla="*/ 144 h 158"/>
                  <a:gd name="T54" fmla="*/ 2284 w 2296"/>
                  <a:gd name="T55" fmla="*/ 134 h 158"/>
                  <a:gd name="T56" fmla="*/ 2288 w 2296"/>
                  <a:gd name="T57" fmla="*/ 124 h 158"/>
                  <a:gd name="T58" fmla="*/ 2292 w 2296"/>
                  <a:gd name="T59" fmla="*/ 112 h 158"/>
                  <a:gd name="T60" fmla="*/ 2296 w 2296"/>
                  <a:gd name="T61" fmla="*/ 100 h 158"/>
                  <a:gd name="T62" fmla="*/ 2296 w 2296"/>
                  <a:gd name="T63" fmla="*/ 86 h 158"/>
                  <a:gd name="T64" fmla="*/ 2296 w 2296"/>
                  <a:gd name="T65" fmla="*/ 60 h 158"/>
                  <a:gd name="T66" fmla="*/ 2294 w 2296"/>
                  <a:gd name="T67" fmla="*/ 38 h 158"/>
                  <a:gd name="T68" fmla="*/ 2290 w 2296"/>
                  <a:gd name="T69" fmla="*/ 16 h 158"/>
                  <a:gd name="T70" fmla="*/ 2280 w 2296"/>
                  <a:gd name="T7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96" h="158">
                    <a:moveTo>
                      <a:pt x="2280" y="0"/>
                    </a:moveTo>
                    <a:lnTo>
                      <a:pt x="16" y="0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" y="38"/>
                    </a:lnTo>
                    <a:lnTo>
                      <a:pt x="0" y="60"/>
                    </a:lnTo>
                    <a:lnTo>
                      <a:pt x="0" y="86"/>
                    </a:lnTo>
                    <a:lnTo>
                      <a:pt x="0" y="100"/>
                    </a:lnTo>
                    <a:lnTo>
                      <a:pt x="4" y="112"/>
                    </a:lnTo>
                    <a:lnTo>
                      <a:pt x="6" y="124"/>
                    </a:lnTo>
                    <a:lnTo>
                      <a:pt x="12" y="134"/>
                    </a:lnTo>
                    <a:lnTo>
                      <a:pt x="20" y="144"/>
                    </a:lnTo>
                    <a:lnTo>
                      <a:pt x="28" y="152"/>
                    </a:lnTo>
                    <a:lnTo>
                      <a:pt x="40" y="156"/>
                    </a:lnTo>
                    <a:lnTo>
                      <a:pt x="54" y="158"/>
                    </a:lnTo>
                    <a:lnTo>
                      <a:pt x="54" y="158"/>
                    </a:lnTo>
                    <a:lnTo>
                      <a:pt x="628" y="158"/>
                    </a:lnTo>
                    <a:lnTo>
                      <a:pt x="1144" y="158"/>
                    </a:lnTo>
                    <a:lnTo>
                      <a:pt x="1148" y="158"/>
                    </a:lnTo>
                    <a:lnTo>
                      <a:pt x="1152" y="158"/>
                    </a:lnTo>
                    <a:lnTo>
                      <a:pt x="1152" y="158"/>
                    </a:lnTo>
                    <a:lnTo>
                      <a:pt x="1666" y="158"/>
                    </a:lnTo>
                    <a:lnTo>
                      <a:pt x="2242" y="158"/>
                    </a:lnTo>
                    <a:lnTo>
                      <a:pt x="2242" y="158"/>
                    </a:lnTo>
                    <a:lnTo>
                      <a:pt x="2256" y="156"/>
                    </a:lnTo>
                    <a:lnTo>
                      <a:pt x="2266" y="152"/>
                    </a:lnTo>
                    <a:lnTo>
                      <a:pt x="2276" y="144"/>
                    </a:lnTo>
                    <a:lnTo>
                      <a:pt x="2284" y="134"/>
                    </a:lnTo>
                    <a:lnTo>
                      <a:pt x="2288" y="124"/>
                    </a:lnTo>
                    <a:lnTo>
                      <a:pt x="2292" y="112"/>
                    </a:lnTo>
                    <a:lnTo>
                      <a:pt x="2296" y="100"/>
                    </a:lnTo>
                    <a:lnTo>
                      <a:pt x="2296" y="86"/>
                    </a:lnTo>
                    <a:lnTo>
                      <a:pt x="2296" y="60"/>
                    </a:lnTo>
                    <a:lnTo>
                      <a:pt x="2294" y="38"/>
                    </a:lnTo>
                    <a:lnTo>
                      <a:pt x="2290" y="16"/>
                    </a:lnTo>
                    <a:lnTo>
                      <a:pt x="22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685663"/>
                <a:endParaRPr lang="en-AU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  <a:sym typeface="+mn-lt"/>
                </a:endParaRPr>
              </a:p>
            </p:txBody>
          </p:sp>
        </p:grpSp>
        <p:grpSp>
          <p:nvGrpSpPr>
            <p:cNvPr id="68" name="Group 31">
              <a:extLst>
                <a:ext uri="{FF2B5EF4-FFF2-40B4-BE49-F238E27FC236}">
                  <a16:creationId xmlns:a16="http://schemas.microsoft.com/office/drawing/2014/main" id="{1C62E7B3-C51B-4643-A5A6-DB7006965A99}"/>
                </a:ext>
              </a:extLst>
            </p:cNvPr>
            <p:cNvGrpSpPr/>
            <p:nvPr/>
          </p:nvGrpSpPr>
          <p:grpSpPr>
            <a:xfrm>
              <a:off x="10868025" y="6008688"/>
              <a:ext cx="2520950" cy="727075"/>
              <a:chOff x="10928350" y="3894138"/>
              <a:chExt cx="2520950" cy="727075"/>
            </a:xfrm>
            <a:grpFill/>
          </p:grpSpPr>
          <p:sp>
            <p:nvSpPr>
              <p:cNvPr id="69" name="Freeform 11">
                <a:extLst>
                  <a:ext uri="{FF2B5EF4-FFF2-40B4-BE49-F238E27FC236}">
                    <a16:creationId xmlns:a16="http://schemas.microsoft.com/office/drawing/2014/main" id="{0A57C35D-BA84-4378-B5B1-75039A859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1525" y="3894138"/>
                <a:ext cx="2511425" cy="625475"/>
              </a:xfrm>
              <a:custGeom>
                <a:avLst/>
                <a:gdLst>
                  <a:gd name="T0" fmla="*/ 1360 w 1582"/>
                  <a:gd name="T1" fmla="*/ 0 h 394"/>
                  <a:gd name="T2" fmla="*/ 798 w 1582"/>
                  <a:gd name="T3" fmla="*/ 0 h 394"/>
                  <a:gd name="T4" fmla="*/ 786 w 1582"/>
                  <a:gd name="T5" fmla="*/ 0 h 394"/>
                  <a:gd name="T6" fmla="*/ 224 w 1582"/>
                  <a:gd name="T7" fmla="*/ 0 h 394"/>
                  <a:gd name="T8" fmla="*/ 0 w 1582"/>
                  <a:gd name="T9" fmla="*/ 356 h 394"/>
                  <a:gd name="T10" fmla="*/ 0 w 1582"/>
                  <a:gd name="T11" fmla="*/ 356 h 394"/>
                  <a:gd name="T12" fmla="*/ 2 w 1582"/>
                  <a:gd name="T13" fmla="*/ 360 h 394"/>
                  <a:gd name="T14" fmla="*/ 6 w 1582"/>
                  <a:gd name="T15" fmla="*/ 372 h 394"/>
                  <a:gd name="T16" fmla="*/ 10 w 1582"/>
                  <a:gd name="T17" fmla="*/ 378 h 394"/>
                  <a:gd name="T18" fmla="*/ 16 w 1582"/>
                  <a:gd name="T19" fmla="*/ 384 h 394"/>
                  <a:gd name="T20" fmla="*/ 26 w 1582"/>
                  <a:gd name="T21" fmla="*/ 390 h 394"/>
                  <a:gd name="T22" fmla="*/ 36 w 1582"/>
                  <a:gd name="T23" fmla="*/ 394 h 394"/>
                  <a:gd name="T24" fmla="*/ 786 w 1582"/>
                  <a:gd name="T25" fmla="*/ 394 h 394"/>
                  <a:gd name="T26" fmla="*/ 798 w 1582"/>
                  <a:gd name="T27" fmla="*/ 394 h 394"/>
                  <a:gd name="T28" fmla="*/ 1548 w 1582"/>
                  <a:gd name="T29" fmla="*/ 394 h 394"/>
                  <a:gd name="T30" fmla="*/ 1548 w 1582"/>
                  <a:gd name="T31" fmla="*/ 394 h 394"/>
                  <a:gd name="T32" fmla="*/ 1558 w 1582"/>
                  <a:gd name="T33" fmla="*/ 390 h 394"/>
                  <a:gd name="T34" fmla="*/ 1566 w 1582"/>
                  <a:gd name="T35" fmla="*/ 384 h 394"/>
                  <a:gd name="T36" fmla="*/ 1572 w 1582"/>
                  <a:gd name="T37" fmla="*/ 378 h 394"/>
                  <a:gd name="T38" fmla="*/ 1578 w 1582"/>
                  <a:gd name="T39" fmla="*/ 372 h 394"/>
                  <a:gd name="T40" fmla="*/ 1582 w 1582"/>
                  <a:gd name="T41" fmla="*/ 360 h 394"/>
                  <a:gd name="T42" fmla="*/ 1582 w 1582"/>
                  <a:gd name="T43" fmla="*/ 356 h 394"/>
                  <a:gd name="T44" fmla="*/ 1360 w 1582"/>
                  <a:gd name="T4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82" h="394">
                    <a:moveTo>
                      <a:pt x="1360" y="0"/>
                    </a:moveTo>
                    <a:lnTo>
                      <a:pt x="798" y="0"/>
                    </a:lnTo>
                    <a:lnTo>
                      <a:pt x="786" y="0"/>
                    </a:lnTo>
                    <a:lnTo>
                      <a:pt x="224" y="0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2" y="360"/>
                    </a:lnTo>
                    <a:lnTo>
                      <a:pt x="6" y="372"/>
                    </a:lnTo>
                    <a:lnTo>
                      <a:pt x="10" y="378"/>
                    </a:lnTo>
                    <a:lnTo>
                      <a:pt x="16" y="384"/>
                    </a:lnTo>
                    <a:lnTo>
                      <a:pt x="26" y="390"/>
                    </a:lnTo>
                    <a:lnTo>
                      <a:pt x="36" y="394"/>
                    </a:lnTo>
                    <a:lnTo>
                      <a:pt x="786" y="394"/>
                    </a:lnTo>
                    <a:lnTo>
                      <a:pt x="798" y="394"/>
                    </a:lnTo>
                    <a:lnTo>
                      <a:pt x="1548" y="394"/>
                    </a:lnTo>
                    <a:lnTo>
                      <a:pt x="1548" y="394"/>
                    </a:lnTo>
                    <a:lnTo>
                      <a:pt x="1558" y="390"/>
                    </a:lnTo>
                    <a:lnTo>
                      <a:pt x="1566" y="384"/>
                    </a:lnTo>
                    <a:lnTo>
                      <a:pt x="1572" y="378"/>
                    </a:lnTo>
                    <a:lnTo>
                      <a:pt x="1578" y="372"/>
                    </a:lnTo>
                    <a:lnTo>
                      <a:pt x="1582" y="360"/>
                    </a:lnTo>
                    <a:lnTo>
                      <a:pt x="1582" y="356"/>
                    </a:lnTo>
                    <a:lnTo>
                      <a:pt x="13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685663"/>
                <a:endParaRPr lang="en-AU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70" name="Freeform 12">
                <a:extLst>
                  <a:ext uri="{FF2B5EF4-FFF2-40B4-BE49-F238E27FC236}">
                    <a16:creationId xmlns:a16="http://schemas.microsoft.com/office/drawing/2014/main" id="{3B79D7B1-F84B-486C-8291-42A826B98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8350" y="4446588"/>
                <a:ext cx="2520950" cy="174625"/>
              </a:xfrm>
              <a:custGeom>
                <a:avLst/>
                <a:gdLst>
                  <a:gd name="T0" fmla="*/ 1578 w 1588"/>
                  <a:gd name="T1" fmla="*/ 0 h 110"/>
                  <a:gd name="T2" fmla="*/ 10 w 1588"/>
                  <a:gd name="T3" fmla="*/ 0 h 110"/>
                  <a:gd name="T4" fmla="*/ 2 w 1588"/>
                  <a:gd name="T5" fmla="*/ 10 h 110"/>
                  <a:gd name="T6" fmla="*/ 2 w 1588"/>
                  <a:gd name="T7" fmla="*/ 10 h 110"/>
                  <a:gd name="T8" fmla="*/ 0 w 1588"/>
                  <a:gd name="T9" fmla="*/ 26 h 110"/>
                  <a:gd name="T10" fmla="*/ 0 w 1588"/>
                  <a:gd name="T11" fmla="*/ 42 h 110"/>
                  <a:gd name="T12" fmla="*/ 0 w 1588"/>
                  <a:gd name="T13" fmla="*/ 60 h 110"/>
                  <a:gd name="T14" fmla="*/ 2 w 1588"/>
                  <a:gd name="T15" fmla="*/ 78 h 110"/>
                  <a:gd name="T16" fmla="*/ 4 w 1588"/>
                  <a:gd name="T17" fmla="*/ 86 h 110"/>
                  <a:gd name="T18" fmla="*/ 8 w 1588"/>
                  <a:gd name="T19" fmla="*/ 94 h 110"/>
                  <a:gd name="T20" fmla="*/ 14 w 1588"/>
                  <a:gd name="T21" fmla="*/ 100 h 110"/>
                  <a:gd name="T22" fmla="*/ 20 w 1588"/>
                  <a:gd name="T23" fmla="*/ 104 h 110"/>
                  <a:gd name="T24" fmla="*/ 28 w 1588"/>
                  <a:gd name="T25" fmla="*/ 108 h 110"/>
                  <a:gd name="T26" fmla="*/ 36 w 1588"/>
                  <a:gd name="T27" fmla="*/ 110 h 110"/>
                  <a:gd name="T28" fmla="*/ 36 w 1588"/>
                  <a:gd name="T29" fmla="*/ 110 h 110"/>
                  <a:gd name="T30" fmla="*/ 790 w 1588"/>
                  <a:gd name="T31" fmla="*/ 110 h 110"/>
                  <a:gd name="T32" fmla="*/ 794 w 1588"/>
                  <a:gd name="T33" fmla="*/ 110 h 110"/>
                  <a:gd name="T34" fmla="*/ 796 w 1588"/>
                  <a:gd name="T35" fmla="*/ 110 h 110"/>
                  <a:gd name="T36" fmla="*/ 796 w 1588"/>
                  <a:gd name="T37" fmla="*/ 110 h 110"/>
                  <a:gd name="T38" fmla="*/ 1550 w 1588"/>
                  <a:gd name="T39" fmla="*/ 110 h 110"/>
                  <a:gd name="T40" fmla="*/ 1550 w 1588"/>
                  <a:gd name="T41" fmla="*/ 110 h 110"/>
                  <a:gd name="T42" fmla="*/ 1560 w 1588"/>
                  <a:gd name="T43" fmla="*/ 108 h 110"/>
                  <a:gd name="T44" fmla="*/ 1568 w 1588"/>
                  <a:gd name="T45" fmla="*/ 104 h 110"/>
                  <a:gd name="T46" fmla="*/ 1574 w 1588"/>
                  <a:gd name="T47" fmla="*/ 100 h 110"/>
                  <a:gd name="T48" fmla="*/ 1580 w 1588"/>
                  <a:gd name="T49" fmla="*/ 94 h 110"/>
                  <a:gd name="T50" fmla="*/ 1584 w 1588"/>
                  <a:gd name="T51" fmla="*/ 86 h 110"/>
                  <a:gd name="T52" fmla="*/ 1586 w 1588"/>
                  <a:gd name="T53" fmla="*/ 78 h 110"/>
                  <a:gd name="T54" fmla="*/ 1588 w 1588"/>
                  <a:gd name="T55" fmla="*/ 60 h 110"/>
                  <a:gd name="T56" fmla="*/ 1588 w 1588"/>
                  <a:gd name="T57" fmla="*/ 42 h 110"/>
                  <a:gd name="T58" fmla="*/ 1588 w 1588"/>
                  <a:gd name="T59" fmla="*/ 26 h 110"/>
                  <a:gd name="T60" fmla="*/ 1584 w 1588"/>
                  <a:gd name="T61" fmla="*/ 10 h 110"/>
                  <a:gd name="T62" fmla="*/ 1578 w 1588"/>
                  <a:gd name="T6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8" h="110">
                    <a:moveTo>
                      <a:pt x="1578" y="0"/>
                    </a:moveTo>
                    <a:lnTo>
                      <a:pt x="10" y="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26"/>
                    </a:lnTo>
                    <a:lnTo>
                      <a:pt x="0" y="42"/>
                    </a:lnTo>
                    <a:lnTo>
                      <a:pt x="0" y="60"/>
                    </a:lnTo>
                    <a:lnTo>
                      <a:pt x="2" y="78"/>
                    </a:lnTo>
                    <a:lnTo>
                      <a:pt x="4" y="86"/>
                    </a:lnTo>
                    <a:lnTo>
                      <a:pt x="8" y="94"/>
                    </a:lnTo>
                    <a:lnTo>
                      <a:pt x="14" y="100"/>
                    </a:lnTo>
                    <a:lnTo>
                      <a:pt x="20" y="104"/>
                    </a:lnTo>
                    <a:lnTo>
                      <a:pt x="28" y="108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790" y="110"/>
                    </a:lnTo>
                    <a:lnTo>
                      <a:pt x="794" y="110"/>
                    </a:lnTo>
                    <a:lnTo>
                      <a:pt x="796" y="110"/>
                    </a:lnTo>
                    <a:lnTo>
                      <a:pt x="796" y="110"/>
                    </a:lnTo>
                    <a:lnTo>
                      <a:pt x="1550" y="110"/>
                    </a:lnTo>
                    <a:lnTo>
                      <a:pt x="1550" y="110"/>
                    </a:lnTo>
                    <a:lnTo>
                      <a:pt x="1560" y="108"/>
                    </a:lnTo>
                    <a:lnTo>
                      <a:pt x="1568" y="104"/>
                    </a:lnTo>
                    <a:lnTo>
                      <a:pt x="1574" y="100"/>
                    </a:lnTo>
                    <a:lnTo>
                      <a:pt x="1580" y="94"/>
                    </a:lnTo>
                    <a:lnTo>
                      <a:pt x="1584" y="86"/>
                    </a:lnTo>
                    <a:lnTo>
                      <a:pt x="1586" y="78"/>
                    </a:lnTo>
                    <a:lnTo>
                      <a:pt x="1588" y="60"/>
                    </a:lnTo>
                    <a:lnTo>
                      <a:pt x="1588" y="42"/>
                    </a:lnTo>
                    <a:lnTo>
                      <a:pt x="1588" y="26"/>
                    </a:lnTo>
                    <a:lnTo>
                      <a:pt x="1584" y="10"/>
                    </a:lnTo>
                    <a:lnTo>
                      <a:pt x="157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685663"/>
                <a:endParaRPr lang="en-AU">
                  <a:solidFill>
                    <a:prstClr val="black"/>
                  </a:solidFill>
                  <a:latin typeface="+mj-lt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sp>
        <p:nvSpPr>
          <p:cNvPr id="77" name="Freeform 41">
            <a:extLst>
              <a:ext uri="{FF2B5EF4-FFF2-40B4-BE49-F238E27FC236}">
                <a16:creationId xmlns:a16="http://schemas.microsoft.com/office/drawing/2014/main" id="{CA24C5C1-B4ED-4537-8951-C27CBD026F95}"/>
              </a:ext>
            </a:extLst>
          </p:cNvPr>
          <p:cNvSpPr>
            <a:spLocks/>
          </p:cNvSpPr>
          <p:nvPr/>
        </p:nvSpPr>
        <p:spPr bwMode="auto">
          <a:xfrm>
            <a:off x="4371823" y="1281546"/>
            <a:ext cx="575570" cy="1300867"/>
          </a:xfrm>
          <a:custGeom>
            <a:avLst/>
            <a:gdLst>
              <a:gd name="connsiteX0" fmla="*/ 758825 w 2819400"/>
              <a:gd name="connsiteY0" fmla="*/ 1717675 h 6372225"/>
              <a:gd name="connsiteX1" fmla="*/ 749300 w 2819400"/>
              <a:gd name="connsiteY1" fmla="*/ 1720850 h 6372225"/>
              <a:gd name="connsiteX2" fmla="*/ 742950 w 2819400"/>
              <a:gd name="connsiteY2" fmla="*/ 1724025 h 6372225"/>
              <a:gd name="connsiteX3" fmla="*/ 727075 w 2819400"/>
              <a:gd name="connsiteY3" fmla="*/ 1736725 h 6372225"/>
              <a:gd name="connsiteX4" fmla="*/ 717550 w 2819400"/>
              <a:gd name="connsiteY4" fmla="*/ 1752600 h 6372225"/>
              <a:gd name="connsiteX5" fmla="*/ 711200 w 2819400"/>
              <a:gd name="connsiteY5" fmla="*/ 1768475 h 6372225"/>
              <a:gd name="connsiteX6" fmla="*/ 704850 w 2819400"/>
              <a:gd name="connsiteY6" fmla="*/ 1784350 h 6372225"/>
              <a:gd name="connsiteX7" fmla="*/ 701675 w 2819400"/>
              <a:gd name="connsiteY7" fmla="*/ 1835150 h 6372225"/>
              <a:gd name="connsiteX8" fmla="*/ 695325 w 2819400"/>
              <a:gd name="connsiteY8" fmla="*/ 1885950 h 6372225"/>
              <a:gd name="connsiteX9" fmla="*/ 682625 w 2819400"/>
              <a:gd name="connsiteY9" fmla="*/ 1936750 h 6372225"/>
              <a:gd name="connsiteX10" fmla="*/ 666750 w 2819400"/>
              <a:gd name="connsiteY10" fmla="*/ 1981200 h 6372225"/>
              <a:gd name="connsiteX11" fmla="*/ 638175 w 2819400"/>
              <a:gd name="connsiteY11" fmla="*/ 2041525 h 6372225"/>
              <a:gd name="connsiteX12" fmla="*/ 609600 w 2819400"/>
              <a:gd name="connsiteY12" fmla="*/ 2092325 h 6372225"/>
              <a:gd name="connsiteX13" fmla="*/ 581025 w 2819400"/>
              <a:gd name="connsiteY13" fmla="*/ 2139950 h 6372225"/>
              <a:gd name="connsiteX14" fmla="*/ 549275 w 2819400"/>
              <a:gd name="connsiteY14" fmla="*/ 2178050 h 6372225"/>
              <a:gd name="connsiteX15" fmla="*/ 523875 w 2819400"/>
              <a:gd name="connsiteY15" fmla="*/ 2209800 h 6372225"/>
              <a:gd name="connsiteX16" fmla="*/ 504825 w 2819400"/>
              <a:gd name="connsiteY16" fmla="*/ 2235200 h 6372225"/>
              <a:gd name="connsiteX17" fmla="*/ 482600 w 2819400"/>
              <a:gd name="connsiteY17" fmla="*/ 2254250 h 6372225"/>
              <a:gd name="connsiteX18" fmla="*/ 508000 w 2819400"/>
              <a:gd name="connsiteY18" fmla="*/ 2257425 h 6372225"/>
              <a:gd name="connsiteX19" fmla="*/ 542925 w 2819400"/>
              <a:gd name="connsiteY19" fmla="*/ 2257425 h 6372225"/>
              <a:gd name="connsiteX20" fmla="*/ 581025 w 2819400"/>
              <a:gd name="connsiteY20" fmla="*/ 2254250 h 6372225"/>
              <a:gd name="connsiteX21" fmla="*/ 596900 w 2819400"/>
              <a:gd name="connsiteY21" fmla="*/ 2247900 h 6372225"/>
              <a:gd name="connsiteX22" fmla="*/ 609600 w 2819400"/>
              <a:gd name="connsiteY22" fmla="*/ 2244725 h 6372225"/>
              <a:gd name="connsiteX23" fmla="*/ 622300 w 2819400"/>
              <a:gd name="connsiteY23" fmla="*/ 2235200 h 6372225"/>
              <a:gd name="connsiteX24" fmla="*/ 638175 w 2819400"/>
              <a:gd name="connsiteY24" fmla="*/ 2228850 h 6372225"/>
              <a:gd name="connsiteX25" fmla="*/ 682625 w 2819400"/>
              <a:gd name="connsiteY25" fmla="*/ 2219325 h 6372225"/>
              <a:gd name="connsiteX26" fmla="*/ 736600 w 2819400"/>
              <a:gd name="connsiteY26" fmla="*/ 2209800 h 6372225"/>
              <a:gd name="connsiteX27" fmla="*/ 752475 w 2819400"/>
              <a:gd name="connsiteY27" fmla="*/ 2184400 h 6372225"/>
              <a:gd name="connsiteX28" fmla="*/ 771525 w 2819400"/>
              <a:gd name="connsiteY28" fmla="*/ 2143125 h 6372225"/>
              <a:gd name="connsiteX29" fmla="*/ 790575 w 2819400"/>
              <a:gd name="connsiteY29" fmla="*/ 2098675 h 6372225"/>
              <a:gd name="connsiteX30" fmla="*/ 806450 w 2819400"/>
              <a:gd name="connsiteY30" fmla="*/ 2047875 h 6372225"/>
              <a:gd name="connsiteX31" fmla="*/ 819150 w 2819400"/>
              <a:gd name="connsiteY31" fmla="*/ 2000250 h 6372225"/>
              <a:gd name="connsiteX32" fmla="*/ 835025 w 2819400"/>
              <a:gd name="connsiteY32" fmla="*/ 1917700 h 6372225"/>
              <a:gd name="connsiteX33" fmla="*/ 841375 w 2819400"/>
              <a:gd name="connsiteY33" fmla="*/ 1885950 h 6372225"/>
              <a:gd name="connsiteX34" fmla="*/ 831850 w 2819400"/>
              <a:gd name="connsiteY34" fmla="*/ 1863725 h 6372225"/>
              <a:gd name="connsiteX35" fmla="*/ 822325 w 2819400"/>
              <a:gd name="connsiteY35" fmla="*/ 1841500 h 6372225"/>
              <a:gd name="connsiteX36" fmla="*/ 812800 w 2819400"/>
              <a:gd name="connsiteY36" fmla="*/ 1790700 h 6372225"/>
              <a:gd name="connsiteX37" fmla="*/ 806450 w 2819400"/>
              <a:gd name="connsiteY37" fmla="*/ 1752600 h 6372225"/>
              <a:gd name="connsiteX38" fmla="*/ 803275 w 2819400"/>
              <a:gd name="connsiteY38" fmla="*/ 1733550 h 6372225"/>
              <a:gd name="connsiteX39" fmla="*/ 790575 w 2819400"/>
              <a:gd name="connsiteY39" fmla="*/ 1727200 h 6372225"/>
              <a:gd name="connsiteX40" fmla="*/ 777875 w 2819400"/>
              <a:gd name="connsiteY40" fmla="*/ 1720850 h 6372225"/>
              <a:gd name="connsiteX41" fmla="*/ 768350 w 2819400"/>
              <a:gd name="connsiteY41" fmla="*/ 1717675 h 6372225"/>
              <a:gd name="connsiteX42" fmla="*/ 1400175 w 2819400"/>
              <a:gd name="connsiteY42" fmla="*/ 0 h 6372225"/>
              <a:gd name="connsiteX43" fmla="*/ 1450975 w 2819400"/>
              <a:gd name="connsiteY43" fmla="*/ 3175 h 6372225"/>
              <a:gd name="connsiteX44" fmla="*/ 1485900 w 2819400"/>
              <a:gd name="connsiteY44" fmla="*/ 9525 h 6372225"/>
              <a:gd name="connsiteX45" fmla="*/ 1520825 w 2819400"/>
              <a:gd name="connsiteY45" fmla="*/ 19050 h 6372225"/>
              <a:gd name="connsiteX46" fmla="*/ 1562100 w 2819400"/>
              <a:gd name="connsiteY46" fmla="*/ 34925 h 6372225"/>
              <a:gd name="connsiteX47" fmla="*/ 1603375 w 2819400"/>
              <a:gd name="connsiteY47" fmla="*/ 53975 h 6372225"/>
              <a:gd name="connsiteX48" fmla="*/ 1641475 w 2819400"/>
              <a:gd name="connsiteY48" fmla="*/ 79375 h 6372225"/>
              <a:gd name="connsiteX49" fmla="*/ 1660525 w 2819400"/>
              <a:gd name="connsiteY49" fmla="*/ 98425 h 6372225"/>
              <a:gd name="connsiteX50" fmla="*/ 1679575 w 2819400"/>
              <a:gd name="connsiteY50" fmla="*/ 114300 h 6372225"/>
              <a:gd name="connsiteX51" fmla="*/ 1695450 w 2819400"/>
              <a:gd name="connsiteY51" fmla="*/ 136525 h 6372225"/>
              <a:gd name="connsiteX52" fmla="*/ 1711325 w 2819400"/>
              <a:gd name="connsiteY52" fmla="*/ 158750 h 6372225"/>
              <a:gd name="connsiteX53" fmla="*/ 1727200 w 2819400"/>
              <a:gd name="connsiteY53" fmla="*/ 184150 h 6372225"/>
              <a:gd name="connsiteX54" fmla="*/ 1739900 w 2819400"/>
              <a:gd name="connsiteY54" fmla="*/ 212725 h 6372225"/>
              <a:gd name="connsiteX55" fmla="*/ 1752600 w 2819400"/>
              <a:gd name="connsiteY55" fmla="*/ 241300 h 6372225"/>
              <a:gd name="connsiteX56" fmla="*/ 1762125 w 2819400"/>
              <a:gd name="connsiteY56" fmla="*/ 276225 h 6372225"/>
              <a:gd name="connsiteX57" fmla="*/ 1768475 w 2819400"/>
              <a:gd name="connsiteY57" fmla="*/ 311150 h 6372225"/>
              <a:gd name="connsiteX58" fmla="*/ 1774825 w 2819400"/>
              <a:gd name="connsiteY58" fmla="*/ 352425 h 6372225"/>
              <a:gd name="connsiteX59" fmla="*/ 1778000 w 2819400"/>
              <a:gd name="connsiteY59" fmla="*/ 393700 h 6372225"/>
              <a:gd name="connsiteX60" fmla="*/ 1778000 w 2819400"/>
              <a:gd name="connsiteY60" fmla="*/ 438150 h 6372225"/>
              <a:gd name="connsiteX61" fmla="*/ 1778000 w 2819400"/>
              <a:gd name="connsiteY61" fmla="*/ 488950 h 6372225"/>
              <a:gd name="connsiteX62" fmla="*/ 1771650 w 2819400"/>
              <a:gd name="connsiteY62" fmla="*/ 539750 h 6372225"/>
              <a:gd name="connsiteX63" fmla="*/ 1778000 w 2819400"/>
              <a:gd name="connsiteY63" fmla="*/ 539750 h 6372225"/>
              <a:gd name="connsiteX64" fmla="*/ 1787525 w 2819400"/>
              <a:gd name="connsiteY64" fmla="*/ 542925 h 6372225"/>
              <a:gd name="connsiteX65" fmla="*/ 1793875 w 2819400"/>
              <a:gd name="connsiteY65" fmla="*/ 546100 h 6372225"/>
              <a:gd name="connsiteX66" fmla="*/ 1803400 w 2819400"/>
              <a:gd name="connsiteY66" fmla="*/ 552450 h 6372225"/>
              <a:gd name="connsiteX67" fmla="*/ 1809750 w 2819400"/>
              <a:gd name="connsiteY67" fmla="*/ 561975 h 6372225"/>
              <a:gd name="connsiteX68" fmla="*/ 1812925 w 2819400"/>
              <a:gd name="connsiteY68" fmla="*/ 577850 h 6372225"/>
              <a:gd name="connsiteX69" fmla="*/ 1812925 w 2819400"/>
              <a:gd name="connsiteY69" fmla="*/ 596900 h 6372225"/>
              <a:gd name="connsiteX70" fmla="*/ 1838325 w 2819400"/>
              <a:gd name="connsiteY70" fmla="*/ 590550 h 6372225"/>
              <a:gd name="connsiteX71" fmla="*/ 1863725 w 2819400"/>
              <a:gd name="connsiteY71" fmla="*/ 590550 h 6372225"/>
              <a:gd name="connsiteX72" fmla="*/ 1892300 w 2819400"/>
              <a:gd name="connsiteY72" fmla="*/ 590550 h 6372225"/>
              <a:gd name="connsiteX73" fmla="*/ 1911350 w 2819400"/>
              <a:gd name="connsiteY73" fmla="*/ 587375 h 6372225"/>
              <a:gd name="connsiteX74" fmla="*/ 1936750 w 2819400"/>
              <a:gd name="connsiteY74" fmla="*/ 581025 h 6372225"/>
              <a:gd name="connsiteX75" fmla="*/ 2006600 w 2819400"/>
              <a:gd name="connsiteY75" fmla="*/ 558800 h 6372225"/>
              <a:gd name="connsiteX76" fmla="*/ 2044700 w 2819400"/>
              <a:gd name="connsiteY76" fmla="*/ 546100 h 6372225"/>
              <a:gd name="connsiteX77" fmla="*/ 2085975 w 2819400"/>
              <a:gd name="connsiteY77" fmla="*/ 536575 h 6372225"/>
              <a:gd name="connsiteX78" fmla="*/ 2127250 w 2819400"/>
              <a:gd name="connsiteY78" fmla="*/ 533400 h 6372225"/>
              <a:gd name="connsiteX79" fmla="*/ 2168525 w 2819400"/>
              <a:gd name="connsiteY79" fmla="*/ 533400 h 6372225"/>
              <a:gd name="connsiteX80" fmla="*/ 2187575 w 2819400"/>
              <a:gd name="connsiteY80" fmla="*/ 523875 h 6372225"/>
              <a:gd name="connsiteX81" fmla="*/ 2238375 w 2819400"/>
              <a:gd name="connsiteY81" fmla="*/ 504825 h 6372225"/>
              <a:gd name="connsiteX82" fmla="*/ 2317750 w 2819400"/>
              <a:gd name="connsiteY82" fmla="*/ 479425 h 6372225"/>
              <a:gd name="connsiteX83" fmla="*/ 2362200 w 2819400"/>
              <a:gd name="connsiteY83" fmla="*/ 466725 h 6372225"/>
              <a:gd name="connsiteX84" fmla="*/ 2406650 w 2819400"/>
              <a:gd name="connsiteY84" fmla="*/ 457200 h 6372225"/>
              <a:gd name="connsiteX85" fmla="*/ 2457450 w 2819400"/>
              <a:gd name="connsiteY85" fmla="*/ 450850 h 6372225"/>
              <a:gd name="connsiteX86" fmla="*/ 2505075 w 2819400"/>
              <a:gd name="connsiteY86" fmla="*/ 444500 h 6372225"/>
              <a:gd name="connsiteX87" fmla="*/ 2552700 w 2819400"/>
              <a:gd name="connsiteY87" fmla="*/ 447675 h 6372225"/>
              <a:gd name="connsiteX88" fmla="*/ 2600325 w 2819400"/>
              <a:gd name="connsiteY88" fmla="*/ 454025 h 6372225"/>
              <a:gd name="connsiteX89" fmla="*/ 2622550 w 2819400"/>
              <a:gd name="connsiteY89" fmla="*/ 460375 h 6372225"/>
              <a:gd name="connsiteX90" fmla="*/ 2644775 w 2819400"/>
              <a:gd name="connsiteY90" fmla="*/ 466725 h 6372225"/>
              <a:gd name="connsiteX91" fmla="*/ 2663825 w 2819400"/>
              <a:gd name="connsiteY91" fmla="*/ 476250 h 6372225"/>
              <a:gd name="connsiteX92" fmla="*/ 2682875 w 2819400"/>
              <a:gd name="connsiteY92" fmla="*/ 488950 h 6372225"/>
              <a:gd name="connsiteX93" fmla="*/ 2698750 w 2819400"/>
              <a:gd name="connsiteY93" fmla="*/ 501650 h 6372225"/>
              <a:gd name="connsiteX94" fmla="*/ 2717800 w 2819400"/>
              <a:gd name="connsiteY94" fmla="*/ 517525 h 6372225"/>
              <a:gd name="connsiteX95" fmla="*/ 2730500 w 2819400"/>
              <a:gd name="connsiteY95" fmla="*/ 536575 h 6372225"/>
              <a:gd name="connsiteX96" fmla="*/ 2743200 w 2819400"/>
              <a:gd name="connsiteY96" fmla="*/ 555625 h 6372225"/>
              <a:gd name="connsiteX97" fmla="*/ 2746375 w 2819400"/>
              <a:gd name="connsiteY97" fmla="*/ 577850 h 6372225"/>
              <a:gd name="connsiteX98" fmla="*/ 2755900 w 2819400"/>
              <a:gd name="connsiteY98" fmla="*/ 628650 h 6372225"/>
              <a:gd name="connsiteX99" fmla="*/ 2768600 w 2819400"/>
              <a:gd name="connsiteY99" fmla="*/ 695325 h 6372225"/>
              <a:gd name="connsiteX100" fmla="*/ 2781300 w 2819400"/>
              <a:gd name="connsiteY100" fmla="*/ 727075 h 6372225"/>
              <a:gd name="connsiteX101" fmla="*/ 2794000 w 2819400"/>
              <a:gd name="connsiteY101" fmla="*/ 758825 h 6372225"/>
              <a:gd name="connsiteX102" fmla="*/ 2803525 w 2819400"/>
              <a:gd name="connsiteY102" fmla="*/ 812800 h 6372225"/>
              <a:gd name="connsiteX103" fmla="*/ 2809875 w 2819400"/>
              <a:gd name="connsiteY103" fmla="*/ 873125 h 6372225"/>
              <a:gd name="connsiteX104" fmla="*/ 2816225 w 2819400"/>
              <a:gd name="connsiteY104" fmla="*/ 958850 h 6372225"/>
              <a:gd name="connsiteX105" fmla="*/ 2819400 w 2819400"/>
              <a:gd name="connsiteY105" fmla="*/ 1060450 h 6372225"/>
              <a:gd name="connsiteX106" fmla="*/ 2819400 w 2819400"/>
              <a:gd name="connsiteY106" fmla="*/ 1117600 h 6372225"/>
              <a:gd name="connsiteX107" fmla="*/ 2816225 w 2819400"/>
              <a:gd name="connsiteY107" fmla="*/ 1177925 h 6372225"/>
              <a:gd name="connsiteX108" fmla="*/ 2809875 w 2819400"/>
              <a:gd name="connsiteY108" fmla="*/ 1244600 h 6372225"/>
              <a:gd name="connsiteX109" fmla="*/ 2803525 w 2819400"/>
              <a:gd name="connsiteY109" fmla="*/ 1311275 h 6372225"/>
              <a:gd name="connsiteX110" fmla="*/ 2790825 w 2819400"/>
              <a:gd name="connsiteY110" fmla="*/ 1381125 h 6372225"/>
              <a:gd name="connsiteX111" fmla="*/ 2778125 w 2819400"/>
              <a:gd name="connsiteY111" fmla="*/ 1457325 h 6372225"/>
              <a:gd name="connsiteX112" fmla="*/ 2787650 w 2819400"/>
              <a:gd name="connsiteY112" fmla="*/ 1555750 h 6372225"/>
              <a:gd name="connsiteX113" fmla="*/ 2790825 w 2819400"/>
              <a:gd name="connsiteY113" fmla="*/ 1641475 h 6372225"/>
              <a:gd name="connsiteX114" fmla="*/ 2790825 w 2819400"/>
              <a:gd name="connsiteY114" fmla="*/ 1679575 h 6372225"/>
              <a:gd name="connsiteX115" fmla="*/ 2790825 w 2819400"/>
              <a:gd name="connsiteY115" fmla="*/ 1714500 h 6372225"/>
              <a:gd name="connsiteX116" fmla="*/ 2787650 w 2819400"/>
              <a:gd name="connsiteY116" fmla="*/ 1800225 h 6372225"/>
              <a:gd name="connsiteX117" fmla="*/ 2784475 w 2819400"/>
              <a:gd name="connsiteY117" fmla="*/ 1908175 h 6372225"/>
              <a:gd name="connsiteX118" fmla="*/ 2781300 w 2819400"/>
              <a:gd name="connsiteY118" fmla="*/ 1958975 h 6372225"/>
              <a:gd name="connsiteX119" fmla="*/ 2774950 w 2819400"/>
              <a:gd name="connsiteY119" fmla="*/ 2009775 h 6372225"/>
              <a:gd name="connsiteX120" fmla="*/ 2762250 w 2819400"/>
              <a:gd name="connsiteY120" fmla="*/ 2047875 h 6372225"/>
              <a:gd name="connsiteX121" fmla="*/ 2755900 w 2819400"/>
              <a:gd name="connsiteY121" fmla="*/ 2063750 h 6372225"/>
              <a:gd name="connsiteX122" fmla="*/ 2746375 w 2819400"/>
              <a:gd name="connsiteY122" fmla="*/ 2076450 h 6372225"/>
              <a:gd name="connsiteX123" fmla="*/ 2670175 w 2819400"/>
              <a:gd name="connsiteY123" fmla="*/ 2159000 h 6372225"/>
              <a:gd name="connsiteX124" fmla="*/ 2628900 w 2819400"/>
              <a:gd name="connsiteY124" fmla="*/ 2200275 h 6372225"/>
              <a:gd name="connsiteX125" fmla="*/ 2597150 w 2819400"/>
              <a:gd name="connsiteY125" fmla="*/ 2228850 h 6372225"/>
              <a:gd name="connsiteX126" fmla="*/ 2571750 w 2819400"/>
              <a:gd name="connsiteY126" fmla="*/ 2247900 h 6372225"/>
              <a:gd name="connsiteX127" fmla="*/ 2555875 w 2819400"/>
              <a:gd name="connsiteY127" fmla="*/ 2251075 h 6372225"/>
              <a:gd name="connsiteX128" fmla="*/ 2536825 w 2819400"/>
              <a:gd name="connsiteY128" fmla="*/ 2254250 h 6372225"/>
              <a:gd name="connsiteX129" fmla="*/ 2514600 w 2819400"/>
              <a:gd name="connsiteY129" fmla="*/ 2257425 h 6372225"/>
              <a:gd name="connsiteX130" fmla="*/ 2492375 w 2819400"/>
              <a:gd name="connsiteY130" fmla="*/ 2257425 h 6372225"/>
              <a:gd name="connsiteX131" fmla="*/ 2479675 w 2819400"/>
              <a:gd name="connsiteY131" fmla="*/ 2254250 h 6372225"/>
              <a:gd name="connsiteX132" fmla="*/ 2476500 w 2819400"/>
              <a:gd name="connsiteY132" fmla="*/ 2251075 h 6372225"/>
              <a:gd name="connsiteX133" fmla="*/ 2476500 w 2819400"/>
              <a:gd name="connsiteY133" fmla="*/ 2247900 h 6372225"/>
              <a:gd name="connsiteX134" fmla="*/ 2479675 w 2819400"/>
              <a:gd name="connsiteY134" fmla="*/ 2241550 h 6372225"/>
              <a:gd name="connsiteX135" fmla="*/ 2489200 w 2819400"/>
              <a:gd name="connsiteY135" fmla="*/ 2232025 h 6372225"/>
              <a:gd name="connsiteX136" fmla="*/ 2520950 w 2819400"/>
              <a:gd name="connsiteY136" fmla="*/ 2212975 h 6372225"/>
              <a:gd name="connsiteX137" fmla="*/ 2498725 w 2819400"/>
              <a:gd name="connsiteY137" fmla="*/ 2203450 h 6372225"/>
              <a:gd name="connsiteX138" fmla="*/ 2479675 w 2819400"/>
              <a:gd name="connsiteY138" fmla="*/ 2193925 h 6372225"/>
              <a:gd name="connsiteX139" fmla="*/ 2457450 w 2819400"/>
              <a:gd name="connsiteY139" fmla="*/ 2181225 h 6372225"/>
              <a:gd name="connsiteX140" fmla="*/ 2444750 w 2819400"/>
              <a:gd name="connsiteY140" fmla="*/ 2168525 h 6372225"/>
              <a:gd name="connsiteX141" fmla="*/ 2441575 w 2819400"/>
              <a:gd name="connsiteY141" fmla="*/ 2165350 h 6372225"/>
              <a:gd name="connsiteX142" fmla="*/ 2441575 w 2819400"/>
              <a:gd name="connsiteY142" fmla="*/ 2159000 h 6372225"/>
              <a:gd name="connsiteX143" fmla="*/ 2444750 w 2819400"/>
              <a:gd name="connsiteY143" fmla="*/ 2155825 h 6372225"/>
              <a:gd name="connsiteX144" fmla="*/ 2454275 w 2819400"/>
              <a:gd name="connsiteY144" fmla="*/ 2152650 h 6372225"/>
              <a:gd name="connsiteX145" fmla="*/ 2489200 w 2819400"/>
              <a:gd name="connsiteY145" fmla="*/ 2149475 h 6372225"/>
              <a:gd name="connsiteX146" fmla="*/ 2543175 w 2819400"/>
              <a:gd name="connsiteY146" fmla="*/ 2149475 h 6372225"/>
              <a:gd name="connsiteX147" fmla="*/ 2527300 w 2819400"/>
              <a:gd name="connsiteY147" fmla="*/ 2139950 h 6372225"/>
              <a:gd name="connsiteX148" fmla="*/ 2492375 w 2819400"/>
              <a:gd name="connsiteY148" fmla="*/ 2117725 h 6372225"/>
              <a:gd name="connsiteX149" fmla="*/ 2479675 w 2819400"/>
              <a:gd name="connsiteY149" fmla="*/ 2108200 h 6372225"/>
              <a:gd name="connsiteX150" fmla="*/ 2473325 w 2819400"/>
              <a:gd name="connsiteY150" fmla="*/ 2098675 h 6372225"/>
              <a:gd name="connsiteX151" fmla="*/ 2476500 w 2819400"/>
              <a:gd name="connsiteY151" fmla="*/ 2095500 h 6372225"/>
              <a:gd name="connsiteX152" fmla="*/ 2479675 w 2819400"/>
              <a:gd name="connsiteY152" fmla="*/ 2092325 h 6372225"/>
              <a:gd name="connsiteX153" fmla="*/ 2498725 w 2819400"/>
              <a:gd name="connsiteY153" fmla="*/ 2089150 h 6372225"/>
              <a:gd name="connsiteX154" fmla="*/ 2511425 w 2819400"/>
              <a:gd name="connsiteY154" fmla="*/ 2092325 h 6372225"/>
              <a:gd name="connsiteX155" fmla="*/ 2543175 w 2819400"/>
              <a:gd name="connsiteY155" fmla="*/ 2098675 h 6372225"/>
              <a:gd name="connsiteX156" fmla="*/ 2559050 w 2819400"/>
              <a:gd name="connsiteY156" fmla="*/ 2101850 h 6372225"/>
              <a:gd name="connsiteX157" fmla="*/ 2578100 w 2819400"/>
              <a:gd name="connsiteY157" fmla="*/ 2101850 h 6372225"/>
              <a:gd name="connsiteX158" fmla="*/ 2593975 w 2819400"/>
              <a:gd name="connsiteY158" fmla="*/ 2101850 h 6372225"/>
              <a:gd name="connsiteX159" fmla="*/ 2603500 w 2819400"/>
              <a:gd name="connsiteY159" fmla="*/ 2095500 h 6372225"/>
              <a:gd name="connsiteX160" fmla="*/ 2600325 w 2819400"/>
              <a:gd name="connsiteY160" fmla="*/ 2085975 h 6372225"/>
              <a:gd name="connsiteX161" fmla="*/ 2587625 w 2819400"/>
              <a:gd name="connsiteY161" fmla="*/ 2063750 h 6372225"/>
              <a:gd name="connsiteX162" fmla="*/ 2578100 w 2819400"/>
              <a:gd name="connsiteY162" fmla="*/ 2054225 h 6372225"/>
              <a:gd name="connsiteX163" fmla="*/ 2568575 w 2819400"/>
              <a:gd name="connsiteY163" fmla="*/ 2044700 h 6372225"/>
              <a:gd name="connsiteX164" fmla="*/ 2555875 w 2819400"/>
              <a:gd name="connsiteY164" fmla="*/ 2038350 h 6372225"/>
              <a:gd name="connsiteX165" fmla="*/ 2543175 w 2819400"/>
              <a:gd name="connsiteY165" fmla="*/ 2035175 h 6372225"/>
              <a:gd name="connsiteX166" fmla="*/ 2540000 w 2819400"/>
              <a:gd name="connsiteY166" fmla="*/ 2028825 h 6372225"/>
              <a:gd name="connsiteX167" fmla="*/ 2536825 w 2819400"/>
              <a:gd name="connsiteY167" fmla="*/ 2019300 h 6372225"/>
              <a:gd name="connsiteX168" fmla="*/ 2536825 w 2819400"/>
              <a:gd name="connsiteY168" fmla="*/ 2012950 h 6372225"/>
              <a:gd name="connsiteX169" fmla="*/ 2540000 w 2819400"/>
              <a:gd name="connsiteY169" fmla="*/ 2006600 h 6372225"/>
              <a:gd name="connsiteX170" fmla="*/ 2549525 w 2819400"/>
              <a:gd name="connsiteY170" fmla="*/ 2003425 h 6372225"/>
              <a:gd name="connsiteX171" fmla="*/ 2571750 w 2819400"/>
              <a:gd name="connsiteY171" fmla="*/ 2006600 h 6372225"/>
              <a:gd name="connsiteX172" fmla="*/ 2600325 w 2819400"/>
              <a:gd name="connsiteY172" fmla="*/ 2016125 h 6372225"/>
              <a:gd name="connsiteX173" fmla="*/ 2603500 w 2819400"/>
              <a:gd name="connsiteY173" fmla="*/ 2003425 h 6372225"/>
              <a:gd name="connsiteX174" fmla="*/ 2603500 w 2819400"/>
              <a:gd name="connsiteY174" fmla="*/ 1987550 h 6372225"/>
              <a:gd name="connsiteX175" fmla="*/ 2600325 w 2819400"/>
              <a:gd name="connsiteY175" fmla="*/ 1971675 h 6372225"/>
              <a:gd name="connsiteX176" fmla="*/ 2590800 w 2819400"/>
              <a:gd name="connsiteY176" fmla="*/ 1955800 h 6372225"/>
              <a:gd name="connsiteX177" fmla="*/ 2584450 w 2819400"/>
              <a:gd name="connsiteY177" fmla="*/ 1946275 h 6372225"/>
              <a:gd name="connsiteX178" fmla="*/ 2578100 w 2819400"/>
              <a:gd name="connsiteY178" fmla="*/ 1939925 h 6372225"/>
              <a:gd name="connsiteX179" fmla="*/ 2565400 w 2819400"/>
              <a:gd name="connsiteY179" fmla="*/ 1936750 h 6372225"/>
              <a:gd name="connsiteX180" fmla="*/ 2552700 w 2819400"/>
              <a:gd name="connsiteY180" fmla="*/ 1933575 h 6372225"/>
              <a:gd name="connsiteX181" fmla="*/ 2536825 w 2819400"/>
              <a:gd name="connsiteY181" fmla="*/ 1930400 h 6372225"/>
              <a:gd name="connsiteX182" fmla="*/ 2517775 w 2819400"/>
              <a:gd name="connsiteY182" fmla="*/ 1930400 h 6372225"/>
              <a:gd name="connsiteX183" fmla="*/ 2508250 w 2819400"/>
              <a:gd name="connsiteY183" fmla="*/ 1930400 h 6372225"/>
              <a:gd name="connsiteX184" fmla="*/ 2486025 w 2819400"/>
              <a:gd name="connsiteY184" fmla="*/ 1936750 h 6372225"/>
              <a:gd name="connsiteX185" fmla="*/ 2473325 w 2819400"/>
              <a:gd name="connsiteY185" fmla="*/ 1943100 h 6372225"/>
              <a:gd name="connsiteX186" fmla="*/ 2460625 w 2819400"/>
              <a:gd name="connsiteY186" fmla="*/ 1949450 h 6372225"/>
              <a:gd name="connsiteX187" fmla="*/ 2447925 w 2819400"/>
              <a:gd name="connsiteY187" fmla="*/ 1955800 h 6372225"/>
              <a:gd name="connsiteX188" fmla="*/ 2438400 w 2819400"/>
              <a:gd name="connsiteY188" fmla="*/ 1968500 h 6372225"/>
              <a:gd name="connsiteX189" fmla="*/ 2416175 w 2819400"/>
              <a:gd name="connsiteY189" fmla="*/ 1984375 h 6372225"/>
              <a:gd name="connsiteX190" fmla="*/ 2390775 w 2819400"/>
              <a:gd name="connsiteY190" fmla="*/ 2000250 h 6372225"/>
              <a:gd name="connsiteX191" fmla="*/ 2365375 w 2819400"/>
              <a:gd name="connsiteY191" fmla="*/ 2016125 h 6372225"/>
              <a:gd name="connsiteX192" fmla="*/ 2339975 w 2819400"/>
              <a:gd name="connsiteY192" fmla="*/ 2022475 h 6372225"/>
              <a:gd name="connsiteX193" fmla="*/ 2327275 w 2819400"/>
              <a:gd name="connsiteY193" fmla="*/ 2022475 h 6372225"/>
              <a:gd name="connsiteX194" fmla="*/ 2320925 w 2819400"/>
              <a:gd name="connsiteY194" fmla="*/ 2019300 h 6372225"/>
              <a:gd name="connsiteX195" fmla="*/ 2314575 w 2819400"/>
              <a:gd name="connsiteY195" fmla="*/ 2016125 h 6372225"/>
              <a:gd name="connsiteX196" fmla="*/ 2311400 w 2819400"/>
              <a:gd name="connsiteY196" fmla="*/ 2003425 h 6372225"/>
              <a:gd name="connsiteX197" fmla="*/ 2311400 w 2819400"/>
              <a:gd name="connsiteY197" fmla="*/ 1987550 h 6372225"/>
              <a:gd name="connsiteX198" fmla="*/ 2314575 w 2819400"/>
              <a:gd name="connsiteY198" fmla="*/ 1968500 h 6372225"/>
              <a:gd name="connsiteX199" fmla="*/ 2339975 w 2819400"/>
              <a:gd name="connsiteY199" fmla="*/ 1949450 h 6372225"/>
              <a:gd name="connsiteX200" fmla="*/ 2365375 w 2819400"/>
              <a:gd name="connsiteY200" fmla="*/ 1933575 h 6372225"/>
              <a:gd name="connsiteX201" fmla="*/ 2390775 w 2819400"/>
              <a:gd name="connsiteY201" fmla="*/ 1920875 h 6372225"/>
              <a:gd name="connsiteX202" fmla="*/ 2403475 w 2819400"/>
              <a:gd name="connsiteY202" fmla="*/ 1911350 h 6372225"/>
              <a:gd name="connsiteX203" fmla="*/ 2413000 w 2819400"/>
              <a:gd name="connsiteY203" fmla="*/ 1905000 h 6372225"/>
              <a:gd name="connsiteX204" fmla="*/ 2432050 w 2819400"/>
              <a:gd name="connsiteY204" fmla="*/ 1882775 h 6372225"/>
              <a:gd name="connsiteX205" fmla="*/ 2447925 w 2819400"/>
              <a:gd name="connsiteY205" fmla="*/ 1860550 h 6372225"/>
              <a:gd name="connsiteX206" fmla="*/ 2460625 w 2819400"/>
              <a:gd name="connsiteY206" fmla="*/ 1835150 h 6372225"/>
              <a:gd name="connsiteX207" fmla="*/ 2498725 w 2819400"/>
              <a:gd name="connsiteY207" fmla="*/ 1768475 h 6372225"/>
              <a:gd name="connsiteX208" fmla="*/ 2524125 w 2819400"/>
              <a:gd name="connsiteY208" fmla="*/ 1730375 h 6372225"/>
              <a:gd name="connsiteX209" fmla="*/ 2536825 w 2819400"/>
              <a:gd name="connsiteY209" fmla="*/ 1714500 h 6372225"/>
              <a:gd name="connsiteX210" fmla="*/ 2552700 w 2819400"/>
              <a:gd name="connsiteY210" fmla="*/ 1701800 h 6372225"/>
              <a:gd name="connsiteX211" fmla="*/ 2565400 w 2819400"/>
              <a:gd name="connsiteY211" fmla="*/ 1689100 h 6372225"/>
              <a:gd name="connsiteX212" fmla="*/ 2574925 w 2819400"/>
              <a:gd name="connsiteY212" fmla="*/ 1676400 h 6372225"/>
              <a:gd name="connsiteX213" fmla="*/ 2584450 w 2819400"/>
              <a:gd name="connsiteY213" fmla="*/ 1660525 h 6372225"/>
              <a:gd name="connsiteX214" fmla="*/ 2587625 w 2819400"/>
              <a:gd name="connsiteY214" fmla="*/ 1647825 h 6372225"/>
              <a:gd name="connsiteX215" fmla="*/ 2590800 w 2819400"/>
              <a:gd name="connsiteY215" fmla="*/ 1631950 h 6372225"/>
              <a:gd name="connsiteX216" fmla="*/ 2590800 w 2819400"/>
              <a:gd name="connsiteY216" fmla="*/ 1612900 h 6372225"/>
              <a:gd name="connsiteX217" fmla="*/ 2584450 w 2819400"/>
              <a:gd name="connsiteY217" fmla="*/ 1581150 h 6372225"/>
              <a:gd name="connsiteX218" fmla="*/ 2565400 w 2819400"/>
              <a:gd name="connsiteY218" fmla="*/ 1495425 h 6372225"/>
              <a:gd name="connsiteX219" fmla="*/ 2527300 w 2819400"/>
              <a:gd name="connsiteY219" fmla="*/ 1346200 h 6372225"/>
              <a:gd name="connsiteX220" fmla="*/ 2489200 w 2819400"/>
              <a:gd name="connsiteY220" fmla="*/ 1200150 h 6372225"/>
              <a:gd name="connsiteX221" fmla="*/ 2473325 w 2819400"/>
              <a:gd name="connsiteY221" fmla="*/ 1146175 h 6372225"/>
              <a:gd name="connsiteX222" fmla="*/ 2470150 w 2819400"/>
              <a:gd name="connsiteY222" fmla="*/ 1117600 h 6372225"/>
              <a:gd name="connsiteX223" fmla="*/ 2311400 w 2819400"/>
              <a:gd name="connsiteY223" fmla="*/ 1276350 h 6372225"/>
              <a:gd name="connsiteX224" fmla="*/ 2301875 w 2819400"/>
              <a:gd name="connsiteY224" fmla="*/ 1292225 h 6372225"/>
              <a:gd name="connsiteX225" fmla="*/ 2286000 w 2819400"/>
              <a:gd name="connsiteY225" fmla="*/ 1330325 h 6372225"/>
              <a:gd name="connsiteX226" fmla="*/ 2241550 w 2819400"/>
              <a:gd name="connsiteY226" fmla="*/ 1447800 h 6372225"/>
              <a:gd name="connsiteX227" fmla="*/ 2216150 w 2819400"/>
              <a:gd name="connsiteY227" fmla="*/ 1511300 h 6372225"/>
              <a:gd name="connsiteX228" fmla="*/ 2190750 w 2819400"/>
              <a:gd name="connsiteY228" fmla="*/ 1568450 h 6372225"/>
              <a:gd name="connsiteX229" fmla="*/ 2168525 w 2819400"/>
              <a:gd name="connsiteY229" fmla="*/ 1612900 h 6372225"/>
              <a:gd name="connsiteX230" fmla="*/ 2159000 w 2819400"/>
              <a:gd name="connsiteY230" fmla="*/ 1628775 h 6372225"/>
              <a:gd name="connsiteX231" fmla="*/ 2149475 w 2819400"/>
              <a:gd name="connsiteY231" fmla="*/ 1638300 h 6372225"/>
              <a:gd name="connsiteX232" fmla="*/ 2124075 w 2819400"/>
              <a:gd name="connsiteY232" fmla="*/ 1730375 h 6372225"/>
              <a:gd name="connsiteX233" fmla="*/ 2105025 w 2819400"/>
              <a:gd name="connsiteY233" fmla="*/ 1800225 h 6372225"/>
              <a:gd name="connsiteX234" fmla="*/ 2101850 w 2819400"/>
              <a:gd name="connsiteY234" fmla="*/ 1825625 h 6372225"/>
              <a:gd name="connsiteX235" fmla="*/ 2098675 w 2819400"/>
              <a:gd name="connsiteY235" fmla="*/ 1841500 h 6372225"/>
              <a:gd name="connsiteX236" fmla="*/ 2114550 w 2819400"/>
              <a:gd name="connsiteY236" fmla="*/ 1943100 h 6372225"/>
              <a:gd name="connsiteX237" fmla="*/ 2124075 w 2819400"/>
              <a:gd name="connsiteY237" fmla="*/ 2009775 h 6372225"/>
              <a:gd name="connsiteX238" fmla="*/ 2124075 w 2819400"/>
              <a:gd name="connsiteY238" fmla="*/ 2035175 h 6372225"/>
              <a:gd name="connsiteX239" fmla="*/ 2124075 w 2819400"/>
              <a:gd name="connsiteY239" fmla="*/ 2051050 h 6372225"/>
              <a:gd name="connsiteX240" fmla="*/ 2124075 w 2819400"/>
              <a:gd name="connsiteY240" fmla="*/ 2057400 h 6372225"/>
              <a:gd name="connsiteX241" fmla="*/ 2127250 w 2819400"/>
              <a:gd name="connsiteY241" fmla="*/ 2066925 h 6372225"/>
              <a:gd name="connsiteX242" fmla="*/ 2139950 w 2819400"/>
              <a:gd name="connsiteY242" fmla="*/ 2095500 h 6372225"/>
              <a:gd name="connsiteX243" fmla="*/ 2181225 w 2819400"/>
              <a:gd name="connsiteY243" fmla="*/ 2171700 h 6372225"/>
              <a:gd name="connsiteX244" fmla="*/ 2200275 w 2819400"/>
              <a:gd name="connsiteY244" fmla="*/ 2219325 h 6372225"/>
              <a:gd name="connsiteX245" fmla="*/ 2219325 w 2819400"/>
              <a:gd name="connsiteY245" fmla="*/ 2266950 h 6372225"/>
              <a:gd name="connsiteX246" fmla="*/ 2222500 w 2819400"/>
              <a:gd name="connsiteY246" fmla="*/ 2295525 h 6372225"/>
              <a:gd name="connsiteX247" fmla="*/ 2225675 w 2819400"/>
              <a:gd name="connsiteY247" fmla="*/ 2320925 h 6372225"/>
              <a:gd name="connsiteX248" fmla="*/ 2228850 w 2819400"/>
              <a:gd name="connsiteY248" fmla="*/ 2346325 h 6372225"/>
              <a:gd name="connsiteX249" fmla="*/ 2225675 w 2819400"/>
              <a:gd name="connsiteY249" fmla="*/ 2371725 h 6372225"/>
              <a:gd name="connsiteX250" fmla="*/ 2228850 w 2819400"/>
              <a:gd name="connsiteY250" fmla="*/ 2384425 h 6372225"/>
              <a:gd name="connsiteX251" fmla="*/ 2241550 w 2819400"/>
              <a:gd name="connsiteY251" fmla="*/ 2416175 h 6372225"/>
              <a:gd name="connsiteX252" fmla="*/ 2247900 w 2819400"/>
              <a:gd name="connsiteY252" fmla="*/ 2438400 h 6372225"/>
              <a:gd name="connsiteX253" fmla="*/ 2251075 w 2819400"/>
              <a:gd name="connsiteY253" fmla="*/ 2460625 h 6372225"/>
              <a:gd name="connsiteX254" fmla="*/ 2251075 w 2819400"/>
              <a:gd name="connsiteY254" fmla="*/ 2486025 h 6372225"/>
              <a:gd name="connsiteX255" fmla="*/ 2247900 w 2819400"/>
              <a:gd name="connsiteY255" fmla="*/ 2511425 h 6372225"/>
              <a:gd name="connsiteX256" fmla="*/ 2241550 w 2819400"/>
              <a:gd name="connsiteY256" fmla="*/ 2533650 h 6372225"/>
              <a:gd name="connsiteX257" fmla="*/ 2241550 w 2819400"/>
              <a:gd name="connsiteY257" fmla="*/ 2549525 h 6372225"/>
              <a:gd name="connsiteX258" fmla="*/ 2244725 w 2819400"/>
              <a:gd name="connsiteY258" fmla="*/ 2565400 h 6372225"/>
              <a:gd name="connsiteX259" fmla="*/ 2247900 w 2819400"/>
              <a:gd name="connsiteY259" fmla="*/ 2574925 h 6372225"/>
              <a:gd name="connsiteX260" fmla="*/ 2257425 w 2819400"/>
              <a:gd name="connsiteY260" fmla="*/ 2590800 h 6372225"/>
              <a:gd name="connsiteX261" fmla="*/ 2260600 w 2819400"/>
              <a:gd name="connsiteY261" fmla="*/ 2600325 h 6372225"/>
              <a:gd name="connsiteX262" fmla="*/ 2260600 w 2819400"/>
              <a:gd name="connsiteY262" fmla="*/ 2609850 h 6372225"/>
              <a:gd name="connsiteX263" fmla="*/ 2260600 w 2819400"/>
              <a:gd name="connsiteY263" fmla="*/ 2724150 h 6372225"/>
              <a:gd name="connsiteX264" fmla="*/ 2257425 w 2819400"/>
              <a:gd name="connsiteY264" fmla="*/ 2781300 h 6372225"/>
              <a:gd name="connsiteX265" fmla="*/ 2251075 w 2819400"/>
              <a:gd name="connsiteY265" fmla="*/ 2813050 h 6372225"/>
              <a:gd name="connsiteX266" fmla="*/ 2247900 w 2819400"/>
              <a:gd name="connsiteY266" fmla="*/ 2838450 h 6372225"/>
              <a:gd name="connsiteX267" fmla="*/ 2244725 w 2819400"/>
              <a:gd name="connsiteY267" fmla="*/ 2847975 h 6372225"/>
              <a:gd name="connsiteX268" fmla="*/ 2244725 w 2819400"/>
              <a:gd name="connsiteY268" fmla="*/ 2863850 h 6372225"/>
              <a:gd name="connsiteX269" fmla="*/ 2251075 w 2819400"/>
              <a:gd name="connsiteY269" fmla="*/ 2892425 h 6372225"/>
              <a:gd name="connsiteX270" fmla="*/ 2251075 w 2819400"/>
              <a:gd name="connsiteY270" fmla="*/ 2908300 h 6372225"/>
              <a:gd name="connsiteX271" fmla="*/ 2251075 w 2819400"/>
              <a:gd name="connsiteY271" fmla="*/ 2921000 h 6372225"/>
              <a:gd name="connsiteX272" fmla="*/ 2247900 w 2819400"/>
              <a:gd name="connsiteY272" fmla="*/ 2936875 h 6372225"/>
              <a:gd name="connsiteX273" fmla="*/ 2238375 w 2819400"/>
              <a:gd name="connsiteY273" fmla="*/ 2946400 h 6372225"/>
              <a:gd name="connsiteX274" fmla="*/ 2228850 w 2819400"/>
              <a:gd name="connsiteY274" fmla="*/ 2955925 h 6372225"/>
              <a:gd name="connsiteX275" fmla="*/ 2222500 w 2819400"/>
              <a:gd name="connsiteY275" fmla="*/ 2962275 h 6372225"/>
              <a:gd name="connsiteX276" fmla="*/ 2209800 w 2819400"/>
              <a:gd name="connsiteY276" fmla="*/ 2962275 h 6372225"/>
              <a:gd name="connsiteX277" fmla="*/ 2206625 w 2819400"/>
              <a:gd name="connsiteY277" fmla="*/ 2962275 h 6372225"/>
              <a:gd name="connsiteX278" fmla="*/ 2206625 w 2819400"/>
              <a:gd name="connsiteY278" fmla="*/ 2965450 h 6372225"/>
              <a:gd name="connsiteX279" fmla="*/ 2212975 w 2819400"/>
              <a:gd name="connsiteY279" fmla="*/ 2978150 h 6372225"/>
              <a:gd name="connsiteX280" fmla="*/ 2222500 w 2819400"/>
              <a:gd name="connsiteY280" fmla="*/ 2997200 h 6372225"/>
              <a:gd name="connsiteX281" fmla="*/ 2228850 w 2819400"/>
              <a:gd name="connsiteY281" fmla="*/ 3013075 h 6372225"/>
              <a:gd name="connsiteX282" fmla="*/ 2225675 w 2819400"/>
              <a:gd name="connsiteY282" fmla="*/ 3025775 h 6372225"/>
              <a:gd name="connsiteX283" fmla="*/ 2219325 w 2819400"/>
              <a:gd name="connsiteY283" fmla="*/ 3035300 h 6372225"/>
              <a:gd name="connsiteX284" fmla="*/ 2216150 w 2819400"/>
              <a:gd name="connsiteY284" fmla="*/ 3054350 h 6372225"/>
              <a:gd name="connsiteX285" fmla="*/ 2206625 w 2819400"/>
              <a:gd name="connsiteY285" fmla="*/ 3105150 h 6372225"/>
              <a:gd name="connsiteX286" fmla="*/ 2193925 w 2819400"/>
              <a:gd name="connsiteY286" fmla="*/ 3181350 h 6372225"/>
              <a:gd name="connsiteX287" fmla="*/ 2178050 w 2819400"/>
              <a:gd name="connsiteY287" fmla="*/ 3273425 h 6372225"/>
              <a:gd name="connsiteX288" fmla="*/ 2152650 w 2819400"/>
              <a:gd name="connsiteY288" fmla="*/ 3378200 h 6372225"/>
              <a:gd name="connsiteX289" fmla="*/ 2120900 w 2819400"/>
              <a:gd name="connsiteY289" fmla="*/ 3489325 h 6372225"/>
              <a:gd name="connsiteX290" fmla="*/ 2101850 w 2819400"/>
              <a:gd name="connsiteY290" fmla="*/ 3546475 h 6372225"/>
              <a:gd name="connsiteX291" fmla="*/ 2082800 w 2819400"/>
              <a:gd name="connsiteY291" fmla="*/ 3600450 h 6372225"/>
              <a:gd name="connsiteX292" fmla="*/ 2057400 w 2819400"/>
              <a:gd name="connsiteY292" fmla="*/ 3654425 h 6372225"/>
              <a:gd name="connsiteX293" fmla="*/ 2032000 w 2819400"/>
              <a:gd name="connsiteY293" fmla="*/ 3708400 h 6372225"/>
              <a:gd name="connsiteX294" fmla="*/ 1987550 w 2819400"/>
              <a:gd name="connsiteY294" fmla="*/ 3797300 h 6372225"/>
              <a:gd name="connsiteX295" fmla="*/ 1958975 w 2819400"/>
              <a:gd name="connsiteY295" fmla="*/ 3863975 h 6372225"/>
              <a:gd name="connsiteX296" fmla="*/ 1943100 w 2819400"/>
              <a:gd name="connsiteY296" fmla="*/ 3911600 h 6372225"/>
              <a:gd name="connsiteX297" fmla="*/ 1936750 w 2819400"/>
              <a:gd name="connsiteY297" fmla="*/ 3943350 h 6372225"/>
              <a:gd name="connsiteX298" fmla="*/ 1939925 w 2819400"/>
              <a:gd name="connsiteY298" fmla="*/ 3968750 h 6372225"/>
              <a:gd name="connsiteX299" fmla="*/ 1946275 w 2819400"/>
              <a:gd name="connsiteY299" fmla="*/ 3990975 h 6372225"/>
              <a:gd name="connsiteX300" fmla="*/ 1949450 w 2819400"/>
              <a:gd name="connsiteY300" fmla="*/ 4013200 h 6372225"/>
              <a:gd name="connsiteX301" fmla="*/ 1952625 w 2819400"/>
              <a:gd name="connsiteY301" fmla="*/ 4038600 h 6372225"/>
              <a:gd name="connsiteX302" fmla="*/ 1952625 w 2819400"/>
              <a:gd name="connsiteY302" fmla="*/ 4105275 h 6372225"/>
              <a:gd name="connsiteX303" fmla="*/ 1949450 w 2819400"/>
              <a:gd name="connsiteY303" fmla="*/ 4162425 h 6372225"/>
              <a:gd name="connsiteX304" fmla="*/ 1946275 w 2819400"/>
              <a:gd name="connsiteY304" fmla="*/ 4219575 h 6372225"/>
              <a:gd name="connsiteX305" fmla="*/ 1949450 w 2819400"/>
              <a:gd name="connsiteY305" fmla="*/ 4225925 h 6372225"/>
              <a:gd name="connsiteX306" fmla="*/ 1955800 w 2819400"/>
              <a:gd name="connsiteY306" fmla="*/ 4248150 h 6372225"/>
              <a:gd name="connsiteX307" fmla="*/ 1965325 w 2819400"/>
              <a:gd name="connsiteY307" fmla="*/ 4289425 h 6372225"/>
              <a:gd name="connsiteX308" fmla="*/ 1971675 w 2819400"/>
              <a:gd name="connsiteY308" fmla="*/ 4352925 h 6372225"/>
              <a:gd name="connsiteX309" fmla="*/ 1974850 w 2819400"/>
              <a:gd name="connsiteY309" fmla="*/ 4391025 h 6372225"/>
              <a:gd name="connsiteX310" fmla="*/ 1971675 w 2819400"/>
              <a:gd name="connsiteY310" fmla="*/ 4438650 h 6372225"/>
              <a:gd name="connsiteX311" fmla="*/ 1971675 w 2819400"/>
              <a:gd name="connsiteY311" fmla="*/ 4492625 h 6372225"/>
              <a:gd name="connsiteX312" fmla="*/ 1965325 w 2819400"/>
              <a:gd name="connsiteY312" fmla="*/ 4552950 h 6372225"/>
              <a:gd name="connsiteX313" fmla="*/ 1955800 w 2819400"/>
              <a:gd name="connsiteY313" fmla="*/ 4622800 h 6372225"/>
              <a:gd name="connsiteX314" fmla="*/ 1943100 w 2819400"/>
              <a:gd name="connsiteY314" fmla="*/ 4699000 h 6372225"/>
              <a:gd name="connsiteX315" fmla="*/ 1927225 w 2819400"/>
              <a:gd name="connsiteY315" fmla="*/ 4784725 h 6372225"/>
              <a:gd name="connsiteX316" fmla="*/ 1905000 w 2819400"/>
              <a:gd name="connsiteY316" fmla="*/ 4879975 h 6372225"/>
              <a:gd name="connsiteX317" fmla="*/ 1879600 w 2819400"/>
              <a:gd name="connsiteY317" fmla="*/ 4984750 h 6372225"/>
              <a:gd name="connsiteX318" fmla="*/ 1851025 w 2819400"/>
              <a:gd name="connsiteY318" fmla="*/ 5095875 h 6372225"/>
              <a:gd name="connsiteX319" fmla="*/ 1812925 w 2819400"/>
              <a:gd name="connsiteY319" fmla="*/ 5216525 h 6372225"/>
              <a:gd name="connsiteX320" fmla="*/ 1771650 w 2819400"/>
              <a:gd name="connsiteY320" fmla="*/ 5349875 h 6372225"/>
              <a:gd name="connsiteX321" fmla="*/ 1755775 w 2819400"/>
              <a:gd name="connsiteY321" fmla="*/ 5394325 h 6372225"/>
              <a:gd name="connsiteX322" fmla="*/ 1736725 w 2819400"/>
              <a:gd name="connsiteY322" fmla="*/ 5441950 h 6372225"/>
              <a:gd name="connsiteX323" fmla="*/ 1720850 w 2819400"/>
              <a:gd name="connsiteY323" fmla="*/ 5499100 h 6372225"/>
              <a:gd name="connsiteX324" fmla="*/ 1704975 w 2819400"/>
              <a:gd name="connsiteY324" fmla="*/ 5562600 h 6372225"/>
              <a:gd name="connsiteX325" fmla="*/ 1695450 w 2819400"/>
              <a:gd name="connsiteY325" fmla="*/ 5626100 h 6372225"/>
              <a:gd name="connsiteX326" fmla="*/ 1692275 w 2819400"/>
              <a:gd name="connsiteY326" fmla="*/ 5657850 h 6372225"/>
              <a:gd name="connsiteX327" fmla="*/ 1692275 w 2819400"/>
              <a:gd name="connsiteY327" fmla="*/ 5686425 h 6372225"/>
              <a:gd name="connsiteX328" fmla="*/ 1698625 w 2819400"/>
              <a:gd name="connsiteY328" fmla="*/ 5715000 h 6372225"/>
              <a:gd name="connsiteX329" fmla="*/ 1704975 w 2819400"/>
              <a:gd name="connsiteY329" fmla="*/ 5737225 h 6372225"/>
              <a:gd name="connsiteX330" fmla="*/ 1714500 w 2819400"/>
              <a:gd name="connsiteY330" fmla="*/ 5883275 h 6372225"/>
              <a:gd name="connsiteX331" fmla="*/ 1727200 w 2819400"/>
              <a:gd name="connsiteY331" fmla="*/ 6086475 h 6372225"/>
              <a:gd name="connsiteX332" fmla="*/ 1736725 w 2819400"/>
              <a:gd name="connsiteY332" fmla="*/ 6149975 h 6372225"/>
              <a:gd name="connsiteX333" fmla="*/ 1743075 w 2819400"/>
              <a:gd name="connsiteY333" fmla="*/ 6184900 h 6372225"/>
              <a:gd name="connsiteX334" fmla="*/ 1746250 w 2819400"/>
              <a:gd name="connsiteY334" fmla="*/ 6219825 h 6372225"/>
              <a:gd name="connsiteX335" fmla="*/ 1743075 w 2819400"/>
              <a:gd name="connsiteY335" fmla="*/ 6251575 h 6372225"/>
              <a:gd name="connsiteX336" fmla="*/ 1736725 w 2819400"/>
              <a:gd name="connsiteY336" fmla="*/ 6286500 h 6372225"/>
              <a:gd name="connsiteX337" fmla="*/ 1730375 w 2819400"/>
              <a:gd name="connsiteY337" fmla="*/ 6302375 h 6372225"/>
              <a:gd name="connsiteX338" fmla="*/ 1724025 w 2819400"/>
              <a:gd name="connsiteY338" fmla="*/ 6315075 h 6372225"/>
              <a:gd name="connsiteX339" fmla="*/ 1714500 w 2819400"/>
              <a:gd name="connsiteY339" fmla="*/ 6327775 h 6372225"/>
              <a:gd name="connsiteX340" fmla="*/ 1701800 w 2819400"/>
              <a:gd name="connsiteY340" fmla="*/ 6340475 h 6372225"/>
              <a:gd name="connsiteX341" fmla="*/ 1622425 w 2819400"/>
              <a:gd name="connsiteY341" fmla="*/ 6353175 h 6372225"/>
              <a:gd name="connsiteX342" fmla="*/ 1539875 w 2819400"/>
              <a:gd name="connsiteY342" fmla="*/ 6365875 h 6372225"/>
              <a:gd name="connsiteX343" fmla="*/ 1447800 w 2819400"/>
              <a:gd name="connsiteY343" fmla="*/ 6372225 h 6372225"/>
              <a:gd name="connsiteX344" fmla="*/ 1400175 w 2819400"/>
              <a:gd name="connsiteY344" fmla="*/ 6372225 h 6372225"/>
              <a:gd name="connsiteX345" fmla="*/ 1355725 w 2819400"/>
              <a:gd name="connsiteY345" fmla="*/ 6372225 h 6372225"/>
              <a:gd name="connsiteX346" fmla="*/ 1314450 w 2819400"/>
              <a:gd name="connsiteY346" fmla="*/ 6369050 h 6372225"/>
              <a:gd name="connsiteX347" fmla="*/ 1276350 w 2819400"/>
              <a:gd name="connsiteY347" fmla="*/ 6359525 h 6372225"/>
              <a:gd name="connsiteX348" fmla="*/ 1244600 w 2819400"/>
              <a:gd name="connsiteY348" fmla="*/ 6350000 h 6372225"/>
              <a:gd name="connsiteX349" fmla="*/ 1231900 w 2819400"/>
              <a:gd name="connsiteY349" fmla="*/ 6343650 h 6372225"/>
              <a:gd name="connsiteX350" fmla="*/ 1222375 w 2819400"/>
              <a:gd name="connsiteY350" fmla="*/ 6334125 h 6372225"/>
              <a:gd name="connsiteX351" fmla="*/ 1212850 w 2819400"/>
              <a:gd name="connsiteY351" fmla="*/ 6324600 h 6372225"/>
              <a:gd name="connsiteX352" fmla="*/ 1206500 w 2819400"/>
              <a:gd name="connsiteY352" fmla="*/ 6315075 h 6372225"/>
              <a:gd name="connsiteX353" fmla="*/ 1203325 w 2819400"/>
              <a:gd name="connsiteY353" fmla="*/ 6302375 h 6372225"/>
              <a:gd name="connsiteX354" fmla="*/ 1203325 w 2819400"/>
              <a:gd name="connsiteY354" fmla="*/ 6289675 h 6372225"/>
              <a:gd name="connsiteX355" fmla="*/ 1209675 w 2819400"/>
              <a:gd name="connsiteY355" fmla="*/ 6257925 h 6372225"/>
              <a:gd name="connsiteX356" fmla="*/ 1216025 w 2819400"/>
              <a:gd name="connsiteY356" fmla="*/ 6226175 h 6372225"/>
              <a:gd name="connsiteX357" fmla="*/ 1225550 w 2819400"/>
              <a:gd name="connsiteY357" fmla="*/ 6184900 h 6372225"/>
              <a:gd name="connsiteX358" fmla="*/ 1241425 w 2819400"/>
              <a:gd name="connsiteY358" fmla="*/ 6143625 h 6372225"/>
              <a:gd name="connsiteX359" fmla="*/ 1257300 w 2819400"/>
              <a:gd name="connsiteY359" fmla="*/ 6102350 h 6372225"/>
              <a:gd name="connsiteX360" fmla="*/ 1279525 w 2819400"/>
              <a:gd name="connsiteY360" fmla="*/ 6064250 h 6372225"/>
              <a:gd name="connsiteX361" fmla="*/ 1292225 w 2819400"/>
              <a:gd name="connsiteY361" fmla="*/ 6048375 h 6372225"/>
              <a:gd name="connsiteX362" fmla="*/ 1304925 w 2819400"/>
              <a:gd name="connsiteY362" fmla="*/ 6035675 h 6372225"/>
              <a:gd name="connsiteX363" fmla="*/ 1327150 w 2819400"/>
              <a:gd name="connsiteY363" fmla="*/ 5956300 h 6372225"/>
              <a:gd name="connsiteX364" fmla="*/ 1346200 w 2819400"/>
              <a:gd name="connsiteY364" fmla="*/ 5889625 h 6372225"/>
              <a:gd name="connsiteX365" fmla="*/ 1358900 w 2819400"/>
              <a:gd name="connsiteY365" fmla="*/ 5826125 h 6372225"/>
              <a:gd name="connsiteX366" fmla="*/ 1365250 w 2819400"/>
              <a:gd name="connsiteY366" fmla="*/ 5775325 h 6372225"/>
              <a:gd name="connsiteX367" fmla="*/ 1377950 w 2819400"/>
              <a:gd name="connsiteY367" fmla="*/ 5727700 h 6372225"/>
              <a:gd name="connsiteX368" fmla="*/ 1384300 w 2819400"/>
              <a:gd name="connsiteY368" fmla="*/ 5702300 h 6372225"/>
              <a:gd name="connsiteX369" fmla="*/ 1397000 w 2819400"/>
              <a:gd name="connsiteY369" fmla="*/ 5680075 h 6372225"/>
              <a:gd name="connsiteX370" fmla="*/ 1409700 w 2819400"/>
              <a:gd name="connsiteY370" fmla="*/ 5657850 h 6372225"/>
              <a:gd name="connsiteX371" fmla="*/ 1425575 w 2819400"/>
              <a:gd name="connsiteY371" fmla="*/ 5632450 h 6372225"/>
              <a:gd name="connsiteX372" fmla="*/ 1435100 w 2819400"/>
              <a:gd name="connsiteY372" fmla="*/ 5619750 h 6372225"/>
              <a:gd name="connsiteX373" fmla="*/ 1441450 w 2819400"/>
              <a:gd name="connsiteY373" fmla="*/ 5600700 h 6372225"/>
              <a:gd name="connsiteX374" fmla="*/ 1457325 w 2819400"/>
              <a:gd name="connsiteY374" fmla="*/ 5553075 h 6372225"/>
              <a:gd name="connsiteX375" fmla="*/ 1466850 w 2819400"/>
              <a:gd name="connsiteY375" fmla="*/ 5495925 h 6372225"/>
              <a:gd name="connsiteX376" fmla="*/ 1476375 w 2819400"/>
              <a:gd name="connsiteY376" fmla="*/ 5432425 h 6372225"/>
              <a:gd name="connsiteX377" fmla="*/ 1489075 w 2819400"/>
              <a:gd name="connsiteY377" fmla="*/ 5305425 h 6372225"/>
              <a:gd name="connsiteX378" fmla="*/ 1498600 w 2819400"/>
              <a:gd name="connsiteY378" fmla="*/ 5210175 h 6372225"/>
              <a:gd name="connsiteX379" fmla="*/ 1498600 w 2819400"/>
              <a:gd name="connsiteY379" fmla="*/ 5153025 h 6372225"/>
              <a:gd name="connsiteX380" fmla="*/ 1495425 w 2819400"/>
              <a:gd name="connsiteY380" fmla="*/ 5054600 h 6372225"/>
              <a:gd name="connsiteX381" fmla="*/ 1495425 w 2819400"/>
              <a:gd name="connsiteY381" fmla="*/ 4924425 h 6372225"/>
              <a:gd name="connsiteX382" fmla="*/ 1495425 w 2819400"/>
              <a:gd name="connsiteY382" fmla="*/ 4781550 h 6372225"/>
              <a:gd name="connsiteX383" fmla="*/ 1498600 w 2819400"/>
              <a:gd name="connsiteY383" fmla="*/ 4632325 h 6372225"/>
              <a:gd name="connsiteX384" fmla="*/ 1501775 w 2819400"/>
              <a:gd name="connsiteY384" fmla="*/ 4562475 h 6372225"/>
              <a:gd name="connsiteX385" fmla="*/ 1504950 w 2819400"/>
              <a:gd name="connsiteY385" fmla="*/ 4495800 h 6372225"/>
              <a:gd name="connsiteX386" fmla="*/ 1514475 w 2819400"/>
              <a:gd name="connsiteY386" fmla="*/ 4432300 h 6372225"/>
              <a:gd name="connsiteX387" fmla="*/ 1524000 w 2819400"/>
              <a:gd name="connsiteY387" fmla="*/ 4378325 h 6372225"/>
              <a:gd name="connsiteX388" fmla="*/ 1536700 w 2819400"/>
              <a:gd name="connsiteY388" fmla="*/ 4330700 h 6372225"/>
              <a:gd name="connsiteX389" fmla="*/ 1549400 w 2819400"/>
              <a:gd name="connsiteY389" fmla="*/ 4295775 h 6372225"/>
              <a:gd name="connsiteX390" fmla="*/ 1549400 w 2819400"/>
              <a:gd name="connsiteY390" fmla="*/ 4279900 h 6372225"/>
              <a:gd name="connsiteX391" fmla="*/ 1546225 w 2819400"/>
              <a:gd name="connsiteY391" fmla="*/ 4238625 h 6372225"/>
              <a:gd name="connsiteX392" fmla="*/ 1539875 w 2819400"/>
              <a:gd name="connsiteY392" fmla="*/ 4184650 h 6372225"/>
              <a:gd name="connsiteX393" fmla="*/ 1533525 w 2819400"/>
              <a:gd name="connsiteY393" fmla="*/ 4156075 h 6372225"/>
              <a:gd name="connsiteX394" fmla="*/ 1524000 w 2819400"/>
              <a:gd name="connsiteY394" fmla="*/ 4130675 h 6372225"/>
              <a:gd name="connsiteX395" fmla="*/ 1511300 w 2819400"/>
              <a:gd name="connsiteY395" fmla="*/ 4060825 h 6372225"/>
              <a:gd name="connsiteX396" fmla="*/ 1501775 w 2819400"/>
              <a:gd name="connsiteY396" fmla="*/ 3994150 h 6372225"/>
              <a:gd name="connsiteX397" fmla="*/ 1498600 w 2819400"/>
              <a:gd name="connsiteY397" fmla="*/ 3959225 h 6372225"/>
              <a:gd name="connsiteX398" fmla="*/ 1498600 w 2819400"/>
              <a:gd name="connsiteY398" fmla="*/ 3924300 h 6372225"/>
              <a:gd name="connsiteX399" fmla="*/ 1498600 w 2819400"/>
              <a:gd name="connsiteY399" fmla="*/ 3902075 h 6372225"/>
              <a:gd name="connsiteX400" fmla="*/ 1501775 w 2819400"/>
              <a:gd name="connsiteY400" fmla="*/ 3879850 h 6372225"/>
              <a:gd name="connsiteX401" fmla="*/ 1508125 w 2819400"/>
              <a:gd name="connsiteY401" fmla="*/ 3860800 h 6372225"/>
              <a:gd name="connsiteX402" fmla="*/ 1517650 w 2819400"/>
              <a:gd name="connsiteY402" fmla="*/ 3844925 h 6372225"/>
              <a:gd name="connsiteX403" fmla="*/ 1504950 w 2819400"/>
              <a:gd name="connsiteY403" fmla="*/ 3784600 h 6372225"/>
              <a:gd name="connsiteX404" fmla="*/ 1479550 w 2819400"/>
              <a:gd name="connsiteY404" fmla="*/ 3654425 h 6372225"/>
              <a:gd name="connsiteX405" fmla="*/ 1466850 w 2819400"/>
              <a:gd name="connsiteY405" fmla="*/ 3578225 h 6372225"/>
              <a:gd name="connsiteX406" fmla="*/ 1454150 w 2819400"/>
              <a:gd name="connsiteY406" fmla="*/ 3511550 h 6372225"/>
              <a:gd name="connsiteX407" fmla="*/ 1450975 w 2819400"/>
              <a:gd name="connsiteY407" fmla="*/ 3454400 h 6372225"/>
              <a:gd name="connsiteX408" fmla="*/ 1450975 w 2819400"/>
              <a:gd name="connsiteY408" fmla="*/ 3432175 h 6372225"/>
              <a:gd name="connsiteX409" fmla="*/ 1450975 w 2819400"/>
              <a:gd name="connsiteY409" fmla="*/ 3419475 h 6372225"/>
              <a:gd name="connsiteX410" fmla="*/ 1447800 w 2819400"/>
              <a:gd name="connsiteY410" fmla="*/ 3381375 h 6372225"/>
              <a:gd name="connsiteX411" fmla="*/ 1444625 w 2819400"/>
              <a:gd name="connsiteY411" fmla="*/ 3352800 h 6372225"/>
              <a:gd name="connsiteX412" fmla="*/ 1444625 w 2819400"/>
              <a:gd name="connsiteY412" fmla="*/ 3330575 h 6372225"/>
              <a:gd name="connsiteX413" fmla="*/ 1444625 w 2819400"/>
              <a:gd name="connsiteY413" fmla="*/ 3321050 h 6372225"/>
              <a:gd name="connsiteX414" fmla="*/ 1441450 w 2819400"/>
              <a:gd name="connsiteY414" fmla="*/ 3305175 h 6372225"/>
              <a:gd name="connsiteX415" fmla="*/ 1438275 w 2819400"/>
              <a:gd name="connsiteY415" fmla="*/ 3286125 h 6372225"/>
              <a:gd name="connsiteX416" fmla="*/ 1428750 w 2819400"/>
              <a:gd name="connsiteY416" fmla="*/ 3270250 h 6372225"/>
              <a:gd name="connsiteX417" fmla="*/ 1419225 w 2819400"/>
              <a:gd name="connsiteY417" fmla="*/ 3254375 h 6372225"/>
              <a:gd name="connsiteX418" fmla="*/ 1409700 w 2819400"/>
              <a:gd name="connsiteY418" fmla="*/ 3244850 h 6372225"/>
              <a:gd name="connsiteX419" fmla="*/ 1403350 w 2819400"/>
              <a:gd name="connsiteY419" fmla="*/ 3241675 h 6372225"/>
              <a:gd name="connsiteX420" fmla="*/ 1393825 w 2819400"/>
              <a:gd name="connsiteY420" fmla="*/ 3241675 h 6372225"/>
              <a:gd name="connsiteX421" fmla="*/ 1387475 w 2819400"/>
              <a:gd name="connsiteY421" fmla="*/ 3244850 h 6372225"/>
              <a:gd name="connsiteX422" fmla="*/ 1381125 w 2819400"/>
              <a:gd name="connsiteY422" fmla="*/ 3248025 h 6372225"/>
              <a:gd name="connsiteX423" fmla="*/ 1374775 w 2819400"/>
              <a:gd name="connsiteY423" fmla="*/ 3257550 h 6372225"/>
              <a:gd name="connsiteX424" fmla="*/ 1368425 w 2819400"/>
              <a:gd name="connsiteY424" fmla="*/ 3267075 h 6372225"/>
              <a:gd name="connsiteX425" fmla="*/ 1355725 w 2819400"/>
              <a:gd name="connsiteY425" fmla="*/ 3298825 h 6372225"/>
              <a:gd name="connsiteX426" fmla="*/ 1346200 w 2819400"/>
              <a:gd name="connsiteY426" fmla="*/ 3336925 h 6372225"/>
              <a:gd name="connsiteX427" fmla="*/ 1336675 w 2819400"/>
              <a:gd name="connsiteY427" fmla="*/ 3375025 h 6372225"/>
              <a:gd name="connsiteX428" fmla="*/ 1327150 w 2819400"/>
              <a:gd name="connsiteY428" fmla="*/ 3454400 h 6372225"/>
              <a:gd name="connsiteX429" fmla="*/ 1317625 w 2819400"/>
              <a:gd name="connsiteY429" fmla="*/ 3505200 h 6372225"/>
              <a:gd name="connsiteX430" fmla="*/ 1317625 w 2819400"/>
              <a:gd name="connsiteY430" fmla="*/ 3511550 h 6372225"/>
              <a:gd name="connsiteX431" fmla="*/ 1301750 w 2819400"/>
              <a:gd name="connsiteY431" fmla="*/ 3568700 h 6372225"/>
              <a:gd name="connsiteX432" fmla="*/ 1273175 w 2819400"/>
              <a:gd name="connsiteY432" fmla="*/ 3676650 h 6372225"/>
              <a:gd name="connsiteX433" fmla="*/ 1254125 w 2819400"/>
              <a:gd name="connsiteY433" fmla="*/ 3736975 h 6372225"/>
              <a:gd name="connsiteX434" fmla="*/ 1238250 w 2819400"/>
              <a:gd name="connsiteY434" fmla="*/ 3787775 h 6372225"/>
              <a:gd name="connsiteX435" fmla="*/ 1219200 w 2819400"/>
              <a:gd name="connsiteY435" fmla="*/ 3829050 h 6372225"/>
              <a:gd name="connsiteX436" fmla="*/ 1212850 w 2819400"/>
              <a:gd name="connsiteY436" fmla="*/ 3841750 h 6372225"/>
              <a:gd name="connsiteX437" fmla="*/ 1203325 w 2819400"/>
              <a:gd name="connsiteY437" fmla="*/ 3848100 h 6372225"/>
              <a:gd name="connsiteX438" fmla="*/ 1158875 w 2819400"/>
              <a:gd name="connsiteY438" fmla="*/ 3937000 h 6372225"/>
              <a:gd name="connsiteX439" fmla="*/ 1123950 w 2819400"/>
              <a:gd name="connsiteY439" fmla="*/ 4000500 h 6372225"/>
              <a:gd name="connsiteX440" fmla="*/ 1108075 w 2819400"/>
              <a:gd name="connsiteY440" fmla="*/ 4029075 h 6372225"/>
              <a:gd name="connsiteX441" fmla="*/ 1098550 w 2819400"/>
              <a:gd name="connsiteY441" fmla="*/ 4044950 h 6372225"/>
              <a:gd name="connsiteX442" fmla="*/ 1098550 w 2819400"/>
              <a:gd name="connsiteY442" fmla="*/ 4057650 h 6372225"/>
              <a:gd name="connsiteX443" fmla="*/ 1095375 w 2819400"/>
              <a:gd name="connsiteY443" fmla="*/ 4089400 h 6372225"/>
              <a:gd name="connsiteX444" fmla="*/ 1098550 w 2819400"/>
              <a:gd name="connsiteY444" fmla="*/ 4137025 h 6372225"/>
              <a:gd name="connsiteX445" fmla="*/ 1104900 w 2819400"/>
              <a:gd name="connsiteY445" fmla="*/ 4165600 h 6372225"/>
              <a:gd name="connsiteX446" fmla="*/ 1108075 w 2819400"/>
              <a:gd name="connsiteY446" fmla="*/ 4194175 h 6372225"/>
              <a:gd name="connsiteX447" fmla="*/ 1111250 w 2819400"/>
              <a:gd name="connsiteY447" fmla="*/ 4210050 h 6372225"/>
              <a:gd name="connsiteX448" fmla="*/ 1114425 w 2819400"/>
              <a:gd name="connsiteY448" fmla="*/ 4229100 h 6372225"/>
              <a:gd name="connsiteX449" fmla="*/ 1111250 w 2819400"/>
              <a:gd name="connsiteY449" fmla="*/ 4276725 h 6372225"/>
              <a:gd name="connsiteX450" fmla="*/ 1101725 w 2819400"/>
              <a:gd name="connsiteY450" fmla="*/ 4333875 h 6372225"/>
              <a:gd name="connsiteX451" fmla="*/ 1089025 w 2819400"/>
              <a:gd name="connsiteY451" fmla="*/ 4394200 h 6372225"/>
              <a:gd name="connsiteX452" fmla="*/ 1076325 w 2819400"/>
              <a:gd name="connsiteY452" fmla="*/ 4454525 h 6372225"/>
              <a:gd name="connsiteX453" fmla="*/ 1060450 w 2819400"/>
              <a:gd name="connsiteY453" fmla="*/ 4514850 h 6372225"/>
              <a:gd name="connsiteX454" fmla="*/ 1025525 w 2819400"/>
              <a:gd name="connsiteY454" fmla="*/ 4616450 h 6372225"/>
              <a:gd name="connsiteX455" fmla="*/ 1012825 w 2819400"/>
              <a:gd name="connsiteY455" fmla="*/ 4657725 h 6372225"/>
              <a:gd name="connsiteX456" fmla="*/ 1003300 w 2819400"/>
              <a:gd name="connsiteY456" fmla="*/ 4695825 h 6372225"/>
              <a:gd name="connsiteX457" fmla="*/ 996950 w 2819400"/>
              <a:gd name="connsiteY457" fmla="*/ 4730750 h 6372225"/>
              <a:gd name="connsiteX458" fmla="*/ 993775 w 2819400"/>
              <a:gd name="connsiteY458" fmla="*/ 4765675 h 6372225"/>
              <a:gd name="connsiteX459" fmla="*/ 993775 w 2819400"/>
              <a:gd name="connsiteY459" fmla="*/ 4797425 h 6372225"/>
              <a:gd name="connsiteX460" fmla="*/ 996950 w 2819400"/>
              <a:gd name="connsiteY460" fmla="*/ 4832350 h 6372225"/>
              <a:gd name="connsiteX461" fmla="*/ 1003300 w 2819400"/>
              <a:gd name="connsiteY461" fmla="*/ 4864100 h 6372225"/>
              <a:gd name="connsiteX462" fmla="*/ 1012825 w 2819400"/>
              <a:gd name="connsiteY462" fmla="*/ 4895850 h 6372225"/>
              <a:gd name="connsiteX463" fmla="*/ 1060450 w 2819400"/>
              <a:gd name="connsiteY463" fmla="*/ 5064125 h 6372225"/>
              <a:gd name="connsiteX464" fmla="*/ 1085850 w 2819400"/>
              <a:gd name="connsiteY464" fmla="*/ 5153025 h 6372225"/>
              <a:gd name="connsiteX465" fmla="*/ 1092200 w 2819400"/>
              <a:gd name="connsiteY465" fmla="*/ 5187950 h 6372225"/>
              <a:gd name="connsiteX466" fmla="*/ 1098550 w 2819400"/>
              <a:gd name="connsiteY466" fmla="*/ 5219700 h 6372225"/>
              <a:gd name="connsiteX467" fmla="*/ 1098550 w 2819400"/>
              <a:gd name="connsiteY467" fmla="*/ 5241925 h 6372225"/>
              <a:gd name="connsiteX468" fmla="*/ 1095375 w 2819400"/>
              <a:gd name="connsiteY468" fmla="*/ 5264150 h 6372225"/>
              <a:gd name="connsiteX469" fmla="*/ 1085850 w 2819400"/>
              <a:gd name="connsiteY469" fmla="*/ 5283200 h 6372225"/>
              <a:gd name="connsiteX470" fmla="*/ 1076325 w 2819400"/>
              <a:gd name="connsiteY470" fmla="*/ 5302250 h 6372225"/>
              <a:gd name="connsiteX471" fmla="*/ 1066800 w 2819400"/>
              <a:gd name="connsiteY471" fmla="*/ 5324475 h 6372225"/>
              <a:gd name="connsiteX472" fmla="*/ 1060450 w 2819400"/>
              <a:gd name="connsiteY472" fmla="*/ 5349875 h 6372225"/>
              <a:gd name="connsiteX473" fmla="*/ 1054100 w 2819400"/>
              <a:gd name="connsiteY473" fmla="*/ 5378450 h 6372225"/>
              <a:gd name="connsiteX474" fmla="*/ 1047750 w 2819400"/>
              <a:gd name="connsiteY474" fmla="*/ 5413375 h 6372225"/>
              <a:gd name="connsiteX475" fmla="*/ 1050925 w 2819400"/>
              <a:gd name="connsiteY475" fmla="*/ 5489575 h 6372225"/>
              <a:gd name="connsiteX476" fmla="*/ 1050925 w 2819400"/>
              <a:gd name="connsiteY476" fmla="*/ 5521325 h 6372225"/>
              <a:gd name="connsiteX477" fmla="*/ 1050925 w 2819400"/>
              <a:gd name="connsiteY477" fmla="*/ 5549900 h 6372225"/>
              <a:gd name="connsiteX478" fmla="*/ 1044575 w 2819400"/>
              <a:gd name="connsiteY478" fmla="*/ 5578475 h 6372225"/>
              <a:gd name="connsiteX479" fmla="*/ 1035050 w 2819400"/>
              <a:gd name="connsiteY479" fmla="*/ 5603875 h 6372225"/>
              <a:gd name="connsiteX480" fmla="*/ 1019175 w 2819400"/>
              <a:gd name="connsiteY480" fmla="*/ 5626100 h 6372225"/>
              <a:gd name="connsiteX481" fmla="*/ 996950 w 2819400"/>
              <a:gd name="connsiteY481" fmla="*/ 5648325 h 6372225"/>
              <a:gd name="connsiteX482" fmla="*/ 930275 w 2819400"/>
              <a:gd name="connsiteY482" fmla="*/ 5654675 h 6372225"/>
              <a:gd name="connsiteX483" fmla="*/ 863600 w 2819400"/>
              <a:gd name="connsiteY483" fmla="*/ 5657850 h 6372225"/>
              <a:gd name="connsiteX484" fmla="*/ 787400 w 2819400"/>
              <a:gd name="connsiteY484" fmla="*/ 5657850 h 6372225"/>
              <a:gd name="connsiteX485" fmla="*/ 749300 w 2819400"/>
              <a:gd name="connsiteY485" fmla="*/ 5654675 h 6372225"/>
              <a:gd name="connsiteX486" fmla="*/ 714375 w 2819400"/>
              <a:gd name="connsiteY486" fmla="*/ 5648325 h 6372225"/>
              <a:gd name="connsiteX487" fmla="*/ 682625 w 2819400"/>
              <a:gd name="connsiteY487" fmla="*/ 5641975 h 6372225"/>
              <a:gd name="connsiteX488" fmla="*/ 657225 w 2819400"/>
              <a:gd name="connsiteY488" fmla="*/ 5632450 h 6372225"/>
              <a:gd name="connsiteX489" fmla="*/ 635000 w 2819400"/>
              <a:gd name="connsiteY489" fmla="*/ 5616575 h 6372225"/>
              <a:gd name="connsiteX490" fmla="*/ 628650 w 2819400"/>
              <a:gd name="connsiteY490" fmla="*/ 5607050 h 6372225"/>
              <a:gd name="connsiteX491" fmla="*/ 622300 w 2819400"/>
              <a:gd name="connsiteY491" fmla="*/ 5597525 h 6372225"/>
              <a:gd name="connsiteX492" fmla="*/ 619125 w 2819400"/>
              <a:gd name="connsiteY492" fmla="*/ 5588000 h 6372225"/>
              <a:gd name="connsiteX493" fmla="*/ 619125 w 2819400"/>
              <a:gd name="connsiteY493" fmla="*/ 5578475 h 6372225"/>
              <a:gd name="connsiteX494" fmla="*/ 619125 w 2819400"/>
              <a:gd name="connsiteY494" fmla="*/ 5565775 h 6372225"/>
              <a:gd name="connsiteX495" fmla="*/ 622300 w 2819400"/>
              <a:gd name="connsiteY495" fmla="*/ 5549900 h 6372225"/>
              <a:gd name="connsiteX496" fmla="*/ 657225 w 2819400"/>
              <a:gd name="connsiteY496" fmla="*/ 5448300 h 6372225"/>
              <a:gd name="connsiteX497" fmla="*/ 685800 w 2819400"/>
              <a:gd name="connsiteY497" fmla="*/ 5362575 h 6372225"/>
              <a:gd name="connsiteX498" fmla="*/ 714375 w 2819400"/>
              <a:gd name="connsiteY498" fmla="*/ 5292725 h 6372225"/>
              <a:gd name="connsiteX499" fmla="*/ 742950 w 2819400"/>
              <a:gd name="connsiteY499" fmla="*/ 5226050 h 6372225"/>
              <a:gd name="connsiteX500" fmla="*/ 758825 w 2819400"/>
              <a:gd name="connsiteY500" fmla="*/ 5184775 h 6372225"/>
              <a:gd name="connsiteX501" fmla="*/ 771525 w 2819400"/>
              <a:gd name="connsiteY501" fmla="*/ 5137150 h 6372225"/>
              <a:gd name="connsiteX502" fmla="*/ 784225 w 2819400"/>
              <a:gd name="connsiteY502" fmla="*/ 5086350 h 6372225"/>
              <a:gd name="connsiteX503" fmla="*/ 793750 w 2819400"/>
              <a:gd name="connsiteY503" fmla="*/ 5035550 h 6372225"/>
              <a:gd name="connsiteX504" fmla="*/ 796925 w 2819400"/>
              <a:gd name="connsiteY504" fmla="*/ 4987925 h 6372225"/>
              <a:gd name="connsiteX505" fmla="*/ 796925 w 2819400"/>
              <a:gd name="connsiteY505" fmla="*/ 4965700 h 6372225"/>
              <a:gd name="connsiteX506" fmla="*/ 793750 w 2819400"/>
              <a:gd name="connsiteY506" fmla="*/ 4943475 h 6372225"/>
              <a:gd name="connsiteX507" fmla="*/ 768350 w 2819400"/>
              <a:gd name="connsiteY507" fmla="*/ 4838700 h 6372225"/>
              <a:gd name="connsiteX508" fmla="*/ 736600 w 2819400"/>
              <a:gd name="connsiteY508" fmla="*/ 4708525 h 6372225"/>
              <a:gd name="connsiteX509" fmla="*/ 701675 w 2819400"/>
              <a:gd name="connsiteY509" fmla="*/ 4591050 h 6372225"/>
              <a:gd name="connsiteX510" fmla="*/ 676275 w 2819400"/>
              <a:gd name="connsiteY510" fmla="*/ 4508500 h 6372225"/>
              <a:gd name="connsiteX511" fmla="*/ 666750 w 2819400"/>
              <a:gd name="connsiteY511" fmla="*/ 4473575 h 6372225"/>
              <a:gd name="connsiteX512" fmla="*/ 657225 w 2819400"/>
              <a:gd name="connsiteY512" fmla="*/ 4425950 h 6372225"/>
              <a:gd name="connsiteX513" fmla="*/ 647700 w 2819400"/>
              <a:gd name="connsiteY513" fmla="*/ 4371975 h 6372225"/>
              <a:gd name="connsiteX514" fmla="*/ 644525 w 2819400"/>
              <a:gd name="connsiteY514" fmla="*/ 4311650 h 6372225"/>
              <a:gd name="connsiteX515" fmla="*/ 644525 w 2819400"/>
              <a:gd name="connsiteY515" fmla="*/ 4244975 h 6372225"/>
              <a:gd name="connsiteX516" fmla="*/ 647700 w 2819400"/>
              <a:gd name="connsiteY516" fmla="*/ 4210050 h 6372225"/>
              <a:gd name="connsiteX517" fmla="*/ 654050 w 2819400"/>
              <a:gd name="connsiteY517" fmla="*/ 4178300 h 6372225"/>
              <a:gd name="connsiteX518" fmla="*/ 660400 w 2819400"/>
              <a:gd name="connsiteY518" fmla="*/ 4143375 h 6372225"/>
              <a:gd name="connsiteX519" fmla="*/ 669925 w 2819400"/>
              <a:gd name="connsiteY519" fmla="*/ 4111625 h 6372225"/>
              <a:gd name="connsiteX520" fmla="*/ 682625 w 2819400"/>
              <a:gd name="connsiteY520" fmla="*/ 4079875 h 6372225"/>
              <a:gd name="connsiteX521" fmla="*/ 698500 w 2819400"/>
              <a:gd name="connsiteY521" fmla="*/ 4051300 h 6372225"/>
              <a:gd name="connsiteX522" fmla="*/ 701675 w 2819400"/>
              <a:gd name="connsiteY522" fmla="*/ 4016375 h 6372225"/>
              <a:gd name="connsiteX523" fmla="*/ 704850 w 2819400"/>
              <a:gd name="connsiteY523" fmla="*/ 3933825 h 6372225"/>
              <a:gd name="connsiteX524" fmla="*/ 704850 w 2819400"/>
              <a:gd name="connsiteY524" fmla="*/ 3844925 h 6372225"/>
              <a:gd name="connsiteX525" fmla="*/ 701675 w 2819400"/>
              <a:gd name="connsiteY525" fmla="*/ 3810000 h 6372225"/>
              <a:gd name="connsiteX526" fmla="*/ 695325 w 2819400"/>
              <a:gd name="connsiteY526" fmla="*/ 3787775 h 6372225"/>
              <a:gd name="connsiteX527" fmla="*/ 669925 w 2819400"/>
              <a:gd name="connsiteY527" fmla="*/ 3752850 h 6372225"/>
              <a:gd name="connsiteX528" fmla="*/ 647700 w 2819400"/>
              <a:gd name="connsiteY528" fmla="*/ 3714750 h 6372225"/>
              <a:gd name="connsiteX529" fmla="*/ 619125 w 2819400"/>
              <a:gd name="connsiteY529" fmla="*/ 3663950 h 6372225"/>
              <a:gd name="connsiteX530" fmla="*/ 593725 w 2819400"/>
              <a:gd name="connsiteY530" fmla="*/ 3603625 h 6372225"/>
              <a:gd name="connsiteX531" fmla="*/ 584200 w 2819400"/>
              <a:gd name="connsiteY531" fmla="*/ 3568700 h 6372225"/>
              <a:gd name="connsiteX532" fmla="*/ 574675 w 2819400"/>
              <a:gd name="connsiteY532" fmla="*/ 3533775 h 6372225"/>
              <a:gd name="connsiteX533" fmla="*/ 568325 w 2819400"/>
              <a:gd name="connsiteY533" fmla="*/ 3495675 h 6372225"/>
              <a:gd name="connsiteX534" fmla="*/ 565150 w 2819400"/>
              <a:gd name="connsiteY534" fmla="*/ 3457575 h 6372225"/>
              <a:gd name="connsiteX535" fmla="*/ 561975 w 2819400"/>
              <a:gd name="connsiteY535" fmla="*/ 3419475 h 6372225"/>
              <a:gd name="connsiteX536" fmla="*/ 568325 w 2819400"/>
              <a:gd name="connsiteY536" fmla="*/ 3381375 h 6372225"/>
              <a:gd name="connsiteX537" fmla="*/ 574675 w 2819400"/>
              <a:gd name="connsiteY537" fmla="*/ 3298825 h 6372225"/>
              <a:gd name="connsiteX538" fmla="*/ 577850 w 2819400"/>
              <a:gd name="connsiteY538" fmla="*/ 3209925 h 6372225"/>
              <a:gd name="connsiteX539" fmla="*/ 574675 w 2819400"/>
              <a:gd name="connsiteY539" fmla="*/ 3124200 h 6372225"/>
              <a:gd name="connsiteX540" fmla="*/ 574675 w 2819400"/>
              <a:gd name="connsiteY540" fmla="*/ 3038475 h 6372225"/>
              <a:gd name="connsiteX541" fmla="*/ 571500 w 2819400"/>
              <a:gd name="connsiteY541" fmla="*/ 2962275 h 6372225"/>
              <a:gd name="connsiteX542" fmla="*/ 571500 w 2819400"/>
              <a:gd name="connsiteY542" fmla="*/ 2892425 h 6372225"/>
              <a:gd name="connsiteX543" fmla="*/ 574675 w 2819400"/>
              <a:gd name="connsiteY543" fmla="*/ 2841625 h 6372225"/>
              <a:gd name="connsiteX544" fmla="*/ 581025 w 2819400"/>
              <a:gd name="connsiteY544" fmla="*/ 2819400 h 6372225"/>
              <a:gd name="connsiteX545" fmla="*/ 584200 w 2819400"/>
              <a:gd name="connsiteY545" fmla="*/ 2803525 h 6372225"/>
              <a:gd name="connsiteX546" fmla="*/ 584200 w 2819400"/>
              <a:gd name="connsiteY546" fmla="*/ 2787650 h 6372225"/>
              <a:gd name="connsiteX547" fmla="*/ 584200 w 2819400"/>
              <a:gd name="connsiteY547" fmla="*/ 2746375 h 6372225"/>
              <a:gd name="connsiteX548" fmla="*/ 587375 w 2819400"/>
              <a:gd name="connsiteY548" fmla="*/ 2724150 h 6372225"/>
              <a:gd name="connsiteX549" fmla="*/ 590550 w 2819400"/>
              <a:gd name="connsiteY549" fmla="*/ 2705100 h 6372225"/>
              <a:gd name="connsiteX550" fmla="*/ 600075 w 2819400"/>
              <a:gd name="connsiteY550" fmla="*/ 2686050 h 6372225"/>
              <a:gd name="connsiteX551" fmla="*/ 606425 w 2819400"/>
              <a:gd name="connsiteY551" fmla="*/ 2679700 h 6372225"/>
              <a:gd name="connsiteX552" fmla="*/ 612775 w 2819400"/>
              <a:gd name="connsiteY552" fmla="*/ 2676525 h 6372225"/>
              <a:gd name="connsiteX553" fmla="*/ 609600 w 2819400"/>
              <a:gd name="connsiteY553" fmla="*/ 2644775 h 6372225"/>
              <a:gd name="connsiteX554" fmla="*/ 568325 w 2819400"/>
              <a:gd name="connsiteY554" fmla="*/ 2654300 h 6372225"/>
              <a:gd name="connsiteX555" fmla="*/ 473075 w 2819400"/>
              <a:gd name="connsiteY555" fmla="*/ 2673350 h 6372225"/>
              <a:gd name="connsiteX556" fmla="*/ 412750 w 2819400"/>
              <a:gd name="connsiteY556" fmla="*/ 2682875 h 6372225"/>
              <a:gd name="connsiteX557" fmla="*/ 352425 w 2819400"/>
              <a:gd name="connsiteY557" fmla="*/ 2689225 h 6372225"/>
              <a:gd name="connsiteX558" fmla="*/ 292100 w 2819400"/>
              <a:gd name="connsiteY558" fmla="*/ 2689225 h 6372225"/>
              <a:gd name="connsiteX559" fmla="*/ 263525 w 2819400"/>
              <a:gd name="connsiteY559" fmla="*/ 2686050 h 6372225"/>
              <a:gd name="connsiteX560" fmla="*/ 238125 w 2819400"/>
              <a:gd name="connsiteY560" fmla="*/ 2682875 h 6372225"/>
              <a:gd name="connsiteX561" fmla="*/ 231775 w 2819400"/>
              <a:gd name="connsiteY561" fmla="*/ 2682875 h 6372225"/>
              <a:gd name="connsiteX562" fmla="*/ 209550 w 2819400"/>
              <a:gd name="connsiteY562" fmla="*/ 2679700 h 6372225"/>
              <a:gd name="connsiteX563" fmla="*/ 184150 w 2819400"/>
              <a:gd name="connsiteY563" fmla="*/ 2679700 h 6372225"/>
              <a:gd name="connsiteX564" fmla="*/ 171450 w 2819400"/>
              <a:gd name="connsiteY564" fmla="*/ 2682875 h 6372225"/>
              <a:gd name="connsiteX565" fmla="*/ 158750 w 2819400"/>
              <a:gd name="connsiteY565" fmla="*/ 2689225 h 6372225"/>
              <a:gd name="connsiteX566" fmla="*/ 149225 w 2819400"/>
              <a:gd name="connsiteY566" fmla="*/ 2689225 h 6372225"/>
              <a:gd name="connsiteX567" fmla="*/ 139700 w 2819400"/>
              <a:gd name="connsiteY567" fmla="*/ 2686050 h 6372225"/>
              <a:gd name="connsiteX568" fmla="*/ 123825 w 2819400"/>
              <a:gd name="connsiteY568" fmla="*/ 2679700 h 6372225"/>
              <a:gd name="connsiteX569" fmla="*/ 107950 w 2819400"/>
              <a:gd name="connsiteY569" fmla="*/ 2670175 h 6372225"/>
              <a:gd name="connsiteX570" fmla="*/ 85725 w 2819400"/>
              <a:gd name="connsiteY570" fmla="*/ 2651125 h 6372225"/>
              <a:gd name="connsiteX571" fmla="*/ 66675 w 2819400"/>
              <a:gd name="connsiteY571" fmla="*/ 2619375 h 6372225"/>
              <a:gd name="connsiteX572" fmla="*/ 44450 w 2819400"/>
              <a:gd name="connsiteY572" fmla="*/ 2578100 h 6372225"/>
              <a:gd name="connsiteX573" fmla="*/ 9525 w 2819400"/>
              <a:gd name="connsiteY573" fmla="*/ 2505075 h 6372225"/>
              <a:gd name="connsiteX574" fmla="*/ 3175 w 2819400"/>
              <a:gd name="connsiteY574" fmla="*/ 2479675 h 6372225"/>
              <a:gd name="connsiteX575" fmla="*/ 0 w 2819400"/>
              <a:gd name="connsiteY575" fmla="*/ 2457450 h 6372225"/>
              <a:gd name="connsiteX576" fmla="*/ 3175 w 2819400"/>
              <a:gd name="connsiteY576" fmla="*/ 2438400 h 6372225"/>
              <a:gd name="connsiteX577" fmla="*/ 9525 w 2819400"/>
              <a:gd name="connsiteY577" fmla="*/ 2416175 h 6372225"/>
              <a:gd name="connsiteX578" fmla="*/ 34925 w 2819400"/>
              <a:gd name="connsiteY578" fmla="*/ 2355850 h 6372225"/>
              <a:gd name="connsiteX579" fmla="*/ 50800 w 2819400"/>
              <a:gd name="connsiteY579" fmla="*/ 2317750 h 6372225"/>
              <a:gd name="connsiteX580" fmla="*/ 60325 w 2819400"/>
              <a:gd name="connsiteY580" fmla="*/ 2282825 h 6372225"/>
              <a:gd name="connsiteX581" fmla="*/ 66675 w 2819400"/>
              <a:gd name="connsiteY581" fmla="*/ 2251075 h 6372225"/>
              <a:gd name="connsiteX582" fmla="*/ 69850 w 2819400"/>
              <a:gd name="connsiteY582" fmla="*/ 2222500 h 6372225"/>
              <a:gd name="connsiteX583" fmla="*/ 73025 w 2819400"/>
              <a:gd name="connsiteY583" fmla="*/ 2171700 h 6372225"/>
              <a:gd name="connsiteX584" fmla="*/ 73025 w 2819400"/>
              <a:gd name="connsiteY584" fmla="*/ 2133600 h 6372225"/>
              <a:gd name="connsiteX585" fmla="*/ 79375 w 2819400"/>
              <a:gd name="connsiteY585" fmla="*/ 2098675 h 6372225"/>
              <a:gd name="connsiteX586" fmla="*/ 98425 w 2819400"/>
              <a:gd name="connsiteY586" fmla="*/ 2038350 h 6372225"/>
              <a:gd name="connsiteX587" fmla="*/ 123825 w 2819400"/>
              <a:gd name="connsiteY587" fmla="*/ 1955800 h 6372225"/>
              <a:gd name="connsiteX588" fmla="*/ 155575 w 2819400"/>
              <a:gd name="connsiteY588" fmla="*/ 1863725 h 6372225"/>
              <a:gd name="connsiteX589" fmla="*/ 190500 w 2819400"/>
              <a:gd name="connsiteY589" fmla="*/ 1768475 h 6372225"/>
              <a:gd name="connsiteX590" fmla="*/ 225425 w 2819400"/>
              <a:gd name="connsiteY590" fmla="*/ 1685925 h 6372225"/>
              <a:gd name="connsiteX591" fmla="*/ 244475 w 2819400"/>
              <a:gd name="connsiteY591" fmla="*/ 1647825 h 6372225"/>
              <a:gd name="connsiteX592" fmla="*/ 263525 w 2819400"/>
              <a:gd name="connsiteY592" fmla="*/ 1616075 h 6372225"/>
              <a:gd name="connsiteX593" fmla="*/ 279400 w 2819400"/>
              <a:gd name="connsiteY593" fmla="*/ 1593850 h 6372225"/>
              <a:gd name="connsiteX594" fmla="*/ 295275 w 2819400"/>
              <a:gd name="connsiteY594" fmla="*/ 1577975 h 6372225"/>
              <a:gd name="connsiteX595" fmla="*/ 311150 w 2819400"/>
              <a:gd name="connsiteY595" fmla="*/ 1558925 h 6372225"/>
              <a:gd name="connsiteX596" fmla="*/ 323850 w 2819400"/>
              <a:gd name="connsiteY596" fmla="*/ 1536700 h 6372225"/>
              <a:gd name="connsiteX597" fmla="*/ 333375 w 2819400"/>
              <a:gd name="connsiteY597" fmla="*/ 1508125 h 6372225"/>
              <a:gd name="connsiteX598" fmla="*/ 342900 w 2819400"/>
              <a:gd name="connsiteY598" fmla="*/ 1473200 h 6372225"/>
              <a:gd name="connsiteX599" fmla="*/ 358775 w 2819400"/>
              <a:gd name="connsiteY599" fmla="*/ 1393825 h 6372225"/>
              <a:gd name="connsiteX600" fmla="*/ 377825 w 2819400"/>
              <a:gd name="connsiteY600" fmla="*/ 1304925 h 6372225"/>
              <a:gd name="connsiteX601" fmla="*/ 387350 w 2819400"/>
              <a:gd name="connsiteY601" fmla="*/ 1263650 h 6372225"/>
              <a:gd name="connsiteX602" fmla="*/ 400050 w 2819400"/>
              <a:gd name="connsiteY602" fmla="*/ 1219200 h 6372225"/>
              <a:gd name="connsiteX603" fmla="*/ 415925 w 2819400"/>
              <a:gd name="connsiteY603" fmla="*/ 1181100 h 6372225"/>
              <a:gd name="connsiteX604" fmla="*/ 434975 w 2819400"/>
              <a:gd name="connsiteY604" fmla="*/ 1139825 h 6372225"/>
              <a:gd name="connsiteX605" fmla="*/ 457200 w 2819400"/>
              <a:gd name="connsiteY605" fmla="*/ 1104900 h 6372225"/>
              <a:gd name="connsiteX606" fmla="*/ 485775 w 2819400"/>
              <a:gd name="connsiteY606" fmla="*/ 1069975 h 6372225"/>
              <a:gd name="connsiteX607" fmla="*/ 514350 w 2819400"/>
              <a:gd name="connsiteY607" fmla="*/ 1041400 h 6372225"/>
              <a:gd name="connsiteX608" fmla="*/ 533400 w 2819400"/>
              <a:gd name="connsiteY608" fmla="*/ 1028700 h 6372225"/>
              <a:gd name="connsiteX609" fmla="*/ 552450 w 2819400"/>
              <a:gd name="connsiteY609" fmla="*/ 1019175 h 6372225"/>
              <a:gd name="connsiteX610" fmla="*/ 596900 w 2819400"/>
              <a:gd name="connsiteY610" fmla="*/ 977900 h 6372225"/>
              <a:gd name="connsiteX611" fmla="*/ 644525 w 2819400"/>
              <a:gd name="connsiteY611" fmla="*/ 936625 h 6372225"/>
              <a:gd name="connsiteX612" fmla="*/ 704850 w 2819400"/>
              <a:gd name="connsiteY612" fmla="*/ 885825 h 6372225"/>
              <a:gd name="connsiteX613" fmla="*/ 774700 w 2819400"/>
              <a:gd name="connsiteY613" fmla="*/ 838200 h 6372225"/>
              <a:gd name="connsiteX614" fmla="*/ 809625 w 2819400"/>
              <a:gd name="connsiteY614" fmla="*/ 815975 h 6372225"/>
              <a:gd name="connsiteX615" fmla="*/ 844550 w 2819400"/>
              <a:gd name="connsiteY615" fmla="*/ 793750 h 6372225"/>
              <a:gd name="connsiteX616" fmla="*/ 882650 w 2819400"/>
              <a:gd name="connsiteY616" fmla="*/ 774700 h 6372225"/>
              <a:gd name="connsiteX617" fmla="*/ 917575 w 2819400"/>
              <a:gd name="connsiteY617" fmla="*/ 758825 h 6372225"/>
              <a:gd name="connsiteX618" fmla="*/ 949325 w 2819400"/>
              <a:gd name="connsiteY618" fmla="*/ 749300 h 6372225"/>
              <a:gd name="connsiteX619" fmla="*/ 981075 w 2819400"/>
              <a:gd name="connsiteY619" fmla="*/ 742950 h 6372225"/>
              <a:gd name="connsiteX620" fmla="*/ 965200 w 2819400"/>
              <a:gd name="connsiteY620" fmla="*/ 698500 h 6372225"/>
              <a:gd name="connsiteX621" fmla="*/ 949325 w 2819400"/>
              <a:gd name="connsiteY621" fmla="*/ 657225 h 6372225"/>
              <a:gd name="connsiteX622" fmla="*/ 936625 w 2819400"/>
              <a:gd name="connsiteY622" fmla="*/ 612775 h 6372225"/>
              <a:gd name="connsiteX623" fmla="*/ 930275 w 2819400"/>
              <a:gd name="connsiteY623" fmla="*/ 574675 h 6372225"/>
              <a:gd name="connsiteX624" fmla="*/ 930275 w 2819400"/>
              <a:gd name="connsiteY624" fmla="*/ 558800 h 6372225"/>
              <a:gd name="connsiteX625" fmla="*/ 933450 w 2819400"/>
              <a:gd name="connsiteY625" fmla="*/ 549275 h 6372225"/>
              <a:gd name="connsiteX626" fmla="*/ 936625 w 2819400"/>
              <a:gd name="connsiteY626" fmla="*/ 546100 h 6372225"/>
              <a:gd name="connsiteX627" fmla="*/ 939800 w 2819400"/>
              <a:gd name="connsiteY627" fmla="*/ 546100 h 6372225"/>
              <a:gd name="connsiteX628" fmla="*/ 952500 w 2819400"/>
              <a:gd name="connsiteY628" fmla="*/ 549275 h 6372225"/>
              <a:gd name="connsiteX629" fmla="*/ 968375 w 2819400"/>
              <a:gd name="connsiteY629" fmla="*/ 561975 h 6372225"/>
              <a:gd name="connsiteX630" fmla="*/ 987425 w 2819400"/>
              <a:gd name="connsiteY630" fmla="*/ 581025 h 6372225"/>
              <a:gd name="connsiteX631" fmla="*/ 984250 w 2819400"/>
              <a:gd name="connsiteY631" fmla="*/ 555625 h 6372225"/>
              <a:gd name="connsiteX632" fmla="*/ 977900 w 2819400"/>
              <a:gd name="connsiteY632" fmla="*/ 488950 h 6372225"/>
              <a:gd name="connsiteX633" fmla="*/ 974725 w 2819400"/>
              <a:gd name="connsiteY633" fmla="*/ 444500 h 6372225"/>
              <a:gd name="connsiteX634" fmla="*/ 974725 w 2819400"/>
              <a:gd name="connsiteY634" fmla="*/ 396875 h 6372225"/>
              <a:gd name="connsiteX635" fmla="*/ 981075 w 2819400"/>
              <a:gd name="connsiteY635" fmla="*/ 342900 h 6372225"/>
              <a:gd name="connsiteX636" fmla="*/ 990600 w 2819400"/>
              <a:gd name="connsiteY636" fmla="*/ 288925 h 6372225"/>
              <a:gd name="connsiteX637" fmla="*/ 1006475 w 2819400"/>
              <a:gd name="connsiteY637" fmla="*/ 234950 h 6372225"/>
              <a:gd name="connsiteX638" fmla="*/ 1016000 w 2819400"/>
              <a:gd name="connsiteY638" fmla="*/ 209550 h 6372225"/>
              <a:gd name="connsiteX639" fmla="*/ 1028700 w 2819400"/>
              <a:gd name="connsiteY639" fmla="*/ 180975 h 6372225"/>
              <a:gd name="connsiteX640" fmla="*/ 1041400 w 2819400"/>
              <a:gd name="connsiteY640" fmla="*/ 158750 h 6372225"/>
              <a:gd name="connsiteX641" fmla="*/ 1060450 w 2819400"/>
              <a:gd name="connsiteY641" fmla="*/ 133350 h 6372225"/>
              <a:gd name="connsiteX642" fmla="*/ 1079500 w 2819400"/>
              <a:gd name="connsiteY642" fmla="*/ 111125 h 6372225"/>
              <a:gd name="connsiteX643" fmla="*/ 1098550 w 2819400"/>
              <a:gd name="connsiteY643" fmla="*/ 88900 h 6372225"/>
              <a:gd name="connsiteX644" fmla="*/ 1123950 w 2819400"/>
              <a:gd name="connsiteY644" fmla="*/ 69850 h 6372225"/>
              <a:gd name="connsiteX645" fmla="*/ 1152525 w 2819400"/>
              <a:gd name="connsiteY645" fmla="*/ 53975 h 6372225"/>
              <a:gd name="connsiteX646" fmla="*/ 1181100 w 2819400"/>
              <a:gd name="connsiteY646" fmla="*/ 38100 h 6372225"/>
              <a:gd name="connsiteX647" fmla="*/ 1216025 w 2819400"/>
              <a:gd name="connsiteY647" fmla="*/ 25400 h 6372225"/>
              <a:gd name="connsiteX648" fmla="*/ 1250950 w 2819400"/>
              <a:gd name="connsiteY648" fmla="*/ 15875 h 6372225"/>
              <a:gd name="connsiteX649" fmla="*/ 1289050 w 2819400"/>
              <a:gd name="connsiteY649" fmla="*/ 6350 h 6372225"/>
              <a:gd name="connsiteX650" fmla="*/ 1333500 w 2819400"/>
              <a:gd name="connsiteY650" fmla="*/ 3175 h 6372225"/>
              <a:gd name="connsiteX651" fmla="*/ 1381125 w 2819400"/>
              <a:gd name="connsiteY651" fmla="*/ 3175 h 637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</a:cxnLst>
            <a:rect l="l" t="t" r="r" b="b"/>
            <a:pathLst>
              <a:path w="2819400" h="6372225">
                <a:moveTo>
                  <a:pt x="758825" y="1717675"/>
                </a:moveTo>
                <a:lnTo>
                  <a:pt x="749300" y="1720850"/>
                </a:lnTo>
                <a:lnTo>
                  <a:pt x="742950" y="1724025"/>
                </a:lnTo>
                <a:lnTo>
                  <a:pt x="727075" y="1736725"/>
                </a:lnTo>
                <a:lnTo>
                  <a:pt x="717550" y="1752600"/>
                </a:lnTo>
                <a:lnTo>
                  <a:pt x="711200" y="1768475"/>
                </a:lnTo>
                <a:lnTo>
                  <a:pt x="704850" y="1784350"/>
                </a:lnTo>
                <a:lnTo>
                  <a:pt x="701675" y="1835150"/>
                </a:lnTo>
                <a:lnTo>
                  <a:pt x="695325" y="1885950"/>
                </a:lnTo>
                <a:lnTo>
                  <a:pt x="682625" y="1936750"/>
                </a:lnTo>
                <a:lnTo>
                  <a:pt x="666750" y="1981200"/>
                </a:lnTo>
                <a:lnTo>
                  <a:pt x="638175" y="2041525"/>
                </a:lnTo>
                <a:lnTo>
                  <a:pt x="609600" y="2092325"/>
                </a:lnTo>
                <a:lnTo>
                  <a:pt x="581025" y="2139950"/>
                </a:lnTo>
                <a:lnTo>
                  <a:pt x="549275" y="2178050"/>
                </a:lnTo>
                <a:lnTo>
                  <a:pt x="523875" y="2209800"/>
                </a:lnTo>
                <a:lnTo>
                  <a:pt x="504825" y="2235200"/>
                </a:lnTo>
                <a:lnTo>
                  <a:pt x="482600" y="2254250"/>
                </a:lnTo>
                <a:lnTo>
                  <a:pt x="508000" y="2257425"/>
                </a:lnTo>
                <a:lnTo>
                  <a:pt x="542925" y="2257425"/>
                </a:lnTo>
                <a:lnTo>
                  <a:pt x="581025" y="2254250"/>
                </a:lnTo>
                <a:lnTo>
                  <a:pt x="596900" y="2247900"/>
                </a:lnTo>
                <a:lnTo>
                  <a:pt x="609600" y="2244725"/>
                </a:lnTo>
                <a:lnTo>
                  <a:pt x="622300" y="2235200"/>
                </a:lnTo>
                <a:lnTo>
                  <a:pt x="638175" y="2228850"/>
                </a:lnTo>
                <a:lnTo>
                  <a:pt x="682625" y="2219325"/>
                </a:lnTo>
                <a:lnTo>
                  <a:pt x="736600" y="2209800"/>
                </a:lnTo>
                <a:lnTo>
                  <a:pt x="752475" y="2184400"/>
                </a:lnTo>
                <a:lnTo>
                  <a:pt x="771525" y="2143125"/>
                </a:lnTo>
                <a:lnTo>
                  <a:pt x="790575" y="2098675"/>
                </a:lnTo>
                <a:lnTo>
                  <a:pt x="806450" y="2047875"/>
                </a:lnTo>
                <a:lnTo>
                  <a:pt x="819150" y="2000250"/>
                </a:lnTo>
                <a:lnTo>
                  <a:pt x="835025" y="1917700"/>
                </a:lnTo>
                <a:lnTo>
                  <a:pt x="841375" y="1885950"/>
                </a:lnTo>
                <a:lnTo>
                  <a:pt x="831850" y="1863725"/>
                </a:lnTo>
                <a:lnTo>
                  <a:pt x="822325" y="1841500"/>
                </a:lnTo>
                <a:lnTo>
                  <a:pt x="812800" y="1790700"/>
                </a:lnTo>
                <a:lnTo>
                  <a:pt x="806450" y="1752600"/>
                </a:lnTo>
                <a:lnTo>
                  <a:pt x="803275" y="1733550"/>
                </a:lnTo>
                <a:lnTo>
                  <a:pt x="790575" y="1727200"/>
                </a:lnTo>
                <a:lnTo>
                  <a:pt x="777875" y="1720850"/>
                </a:lnTo>
                <a:lnTo>
                  <a:pt x="768350" y="1717675"/>
                </a:lnTo>
                <a:close/>
                <a:moveTo>
                  <a:pt x="1400175" y="0"/>
                </a:moveTo>
                <a:lnTo>
                  <a:pt x="1450975" y="3175"/>
                </a:lnTo>
                <a:lnTo>
                  <a:pt x="1485900" y="9525"/>
                </a:lnTo>
                <a:lnTo>
                  <a:pt x="1520825" y="19050"/>
                </a:lnTo>
                <a:lnTo>
                  <a:pt x="1562100" y="34925"/>
                </a:lnTo>
                <a:lnTo>
                  <a:pt x="1603375" y="53975"/>
                </a:lnTo>
                <a:lnTo>
                  <a:pt x="1641475" y="79375"/>
                </a:lnTo>
                <a:lnTo>
                  <a:pt x="1660525" y="98425"/>
                </a:lnTo>
                <a:lnTo>
                  <a:pt x="1679575" y="114300"/>
                </a:lnTo>
                <a:lnTo>
                  <a:pt x="1695450" y="136525"/>
                </a:lnTo>
                <a:lnTo>
                  <a:pt x="1711325" y="158750"/>
                </a:lnTo>
                <a:lnTo>
                  <a:pt x="1727200" y="184150"/>
                </a:lnTo>
                <a:lnTo>
                  <a:pt x="1739900" y="212725"/>
                </a:lnTo>
                <a:lnTo>
                  <a:pt x="1752600" y="241300"/>
                </a:lnTo>
                <a:lnTo>
                  <a:pt x="1762125" y="276225"/>
                </a:lnTo>
                <a:lnTo>
                  <a:pt x="1768475" y="311150"/>
                </a:lnTo>
                <a:lnTo>
                  <a:pt x="1774825" y="352425"/>
                </a:lnTo>
                <a:lnTo>
                  <a:pt x="1778000" y="393700"/>
                </a:lnTo>
                <a:lnTo>
                  <a:pt x="1778000" y="438150"/>
                </a:lnTo>
                <a:lnTo>
                  <a:pt x="1778000" y="488950"/>
                </a:lnTo>
                <a:lnTo>
                  <a:pt x="1771650" y="539750"/>
                </a:lnTo>
                <a:lnTo>
                  <a:pt x="1778000" y="539750"/>
                </a:lnTo>
                <a:lnTo>
                  <a:pt x="1787525" y="542925"/>
                </a:lnTo>
                <a:lnTo>
                  <a:pt x="1793875" y="546100"/>
                </a:lnTo>
                <a:lnTo>
                  <a:pt x="1803400" y="552450"/>
                </a:lnTo>
                <a:lnTo>
                  <a:pt x="1809750" y="561975"/>
                </a:lnTo>
                <a:lnTo>
                  <a:pt x="1812925" y="577850"/>
                </a:lnTo>
                <a:lnTo>
                  <a:pt x="1812925" y="596900"/>
                </a:lnTo>
                <a:lnTo>
                  <a:pt x="1838325" y="590550"/>
                </a:lnTo>
                <a:lnTo>
                  <a:pt x="1863725" y="590550"/>
                </a:lnTo>
                <a:lnTo>
                  <a:pt x="1892300" y="590550"/>
                </a:lnTo>
                <a:lnTo>
                  <a:pt x="1911350" y="587375"/>
                </a:lnTo>
                <a:lnTo>
                  <a:pt x="1936750" y="581025"/>
                </a:lnTo>
                <a:lnTo>
                  <a:pt x="2006600" y="558800"/>
                </a:lnTo>
                <a:lnTo>
                  <a:pt x="2044700" y="546100"/>
                </a:lnTo>
                <a:lnTo>
                  <a:pt x="2085975" y="536575"/>
                </a:lnTo>
                <a:lnTo>
                  <a:pt x="2127250" y="533400"/>
                </a:lnTo>
                <a:lnTo>
                  <a:pt x="2168525" y="533400"/>
                </a:lnTo>
                <a:lnTo>
                  <a:pt x="2187575" y="523875"/>
                </a:lnTo>
                <a:lnTo>
                  <a:pt x="2238375" y="504825"/>
                </a:lnTo>
                <a:lnTo>
                  <a:pt x="2317750" y="479425"/>
                </a:lnTo>
                <a:lnTo>
                  <a:pt x="2362200" y="466725"/>
                </a:lnTo>
                <a:lnTo>
                  <a:pt x="2406650" y="457200"/>
                </a:lnTo>
                <a:lnTo>
                  <a:pt x="2457450" y="450850"/>
                </a:lnTo>
                <a:lnTo>
                  <a:pt x="2505075" y="444500"/>
                </a:lnTo>
                <a:lnTo>
                  <a:pt x="2552700" y="447675"/>
                </a:lnTo>
                <a:lnTo>
                  <a:pt x="2600325" y="454025"/>
                </a:lnTo>
                <a:lnTo>
                  <a:pt x="2622550" y="460375"/>
                </a:lnTo>
                <a:lnTo>
                  <a:pt x="2644775" y="466725"/>
                </a:lnTo>
                <a:lnTo>
                  <a:pt x="2663825" y="476250"/>
                </a:lnTo>
                <a:lnTo>
                  <a:pt x="2682875" y="488950"/>
                </a:lnTo>
                <a:lnTo>
                  <a:pt x="2698750" y="501650"/>
                </a:lnTo>
                <a:lnTo>
                  <a:pt x="2717800" y="517525"/>
                </a:lnTo>
                <a:lnTo>
                  <a:pt x="2730500" y="536575"/>
                </a:lnTo>
                <a:lnTo>
                  <a:pt x="2743200" y="555625"/>
                </a:lnTo>
                <a:lnTo>
                  <a:pt x="2746375" y="577850"/>
                </a:lnTo>
                <a:lnTo>
                  <a:pt x="2755900" y="628650"/>
                </a:lnTo>
                <a:lnTo>
                  <a:pt x="2768600" y="695325"/>
                </a:lnTo>
                <a:lnTo>
                  <a:pt x="2781300" y="727075"/>
                </a:lnTo>
                <a:lnTo>
                  <a:pt x="2794000" y="758825"/>
                </a:lnTo>
                <a:lnTo>
                  <a:pt x="2803525" y="812800"/>
                </a:lnTo>
                <a:lnTo>
                  <a:pt x="2809875" y="873125"/>
                </a:lnTo>
                <a:lnTo>
                  <a:pt x="2816225" y="958850"/>
                </a:lnTo>
                <a:lnTo>
                  <a:pt x="2819400" y="1060450"/>
                </a:lnTo>
                <a:lnTo>
                  <a:pt x="2819400" y="1117600"/>
                </a:lnTo>
                <a:lnTo>
                  <a:pt x="2816225" y="1177925"/>
                </a:lnTo>
                <a:lnTo>
                  <a:pt x="2809875" y="1244600"/>
                </a:lnTo>
                <a:lnTo>
                  <a:pt x="2803525" y="1311275"/>
                </a:lnTo>
                <a:lnTo>
                  <a:pt x="2790825" y="1381125"/>
                </a:lnTo>
                <a:lnTo>
                  <a:pt x="2778125" y="1457325"/>
                </a:lnTo>
                <a:lnTo>
                  <a:pt x="2787650" y="1555750"/>
                </a:lnTo>
                <a:lnTo>
                  <a:pt x="2790825" y="1641475"/>
                </a:lnTo>
                <a:lnTo>
                  <a:pt x="2790825" y="1679575"/>
                </a:lnTo>
                <a:lnTo>
                  <a:pt x="2790825" y="1714500"/>
                </a:lnTo>
                <a:lnTo>
                  <a:pt x="2787650" y="1800225"/>
                </a:lnTo>
                <a:lnTo>
                  <a:pt x="2784475" y="1908175"/>
                </a:lnTo>
                <a:lnTo>
                  <a:pt x="2781300" y="1958975"/>
                </a:lnTo>
                <a:lnTo>
                  <a:pt x="2774950" y="2009775"/>
                </a:lnTo>
                <a:lnTo>
                  <a:pt x="2762250" y="2047875"/>
                </a:lnTo>
                <a:lnTo>
                  <a:pt x="2755900" y="2063750"/>
                </a:lnTo>
                <a:lnTo>
                  <a:pt x="2746375" y="2076450"/>
                </a:lnTo>
                <a:lnTo>
                  <a:pt x="2670175" y="2159000"/>
                </a:lnTo>
                <a:lnTo>
                  <a:pt x="2628900" y="2200275"/>
                </a:lnTo>
                <a:lnTo>
                  <a:pt x="2597150" y="2228850"/>
                </a:lnTo>
                <a:lnTo>
                  <a:pt x="2571750" y="2247900"/>
                </a:lnTo>
                <a:lnTo>
                  <a:pt x="2555875" y="2251075"/>
                </a:lnTo>
                <a:lnTo>
                  <a:pt x="2536825" y="2254250"/>
                </a:lnTo>
                <a:lnTo>
                  <a:pt x="2514600" y="2257425"/>
                </a:lnTo>
                <a:lnTo>
                  <a:pt x="2492375" y="2257425"/>
                </a:lnTo>
                <a:lnTo>
                  <a:pt x="2479675" y="2254250"/>
                </a:lnTo>
                <a:lnTo>
                  <a:pt x="2476500" y="2251075"/>
                </a:lnTo>
                <a:lnTo>
                  <a:pt x="2476500" y="2247900"/>
                </a:lnTo>
                <a:lnTo>
                  <a:pt x="2479675" y="2241550"/>
                </a:lnTo>
                <a:lnTo>
                  <a:pt x="2489200" y="2232025"/>
                </a:lnTo>
                <a:lnTo>
                  <a:pt x="2520950" y="2212975"/>
                </a:lnTo>
                <a:lnTo>
                  <a:pt x="2498725" y="2203450"/>
                </a:lnTo>
                <a:lnTo>
                  <a:pt x="2479675" y="2193925"/>
                </a:lnTo>
                <a:lnTo>
                  <a:pt x="2457450" y="2181225"/>
                </a:lnTo>
                <a:lnTo>
                  <a:pt x="2444750" y="2168525"/>
                </a:lnTo>
                <a:lnTo>
                  <a:pt x="2441575" y="2165350"/>
                </a:lnTo>
                <a:lnTo>
                  <a:pt x="2441575" y="2159000"/>
                </a:lnTo>
                <a:lnTo>
                  <a:pt x="2444750" y="2155825"/>
                </a:lnTo>
                <a:lnTo>
                  <a:pt x="2454275" y="2152650"/>
                </a:lnTo>
                <a:lnTo>
                  <a:pt x="2489200" y="2149475"/>
                </a:lnTo>
                <a:lnTo>
                  <a:pt x="2543175" y="2149475"/>
                </a:lnTo>
                <a:lnTo>
                  <a:pt x="2527300" y="2139950"/>
                </a:lnTo>
                <a:lnTo>
                  <a:pt x="2492375" y="2117725"/>
                </a:lnTo>
                <a:lnTo>
                  <a:pt x="2479675" y="2108200"/>
                </a:lnTo>
                <a:lnTo>
                  <a:pt x="2473325" y="2098675"/>
                </a:lnTo>
                <a:lnTo>
                  <a:pt x="2476500" y="2095500"/>
                </a:lnTo>
                <a:lnTo>
                  <a:pt x="2479675" y="2092325"/>
                </a:lnTo>
                <a:lnTo>
                  <a:pt x="2498725" y="2089150"/>
                </a:lnTo>
                <a:lnTo>
                  <a:pt x="2511425" y="2092325"/>
                </a:lnTo>
                <a:lnTo>
                  <a:pt x="2543175" y="2098675"/>
                </a:lnTo>
                <a:lnTo>
                  <a:pt x="2559050" y="2101850"/>
                </a:lnTo>
                <a:lnTo>
                  <a:pt x="2578100" y="2101850"/>
                </a:lnTo>
                <a:lnTo>
                  <a:pt x="2593975" y="2101850"/>
                </a:lnTo>
                <a:lnTo>
                  <a:pt x="2603500" y="2095500"/>
                </a:lnTo>
                <a:lnTo>
                  <a:pt x="2600325" y="2085975"/>
                </a:lnTo>
                <a:lnTo>
                  <a:pt x="2587625" y="2063750"/>
                </a:lnTo>
                <a:lnTo>
                  <a:pt x="2578100" y="2054225"/>
                </a:lnTo>
                <a:lnTo>
                  <a:pt x="2568575" y="2044700"/>
                </a:lnTo>
                <a:lnTo>
                  <a:pt x="2555875" y="2038350"/>
                </a:lnTo>
                <a:lnTo>
                  <a:pt x="2543175" y="2035175"/>
                </a:lnTo>
                <a:lnTo>
                  <a:pt x="2540000" y="2028825"/>
                </a:lnTo>
                <a:lnTo>
                  <a:pt x="2536825" y="2019300"/>
                </a:lnTo>
                <a:lnTo>
                  <a:pt x="2536825" y="2012950"/>
                </a:lnTo>
                <a:lnTo>
                  <a:pt x="2540000" y="2006600"/>
                </a:lnTo>
                <a:lnTo>
                  <a:pt x="2549525" y="2003425"/>
                </a:lnTo>
                <a:lnTo>
                  <a:pt x="2571750" y="2006600"/>
                </a:lnTo>
                <a:lnTo>
                  <a:pt x="2600325" y="2016125"/>
                </a:lnTo>
                <a:lnTo>
                  <a:pt x="2603500" y="2003425"/>
                </a:lnTo>
                <a:lnTo>
                  <a:pt x="2603500" y="1987550"/>
                </a:lnTo>
                <a:lnTo>
                  <a:pt x="2600325" y="1971675"/>
                </a:lnTo>
                <a:lnTo>
                  <a:pt x="2590800" y="1955800"/>
                </a:lnTo>
                <a:lnTo>
                  <a:pt x="2584450" y="1946275"/>
                </a:lnTo>
                <a:lnTo>
                  <a:pt x="2578100" y="1939925"/>
                </a:lnTo>
                <a:lnTo>
                  <a:pt x="2565400" y="1936750"/>
                </a:lnTo>
                <a:lnTo>
                  <a:pt x="2552700" y="1933575"/>
                </a:lnTo>
                <a:lnTo>
                  <a:pt x="2536825" y="1930400"/>
                </a:lnTo>
                <a:lnTo>
                  <a:pt x="2517775" y="1930400"/>
                </a:lnTo>
                <a:lnTo>
                  <a:pt x="2508250" y="1930400"/>
                </a:lnTo>
                <a:lnTo>
                  <a:pt x="2486025" y="1936750"/>
                </a:lnTo>
                <a:lnTo>
                  <a:pt x="2473325" y="1943100"/>
                </a:lnTo>
                <a:lnTo>
                  <a:pt x="2460625" y="1949450"/>
                </a:lnTo>
                <a:lnTo>
                  <a:pt x="2447925" y="1955800"/>
                </a:lnTo>
                <a:lnTo>
                  <a:pt x="2438400" y="1968500"/>
                </a:lnTo>
                <a:lnTo>
                  <a:pt x="2416175" y="1984375"/>
                </a:lnTo>
                <a:lnTo>
                  <a:pt x="2390775" y="2000250"/>
                </a:lnTo>
                <a:lnTo>
                  <a:pt x="2365375" y="2016125"/>
                </a:lnTo>
                <a:lnTo>
                  <a:pt x="2339975" y="2022475"/>
                </a:lnTo>
                <a:lnTo>
                  <a:pt x="2327275" y="2022475"/>
                </a:lnTo>
                <a:lnTo>
                  <a:pt x="2320925" y="2019300"/>
                </a:lnTo>
                <a:lnTo>
                  <a:pt x="2314575" y="2016125"/>
                </a:lnTo>
                <a:lnTo>
                  <a:pt x="2311400" y="2003425"/>
                </a:lnTo>
                <a:lnTo>
                  <a:pt x="2311400" y="1987550"/>
                </a:lnTo>
                <a:lnTo>
                  <a:pt x="2314575" y="1968500"/>
                </a:lnTo>
                <a:lnTo>
                  <a:pt x="2339975" y="1949450"/>
                </a:lnTo>
                <a:lnTo>
                  <a:pt x="2365375" y="1933575"/>
                </a:lnTo>
                <a:lnTo>
                  <a:pt x="2390775" y="1920875"/>
                </a:lnTo>
                <a:lnTo>
                  <a:pt x="2403475" y="1911350"/>
                </a:lnTo>
                <a:lnTo>
                  <a:pt x="2413000" y="1905000"/>
                </a:lnTo>
                <a:lnTo>
                  <a:pt x="2432050" y="1882775"/>
                </a:lnTo>
                <a:lnTo>
                  <a:pt x="2447925" y="1860550"/>
                </a:lnTo>
                <a:lnTo>
                  <a:pt x="2460625" y="1835150"/>
                </a:lnTo>
                <a:lnTo>
                  <a:pt x="2498725" y="1768475"/>
                </a:lnTo>
                <a:lnTo>
                  <a:pt x="2524125" y="1730375"/>
                </a:lnTo>
                <a:lnTo>
                  <a:pt x="2536825" y="1714500"/>
                </a:lnTo>
                <a:lnTo>
                  <a:pt x="2552700" y="1701800"/>
                </a:lnTo>
                <a:lnTo>
                  <a:pt x="2565400" y="1689100"/>
                </a:lnTo>
                <a:lnTo>
                  <a:pt x="2574925" y="1676400"/>
                </a:lnTo>
                <a:lnTo>
                  <a:pt x="2584450" y="1660525"/>
                </a:lnTo>
                <a:lnTo>
                  <a:pt x="2587625" y="1647825"/>
                </a:lnTo>
                <a:lnTo>
                  <a:pt x="2590800" y="1631950"/>
                </a:lnTo>
                <a:lnTo>
                  <a:pt x="2590800" y="1612900"/>
                </a:lnTo>
                <a:lnTo>
                  <a:pt x="2584450" y="1581150"/>
                </a:lnTo>
                <a:lnTo>
                  <a:pt x="2565400" y="1495425"/>
                </a:lnTo>
                <a:lnTo>
                  <a:pt x="2527300" y="1346200"/>
                </a:lnTo>
                <a:lnTo>
                  <a:pt x="2489200" y="1200150"/>
                </a:lnTo>
                <a:lnTo>
                  <a:pt x="2473325" y="1146175"/>
                </a:lnTo>
                <a:lnTo>
                  <a:pt x="2470150" y="1117600"/>
                </a:lnTo>
                <a:lnTo>
                  <a:pt x="2311400" y="1276350"/>
                </a:lnTo>
                <a:lnTo>
                  <a:pt x="2301875" y="1292225"/>
                </a:lnTo>
                <a:lnTo>
                  <a:pt x="2286000" y="1330325"/>
                </a:lnTo>
                <a:lnTo>
                  <a:pt x="2241550" y="1447800"/>
                </a:lnTo>
                <a:lnTo>
                  <a:pt x="2216150" y="1511300"/>
                </a:lnTo>
                <a:lnTo>
                  <a:pt x="2190750" y="1568450"/>
                </a:lnTo>
                <a:lnTo>
                  <a:pt x="2168525" y="1612900"/>
                </a:lnTo>
                <a:lnTo>
                  <a:pt x="2159000" y="1628775"/>
                </a:lnTo>
                <a:lnTo>
                  <a:pt x="2149475" y="1638300"/>
                </a:lnTo>
                <a:lnTo>
                  <a:pt x="2124075" y="1730375"/>
                </a:lnTo>
                <a:lnTo>
                  <a:pt x="2105025" y="1800225"/>
                </a:lnTo>
                <a:lnTo>
                  <a:pt x="2101850" y="1825625"/>
                </a:lnTo>
                <a:lnTo>
                  <a:pt x="2098675" y="1841500"/>
                </a:lnTo>
                <a:lnTo>
                  <a:pt x="2114550" y="1943100"/>
                </a:lnTo>
                <a:lnTo>
                  <a:pt x="2124075" y="2009775"/>
                </a:lnTo>
                <a:lnTo>
                  <a:pt x="2124075" y="2035175"/>
                </a:lnTo>
                <a:lnTo>
                  <a:pt x="2124075" y="2051050"/>
                </a:lnTo>
                <a:lnTo>
                  <a:pt x="2124075" y="2057400"/>
                </a:lnTo>
                <a:lnTo>
                  <a:pt x="2127250" y="2066925"/>
                </a:lnTo>
                <a:lnTo>
                  <a:pt x="2139950" y="2095500"/>
                </a:lnTo>
                <a:lnTo>
                  <a:pt x="2181225" y="2171700"/>
                </a:lnTo>
                <a:lnTo>
                  <a:pt x="2200275" y="2219325"/>
                </a:lnTo>
                <a:lnTo>
                  <a:pt x="2219325" y="2266950"/>
                </a:lnTo>
                <a:lnTo>
                  <a:pt x="2222500" y="2295525"/>
                </a:lnTo>
                <a:lnTo>
                  <a:pt x="2225675" y="2320925"/>
                </a:lnTo>
                <a:lnTo>
                  <a:pt x="2228850" y="2346325"/>
                </a:lnTo>
                <a:lnTo>
                  <a:pt x="2225675" y="2371725"/>
                </a:lnTo>
                <a:lnTo>
                  <a:pt x="2228850" y="2384425"/>
                </a:lnTo>
                <a:lnTo>
                  <a:pt x="2241550" y="2416175"/>
                </a:lnTo>
                <a:lnTo>
                  <a:pt x="2247900" y="2438400"/>
                </a:lnTo>
                <a:lnTo>
                  <a:pt x="2251075" y="2460625"/>
                </a:lnTo>
                <a:lnTo>
                  <a:pt x="2251075" y="2486025"/>
                </a:lnTo>
                <a:lnTo>
                  <a:pt x="2247900" y="2511425"/>
                </a:lnTo>
                <a:lnTo>
                  <a:pt x="2241550" y="2533650"/>
                </a:lnTo>
                <a:lnTo>
                  <a:pt x="2241550" y="2549525"/>
                </a:lnTo>
                <a:lnTo>
                  <a:pt x="2244725" y="2565400"/>
                </a:lnTo>
                <a:lnTo>
                  <a:pt x="2247900" y="2574925"/>
                </a:lnTo>
                <a:lnTo>
                  <a:pt x="2257425" y="2590800"/>
                </a:lnTo>
                <a:lnTo>
                  <a:pt x="2260600" y="2600325"/>
                </a:lnTo>
                <a:lnTo>
                  <a:pt x="2260600" y="2609850"/>
                </a:lnTo>
                <a:lnTo>
                  <a:pt x="2260600" y="2724150"/>
                </a:lnTo>
                <a:lnTo>
                  <a:pt x="2257425" y="2781300"/>
                </a:lnTo>
                <a:lnTo>
                  <a:pt x="2251075" y="2813050"/>
                </a:lnTo>
                <a:lnTo>
                  <a:pt x="2247900" y="2838450"/>
                </a:lnTo>
                <a:lnTo>
                  <a:pt x="2244725" y="2847975"/>
                </a:lnTo>
                <a:lnTo>
                  <a:pt x="2244725" y="2863850"/>
                </a:lnTo>
                <a:lnTo>
                  <a:pt x="2251075" y="2892425"/>
                </a:lnTo>
                <a:lnTo>
                  <a:pt x="2251075" y="2908300"/>
                </a:lnTo>
                <a:lnTo>
                  <a:pt x="2251075" y="2921000"/>
                </a:lnTo>
                <a:lnTo>
                  <a:pt x="2247900" y="2936875"/>
                </a:lnTo>
                <a:lnTo>
                  <a:pt x="2238375" y="2946400"/>
                </a:lnTo>
                <a:lnTo>
                  <a:pt x="2228850" y="2955925"/>
                </a:lnTo>
                <a:lnTo>
                  <a:pt x="2222500" y="2962275"/>
                </a:lnTo>
                <a:lnTo>
                  <a:pt x="2209800" y="2962275"/>
                </a:lnTo>
                <a:lnTo>
                  <a:pt x="2206625" y="2962275"/>
                </a:lnTo>
                <a:lnTo>
                  <a:pt x="2206625" y="2965450"/>
                </a:lnTo>
                <a:lnTo>
                  <a:pt x="2212975" y="2978150"/>
                </a:lnTo>
                <a:lnTo>
                  <a:pt x="2222500" y="2997200"/>
                </a:lnTo>
                <a:lnTo>
                  <a:pt x="2228850" y="3013075"/>
                </a:lnTo>
                <a:lnTo>
                  <a:pt x="2225675" y="3025775"/>
                </a:lnTo>
                <a:lnTo>
                  <a:pt x="2219325" y="3035300"/>
                </a:lnTo>
                <a:lnTo>
                  <a:pt x="2216150" y="3054350"/>
                </a:lnTo>
                <a:lnTo>
                  <a:pt x="2206625" y="3105150"/>
                </a:lnTo>
                <a:lnTo>
                  <a:pt x="2193925" y="3181350"/>
                </a:lnTo>
                <a:lnTo>
                  <a:pt x="2178050" y="3273425"/>
                </a:lnTo>
                <a:lnTo>
                  <a:pt x="2152650" y="3378200"/>
                </a:lnTo>
                <a:lnTo>
                  <a:pt x="2120900" y="3489325"/>
                </a:lnTo>
                <a:lnTo>
                  <a:pt x="2101850" y="3546475"/>
                </a:lnTo>
                <a:lnTo>
                  <a:pt x="2082800" y="3600450"/>
                </a:lnTo>
                <a:lnTo>
                  <a:pt x="2057400" y="3654425"/>
                </a:lnTo>
                <a:lnTo>
                  <a:pt x="2032000" y="3708400"/>
                </a:lnTo>
                <a:lnTo>
                  <a:pt x="1987550" y="3797300"/>
                </a:lnTo>
                <a:lnTo>
                  <a:pt x="1958975" y="3863975"/>
                </a:lnTo>
                <a:lnTo>
                  <a:pt x="1943100" y="3911600"/>
                </a:lnTo>
                <a:lnTo>
                  <a:pt x="1936750" y="3943350"/>
                </a:lnTo>
                <a:lnTo>
                  <a:pt x="1939925" y="3968750"/>
                </a:lnTo>
                <a:lnTo>
                  <a:pt x="1946275" y="3990975"/>
                </a:lnTo>
                <a:lnTo>
                  <a:pt x="1949450" y="4013200"/>
                </a:lnTo>
                <a:lnTo>
                  <a:pt x="1952625" y="4038600"/>
                </a:lnTo>
                <a:lnTo>
                  <a:pt x="1952625" y="4105275"/>
                </a:lnTo>
                <a:lnTo>
                  <a:pt x="1949450" y="4162425"/>
                </a:lnTo>
                <a:lnTo>
                  <a:pt x="1946275" y="4219575"/>
                </a:lnTo>
                <a:lnTo>
                  <a:pt x="1949450" y="4225925"/>
                </a:lnTo>
                <a:lnTo>
                  <a:pt x="1955800" y="4248150"/>
                </a:lnTo>
                <a:lnTo>
                  <a:pt x="1965325" y="4289425"/>
                </a:lnTo>
                <a:lnTo>
                  <a:pt x="1971675" y="4352925"/>
                </a:lnTo>
                <a:lnTo>
                  <a:pt x="1974850" y="4391025"/>
                </a:lnTo>
                <a:lnTo>
                  <a:pt x="1971675" y="4438650"/>
                </a:lnTo>
                <a:lnTo>
                  <a:pt x="1971675" y="4492625"/>
                </a:lnTo>
                <a:lnTo>
                  <a:pt x="1965325" y="4552950"/>
                </a:lnTo>
                <a:lnTo>
                  <a:pt x="1955800" y="4622800"/>
                </a:lnTo>
                <a:lnTo>
                  <a:pt x="1943100" y="4699000"/>
                </a:lnTo>
                <a:lnTo>
                  <a:pt x="1927225" y="4784725"/>
                </a:lnTo>
                <a:lnTo>
                  <a:pt x="1905000" y="4879975"/>
                </a:lnTo>
                <a:lnTo>
                  <a:pt x="1879600" y="4984750"/>
                </a:lnTo>
                <a:lnTo>
                  <a:pt x="1851025" y="5095875"/>
                </a:lnTo>
                <a:lnTo>
                  <a:pt x="1812925" y="5216525"/>
                </a:lnTo>
                <a:lnTo>
                  <a:pt x="1771650" y="5349875"/>
                </a:lnTo>
                <a:lnTo>
                  <a:pt x="1755775" y="5394325"/>
                </a:lnTo>
                <a:lnTo>
                  <a:pt x="1736725" y="5441950"/>
                </a:lnTo>
                <a:lnTo>
                  <a:pt x="1720850" y="5499100"/>
                </a:lnTo>
                <a:lnTo>
                  <a:pt x="1704975" y="5562600"/>
                </a:lnTo>
                <a:lnTo>
                  <a:pt x="1695450" y="5626100"/>
                </a:lnTo>
                <a:lnTo>
                  <a:pt x="1692275" y="5657850"/>
                </a:lnTo>
                <a:lnTo>
                  <a:pt x="1692275" y="5686425"/>
                </a:lnTo>
                <a:lnTo>
                  <a:pt x="1698625" y="5715000"/>
                </a:lnTo>
                <a:lnTo>
                  <a:pt x="1704975" y="5737225"/>
                </a:lnTo>
                <a:lnTo>
                  <a:pt x="1714500" y="5883275"/>
                </a:lnTo>
                <a:lnTo>
                  <a:pt x="1727200" y="6086475"/>
                </a:lnTo>
                <a:lnTo>
                  <a:pt x="1736725" y="6149975"/>
                </a:lnTo>
                <a:lnTo>
                  <a:pt x="1743075" y="6184900"/>
                </a:lnTo>
                <a:lnTo>
                  <a:pt x="1746250" y="6219825"/>
                </a:lnTo>
                <a:lnTo>
                  <a:pt x="1743075" y="6251575"/>
                </a:lnTo>
                <a:lnTo>
                  <a:pt x="1736725" y="6286500"/>
                </a:lnTo>
                <a:lnTo>
                  <a:pt x="1730375" y="6302375"/>
                </a:lnTo>
                <a:lnTo>
                  <a:pt x="1724025" y="6315075"/>
                </a:lnTo>
                <a:lnTo>
                  <a:pt x="1714500" y="6327775"/>
                </a:lnTo>
                <a:lnTo>
                  <a:pt x="1701800" y="6340475"/>
                </a:lnTo>
                <a:lnTo>
                  <a:pt x="1622425" y="6353175"/>
                </a:lnTo>
                <a:lnTo>
                  <a:pt x="1539875" y="6365875"/>
                </a:lnTo>
                <a:lnTo>
                  <a:pt x="1447800" y="6372225"/>
                </a:lnTo>
                <a:lnTo>
                  <a:pt x="1400175" y="6372225"/>
                </a:lnTo>
                <a:lnTo>
                  <a:pt x="1355725" y="6372225"/>
                </a:lnTo>
                <a:lnTo>
                  <a:pt x="1314450" y="6369050"/>
                </a:lnTo>
                <a:lnTo>
                  <a:pt x="1276350" y="6359525"/>
                </a:lnTo>
                <a:lnTo>
                  <a:pt x="1244600" y="6350000"/>
                </a:lnTo>
                <a:lnTo>
                  <a:pt x="1231900" y="6343650"/>
                </a:lnTo>
                <a:lnTo>
                  <a:pt x="1222375" y="6334125"/>
                </a:lnTo>
                <a:lnTo>
                  <a:pt x="1212850" y="6324600"/>
                </a:lnTo>
                <a:lnTo>
                  <a:pt x="1206500" y="6315075"/>
                </a:lnTo>
                <a:lnTo>
                  <a:pt x="1203325" y="6302375"/>
                </a:lnTo>
                <a:lnTo>
                  <a:pt x="1203325" y="6289675"/>
                </a:lnTo>
                <a:lnTo>
                  <a:pt x="1209675" y="6257925"/>
                </a:lnTo>
                <a:lnTo>
                  <a:pt x="1216025" y="6226175"/>
                </a:lnTo>
                <a:lnTo>
                  <a:pt x="1225550" y="6184900"/>
                </a:lnTo>
                <a:lnTo>
                  <a:pt x="1241425" y="6143625"/>
                </a:lnTo>
                <a:lnTo>
                  <a:pt x="1257300" y="6102350"/>
                </a:lnTo>
                <a:lnTo>
                  <a:pt x="1279525" y="6064250"/>
                </a:lnTo>
                <a:lnTo>
                  <a:pt x="1292225" y="6048375"/>
                </a:lnTo>
                <a:lnTo>
                  <a:pt x="1304925" y="6035675"/>
                </a:lnTo>
                <a:lnTo>
                  <a:pt x="1327150" y="5956300"/>
                </a:lnTo>
                <a:lnTo>
                  <a:pt x="1346200" y="5889625"/>
                </a:lnTo>
                <a:lnTo>
                  <a:pt x="1358900" y="5826125"/>
                </a:lnTo>
                <a:lnTo>
                  <a:pt x="1365250" y="5775325"/>
                </a:lnTo>
                <a:lnTo>
                  <a:pt x="1377950" y="5727700"/>
                </a:lnTo>
                <a:lnTo>
                  <a:pt x="1384300" y="5702300"/>
                </a:lnTo>
                <a:lnTo>
                  <a:pt x="1397000" y="5680075"/>
                </a:lnTo>
                <a:lnTo>
                  <a:pt x="1409700" y="5657850"/>
                </a:lnTo>
                <a:lnTo>
                  <a:pt x="1425575" y="5632450"/>
                </a:lnTo>
                <a:lnTo>
                  <a:pt x="1435100" y="5619750"/>
                </a:lnTo>
                <a:lnTo>
                  <a:pt x="1441450" y="5600700"/>
                </a:lnTo>
                <a:lnTo>
                  <a:pt x="1457325" y="5553075"/>
                </a:lnTo>
                <a:lnTo>
                  <a:pt x="1466850" y="5495925"/>
                </a:lnTo>
                <a:lnTo>
                  <a:pt x="1476375" y="5432425"/>
                </a:lnTo>
                <a:lnTo>
                  <a:pt x="1489075" y="5305425"/>
                </a:lnTo>
                <a:lnTo>
                  <a:pt x="1498600" y="5210175"/>
                </a:lnTo>
                <a:lnTo>
                  <a:pt x="1498600" y="5153025"/>
                </a:lnTo>
                <a:lnTo>
                  <a:pt x="1495425" y="5054600"/>
                </a:lnTo>
                <a:lnTo>
                  <a:pt x="1495425" y="4924425"/>
                </a:lnTo>
                <a:lnTo>
                  <a:pt x="1495425" y="4781550"/>
                </a:lnTo>
                <a:lnTo>
                  <a:pt x="1498600" y="4632325"/>
                </a:lnTo>
                <a:lnTo>
                  <a:pt x="1501775" y="4562475"/>
                </a:lnTo>
                <a:lnTo>
                  <a:pt x="1504950" y="4495800"/>
                </a:lnTo>
                <a:lnTo>
                  <a:pt x="1514475" y="4432300"/>
                </a:lnTo>
                <a:lnTo>
                  <a:pt x="1524000" y="4378325"/>
                </a:lnTo>
                <a:lnTo>
                  <a:pt x="1536700" y="4330700"/>
                </a:lnTo>
                <a:lnTo>
                  <a:pt x="1549400" y="4295775"/>
                </a:lnTo>
                <a:lnTo>
                  <a:pt x="1549400" y="4279900"/>
                </a:lnTo>
                <a:lnTo>
                  <a:pt x="1546225" y="4238625"/>
                </a:lnTo>
                <a:lnTo>
                  <a:pt x="1539875" y="4184650"/>
                </a:lnTo>
                <a:lnTo>
                  <a:pt x="1533525" y="4156075"/>
                </a:lnTo>
                <a:lnTo>
                  <a:pt x="1524000" y="4130675"/>
                </a:lnTo>
                <a:lnTo>
                  <a:pt x="1511300" y="4060825"/>
                </a:lnTo>
                <a:lnTo>
                  <a:pt x="1501775" y="3994150"/>
                </a:lnTo>
                <a:lnTo>
                  <a:pt x="1498600" y="3959225"/>
                </a:lnTo>
                <a:lnTo>
                  <a:pt x="1498600" y="3924300"/>
                </a:lnTo>
                <a:lnTo>
                  <a:pt x="1498600" y="3902075"/>
                </a:lnTo>
                <a:lnTo>
                  <a:pt x="1501775" y="3879850"/>
                </a:lnTo>
                <a:lnTo>
                  <a:pt x="1508125" y="3860800"/>
                </a:lnTo>
                <a:lnTo>
                  <a:pt x="1517650" y="3844925"/>
                </a:lnTo>
                <a:lnTo>
                  <a:pt x="1504950" y="3784600"/>
                </a:lnTo>
                <a:lnTo>
                  <a:pt x="1479550" y="3654425"/>
                </a:lnTo>
                <a:lnTo>
                  <a:pt x="1466850" y="3578225"/>
                </a:lnTo>
                <a:lnTo>
                  <a:pt x="1454150" y="3511550"/>
                </a:lnTo>
                <a:lnTo>
                  <a:pt x="1450975" y="3454400"/>
                </a:lnTo>
                <a:lnTo>
                  <a:pt x="1450975" y="3432175"/>
                </a:lnTo>
                <a:lnTo>
                  <a:pt x="1450975" y="3419475"/>
                </a:lnTo>
                <a:lnTo>
                  <a:pt x="1447800" y="3381375"/>
                </a:lnTo>
                <a:lnTo>
                  <a:pt x="1444625" y="3352800"/>
                </a:lnTo>
                <a:lnTo>
                  <a:pt x="1444625" y="3330575"/>
                </a:lnTo>
                <a:lnTo>
                  <a:pt x="1444625" y="3321050"/>
                </a:lnTo>
                <a:lnTo>
                  <a:pt x="1441450" y="3305175"/>
                </a:lnTo>
                <a:lnTo>
                  <a:pt x="1438275" y="3286125"/>
                </a:lnTo>
                <a:lnTo>
                  <a:pt x="1428750" y="3270250"/>
                </a:lnTo>
                <a:lnTo>
                  <a:pt x="1419225" y="3254375"/>
                </a:lnTo>
                <a:lnTo>
                  <a:pt x="1409700" y="3244850"/>
                </a:lnTo>
                <a:lnTo>
                  <a:pt x="1403350" y="3241675"/>
                </a:lnTo>
                <a:lnTo>
                  <a:pt x="1393825" y="3241675"/>
                </a:lnTo>
                <a:lnTo>
                  <a:pt x="1387475" y="3244850"/>
                </a:lnTo>
                <a:lnTo>
                  <a:pt x="1381125" y="3248025"/>
                </a:lnTo>
                <a:lnTo>
                  <a:pt x="1374775" y="3257550"/>
                </a:lnTo>
                <a:lnTo>
                  <a:pt x="1368425" y="3267075"/>
                </a:lnTo>
                <a:lnTo>
                  <a:pt x="1355725" y="3298825"/>
                </a:lnTo>
                <a:lnTo>
                  <a:pt x="1346200" y="3336925"/>
                </a:lnTo>
                <a:lnTo>
                  <a:pt x="1336675" y="3375025"/>
                </a:lnTo>
                <a:lnTo>
                  <a:pt x="1327150" y="3454400"/>
                </a:lnTo>
                <a:lnTo>
                  <a:pt x="1317625" y="3505200"/>
                </a:lnTo>
                <a:lnTo>
                  <a:pt x="1317625" y="3511550"/>
                </a:lnTo>
                <a:lnTo>
                  <a:pt x="1301750" y="3568700"/>
                </a:lnTo>
                <a:lnTo>
                  <a:pt x="1273175" y="3676650"/>
                </a:lnTo>
                <a:lnTo>
                  <a:pt x="1254125" y="3736975"/>
                </a:lnTo>
                <a:lnTo>
                  <a:pt x="1238250" y="3787775"/>
                </a:lnTo>
                <a:lnTo>
                  <a:pt x="1219200" y="3829050"/>
                </a:lnTo>
                <a:lnTo>
                  <a:pt x="1212850" y="3841750"/>
                </a:lnTo>
                <a:lnTo>
                  <a:pt x="1203325" y="3848100"/>
                </a:lnTo>
                <a:lnTo>
                  <a:pt x="1158875" y="3937000"/>
                </a:lnTo>
                <a:lnTo>
                  <a:pt x="1123950" y="4000500"/>
                </a:lnTo>
                <a:lnTo>
                  <a:pt x="1108075" y="4029075"/>
                </a:lnTo>
                <a:lnTo>
                  <a:pt x="1098550" y="4044950"/>
                </a:lnTo>
                <a:lnTo>
                  <a:pt x="1098550" y="4057650"/>
                </a:lnTo>
                <a:lnTo>
                  <a:pt x="1095375" y="4089400"/>
                </a:lnTo>
                <a:lnTo>
                  <a:pt x="1098550" y="4137025"/>
                </a:lnTo>
                <a:lnTo>
                  <a:pt x="1104900" y="4165600"/>
                </a:lnTo>
                <a:lnTo>
                  <a:pt x="1108075" y="4194175"/>
                </a:lnTo>
                <a:lnTo>
                  <a:pt x="1111250" y="4210050"/>
                </a:lnTo>
                <a:lnTo>
                  <a:pt x="1114425" y="4229100"/>
                </a:lnTo>
                <a:lnTo>
                  <a:pt x="1111250" y="4276725"/>
                </a:lnTo>
                <a:lnTo>
                  <a:pt x="1101725" y="4333875"/>
                </a:lnTo>
                <a:lnTo>
                  <a:pt x="1089025" y="4394200"/>
                </a:lnTo>
                <a:lnTo>
                  <a:pt x="1076325" y="4454525"/>
                </a:lnTo>
                <a:lnTo>
                  <a:pt x="1060450" y="4514850"/>
                </a:lnTo>
                <a:lnTo>
                  <a:pt x="1025525" y="4616450"/>
                </a:lnTo>
                <a:lnTo>
                  <a:pt x="1012825" y="4657725"/>
                </a:lnTo>
                <a:lnTo>
                  <a:pt x="1003300" y="4695825"/>
                </a:lnTo>
                <a:lnTo>
                  <a:pt x="996950" y="4730750"/>
                </a:lnTo>
                <a:lnTo>
                  <a:pt x="993775" y="4765675"/>
                </a:lnTo>
                <a:lnTo>
                  <a:pt x="993775" y="4797425"/>
                </a:lnTo>
                <a:lnTo>
                  <a:pt x="996950" y="4832350"/>
                </a:lnTo>
                <a:lnTo>
                  <a:pt x="1003300" y="4864100"/>
                </a:lnTo>
                <a:lnTo>
                  <a:pt x="1012825" y="4895850"/>
                </a:lnTo>
                <a:lnTo>
                  <a:pt x="1060450" y="5064125"/>
                </a:lnTo>
                <a:lnTo>
                  <a:pt x="1085850" y="5153025"/>
                </a:lnTo>
                <a:lnTo>
                  <a:pt x="1092200" y="5187950"/>
                </a:lnTo>
                <a:lnTo>
                  <a:pt x="1098550" y="5219700"/>
                </a:lnTo>
                <a:lnTo>
                  <a:pt x="1098550" y="5241925"/>
                </a:lnTo>
                <a:lnTo>
                  <a:pt x="1095375" y="5264150"/>
                </a:lnTo>
                <a:lnTo>
                  <a:pt x="1085850" y="5283200"/>
                </a:lnTo>
                <a:lnTo>
                  <a:pt x="1076325" y="5302250"/>
                </a:lnTo>
                <a:lnTo>
                  <a:pt x="1066800" y="5324475"/>
                </a:lnTo>
                <a:lnTo>
                  <a:pt x="1060450" y="5349875"/>
                </a:lnTo>
                <a:lnTo>
                  <a:pt x="1054100" y="5378450"/>
                </a:lnTo>
                <a:lnTo>
                  <a:pt x="1047750" y="5413375"/>
                </a:lnTo>
                <a:lnTo>
                  <a:pt x="1050925" y="5489575"/>
                </a:lnTo>
                <a:lnTo>
                  <a:pt x="1050925" y="5521325"/>
                </a:lnTo>
                <a:lnTo>
                  <a:pt x="1050925" y="5549900"/>
                </a:lnTo>
                <a:lnTo>
                  <a:pt x="1044575" y="5578475"/>
                </a:lnTo>
                <a:lnTo>
                  <a:pt x="1035050" y="5603875"/>
                </a:lnTo>
                <a:lnTo>
                  <a:pt x="1019175" y="5626100"/>
                </a:lnTo>
                <a:lnTo>
                  <a:pt x="996950" y="5648325"/>
                </a:lnTo>
                <a:lnTo>
                  <a:pt x="930275" y="5654675"/>
                </a:lnTo>
                <a:lnTo>
                  <a:pt x="863600" y="5657850"/>
                </a:lnTo>
                <a:lnTo>
                  <a:pt x="787400" y="5657850"/>
                </a:lnTo>
                <a:lnTo>
                  <a:pt x="749300" y="5654675"/>
                </a:lnTo>
                <a:lnTo>
                  <a:pt x="714375" y="5648325"/>
                </a:lnTo>
                <a:lnTo>
                  <a:pt x="682625" y="5641975"/>
                </a:lnTo>
                <a:lnTo>
                  <a:pt x="657225" y="5632450"/>
                </a:lnTo>
                <a:lnTo>
                  <a:pt x="635000" y="5616575"/>
                </a:lnTo>
                <a:lnTo>
                  <a:pt x="628650" y="5607050"/>
                </a:lnTo>
                <a:lnTo>
                  <a:pt x="622300" y="5597525"/>
                </a:lnTo>
                <a:lnTo>
                  <a:pt x="619125" y="5588000"/>
                </a:lnTo>
                <a:lnTo>
                  <a:pt x="619125" y="5578475"/>
                </a:lnTo>
                <a:lnTo>
                  <a:pt x="619125" y="5565775"/>
                </a:lnTo>
                <a:lnTo>
                  <a:pt x="622300" y="5549900"/>
                </a:lnTo>
                <a:lnTo>
                  <a:pt x="657225" y="5448300"/>
                </a:lnTo>
                <a:lnTo>
                  <a:pt x="685800" y="5362575"/>
                </a:lnTo>
                <a:lnTo>
                  <a:pt x="714375" y="5292725"/>
                </a:lnTo>
                <a:lnTo>
                  <a:pt x="742950" y="5226050"/>
                </a:lnTo>
                <a:lnTo>
                  <a:pt x="758825" y="5184775"/>
                </a:lnTo>
                <a:lnTo>
                  <a:pt x="771525" y="5137150"/>
                </a:lnTo>
                <a:lnTo>
                  <a:pt x="784225" y="5086350"/>
                </a:lnTo>
                <a:lnTo>
                  <a:pt x="793750" y="5035550"/>
                </a:lnTo>
                <a:lnTo>
                  <a:pt x="796925" y="4987925"/>
                </a:lnTo>
                <a:lnTo>
                  <a:pt x="796925" y="4965700"/>
                </a:lnTo>
                <a:lnTo>
                  <a:pt x="793750" y="4943475"/>
                </a:lnTo>
                <a:lnTo>
                  <a:pt x="768350" y="4838700"/>
                </a:lnTo>
                <a:lnTo>
                  <a:pt x="736600" y="4708525"/>
                </a:lnTo>
                <a:lnTo>
                  <a:pt x="701675" y="4591050"/>
                </a:lnTo>
                <a:lnTo>
                  <a:pt x="676275" y="4508500"/>
                </a:lnTo>
                <a:lnTo>
                  <a:pt x="666750" y="4473575"/>
                </a:lnTo>
                <a:lnTo>
                  <a:pt x="657225" y="4425950"/>
                </a:lnTo>
                <a:lnTo>
                  <a:pt x="647700" y="4371975"/>
                </a:lnTo>
                <a:lnTo>
                  <a:pt x="644525" y="4311650"/>
                </a:lnTo>
                <a:lnTo>
                  <a:pt x="644525" y="4244975"/>
                </a:lnTo>
                <a:lnTo>
                  <a:pt x="647700" y="4210050"/>
                </a:lnTo>
                <a:lnTo>
                  <a:pt x="654050" y="4178300"/>
                </a:lnTo>
                <a:lnTo>
                  <a:pt x="660400" y="4143375"/>
                </a:lnTo>
                <a:lnTo>
                  <a:pt x="669925" y="4111625"/>
                </a:lnTo>
                <a:lnTo>
                  <a:pt x="682625" y="4079875"/>
                </a:lnTo>
                <a:lnTo>
                  <a:pt x="698500" y="4051300"/>
                </a:lnTo>
                <a:lnTo>
                  <a:pt x="701675" y="4016375"/>
                </a:lnTo>
                <a:lnTo>
                  <a:pt x="704850" y="3933825"/>
                </a:lnTo>
                <a:lnTo>
                  <a:pt x="704850" y="3844925"/>
                </a:lnTo>
                <a:lnTo>
                  <a:pt x="701675" y="3810000"/>
                </a:lnTo>
                <a:lnTo>
                  <a:pt x="695325" y="3787775"/>
                </a:lnTo>
                <a:lnTo>
                  <a:pt x="669925" y="3752850"/>
                </a:lnTo>
                <a:lnTo>
                  <a:pt x="647700" y="3714750"/>
                </a:lnTo>
                <a:lnTo>
                  <a:pt x="619125" y="3663950"/>
                </a:lnTo>
                <a:lnTo>
                  <a:pt x="593725" y="3603625"/>
                </a:lnTo>
                <a:lnTo>
                  <a:pt x="584200" y="3568700"/>
                </a:lnTo>
                <a:lnTo>
                  <a:pt x="574675" y="3533775"/>
                </a:lnTo>
                <a:lnTo>
                  <a:pt x="568325" y="3495675"/>
                </a:lnTo>
                <a:lnTo>
                  <a:pt x="565150" y="3457575"/>
                </a:lnTo>
                <a:lnTo>
                  <a:pt x="561975" y="3419475"/>
                </a:lnTo>
                <a:lnTo>
                  <a:pt x="568325" y="3381375"/>
                </a:lnTo>
                <a:lnTo>
                  <a:pt x="574675" y="3298825"/>
                </a:lnTo>
                <a:lnTo>
                  <a:pt x="577850" y="3209925"/>
                </a:lnTo>
                <a:lnTo>
                  <a:pt x="574675" y="3124200"/>
                </a:lnTo>
                <a:lnTo>
                  <a:pt x="574675" y="3038475"/>
                </a:lnTo>
                <a:lnTo>
                  <a:pt x="571500" y="2962275"/>
                </a:lnTo>
                <a:lnTo>
                  <a:pt x="571500" y="2892425"/>
                </a:lnTo>
                <a:lnTo>
                  <a:pt x="574675" y="2841625"/>
                </a:lnTo>
                <a:lnTo>
                  <a:pt x="581025" y="2819400"/>
                </a:lnTo>
                <a:lnTo>
                  <a:pt x="584200" y="2803525"/>
                </a:lnTo>
                <a:lnTo>
                  <a:pt x="584200" y="2787650"/>
                </a:lnTo>
                <a:lnTo>
                  <a:pt x="584200" y="2746375"/>
                </a:lnTo>
                <a:lnTo>
                  <a:pt x="587375" y="2724150"/>
                </a:lnTo>
                <a:lnTo>
                  <a:pt x="590550" y="2705100"/>
                </a:lnTo>
                <a:lnTo>
                  <a:pt x="600075" y="2686050"/>
                </a:lnTo>
                <a:lnTo>
                  <a:pt x="606425" y="2679700"/>
                </a:lnTo>
                <a:lnTo>
                  <a:pt x="612775" y="2676525"/>
                </a:lnTo>
                <a:lnTo>
                  <a:pt x="609600" y="2644775"/>
                </a:lnTo>
                <a:lnTo>
                  <a:pt x="568325" y="2654300"/>
                </a:lnTo>
                <a:lnTo>
                  <a:pt x="473075" y="2673350"/>
                </a:lnTo>
                <a:lnTo>
                  <a:pt x="412750" y="2682875"/>
                </a:lnTo>
                <a:lnTo>
                  <a:pt x="352425" y="2689225"/>
                </a:lnTo>
                <a:lnTo>
                  <a:pt x="292100" y="2689225"/>
                </a:lnTo>
                <a:lnTo>
                  <a:pt x="263525" y="2686050"/>
                </a:lnTo>
                <a:lnTo>
                  <a:pt x="238125" y="2682875"/>
                </a:lnTo>
                <a:lnTo>
                  <a:pt x="231775" y="2682875"/>
                </a:lnTo>
                <a:lnTo>
                  <a:pt x="209550" y="2679700"/>
                </a:lnTo>
                <a:lnTo>
                  <a:pt x="184150" y="2679700"/>
                </a:lnTo>
                <a:lnTo>
                  <a:pt x="171450" y="2682875"/>
                </a:lnTo>
                <a:lnTo>
                  <a:pt x="158750" y="2689225"/>
                </a:lnTo>
                <a:lnTo>
                  <a:pt x="149225" y="2689225"/>
                </a:lnTo>
                <a:lnTo>
                  <a:pt x="139700" y="2686050"/>
                </a:lnTo>
                <a:lnTo>
                  <a:pt x="123825" y="2679700"/>
                </a:lnTo>
                <a:lnTo>
                  <a:pt x="107950" y="2670175"/>
                </a:lnTo>
                <a:lnTo>
                  <a:pt x="85725" y="2651125"/>
                </a:lnTo>
                <a:lnTo>
                  <a:pt x="66675" y="2619375"/>
                </a:lnTo>
                <a:lnTo>
                  <a:pt x="44450" y="2578100"/>
                </a:lnTo>
                <a:lnTo>
                  <a:pt x="9525" y="2505075"/>
                </a:lnTo>
                <a:lnTo>
                  <a:pt x="3175" y="2479675"/>
                </a:lnTo>
                <a:lnTo>
                  <a:pt x="0" y="2457450"/>
                </a:lnTo>
                <a:lnTo>
                  <a:pt x="3175" y="2438400"/>
                </a:lnTo>
                <a:lnTo>
                  <a:pt x="9525" y="2416175"/>
                </a:lnTo>
                <a:lnTo>
                  <a:pt x="34925" y="2355850"/>
                </a:lnTo>
                <a:lnTo>
                  <a:pt x="50800" y="2317750"/>
                </a:lnTo>
                <a:lnTo>
                  <a:pt x="60325" y="2282825"/>
                </a:lnTo>
                <a:lnTo>
                  <a:pt x="66675" y="2251075"/>
                </a:lnTo>
                <a:lnTo>
                  <a:pt x="69850" y="2222500"/>
                </a:lnTo>
                <a:lnTo>
                  <a:pt x="73025" y="2171700"/>
                </a:lnTo>
                <a:lnTo>
                  <a:pt x="73025" y="2133600"/>
                </a:lnTo>
                <a:lnTo>
                  <a:pt x="79375" y="2098675"/>
                </a:lnTo>
                <a:lnTo>
                  <a:pt x="98425" y="2038350"/>
                </a:lnTo>
                <a:lnTo>
                  <a:pt x="123825" y="1955800"/>
                </a:lnTo>
                <a:lnTo>
                  <a:pt x="155575" y="1863725"/>
                </a:lnTo>
                <a:lnTo>
                  <a:pt x="190500" y="1768475"/>
                </a:lnTo>
                <a:lnTo>
                  <a:pt x="225425" y="1685925"/>
                </a:lnTo>
                <a:lnTo>
                  <a:pt x="244475" y="1647825"/>
                </a:lnTo>
                <a:lnTo>
                  <a:pt x="263525" y="1616075"/>
                </a:lnTo>
                <a:lnTo>
                  <a:pt x="279400" y="1593850"/>
                </a:lnTo>
                <a:lnTo>
                  <a:pt x="295275" y="1577975"/>
                </a:lnTo>
                <a:lnTo>
                  <a:pt x="311150" y="1558925"/>
                </a:lnTo>
                <a:lnTo>
                  <a:pt x="323850" y="1536700"/>
                </a:lnTo>
                <a:lnTo>
                  <a:pt x="333375" y="1508125"/>
                </a:lnTo>
                <a:lnTo>
                  <a:pt x="342900" y="1473200"/>
                </a:lnTo>
                <a:lnTo>
                  <a:pt x="358775" y="1393825"/>
                </a:lnTo>
                <a:lnTo>
                  <a:pt x="377825" y="1304925"/>
                </a:lnTo>
                <a:lnTo>
                  <a:pt x="387350" y="1263650"/>
                </a:lnTo>
                <a:lnTo>
                  <a:pt x="400050" y="1219200"/>
                </a:lnTo>
                <a:lnTo>
                  <a:pt x="415925" y="1181100"/>
                </a:lnTo>
                <a:lnTo>
                  <a:pt x="434975" y="1139825"/>
                </a:lnTo>
                <a:lnTo>
                  <a:pt x="457200" y="1104900"/>
                </a:lnTo>
                <a:lnTo>
                  <a:pt x="485775" y="1069975"/>
                </a:lnTo>
                <a:lnTo>
                  <a:pt x="514350" y="1041400"/>
                </a:lnTo>
                <a:lnTo>
                  <a:pt x="533400" y="1028700"/>
                </a:lnTo>
                <a:lnTo>
                  <a:pt x="552450" y="1019175"/>
                </a:lnTo>
                <a:lnTo>
                  <a:pt x="596900" y="977900"/>
                </a:lnTo>
                <a:lnTo>
                  <a:pt x="644525" y="936625"/>
                </a:lnTo>
                <a:lnTo>
                  <a:pt x="704850" y="885825"/>
                </a:lnTo>
                <a:lnTo>
                  <a:pt x="774700" y="838200"/>
                </a:lnTo>
                <a:lnTo>
                  <a:pt x="809625" y="815975"/>
                </a:lnTo>
                <a:lnTo>
                  <a:pt x="844550" y="793750"/>
                </a:lnTo>
                <a:lnTo>
                  <a:pt x="882650" y="774700"/>
                </a:lnTo>
                <a:lnTo>
                  <a:pt x="917575" y="758825"/>
                </a:lnTo>
                <a:lnTo>
                  <a:pt x="949325" y="749300"/>
                </a:lnTo>
                <a:lnTo>
                  <a:pt x="981075" y="742950"/>
                </a:lnTo>
                <a:lnTo>
                  <a:pt x="965200" y="698500"/>
                </a:lnTo>
                <a:lnTo>
                  <a:pt x="949325" y="657225"/>
                </a:lnTo>
                <a:lnTo>
                  <a:pt x="936625" y="612775"/>
                </a:lnTo>
                <a:lnTo>
                  <a:pt x="930275" y="574675"/>
                </a:lnTo>
                <a:lnTo>
                  <a:pt x="930275" y="558800"/>
                </a:lnTo>
                <a:lnTo>
                  <a:pt x="933450" y="549275"/>
                </a:lnTo>
                <a:lnTo>
                  <a:pt x="936625" y="546100"/>
                </a:lnTo>
                <a:lnTo>
                  <a:pt x="939800" y="546100"/>
                </a:lnTo>
                <a:lnTo>
                  <a:pt x="952500" y="549275"/>
                </a:lnTo>
                <a:lnTo>
                  <a:pt x="968375" y="561975"/>
                </a:lnTo>
                <a:lnTo>
                  <a:pt x="987425" y="581025"/>
                </a:lnTo>
                <a:lnTo>
                  <a:pt x="984250" y="555625"/>
                </a:lnTo>
                <a:lnTo>
                  <a:pt x="977900" y="488950"/>
                </a:lnTo>
                <a:lnTo>
                  <a:pt x="974725" y="444500"/>
                </a:lnTo>
                <a:lnTo>
                  <a:pt x="974725" y="396875"/>
                </a:lnTo>
                <a:lnTo>
                  <a:pt x="981075" y="342900"/>
                </a:lnTo>
                <a:lnTo>
                  <a:pt x="990600" y="288925"/>
                </a:lnTo>
                <a:lnTo>
                  <a:pt x="1006475" y="234950"/>
                </a:lnTo>
                <a:lnTo>
                  <a:pt x="1016000" y="209550"/>
                </a:lnTo>
                <a:lnTo>
                  <a:pt x="1028700" y="180975"/>
                </a:lnTo>
                <a:lnTo>
                  <a:pt x="1041400" y="158750"/>
                </a:lnTo>
                <a:lnTo>
                  <a:pt x="1060450" y="133350"/>
                </a:lnTo>
                <a:lnTo>
                  <a:pt x="1079500" y="111125"/>
                </a:lnTo>
                <a:lnTo>
                  <a:pt x="1098550" y="88900"/>
                </a:lnTo>
                <a:lnTo>
                  <a:pt x="1123950" y="69850"/>
                </a:lnTo>
                <a:lnTo>
                  <a:pt x="1152525" y="53975"/>
                </a:lnTo>
                <a:lnTo>
                  <a:pt x="1181100" y="38100"/>
                </a:lnTo>
                <a:lnTo>
                  <a:pt x="1216025" y="25400"/>
                </a:lnTo>
                <a:lnTo>
                  <a:pt x="1250950" y="15875"/>
                </a:lnTo>
                <a:lnTo>
                  <a:pt x="1289050" y="6350"/>
                </a:lnTo>
                <a:lnTo>
                  <a:pt x="1333500" y="3175"/>
                </a:lnTo>
                <a:lnTo>
                  <a:pt x="1381125" y="317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  <a:noAutofit/>
          </a:bodyPr>
          <a:lstStyle/>
          <a:p>
            <a:pPr defTabSz="685663"/>
            <a:endParaRPr lang="en-AU">
              <a:solidFill>
                <a:prstClr val="black"/>
              </a:solidFill>
              <a:latin typeface="+mj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8" name="TextBox 42">
            <a:extLst>
              <a:ext uri="{FF2B5EF4-FFF2-40B4-BE49-F238E27FC236}">
                <a16:creationId xmlns:a16="http://schemas.microsoft.com/office/drawing/2014/main" id="{73006BDC-0C24-4F40-958F-15D5B369439B}"/>
              </a:ext>
            </a:extLst>
          </p:cNvPr>
          <p:cNvSpPr txBox="1"/>
          <p:nvPr/>
        </p:nvSpPr>
        <p:spPr>
          <a:xfrm>
            <a:off x="1037036" y="1305265"/>
            <a:ext cx="2571425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663"/>
            <a:r>
              <a:rPr lang="id-ID" sz="1100" b="1" dirty="0">
                <a:solidFill>
                  <a:srgbClr val="E20D78"/>
                </a:solidFill>
                <a:latin typeface="+mj-lt"/>
                <a:cs typeface="Calibri" panose="020F0502020204030204" pitchFamily="34" charset="0"/>
                <a:sym typeface="+mn-lt"/>
              </a:rPr>
              <a:t>STEP HERE</a:t>
            </a:r>
          </a:p>
        </p:txBody>
      </p:sp>
      <p:sp>
        <p:nvSpPr>
          <p:cNvPr id="79" name="Rectangle 43">
            <a:extLst>
              <a:ext uri="{FF2B5EF4-FFF2-40B4-BE49-F238E27FC236}">
                <a16:creationId xmlns:a16="http://schemas.microsoft.com/office/drawing/2014/main" id="{190A5DE2-C038-42A9-B97F-7A4F3940E23D}"/>
              </a:ext>
            </a:extLst>
          </p:cNvPr>
          <p:cNvSpPr/>
          <p:nvPr/>
        </p:nvSpPr>
        <p:spPr>
          <a:xfrm>
            <a:off x="663179" y="1655160"/>
            <a:ext cx="2782166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663">
              <a:lnSpc>
                <a:spcPct val="150000"/>
              </a:lnSpc>
            </a:pP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Calibri" panose="020F0502020204030204" pitchFamily="34" charset="0"/>
                <a:sym typeface="+mn-lt"/>
              </a:rPr>
              <a:t>We hope that this template will return to you as a time, money and reputation. We hope that this template will return to you as a time, money and reputation.</a:t>
            </a:r>
            <a:endParaRPr lang="id-ID" sz="900" dirty="0">
              <a:solidFill>
                <a:prstClr val="black">
                  <a:lumMod val="50000"/>
                  <a:lumOff val="50000"/>
                </a:prstClr>
              </a:solidFill>
              <a:latin typeface="+mj-lt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80" name="Group 53">
            <a:extLst>
              <a:ext uri="{FF2B5EF4-FFF2-40B4-BE49-F238E27FC236}">
                <a16:creationId xmlns:a16="http://schemas.microsoft.com/office/drawing/2014/main" id="{D84E5FC5-7E48-4327-913E-F3AC3AEF069F}"/>
              </a:ext>
            </a:extLst>
          </p:cNvPr>
          <p:cNvGrpSpPr/>
          <p:nvPr/>
        </p:nvGrpSpPr>
        <p:grpSpPr>
          <a:xfrm>
            <a:off x="663179" y="1247812"/>
            <a:ext cx="250031" cy="316706"/>
            <a:chOff x="14168438" y="5678488"/>
            <a:chExt cx="666750" cy="844550"/>
          </a:xfrm>
          <a:solidFill>
            <a:srgbClr val="E20D78"/>
          </a:solidFill>
        </p:grpSpPr>
        <p:sp>
          <p:nvSpPr>
            <p:cNvPr id="81" name="Freeform 60">
              <a:extLst>
                <a:ext uri="{FF2B5EF4-FFF2-40B4-BE49-F238E27FC236}">
                  <a16:creationId xmlns:a16="http://schemas.microsoft.com/office/drawing/2014/main" id="{1F1B3C32-624E-49F0-8ABB-D08A296E0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8438" y="5872163"/>
              <a:ext cx="561975" cy="650875"/>
            </a:xfrm>
            <a:custGeom>
              <a:avLst/>
              <a:gdLst>
                <a:gd name="T0" fmla="*/ 352 w 354"/>
                <a:gd name="T1" fmla="*/ 226 h 410"/>
                <a:gd name="T2" fmla="*/ 338 w 354"/>
                <a:gd name="T3" fmla="*/ 186 h 410"/>
                <a:gd name="T4" fmla="*/ 334 w 354"/>
                <a:gd name="T5" fmla="*/ 170 h 410"/>
                <a:gd name="T6" fmla="*/ 334 w 354"/>
                <a:gd name="T7" fmla="*/ 162 h 410"/>
                <a:gd name="T8" fmla="*/ 336 w 354"/>
                <a:gd name="T9" fmla="*/ 156 h 410"/>
                <a:gd name="T10" fmla="*/ 336 w 354"/>
                <a:gd name="T11" fmla="*/ 148 h 410"/>
                <a:gd name="T12" fmla="*/ 314 w 354"/>
                <a:gd name="T13" fmla="*/ 90 h 410"/>
                <a:gd name="T14" fmla="*/ 312 w 354"/>
                <a:gd name="T15" fmla="*/ 84 h 410"/>
                <a:gd name="T16" fmla="*/ 320 w 354"/>
                <a:gd name="T17" fmla="*/ 78 h 410"/>
                <a:gd name="T18" fmla="*/ 306 w 354"/>
                <a:gd name="T19" fmla="*/ 56 h 410"/>
                <a:gd name="T20" fmla="*/ 288 w 354"/>
                <a:gd name="T21" fmla="*/ 38 h 410"/>
                <a:gd name="T22" fmla="*/ 296 w 354"/>
                <a:gd name="T23" fmla="*/ 34 h 410"/>
                <a:gd name="T24" fmla="*/ 296 w 354"/>
                <a:gd name="T25" fmla="*/ 34 h 410"/>
                <a:gd name="T26" fmla="*/ 274 w 354"/>
                <a:gd name="T27" fmla="*/ 20 h 410"/>
                <a:gd name="T28" fmla="*/ 234 w 354"/>
                <a:gd name="T29" fmla="*/ 6 h 410"/>
                <a:gd name="T30" fmla="*/ 194 w 354"/>
                <a:gd name="T31" fmla="*/ 0 h 410"/>
                <a:gd name="T32" fmla="*/ 190 w 354"/>
                <a:gd name="T33" fmla="*/ 0 h 410"/>
                <a:gd name="T34" fmla="*/ 172 w 354"/>
                <a:gd name="T35" fmla="*/ 0 h 410"/>
                <a:gd name="T36" fmla="*/ 156 w 354"/>
                <a:gd name="T37" fmla="*/ 0 h 410"/>
                <a:gd name="T38" fmla="*/ 132 w 354"/>
                <a:gd name="T39" fmla="*/ 4 h 410"/>
                <a:gd name="T40" fmla="*/ 86 w 354"/>
                <a:gd name="T41" fmla="*/ 20 h 410"/>
                <a:gd name="T42" fmla="*/ 66 w 354"/>
                <a:gd name="T43" fmla="*/ 30 h 410"/>
                <a:gd name="T44" fmla="*/ 36 w 354"/>
                <a:gd name="T45" fmla="*/ 58 h 410"/>
                <a:gd name="T46" fmla="*/ 14 w 354"/>
                <a:gd name="T47" fmla="*/ 92 h 410"/>
                <a:gd name="T48" fmla="*/ 8 w 354"/>
                <a:gd name="T49" fmla="*/ 104 h 410"/>
                <a:gd name="T50" fmla="*/ 2 w 354"/>
                <a:gd name="T51" fmla="*/ 128 h 410"/>
                <a:gd name="T52" fmla="*/ 0 w 354"/>
                <a:gd name="T53" fmla="*/ 142 h 410"/>
                <a:gd name="T54" fmla="*/ 0 w 354"/>
                <a:gd name="T55" fmla="*/ 144 h 410"/>
                <a:gd name="T56" fmla="*/ 0 w 354"/>
                <a:gd name="T57" fmla="*/ 160 h 410"/>
                <a:gd name="T58" fmla="*/ 4 w 354"/>
                <a:gd name="T59" fmla="*/ 186 h 410"/>
                <a:gd name="T60" fmla="*/ 12 w 354"/>
                <a:gd name="T61" fmla="*/ 210 h 410"/>
                <a:gd name="T62" fmla="*/ 16 w 354"/>
                <a:gd name="T63" fmla="*/ 218 h 410"/>
                <a:gd name="T64" fmla="*/ 26 w 354"/>
                <a:gd name="T65" fmla="*/ 232 h 410"/>
                <a:gd name="T66" fmla="*/ 54 w 354"/>
                <a:gd name="T67" fmla="*/ 274 h 410"/>
                <a:gd name="T68" fmla="*/ 66 w 354"/>
                <a:gd name="T69" fmla="*/ 290 h 410"/>
                <a:gd name="T70" fmla="*/ 84 w 354"/>
                <a:gd name="T71" fmla="*/ 326 h 410"/>
                <a:gd name="T72" fmla="*/ 88 w 354"/>
                <a:gd name="T73" fmla="*/ 346 h 410"/>
                <a:gd name="T74" fmla="*/ 92 w 354"/>
                <a:gd name="T75" fmla="*/ 366 h 410"/>
                <a:gd name="T76" fmla="*/ 92 w 354"/>
                <a:gd name="T77" fmla="*/ 404 h 410"/>
                <a:gd name="T78" fmla="*/ 92 w 354"/>
                <a:gd name="T79" fmla="*/ 410 h 410"/>
                <a:gd name="T80" fmla="*/ 268 w 354"/>
                <a:gd name="T81" fmla="*/ 410 h 410"/>
                <a:gd name="T82" fmla="*/ 268 w 354"/>
                <a:gd name="T83" fmla="*/ 406 h 410"/>
                <a:gd name="T84" fmla="*/ 270 w 354"/>
                <a:gd name="T85" fmla="*/ 362 h 410"/>
                <a:gd name="T86" fmla="*/ 272 w 354"/>
                <a:gd name="T87" fmla="*/ 350 h 410"/>
                <a:gd name="T88" fmla="*/ 280 w 354"/>
                <a:gd name="T89" fmla="*/ 340 h 410"/>
                <a:gd name="T90" fmla="*/ 290 w 354"/>
                <a:gd name="T91" fmla="*/ 338 h 410"/>
                <a:gd name="T92" fmla="*/ 302 w 354"/>
                <a:gd name="T93" fmla="*/ 338 h 410"/>
                <a:gd name="T94" fmla="*/ 314 w 354"/>
                <a:gd name="T95" fmla="*/ 340 h 410"/>
                <a:gd name="T96" fmla="*/ 328 w 354"/>
                <a:gd name="T97" fmla="*/ 338 h 410"/>
                <a:gd name="T98" fmla="*/ 336 w 354"/>
                <a:gd name="T99" fmla="*/ 326 h 410"/>
                <a:gd name="T100" fmla="*/ 336 w 354"/>
                <a:gd name="T101" fmla="*/ 318 h 410"/>
                <a:gd name="T102" fmla="*/ 336 w 354"/>
                <a:gd name="T103" fmla="*/ 312 h 410"/>
                <a:gd name="T104" fmla="*/ 338 w 354"/>
                <a:gd name="T105" fmla="*/ 304 h 410"/>
                <a:gd name="T106" fmla="*/ 342 w 354"/>
                <a:gd name="T107" fmla="*/ 294 h 410"/>
                <a:gd name="T108" fmla="*/ 334 w 354"/>
                <a:gd name="T109" fmla="*/ 284 h 410"/>
                <a:gd name="T110" fmla="*/ 334 w 354"/>
                <a:gd name="T111" fmla="*/ 282 h 410"/>
                <a:gd name="T112" fmla="*/ 340 w 354"/>
                <a:gd name="T113" fmla="*/ 278 h 410"/>
                <a:gd name="T114" fmla="*/ 344 w 354"/>
                <a:gd name="T115" fmla="*/ 266 h 410"/>
                <a:gd name="T116" fmla="*/ 340 w 354"/>
                <a:gd name="T117" fmla="*/ 246 h 410"/>
                <a:gd name="T118" fmla="*/ 340 w 354"/>
                <a:gd name="T119" fmla="*/ 242 h 410"/>
                <a:gd name="T120" fmla="*/ 342 w 354"/>
                <a:gd name="T121" fmla="*/ 242 h 410"/>
                <a:gd name="T122" fmla="*/ 350 w 354"/>
                <a:gd name="T123" fmla="*/ 238 h 410"/>
                <a:gd name="T124" fmla="*/ 352 w 354"/>
                <a:gd name="T125" fmla="*/ 22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4" h="410">
                  <a:moveTo>
                    <a:pt x="352" y="226"/>
                  </a:moveTo>
                  <a:lnTo>
                    <a:pt x="352" y="226"/>
                  </a:lnTo>
                  <a:lnTo>
                    <a:pt x="338" y="186"/>
                  </a:lnTo>
                  <a:lnTo>
                    <a:pt x="338" y="18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66"/>
                  </a:lnTo>
                  <a:lnTo>
                    <a:pt x="334" y="162"/>
                  </a:lnTo>
                  <a:lnTo>
                    <a:pt x="334" y="162"/>
                  </a:lnTo>
                  <a:lnTo>
                    <a:pt x="336" y="156"/>
                  </a:lnTo>
                  <a:lnTo>
                    <a:pt x="336" y="148"/>
                  </a:lnTo>
                  <a:lnTo>
                    <a:pt x="336" y="148"/>
                  </a:lnTo>
                  <a:lnTo>
                    <a:pt x="326" y="118"/>
                  </a:lnTo>
                  <a:lnTo>
                    <a:pt x="314" y="90"/>
                  </a:lnTo>
                  <a:lnTo>
                    <a:pt x="314" y="90"/>
                  </a:lnTo>
                  <a:lnTo>
                    <a:pt x="312" y="84"/>
                  </a:lnTo>
                  <a:lnTo>
                    <a:pt x="312" y="84"/>
                  </a:lnTo>
                  <a:lnTo>
                    <a:pt x="320" y="78"/>
                  </a:lnTo>
                  <a:lnTo>
                    <a:pt x="320" y="78"/>
                  </a:lnTo>
                  <a:lnTo>
                    <a:pt x="306" y="56"/>
                  </a:lnTo>
                  <a:lnTo>
                    <a:pt x="298" y="46"/>
                  </a:lnTo>
                  <a:lnTo>
                    <a:pt x="288" y="38"/>
                  </a:lnTo>
                  <a:lnTo>
                    <a:pt x="288" y="38"/>
                  </a:lnTo>
                  <a:lnTo>
                    <a:pt x="296" y="34"/>
                  </a:lnTo>
                  <a:lnTo>
                    <a:pt x="296" y="34"/>
                  </a:lnTo>
                  <a:lnTo>
                    <a:pt x="296" y="34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54" y="12"/>
                  </a:lnTo>
                  <a:lnTo>
                    <a:pt x="234" y="6"/>
                  </a:lnTo>
                  <a:lnTo>
                    <a:pt x="214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32" y="4"/>
                  </a:lnTo>
                  <a:lnTo>
                    <a:pt x="110" y="10"/>
                  </a:lnTo>
                  <a:lnTo>
                    <a:pt x="86" y="2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48" y="44"/>
                  </a:lnTo>
                  <a:lnTo>
                    <a:pt x="36" y="58"/>
                  </a:lnTo>
                  <a:lnTo>
                    <a:pt x="24" y="74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8" y="104"/>
                  </a:lnTo>
                  <a:lnTo>
                    <a:pt x="4" y="116"/>
                  </a:lnTo>
                  <a:lnTo>
                    <a:pt x="2" y="128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8" y="202"/>
                  </a:lnTo>
                  <a:lnTo>
                    <a:pt x="12" y="210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38" y="254"/>
                  </a:lnTo>
                  <a:lnTo>
                    <a:pt x="54" y="274"/>
                  </a:lnTo>
                  <a:lnTo>
                    <a:pt x="54" y="274"/>
                  </a:lnTo>
                  <a:lnTo>
                    <a:pt x="66" y="290"/>
                  </a:lnTo>
                  <a:lnTo>
                    <a:pt x="76" y="308"/>
                  </a:lnTo>
                  <a:lnTo>
                    <a:pt x="84" y="326"/>
                  </a:lnTo>
                  <a:lnTo>
                    <a:pt x="88" y="346"/>
                  </a:lnTo>
                  <a:lnTo>
                    <a:pt x="88" y="346"/>
                  </a:lnTo>
                  <a:lnTo>
                    <a:pt x="92" y="366"/>
                  </a:lnTo>
                  <a:lnTo>
                    <a:pt x="92" y="366"/>
                  </a:lnTo>
                  <a:lnTo>
                    <a:pt x="92" y="404"/>
                  </a:lnTo>
                  <a:lnTo>
                    <a:pt x="92" y="404"/>
                  </a:lnTo>
                  <a:lnTo>
                    <a:pt x="92" y="410"/>
                  </a:lnTo>
                  <a:lnTo>
                    <a:pt x="92" y="410"/>
                  </a:lnTo>
                  <a:lnTo>
                    <a:pt x="268" y="410"/>
                  </a:lnTo>
                  <a:lnTo>
                    <a:pt x="268" y="410"/>
                  </a:lnTo>
                  <a:lnTo>
                    <a:pt x="268" y="406"/>
                  </a:lnTo>
                  <a:lnTo>
                    <a:pt x="268" y="406"/>
                  </a:lnTo>
                  <a:lnTo>
                    <a:pt x="270" y="362"/>
                  </a:lnTo>
                  <a:lnTo>
                    <a:pt x="270" y="362"/>
                  </a:lnTo>
                  <a:lnTo>
                    <a:pt x="272" y="350"/>
                  </a:lnTo>
                  <a:lnTo>
                    <a:pt x="272" y="350"/>
                  </a:lnTo>
                  <a:lnTo>
                    <a:pt x="274" y="344"/>
                  </a:lnTo>
                  <a:lnTo>
                    <a:pt x="280" y="340"/>
                  </a:lnTo>
                  <a:lnTo>
                    <a:pt x="280" y="340"/>
                  </a:lnTo>
                  <a:lnTo>
                    <a:pt x="290" y="338"/>
                  </a:lnTo>
                  <a:lnTo>
                    <a:pt x="302" y="338"/>
                  </a:lnTo>
                  <a:lnTo>
                    <a:pt x="302" y="338"/>
                  </a:lnTo>
                  <a:lnTo>
                    <a:pt x="314" y="340"/>
                  </a:lnTo>
                  <a:lnTo>
                    <a:pt x="314" y="340"/>
                  </a:lnTo>
                  <a:lnTo>
                    <a:pt x="320" y="340"/>
                  </a:lnTo>
                  <a:lnTo>
                    <a:pt x="328" y="338"/>
                  </a:lnTo>
                  <a:lnTo>
                    <a:pt x="334" y="332"/>
                  </a:lnTo>
                  <a:lnTo>
                    <a:pt x="336" y="326"/>
                  </a:lnTo>
                  <a:lnTo>
                    <a:pt x="336" y="326"/>
                  </a:lnTo>
                  <a:lnTo>
                    <a:pt x="336" y="318"/>
                  </a:lnTo>
                  <a:lnTo>
                    <a:pt x="336" y="318"/>
                  </a:lnTo>
                  <a:lnTo>
                    <a:pt x="336" y="312"/>
                  </a:lnTo>
                  <a:lnTo>
                    <a:pt x="338" y="304"/>
                  </a:lnTo>
                  <a:lnTo>
                    <a:pt x="338" y="304"/>
                  </a:lnTo>
                  <a:lnTo>
                    <a:pt x="342" y="298"/>
                  </a:lnTo>
                  <a:lnTo>
                    <a:pt x="342" y="294"/>
                  </a:lnTo>
                  <a:lnTo>
                    <a:pt x="340" y="288"/>
                  </a:lnTo>
                  <a:lnTo>
                    <a:pt x="334" y="284"/>
                  </a:lnTo>
                  <a:lnTo>
                    <a:pt x="334" y="282"/>
                  </a:lnTo>
                  <a:lnTo>
                    <a:pt x="334" y="282"/>
                  </a:lnTo>
                  <a:lnTo>
                    <a:pt x="340" y="278"/>
                  </a:lnTo>
                  <a:lnTo>
                    <a:pt x="340" y="278"/>
                  </a:lnTo>
                  <a:lnTo>
                    <a:pt x="344" y="272"/>
                  </a:lnTo>
                  <a:lnTo>
                    <a:pt x="344" y="266"/>
                  </a:lnTo>
                  <a:lnTo>
                    <a:pt x="344" y="266"/>
                  </a:lnTo>
                  <a:lnTo>
                    <a:pt x="340" y="246"/>
                  </a:lnTo>
                  <a:lnTo>
                    <a:pt x="340" y="246"/>
                  </a:lnTo>
                  <a:lnTo>
                    <a:pt x="340" y="242"/>
                  </a:lnTo>
                  <a:lnTo>
                    <a:pt x="342" y="242"/>
                  </a:lnTo>
                  <a:lnTo>
                    <a:pt x="342" y="242"/>
                  </a:lnTo>
                  <a:lnTo>
                    <a:pt x="350" y="238"/>
                  </a:lnTo>
                  <a:lnTo>
                    <a:pt x="350" y="238"/>
                  </a:lnTo>
                  <a:lnTo>
                    <a:pt x="354" y="234"/>
                  </a:lnTo>
                  <a:lnTo>
                    <a:pt x="352" y="226"/>
                  </a:lnTo>
                  <a:lnTo>
                    <a:pt x="352" y="22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  <a:latin typeface="+mj-lt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2" name="Freeform 68">
              <a:extLst>
                <a:ext uri="{FF2B5EF4-FFF2-40B4-BE49-F238E27FC236}">
                  <a16:creationId xmlns:a16="http://schemas.microsoft.com/office/drawing/2014/main" id="{0962C4A6-8444-4105-A888-824BB2C95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3413" y="5678488"/>
              <a:ext cx="231775" cy="225425"/>
            </a:xfrm>
            <a:custGeom>
              <a:avLst/>
              <a:gdLst>
                <a:gd name="T0" fmla="*/ 146 w 146"/>
                <a:gd name="T1" fmla="*/ 60 h 142"/>
                <a:gd name="T2" fmla="*/ 90 w 146"/>
                <a:gd name="T3" fmla="*/ 60 h 142"/>
                <a:gd name="T4" fmla="*/ 90 w 146"/>
                <a:gd name="T5" fmla="*/ 0 h 142"/>
                <a:gd name="T6" fmla="*/ 60 w 146"/>
                <a:gd name="T7" fmla="*/ 0 h 142"/>
                <a:gd name="T8" fmla="*/ 60 w 146"/>
                <a:gd name="T9" fmla="*/ 60 h 142"/>
                <a:gd name="T10" fmla="*/ 0 w 146"/>
                <a:gd name="T11" fmla="*/ 60 h 142"/>
                <a:gd name="T12" fmla="*/ 0 w 146"/>
                <a:gd name="T13" fmla="*/ 88 h 142"/>
                <a:gd name="T14" fmla="*/ 60 w 146"/>
                <a:gd name="T15" fmla="*/ 88 h 142"/>
                <a:gd name="T16" fmla="*/ 60 w 146"/>
                <a:gd name="T17" fmla="*/ 142 h 142"/>
                <a:gd name="T18" fmla="*/ 90 w 146"/>
                <a:gd name="T19" fmla="*/ 142 h 142"/>
                <a:gd name="T20" fmla="*/ 90 w 146"/>
                <a:gd name="T21" fmla="*/ 88 h 142"/>
                <a:gd name="T22" fmla="*/ 146 w 146"/>
                <a:gd name="T23" fmla="*/ 88 h 142"/>
                <a:gd name="T24" fmla="*/ 146 w 146"/>
                <a:gd name="T25" fmla="*/ 6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42">
                  <a:moveTo>
                    <a:pt x="146" y="60"/>
                  </a:moveTo>
                  <a:lnTo>
                    <a:pt x="90" y="60"/>
                  </a:lnTo>
                  <a:lnTo>
                    <a:pt x="90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88"/>
                  </a:lnTo>
                  <a:lnTo>
                    <a:pt x="60" y="88"/>
                  </a:lnTo>
                  <a:lnTo>
                    <a:pt x="60" y="142"/>
                  </a:lnTo>
                  <a:lnTo>
                    <a:pt x="90" y="142"/>
                  </a:lnTo>
                  <a:lnTo>
                    <a:pt x="90" y="88"/>
                  </a:lnTo>
                  <a:lnTo>
                    <a:pt x="146" y="88"/>
                  </a:lnTo>
                  <a:lnTo>
                    <a:pt x="146" y="6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  <a:latin typeface="+mj-lt"/>
                <a:cs typeface="Calibri" panose="020F0502020204030204" pitchFamily="34" charset="0"/>
                <a:sym typeface="+mn-lt"/>
              </a:endParaRPr>
            </a:p>
          </p:txBody>
        </p:sp>
      </p:grpSp>
      <p:cxnSp>
        <p:nvCxnSpPr>
          <p:cNvPr id="83" name="Straight Arrow Connector 59">
            <a:extLst>
              <a:ext uri="{FF2B5EF4-FFF2-40B4-BE49-F238E27FC236}">
                <a16:creationId xmlns:a16="http://schemas.microsoft.com/office/drawing/2014/main" id="{D8299C4E-8450-4448-9230-A84AA4D3A51C}"/>
              </a:ext>
            </a:extLst>
          </p:cNvPr>
          <p:cNvCxnSpPr/>
          <p:nvPr/>
        </p:nvCxnSpPr>
        <p:spPr>
          <a:xfrm>
            <a:off x="5057095" y="2288042"/>
            <a:ext cx="66743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61">
            <a:extLst>
              <a:ext uri="{FF2B5EF4-FFF2-40B4-BE49-F238E27FC236}">
                <a16:creationId xmlns:a16="http://schemas.microsoft.com/office/drawing/2014/main" id="{E2F4068E-5CCC-4CB9-A4E0-652319CE6CED}"/>
              </a:ext>
            </a:extLst>
          </p:cNvPr>
          <p:cNvCxnSpPr/>
          <p:nvPr/>
        </p:nvCxnSpPr>
        <p:spPr>
          <a:xfrm>
            <a:off x="5260692" y="2724406"/>
            <a:ext cx="66743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62">
            <a:extLst>
              <a:ext uri="{FF2B5EF4-FFF2-40B4-BE49-F238E27FC236}">
                <a16:creationId xmlns:a16="http://schemas.microsoft.com/office/drawing/2014/main" id="{887CAD38-517B-48DA-9194-2723AE1ACEFF}"/>
              </a:ext>
            </a:extLst>
          </p:cNvPr>
          <p:cNvCxnSpPr/>
          <p:nvPr/>
        </p:nvCxnSpPr>
        <p:spPr>
          <a:xfrm>
            <a:off x="5532154" y="3230166"/>
            <a:ext cx="66743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63">
            <a:extLst>
              <a:ext uri="{FF2B5EF4-FFF2-40B4-BE49-F238E27FC236}">
                <a16:creationId xmlns:a16="http://schemas.microsoft.com/office/drawing/2014/main" id="{3E5C3BDC-4EF2-4C89-AFB4-EF5BD5985171}"/>
              </a:ext>
            </a:extLst>
          </p:cNvPr>
          <p:cNvCxnSpPr/>
          <p:nvPr/>
        </p:nvCxnSpPr>
        <p:spPr>
          <a:xfrm>
            <a:off x="5928122" y="3858816"/>
            <a:ext cx="66743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64">
            <a:extLst>
              <a:ext uri="{FF2B5EF4-FFF2-40B4-BE49-F238E27FC236}">
                <a16:creationId xmlns:a16="http://schemas.microsoft.com/office/drawing/2014/main" id="{C09F8023-5C25-470B-8D5D-3CC2FF78F616}"/>
              </a:ext>
            </a:extLst>
          </p:cNvPr>
          <p:cNvSpPr txBox="1"/>
          <p:nvPr/>
        </p:nvSpPr>
        <p:spPr>
          <a:xfrm>
            <a:off x="5873872" y="2190482"/>
            <a:ext cx="81281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663"/>
            <a:r>
              <a:rPr lang="id-ID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Calibri" panose="020F0502020204030204" pitchFamily="34" charset="0"/>
                <a:sym typeface="+mn-lt"/>
              </a:rPr>
              <a:t>STEP HERE</a:t>
            </a:r>
          </a:p>
        </p:txBody>
      </p:sp>
      <p:sp>
        <p:nvSpPr>
          <p:cNvPr id="88" name="Rectangle 65">
            <a:extLst>
              <a:ext uri="{FF2B5EF4-FFF2-40B4-BE49-F238E27FC236}">
                <a16:creationId xmlns:a16="http://schemas.microsoft.com/office/drawing/2014/main" id="{172DBBEF-E5D8-4A8C-89C4-36A5522ACD09}"/>
              </a:ext>
            </a:extLst>
          </p:cNvPr>
          <p:cNvSpPr/>
          <p:nvPr/>
        </p:nvSpPr>
        <p:spPr>
          <a:xfrm>
            <a:off x="6651004" y="2101194"/>
            <a:ext cx="161082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663">
              <a:lnSpc>
                <a:spcPct val="150000"/>
              </a:lnSpc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+mj-lt"/>
                <a:cs typeface="Calibri" panose="020F0502020204030204" pitchFamily="34" charset="0"/>
                <a:sym typeface="+mn-lt"/>
              </a:rPr>
              <a:t>Go ahead and replace it with your own text.</a:t>
            </a:r>
            <a:endParaRPr lang="id-ID" sz="800" dirty="0">
              <a:solidFill>
                <a:prstClr val="white">
                  <a:lumMod val="50000"/>
                </a:prstClr>
              </a:solidFill>
              <a:latin typeface="+mj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9" name="TextBox 66">
            <a:extLst>
              <a:ext uri="{FF2B5EF4-FFF2-40B4-BE49-F238E27FC236}">
                <a16:creationId xmlns:a16="http://schemas.microsoft.com/office/drawing/2014/main" id="{EDF46972-9C11-4572-8B28-D3296AB283F0}"/>
              </a:ext>
            </a:extLst>
          </p:cNvPr>
          <p:cNvSpPr txBox="1"/>
          <p:nvPr/>
        </p:nvSpPr>
        <p:spPr>
          <a:xfrm>
            <a:off x="6003812" y="2617320"/>
            <a:ext cx="81281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663"/>
            <a:r>
              <a:rPr lang="id-ID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Calibri" panose="020F0502020204030204" pitchFamily="34" charset="0"/>
                <a:sym typeface="+mn-lt"/>
              </a:rPr>
              <a:t>STEP HERE</a:t>
            </a:r>
          </a:p>
        </p:txBody>
      </p:sp>
      <p:sp>
        <p:nvSpPr>
          <p:cNvPr id="90" name="TextBox 67">
            <a:extLst>
              <a:ext uri="{FF2B5EF4-FFF2-40B4-BE49-F238E27FC236}">
                <a16:creationId xmlns:a16="http://schemas.microsoft.com/office/drawing/2014/main" id="{FF881AF8-1C59-46A5-BB04-6EB4CF43115A}"/>
              </a:ext>
            </a:extLst>
          </p:cNvPr>
          <p:cNvSpPr txBox="1"/>
          <p:nvPr/>
        </p:nvSpPr>
        <p:spPr>
          <a:xfrm>
            <a:off x="6280279" y="3132063"/>
            <a:ext cx="81281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663"/>
            <a:r>
              <a:rPr lang="id-ID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Calibri" panose="020F0502020204030204" pitchFamily="34" charset="0"/>
                <a:sym typeface="+mn-lt"/>
              </a:rPr>
              <a:t>STEP HERE</a:t>
            </a:r>
          </a:p>
        </p:txBody>
      </p:sp>
      <p:sp>
        <p:nvSpPr>
          <p:cNvPr id="91" name="TextBox 68">
            <a:extLst>
              <a:ext uri="{FF2B5EF4-FFF2-40B4-BE49-F238E27FC236}">
                <a16:creationId xmlns:a16="http://schemas.microsoft.com/office/drawing/2014/main" id="{F5F92E32-1EC9-4C47-8A1B-1C113914853A}"/>
              </a:ext>
            </a:extLst>
          </p:cNvPr>
          <p:cNvSpPr txBox="1"/>
          <p:nvPr/>
        </p:nvSpPr>
        <p:spPr>
          <a:xfrm>
            <a:off x="6621956" y="3746132"/>
            <a:ext cx="81281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663"/>
            <a:r>
              <a:rPr lang="id-ID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Calibri" panose="020F0502020204030204" pitchFamily="34" charset="0"/>
                <a:sym typeface="+mn-lt"/>
              </a:rPr>
              <a:t>STEP HERE</a:t>
            </a:r>
          </a:p>
        </p:txBody>
      </p:sp>
      <p:sp>
        <p:nvSpPr>
          <p:cNvPr id="92" name="Rectangle 69">
            <a:extLst>
              <a:ext uri="{FF2B5EF4-FFF2-40B4-BE49-F238E27FC236}">
                <a16:creationId xmlns:a16="http://schemas.microsoft.com/office/drawing/2014/main" id="{B10DD92D-0C81-4F6A-9527-A5687FD4B168}"/>
              </a:ext>
            </a:extLst>
          </p:cNvPr>
          <p:cNvSpPr/>
          <p:nvPr/>
        </p:nvSpPr>
        <p:spPr>
          <a:xfrm>
            <a:off x="6817308" y="2541160"/>
            <a:ext cx="161082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663">
              <a:lnSpc>
                <a:spcPct val="150000"/>
              </a:lnSpc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+mj-lt"/>
                <a:cs typeface="Calibri" panose="020F0502020204030204" pitchFamily="34" charset="0"/>
                <a:sym typeface="+mn-lt"/>
              </a:rPr>
              <a:t>Go ahead and replace it with your own text.</a:t>
            </a:r>
            <a:endParaRPr lang="id-ID" sz="800" dirty="0">
              <a:solidFill>
                <a:prstClr val="white">
                  <a:lumMod val="50000"/>
                </a:prstClr>
              </a:solidFill>
              <a:latin typeface="+mj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3" name="Rectangle 70">
            <a:extLst>
              <a:ext uri="{FF2B5EF4-FFF2-40B4-BE49-F238E27FC236}">
                <a16:creationId xmlns:a16="http://schemas.microsoft.com/office/drawing/2014/main" id="{594B78FD-B2C5-4DE0-B67D-FEBB6109014D}"/>
              </a:ext>
            </a:extLst>
          </p:cNvPr>
          <p:cNvSpPr/>
          <p:nvPr/>
        </p:nvSpPr>
        <p:spPr>
          <a:xfrm>
            <a:off x="7137827" y="3052564"/>
            <a:ext cx="161082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663">
              <a:lnSpc>
                <a:spcPct val="150000"/>
              </a:lnSpc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+mj-lt"/>
                <a:cs typeface="Calibri" panose="020F0502020204030204" pitchFamily="34" charset="0"/>
                <a:sym typeface="+mn-lt"/>
              </a:rPr>
              <a:t>Go ahead and replace it with your own text.</a:t>
            </a:r>
            <a:endParaRPr lang="id-ID" sz="800" dirty="0">
              <a:solidFill>
                <a:prstClr val="white">
                  <a:lumMod val="50000"/>
                </a:prstClr>
              </a:solidFill>
              <a:latin typeface="+mj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4" name="Rectangle 71">
            <a:extLst>
              <a:ext uri="{FF2B5EF4-FFF2-40B4-BE49-F238E27FC236}">
                <a16:creationId xmlns:a16="http://schemas.microsoft.com/office/drawing/2014/main" id="{E01B87A1-7AA5-4927-9228-4451E45C2E08}"/>
              </a:ext>
            </a:extLst>
          </p:cNvPr>
          <p:cNvSpPr/>
          <p:nvPr/>
        </p:nvSpPr>
        <p:spPr>
          <a:xfrm>
            <a:off x="7281232" y="3668379"/>
            <a:ext cx="161082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663">
              <a:lnSpc>
                <a:spcPct val="150000"/>
              </a:lnSpc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+mj-lt"/>
                <a:cs typeface="Calibri" panose="020F0502020204030204" pitchFamily="34" charset="0"/>
                <a:sym typeface="+mn-lt"/>
              </a:rPr>
              <a:t>Go ahead and replace it with your own text.</a:t>
            </a:r>
            <a:endParaRPr lang="id-ID" sz="800" dirty="0">
              <a:solidFill>
                <a:prstClr val="white">
                  <a:lumMod val="50000"/>
                </a:prstClr>
              </a:solidFill>
              <a:latin typeface="+mj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5" name="TextBox 86">
            <a:extLst>
              <a:ext uri="{FF2B5EF4-FFF2-40B4-BE49-F238E27FC236}">
                <a16:creationId xmlns:a16="http://schemas.microsoft.com/office/drawing/2014/main" id="{F955A6BC-DE24-49FD-9A6E-290F252F7860}"/>
              </a:ext>
            </a:extLst>
          </p:cNvPr>
          <p:cNvSpPr txBox="1"/>
          <p:nvPr/>
        </p:nvSpPr>
        <p:spPr>
          <a:xfrm>
            <a:off x="661660" y="2715424"/>
            <a:ext cx="2011982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663"/>
            <a:r>
              <a:rPr lang="id-ID" sz="1100" b="1" dirty="0">
                <a:solidFill>
                  <a:srgbClr val="004BAE"/>
                </a:solidFill>
                <a:latin typeface="+mj-lt"/>
                <a:cs typeface="Calibri" panose="020F0502020204030204" pitchFamily="34" charset="0"/>
                <a:sym typeface="+mn-lt"/>
              </a:rPr>
              <a:t>STEP HERE</a:t>
            </a:r>
          </a:p>
        </p:txBody>
      </p:sp>
      <p:sp>
        <p:nvSpPr>
          <p:cNvPr id="96" name="Rectangle 87">
            <a:extLst>
              <a:ext uri="{FF2B5EF4-FFF2-40B4-BE49-F238E27FC236}">
                <a16:creationId xmlns:a16="http://schemas.microsoft.com/office/drawing/2014/main" id="{ADB4E32C-1DA3-4A45-B604-D215C14EB059}"/>
              </a:ext>
            </a:extLst>
          </p:cNvPr>
          <p:cNvSpPr/>
          <p:nvPr/>
        </p:nvSpPr>
        <p:spPr>
          <a:xfrm>
            <a:off x="661660" y="2949771"/>
            <a:ext cx="2783685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663">
              <a:lnSpc>
                <a:spcPct val="150000"/>
              </a:lnSpc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+mj-lt"/>
                <a:cs typeface="Calibri" panose="020F0502020204030204" pitchFamily="34" charset="0"/>
                <a:sym typeface="+mn-lt"/>
              </a:rPr>
              <a:t>We hope that this template will return to you as a time, money and reputation.</a:t>
            </a:r>
            <a:endParaRPr lang="id-ID" sz="800" dirty="0">
              <a:solidFill>
                <a:prstClr val="white">
                  <a:lumMod val="50000"/>
                </a:prstClr>
              </a:solidFill>
              <a:latin typeface="+mj-lt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7" name="Rectangle 88">
            <a:extLst>
              <a:ext uri="{FF2B5EF4-FFF2-40B4-BE49-F238E27FC236}">
                <a16:creationId xmlns:a16="http://schemas.microsoft.com/office/drawing/2014/main" id="{D9903E85-B4D5-419F-B3A6-FF7DF8008CB4}"/>
              </a:ext>
            </a:extLst>
          </p:cNvPr>
          <p:cNvSpPr/>
          <p:nvPr/>
        </p:nvSpPr>
        <p:spPr>
          <a:xfrm>
            <a:off x="634439" y="3558868"/>
            <a:ext cx="2011983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663">
              <a:lnSpc>
                <a:spcPct val="150000"/>
              </a:lnSpc>
            </a:pPr>
            <a:r>
              <a:rPr lang="id-ID" sz="800" b="1" dirty="0">
                <a:solidFill>
                  <a:prstClr val="white">
                    <a:lumMod val="50000"/>
                  </a:prstClr>
                </a:solidFill>
                <a:latin typeface="+mj-lt"/>
                <a:cs typeface="Calibri" panose="020F0502020204030204" pitchFamily="34" charset="0"/>
                <a:sym typeface="+mn-lt"/>
              </a:rPr>
              <a:t>Analysis: </a:t>
            </a:r>
            <a:r>
              <a:rPr lang="id-ID" sz="800" dirty="0">
                <a:solidFill>
                  <a:prstClr val="white">
                    <a:lumMod val="50000"/>
                  </a:prstClr>
                </a:solidFill>
                <a:latin typeface="+mj-lt"/>
                <a:cs typeface="Calibri" panose="020F0502020204030204" pitchFamily="34" charset="0"/>
                <a:sym typeface="+mn-lt"/>
              </a:rPr>
              <a:t>Nice – Fair</a:t>
            </a:r>
          </a:p>
          <a:p>
            <a:pPr defTabSz="685663">
              <a:lnSpc>
                <a:spcPct val="150000"/>
              </a:lnSpc>
            </a:pPr>
            <a:r>
              <a:rPr lang="id-ID" sz="800" b="1" dirty="0">
                <a:solidFill>
                  <a:prstClr val="white">
                    <a:lumMod val="50000"/>
                  </a:prstClr>
                </a:solidFill>
                <a:latin typeface="+mj-lt"/>
                <a:cs typeface="Calibri" panose="020F0502020204030204" pitchFamily="34" charset="0"/>
                <a:sym typeface="+mn-lt"/>
              </a:rPr>
              <a:t>Price: </a:t>
            </a:r>
            <a:r>
              <a:rPr lang="id-ID" sz="800" dirty="0">
                <a:solidFill>
                  <a:prstClr val="white">
                    <a:lumMod val="50000"/>
                  </a:prstClr>
                </a:solidFill>
                <a:latin typeface="+mj-lt"/>
                <a:cs typeface="Calibri" panose="020F0502020204030204" pitchFamily="34" charset="0"/>
                <a:sym typeface="+mn-lt"/>
              </a:rPr>
              <a:t>USD 325</a:t>
            </a:r>
          </a:p>
        </p:txBody>
      </p:sp>
    </p:spTree>
    <p:extLst>
      <p:ext uri="{BB962C8B-B14F-4D97-AF65-F5344CB8AC3E}">
        <p14:creationId xmlns:p14="http://schemas.microsoft.com/office/powerpoint/2010/main" val="42638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79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686050" y="94604"/>
            <a:ext cx="3771900" cy="535531"/>
            <a:chOff x="314325" y="126139"/>
            <a:chExt cx="5029200" cy="714041"/>
          </a:xfrm>
        </p:grpSpPr>
        <p:sp>
          <p:nvSpPr>
            <p:cNvPr id="4" name="文本框 3"/>
            <p:cNvSpPr txBox="1"/>
            <p:nvPr/>
          </p:nvSpPr>
          <p:spPr>
            <a:xfrm>
              <a:off x="314325" y="126139"/>
              <a:ext cx="5029200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400" b="1" dirty="0">
                  <a:solidFill>
                    <a:srgbClr val="0055C2"/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426974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2254B84B-E131-4166-BBB8-BF6AA367FBB8}"/>
              </a:ext>
            </a:extLst>
          </p:cNvPr>
          <p:cNvSpPr/>
          <p:nvPr/>
        </p:nvSpPr>
        <p:spPr>
          <a:xfrm>
            <a:off x="452635" y="3360322"/>
            <a:ext cx="1257303" cy="1250921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" t="-1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878FDC5D-D6E4-400C-ADA3-05763ED4BD43}"/>
              </a:ext>
            </a:extLst>
          </p:cNvPr>
          <p:cNvSpPr/>
          <p:nvPr/>
        </p:nvSpPr>
        <p:spPr>
          <a:xfrm>
            <a:off x="2967241" y="855784"/>
            <a:ext cx="1257303" cy="125092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24BD1AD-5BE3-4C84-8FB6-C3A99E4966B3}"/>
              </a:ext>
            </a:extLst>
          </p:cNvPr>
          <p:cNvSpPr/>
          <p:nvPr/>
        </p:nvSpPr>
        <p:spPr>
          <a:xfrm>
            <a:off x="1709938" y="855358"/>
            <a:ext cx="1257303" cy="125404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8F9CB4DA-A6BD-4216-824C-26504464FA40}"/>
              </a:ext>
            </a:extLst>
          </p:cNvPr>
          <p:cNvSpPr/>
          <p:nvPr/>
        </p:nvSpPr>
        <p:spPr>
          <a:xfrm>
            <a:off x="4224544" y="858480"/>
            <a:ext cx="1257303" cy="125092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6E253F4-EBD1-49A4-88F7-7A481367C8EA}"/>
              </a:ext>
            </a:extLst>
          </p:cNvPr>
          <p:cNvSpPr/>
          <p:nvPr/>
        </p:nvSpPr>
        <p:spPr>
          <a:xfrm>
            <a:off x="1712319" y="2106279"/>
            <a:ext cx="1257303" cy="1250921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72FAB57-1EFC-4383-B6AE-C01EB222A69B}"/>
              </a:ext>
            </a:extLst>
          </p:cNvPr>
          <p:cNvSpPr/>
          <p:nvPr/>
        </p:nvSpPr>
        <p:spPr>
          <a:xfrm>
            <a:off x="452635" y="2109401"/>
            <a:ext cx="1257303" cy="1250921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BB4686F8-4791-498B-BE78-636063C3F964}"/>
              </a:ext>
            </a:extLst>
          </p:cNvPr>
          <p:cNvSpPr/>
          <p:nvPr/>
        </p:nvSpPr>
        <p:spPr>
          <a:xfrm>
            <a:off x="2967241" y="2106279"/>
            <a:ext cx="1257303" cy="1250921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498E2E5-B3EB-4ED2-A699-8F0D368DAD97}"/>
              </a:ext>
            </a:extLst>
          </p:cNvPr>
          <p:cNvSpPr/>
          <p:nvPr/>
        </p:nvSpPr>
        <p:spPr>
          <a:xfrm>
            <a:off x="452635" y="855783"/>
            <a:ext cx="1257303" cy="1256314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DDA5464-089E-47B4-840E-D6599C396C55}"/>
              </a:ext>
            </a:extLst>
          </p:cNvPr>
          <p:cNvSpPr txBox="1"/>
          <p:nvPr/>
        </p:nvSpPr>
        <p:spPr>
          <a:xfrm>
            <a:off x="3226858" y="3481507"/>
            <a:ext cx="5665654" cy="108491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6600" b="1" dirty="0">
                <a:solidFill>
                  <a:srgbClr val="E20D78"/>
                </a:solidFill>
                <a:latin typeface="+mj-lt"/>
                <a:cs typeface="Arial" panose="020B0604020202020204" pitchFamily="34" charset="0"/>
              </a:rPr>
              <a:t>STAGE HERE</a:t>
            </a:r>
            <a:endParaRPr lang="zh-CN" altLang="en-US" sz="6600" b="1" dirty="0">
              <a:solidFill>
                <a:srgbClr val="004BAE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116C4FFF-7DD2-42A0-9102-5838959A3422}"/>
              </a:ext>
            </a:extLst>
          </p:cNvPr>
          <p:cNvCxnSpPr/>
          <p:nvPr/>
        </p:nvCxnSpPr>
        <p:spPr>
          <a:xfrm>
            <a:off x="7995285" y="2106278"/>
            <a:ext cx="1328738" cy="121965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790CE7FC-93E8-49DB-AF75-6E0BB80E3ED8}"/>
              </a:ext>
            </a:extLst>
          </p:cNvPr>
          <p:cNvCxnSpPr/>
          <p:nvPr/>
        </p:nvCxnSpPr>
        <p:spPr>
          <a:xfrm>
            <a:off x="8271511" y="2763228"/>
            <a:ext cx="1328738" cy="1219650"/>
          </a:xfrm>
          <a:prstGeom prst="line">
            <a:avLst/>
          </a:prstGeom>
          <a:ln w="28575">
            <a:solidFill>
              <a:srgbClr val="E20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0146B0DE-0F04-4281-B1A7-E714BE584C22}"/>
              </a:ext>
            </a:extLst>
          </p:cNvPr>
          <p:cNvCxnSpPr/>
          <p:nvPr/>
        </p:nvCxnSpPr>
        <p:spPr>
          <a:xfrm>
            <a:off x="7292819" y="2069134"/>
            <a:ext cx="2282470" cy="2095082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2B1EC711-AF70-476A-8684-1AC97BDDC005}"/>
              </a:ext>
            </a:extLst>
          </p:cNvPr>
          <p:cNvSpPr txBox="1"/>
          <p:nvPr/>
        </p:nvSpPr>
        <p:spPr>
          <a:xfrm>
            <a:off x="7234678" y="3435797"/>
            <a:ext cx="164211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rgbClr val="E7E6E6">
                    <a:lumMod val="25000"/>
                  </a:srgbClr>
                </a:solidFill>
                <a:latin typeface="+mj-lt"/>
                <a:cs typeface="Arial" panose="020B0604020202020204" pitchFamily="34" charset="0"/>
              </a:rPr>
              <a:t>WE’RE THE BEST</a:t>
            </a:r>
            <a:endParaRPr lang="zh-CN" altLang="en-US" b="1" dirty="0">
              <a:solidFill>
                <a:srgbClr val="E7E6E6">
                  <a:lumMod val="25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6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3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9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9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9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9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/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3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9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9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9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9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/>
          <p:bldP spid="51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686050" y="94604"/>
            <a:ext cx="3771900" cy="535531"/>
            <a:chOff x="314325" y="126139"/>
            <a:chExt cx="5029200" cy="714041"/>
          </a:xfrm>
        </p:grpSpPr>
        <p:sp>
          <p:nvSpPr>
            <p:cNvPr id="7" name="文本框 6"/>
            <p:cNvSpPr txBox="1"/>
            <p:nvPr/>
          </p:nvSpPr>
          <p:spPr>
            <a:xfrm>
              <a:off x="314325" y="126139"/>
              <a:ext cx="5029200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0055C2"/>
                  </a:solidFill>
                  <a:latin typeface="+mj-lt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26974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546969" y="2488535"/>
            <a:ext cx="1143000" cy="934609"/>
            <a:chOff x="1719725" y="3347504"/>
            <a:chExt cx="1524000" cy="1246145"/>
          </a:xfrm>
        </p:grpSpPr>
        <p:grpSp>
          <p:nvGrpSpPr>
            <p:cNvPr id="23" name="组合 1255"/>
            <p:cNvGrpSpPr>
              <a:grpSpLocks/>
            </p:cNvGrpSpPr>
            <p:nvPr/>
          </p:nvGrpSpPr>
          <p:grpSpPr bwMode="auto">
            <a:xfrm>
              <a:off x="2168105" y="3347504"/>
              <a:ext cx="627241" cy="852736"/>
              <a:chOff x="7258051" y="1588"/>
              <a:chExt cx="384175" cy="52228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4" name="Freeform 742"/>
              <p:cNvSpPr>
                <a:spLocks/>
              </p:cNvSpPr>
              <p:nvPr/>
            </p:nvSpPr>
            <p:spPr bwMode="auto">
              <a:xfrm>
                <a:off x="7383463" y="260351"/>
                <a:ext cx="258763" cy="263525"/>
              </a:xfrm>
              <a:custGeom>
                <a:avLst/>
                <a:gdLst>
                  <a:gd name="T0" fmla="*/ 2147483646 w 163"/>
                  <a:gd name="T1" fmla="*/ 2147483646 h 166"/>
                  <a:gd name="T2" fmla="*/ 2147483646 w 163"/>
                  <a:gd name="T3" fmla="*/ 2147483646 h 166"/>
                  <a:gd name="T4" fmla="*/ 0 w 163"/>
                  <a:gd name="T5" fmla="*/ 2147483646 h 166"/>
                  <a:gd name="T6" fmla="*/ 0 w 163"/>
                  <a:gd name="T7" fmla="*/ 0 h 166"/>
                  <a:gd name="T8" fmla="*/ 2147483646 w 163"/>
                  <a:gd name="T9" fmla="*/ 214748364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3" h="166">
                    <a:moveTo>
                      <a:pt x="163" y="46"/>
                    </a:moveTo>
                    <a:lnTo>
                      <a:pt x="163" y="118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163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5" name="Freeform 743"/>
              <p:cNvSpPr>
                <a:spLocks noEditPoints="1"/>
              </p:cNvSpPr>
              <p:nvPr/>
            </p:nvSpPr>
            <p:spPr bwMode="auto">
              <a:xfrm>
                <a:off x="7478713" y="1588"/>
                <a:ext cx="141288" cy="311150"/>
              </a:xfrm>
              <a:custGeom>
                <a:avLst/>
                <a:gdLst>
                  <a:gd name="T0" fmla="*/ 2147483646 w 89"/>
                  <a:gd name="T1" fmla="*/ 2147483646 h 196"/>
                  <a:gd name="T2" fmla="*/ 2147483646 w 89"/>
                  <a:gd name="T3" fmla="*/ 2147483646 h 196"/>
                  <a:gd name="T4" fmla="*/ 0 w 89"/>
                  <a:gd name="T5" fmla="*/ 2147483646 h 196"/>
                  <a:gd name="T6" fmla="*/ 0 w 89"/>
                  <a:gd name="T7" fmla="*/ 0 h 196"/>
                  <a:gd name="T8" fmla="*/ 2147483646 w 89"/>
                  <a:gd name="T9" fmla="*/ 2147483646 h 196"/>
                  <a:gd name="T10" fmla="*/ 2147483646 w 89"/>
                  <a:gd name="T11" fmla="*/ 2147483646 h 196"/>
                  <a:gd name="T12" fmla="*/ 2147483646 w 89"/>
                  <a:gd name="T13" fmla="*/ 2147483646 h 196"/>
                  <a:gd name="T14" fmla="*/ 2147483646 w 89"/>
                  <a:gd name="T15" fmla="*/ 2147483646 h 196"/>
                  <a:gd name="T16" fmla="*/ 2147483646 w 89"/>
                  <a:gd name="T17" fmla="*/ 2147483646 h 196"/>
                  <a:gd name="T18" fmla="*/ 2147483646 w 89"/>
                  <a:gd name="T19" fmla="*/ 2147483646 h 196"/>
                  <a:gd name="T20" fmla="*/ 2147483646 w 89"/>
                  <a:gd name="T21" fmla="*/ 2147483646 h 196"/>
                  <a:gd name="T22" fmla="*/ 2147483646 w 89"/>
                  <a:gd name="T23" fmla="*/ 2147483646 h 196"/>
                  <a:gd name="T24" fmla="*/ 2147483646 w 89"/>
                  <a:gd name="T25" fmla="*/ 2147483646 h 196"/>
                  <a:gd name="T26" fmla="*/ 2147483646 w 89"/>
                  <a:gd name="T27" fmla="*/ 2147483646 h 196"/>
                  <a:gd name="T28" fmla="*/ 2147483646 w 89"/>
                  <a:gd name="T29" fmla="*/ 2147483646 h 196"/>
                  <a:gd name="T30" fmla="*/ 2147483646 w 89"/>
                  <a:gd name="T31" fmla="*/ 2147483646 h 196"/>
                  <a:gd name="T32" fmla="*/ 2147483646 w 89"/>
                  <a:gd name="T33" fmla="*/ 2147483646 h 196"/>
                  <a:gd name="T34" fmla="*/ 2147483646 w 89"/>
                  <a:gd name="T35" fmla="*/ 2147483646 h 196"/>
                  <a:gd name="T36" fmla="*/ 2147483646 w 89"/>
                  <a:gd name="T37" fmla="*/ 2147483646 h 196"/>
                  <a:gd name="T38" fmla="*/ 2147483646 w 89"/>
                  <a:gd name="T39" fmla="*/ 2147483646 h 1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9" h="196">
                    <a:moveTo>
                      <a:pt x="89" y="87"/>
                    </a:moveTo>
                    <a:lnTo>
                      <a:pt x="89" y="196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89" y="87"/>
                    </a:lnTo>
                    <a:close/>
                    <a:moveTo>
                      <a:pt x="82" y="166"/>
                    </a:moveTo>
                    <a:lnTo>
                      <a:pt x="82" y="150"/>
                    </a:lnTo>
                    <a:lnTo>
                      <a:pt x="6" y="104"/>
                    </a:lnTo>
                    <a:lnTo>
                      <a:pt x="6" y="128"/>
                    </a:lnTo>
                    <a:lnTo>
                      <a:pt x="82" y="166"/>
                    </a:lnTo>
                    <a:close/>
                    <a:moveTo>
                      <a:pt x="82" y="135"/>
                    </a:moveTo>
                    <a:lnTo>
                      <a:pt x="82" y="121"/>
                    </a:lnTo>
                    <a:lnTo>
                      <a:pt x="6" y="64"/>
                    </a:lnTo>
                    <a:lnTo>
                      <a:pt x="6" y="86"/>
                    </a:lnTo>
                    <a:lnTo>
                      <a:pt x="82" y="135"/>
                    </a:lnTo>
                    <a:close/>
                    <a:moveTo>
                      <a:pt x="82" y="109"/>
                    </a:moveTo>
                    <a:lnTo>
                      <a:pt x="82" y="94"/>
                    </a:lnTo>
                    <a:lnTo>
                      <a:pt x="6" y="24"/>
                    </a:lnTo>
                    <a:lnTo>
                      <a:pt x="6" y="47"/>
                    </a:lnTo>
                    <a:lnTo>
                      <a:pt x="82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6" name="Freeform 744"/>
              <p:cNvSpPr>
                <a:spLocks/>
              </p:cNvSpPr>
              <p:nvPr/>
            </p:nvSpPr>
            <p:spPr bwMode="auto">
              <a:xfrm>
                <a:off x="7258051" y="265113"/>
                <a:ext cx="117475" cy="258763"/>
              </a:xfrm>
              <a:custGeom>
                <a:avLst/>
                <a:gdLst>
                  <a:gd name="T0" fmla="*/ 2147483646 w 74"/>
                  <a:gd name="T1" fmla="*/ 0 h 163"/>
                  <a:gd name="T2" fmla="*/ 2147483646 w 74"/>
                  <a:gd name="T3" fmla="*/ 2147483646 h 163"/>
                  <a:gd name="T4" fmla="*/ 0 w 74"/>
                  <a:gd name="T5" fmla="*/ 2147483646 h 163"/>
                  <a:gd name="T6" fmla="*/ 0 w 74"/>
                  <a:gd name="T7" fmla="*/ 2147483646 h 163"/>
                  <a:gd name="T8" fmla="*/ 2147483646 w 74"/>
                  <a:gd name="T9" fmla="*/ 0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163">
                    <a:moveTo>
                      <a:pt x="74" y="0"/>
                    </a:moveTo>
                    <a:lnTo>
                      <a:pt x="74" y="163"/>
                    </a:lnTo>
                    <a:lnTo>
                      <a:pt x="0" y="138"/>
                    </a:lnTo>
                    <a:lnTo>
                      <a:pt x="0" y="26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8" name="Freeform 745"/>
              <p:cNvSpPr>
                <a:spLocks noEditPoints="1"/>
              </p:cNvSpPr>
              <p:nvPr/>
            </p:nvSpPr>
            <p:spPr bwMode="auto">
              <a:xfrm>
                <a:off x="7283451" y="6351"/>
                <a:ext cx="185738" cy="269875"/>
              </a:xfrm>
              <a:custGeom>
                <a:avLst/>
                <a:gdLst>
                  <a:gd name="T0" fmla="*/ 0 w 117"/>
                  <a:gd name="T1" fmla="*/ 2147483646 h 170"/>
                  <a:gd name="T2" fmla="*/ 0 w 117"/>
                  <a:gd name="T3" fmla="*/ 2147483646 h 170"/>
                  <a:gd name="T4" fmla="*/ 2147483646 w 117"/>
                  <a:gd name="T5" fmla="*/ 0 h 170"/>
                  <a:gd name="T6" fmla="*/ 2147483646 w 117"/>
                  <a:gd name="T7" fmla="*/ 2147483646 h 170"/>
                  <a:gd name="T8" fmla="*/ 2147483646 w 117"/>
                  <a:gd name="T9" fmla="*/ 2147483646 h 170"/>
                  <a:gd name="T10" fmla="*/ 0 w 117"/>
                  <a:gd name="T11" fmla="*/ 2147483646 h 170"/>
                  <a:gd name="T12" fmla="*/ 2147483646 w 117"/>
                  <a:gd name="T13" fmla="*/ 2147483646 h 170"/>
                  <a:gd name="T14" fmla="*/ 2147483646 w 117"/>
                  <a:gd name="T15" fmla="*/ 2147483646 h 170"/>
                  <a:gd name="T16" fmla="*/ 2147483646 w 117"/>
                  <a:gd name="T17" fmla="*/ 2147483646 h 170"/>
                  <a:gd name="T18" fmla="*/ 2147483646 w 117"/>
                  <a:gd name="T19" fmla="*/ 2147483646 h 170"/>
                  <a:gd name="T20" fmla="*/ 2147483646 w 117"/>
                  <a:gd name="T21" fmla="*/ 2147483646 h 170"/>
                  <a:gd name="T22" fmla="*/ 2147483646 w 117"/>
                  <a:gd name="T23" fmla="*/ 2147483646 h 170"/>
                  <a:gd name="T24" fmla="*/ 2147483646 w 117"/>
                  <a:gd name="T25" fmla="*/ 2147483646 h 170"/>
                  <a:gd name="T26" fmla="*/ 2147483646 w 117"/>
                  <a:gd name="T27" fmla="*/ 2147483646 h 170"/>
                  <a:gd name="T28" fmla="*/ 2147483646 w 117"/>
                  <a:gd name="T29" fmla="*/ 2147483646 h 170"/>
                  <a:gd name="T30" fmla="*/ 2147483646 w 117"/>
                  <a:gd name="T31" fmla="*/ 2147483646 h 17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7" h="170">
                    <a:moveTo>
                      <a:pt x="0" y="170"/>
                    </a:moveTo>
                    <a:lnTo>
                      <a:pt x="0" y="84"/>
                    </a:lnTo>
                    <a:lnTo>
                      <a:pt x="117" y="0"/>
                    </a:lnTo>
                    <a:lnTo>
                      <a:pt x="117" y="163"/>
                    </a:lnTo>
                    <a:lnTo>
                      <a:pt x="63" y="147"/>
                    </a:lnTo>
                    <a:lnTo>
                      <a:pt x="0" y="170"/>
                    </a:lnTo>
                    <a:close/>
                    <a:moveTo>
                      <a:pt x="5" y="122"/>
                    </a:moveTo>
                    <a:lnTo>
                      <a:pt x="5" y="140"/>
                    </a:lnTo>
                    <a:lnTo>
                      <a:pt x="109" y="93"/>
                    </a:lnTo>
                    <a:lnTo>
                      <a:pt x="109" y="64"/>
                    </a:lnTo>
                    <a:lnTo>
                      <a:pt x="5" y="122"/>
                    </a:lnTo>
                    <a:close/>
                    <a:moveTo>
                      <a:pt x="5" y="96"/>
                    </a:moveTo>
                    <a:lnTo>
                      <a:pt x="5" y="111"/>
                    </a:lnTo>
                    <a:lnTo>
                      <a:pt x="109" y="49"/>
                    </a:lnTo>
                    <a:lnTo>
                      <a:pt x="109" y="26"/>
                    </a:lnTo>
                    <a:lnTo>
                      <a:pt x="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719725" y="4244836"/>
              <a:ext cx="15240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The key word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29854" y="1469742"/>
            <a:ext cx="672474" cy="873343"/>
            <a:chOff x="630238" y="1864406"/>
            <a:chExt cx="896632" cy="1164457"/>
          </a:xfrm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630238" y="1864406"/>
              <a:ext cx="896632" cy="1164457"/>
            </a:xfrm>
            <a:custGeom>
              <a:avLst/>
              <a:gdLst>
                <a:gd name="T0" fmla="*/ 72 w 162"/>
                <a:gd name="T1" fmla="*/ 170 h 211"/>
                <a:gd name="T2" fmla="*/ 72 w 162"/>
                <a:gd name="T3" fmla="*/ 187 h 211"/>
                <a:gd name="T4" fmla="*/ 67 w 162"/>
                <a:gd name="T5" fmla="*/ 200 h 211"/>
                <a:gd name="T6" fmla="*/ 81 w 162"/>
                <a:gd name="T7" fmla="*/ 211 h 211"/>
                <a:gd name="T8" fmla="*/ 95 w 162"/>
                <a:gd name="T9" fmla="*/ 200 h 211"/>
                <a:gd name="T10" fmla="*/ 90 w 162"/>
                <a:gd name="T11" fmla="*/ 187 h 211"/>
                <a:gd name="T12" fmla="*/ 90 w 162"/>
                <a:gd name="T13" fmla="*/ 170 h 211"/>
                <a:gd name="T14" fmla="*/ 104 w 162"/>
                <a:gd name="T15" fmla="*/ 162 h 211"/>
                <a:gd name="T16" fmla="*/ 104 w 162"/>
                <a:gd name="T17" fmla="*/ 162 h 211"/>
                <a:gd name="T18" fmla="*/ 106 w 162"/>
                <a:gd name="T19" fmla="*/ 162 h 211"/>
                <a:gd name="T20" fmla="*/ 108 w 162"/>
                <a:gd name="T21" fmla="*/ 162 h 211"/>
                <a:gd name="T22" fmla="*/ 162 w 162"/>
                <a:gd name="T23" fmla="*/ 162 h 211"/>
                <a:gd name="T24" fmla="*/ 162 w 162"/>
                <a:gd name="T25" fmla="*/ 106 h 211"/>
                <a:gd name="T26" fmla="*/ 142 w 162"/>
                <a:gd name="T27" fmla="*/ 111 h 211"/>
                <a:gd name="T28" fmla="*/ 111 w 162"/>
                <a:gd name="T29" fmla="*/ 80 h 211"/>
                <a:gd name="T30" fmla="*/ 142 w 162"/>
                <a:gd name="T31" fmla="*/ 48 h 211"/>
                <a:gd name="T32" fmla="*/ 162 w 162"/>
                <a:gd name="T33" fmla="*/ 54 h 211"/>
                <a:gd name="T34" fmla="*/ 162 w 162"/>
                <a:gd name="T35" fmla="*/ 0 h 211"/>
                <a:gd name="T36" fmla="*/ 109 w 162"/>
                <a:gd name="T37" fmla="*/ 0 h 211"/>
                <a:gd name="T38" fmla="*/ 75 w 162"/>
                <a:gd name="T39" fmla="*/ 0 h 211"/>
                <a:gd name="T40" fmla="*/ 60 w 162"/>
                <a:gd name="T41" fmla="*/ 0 h 211"/>
                <a:gd name="T42" fmla="*/ 59 w 162"/>
                <a:gd name="T43" fmla="*/ 0 h 211"/>
                <a:gd name="T44" fmla="*/ 0 w 162"/>
                <a:gd name="T45" fmla="*/ 0 h 211"/>
                <a:gd name="T46" fmla="*/ 0 w 162"/>
                <a:gd name="T47" fmla="*/ 60 h 211"/>
                <a:gd name="T48" fmla="*/ 0 w 162"/>
                <a:gd name="T49" fmla="*/ 60 h 211"/>
                <a:gd name="T50" fmla="*/ 0 w 162"/>
                <a:gd name="T51" fmla="*/ 131 h 211"/>
                <a:gd name="T52" fmla="*/ 0 w 162"/>
                <a:gd name="T53" fmla="*/ 136 h 211"/>
                <a:gd name="T54" fmla="*/ 0 w 162"/>
                <a:gd name="T55" fmla="*/ 136 h 211"/>
                <a:gd name="T56" fmla="*/ 0 w 162"/>
                <a:gd name="T57" fmla="*/ 158 h 211"/>
                <a:gd name="T58" fmla="*/ 0 w 162"/>
                <a:gd name="T59" fmla="*/ 162 h 211"/>
                <a:gd name="T60" fmla="*/ 56 w 162"/>
                <a:gd name="T61" fmla="*/ 162 h 211"/>
                <a:gd name="T62" fmla="*/ 56 w 162"/>
                <a:gd name="T63" fmla="*/ 162 h 211"/>
                <a:gd name="T64" fmla="*/ 62 w 162"/>
                <a:gd name="T65" fmla="*/ 162 h 211"/>
                <a:gd name="T66" fmla="*/ 62 w 162"/>
                <a:gd name="T67" fmla="*/ 163 h 211"/>
                <a:gd name="T68" fmla="*/ 72 w 162"/>
                <a:gd name="T69" fmla="*/ 17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211">
                  <a:moveTo>
                    <a:pt x="72" y="170"/>
                  </a:moveTo>
                  <a:cubicBezTo>
                    <a:pt x="75" y="175"/>
                    <a:pt x="75" y="181"/>
                    <a:pt x="72" y="187"/>
                  </a:cubicBezTo>
                  <a:cubicBezTo>
                    <a:pt x="70" y="192"/>
                    <a:pt x="67" y="198"/>
                    <a:pt x="67" y="200"/>
                  </a:cubicBezTo>
                  <a:cubicBezTo>
                    <a:pt x="67" y="206"/>
                    <a:pt x="74" y="211"/>
                    <a:pt x="81" y="211"/>
                  </a:cubicBezTo>
                  <a:cubicBezTo>
                    <a:pt x="88" y="211"/>
                    <a:pt x="95" y="206"/>
                    <a:pt x="95" y="200"/>
                  </a:cubicBezTo>
                  <a:cubicBezTo>
                    <a:pt x="95" y="198"/>
                    <a:pt x="92" y="192"/>
                    <a:pt x="90" y="187"/>
                  </a:cubicBezTo>
                  <a:cubicBezTo>
                    <a:pt x="87" y="181"/>
                    <a:pt x="87" y="175"/>
                    <a:pt x="90" y="170"/>
                  </a:cubicBezTo>
                  <a:cubicBezTo>
                    <a:pt x="93" y="166"/>
                    <a:pt x="97" y="163"/>
                    <a:pt x="104" y="162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57" y="108"/>
                    <a:pt x="148" y="111"/>
                    <a:pt x="142" y="111"/>
                  </a:cubicBezTo>
                  <a:cubicBezTo>
                    <a:pt x="125" y="111"/>
                    <a:pt x="111" y="97"/>
                    <a:pt x="111" y="80"/>
                  </a:cubicBezTo>
                  <a:cubicBezTo>
                    <a:pt x="111" y="62"/>
                    <a:pt x="125" y="48"/>
                    <a:pt x="142" y="48"/>
                  </a:cubicBezTo>
                  <a:cubicBezTo>
                    <a:pt x="148" y="48"/>
                    <a:pt x="157" y="52"/>
                    <a:pt x="162" y="5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0" y="0"/>
                    <a:pt x="75" y="0"/>
                  </a:cubicBezTo>
                  <a:cubicBezTo>
                    <a:pt x="65" y="0"/>
                    <a:pt x="62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3"/>
                    <a:pt x="0" y="134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60"/>
                    <a:pt x="0" y="162"/>
                  </a:cubicBezTo>
                  <a:cubicBezTo>
                    <a:pt x="56" y="162"/>
                    <a:pt x="56" y="162"/>
                    <a:pt x="56" y="162"/>
                  </a:cubicBezTo>
                  <a:cubicBezTo>
                    <a:pt x="56" y="162"/>
                    <a:pt x="56" y="162"/>
                    <a:pt x="56" y="162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2" y="163"/>
                    <a:pt x="62" y="163"/>
                    <a:pt x="62" y="163"/>
                  </a:cubicBezTo>
                  <a:cubicBezTo>
                    <a:pt x="67" y="164"/>
                    <a:pt x="70" y="167"/>
                    <a:pt x="72" y="170"/>
                  </a:cubicBezTo>
                  <a:close/>
                </a:path>
              </a:pathLst>
            </a:custGeom>
            <a:solidFill>
              <a:srgbClr val="005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65087" y="2064250"/>
              <a:ext cx="6050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latin typeface="+mj-lt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11393" y="2940452"/>
            <a:ext cx="769536" cy="847143"/>
            <a:chOff x="605623" y="3825352"/>
            <a:chExt cx="1026048" cy="1129524"/>
          </a:xfrm>
        </p:grpSpPr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630238" y="3825352"/>
              <a:ext cx="896632" cy="1129524"/>
            </a:xfrm>
            <a:custGeom>
              <a:avLst/>
              <a:gdLst>
                <a:gd name="T0" fmla="*/ 106 w 162"/>
                <a:gd name="T1" fmla="*/ 0 h 204"/>
                <a:gd name="T2" fmla="*/ 112 w 162"/>
                <a:gd name="T3" fmla="*/ 19 h 204"/>
                <a:gd name="T4" fmla="*/ 80 w 162"/>
                <a:gd name="T5" fmla="*/ 49 h 204"/>
                <a:gd name="T6" fmla="*/ 48 w 162"/>
                <a:gd name="T7" fmla="*/ 19 h 204"/>
                <a:gd name="T8" fmla="*/ 54 w 162"/>
                <a:gd name="T9" fmla="*/ 0 h 204"/>
                <a:gd name="T10" fmla="*/ 0 w 162"/>
                <a:gd name="T11" fmla="*/ 0 h 204"/>
                <a:gd name="T12" fmla="*/ 0 w 162"/>
                <a:gd name="T13" fmla="*/ 38 h 204"/>
                <a:gd name="T14" fmla="*/ 0 w 162"/>
                <a:gd name="T15" fmla="*/ 52 h 204"/>
                <a:gd name="T16" fmla="*/ 0 w 162"/>
                <a:gd name="T17" fmla="*/ 52 h 204"/>
                <a:gd name="T18" fmla="*/ 0 w 162"/>
                <a:gd name="T19" fmla="*/ 101 h 204"/>
                <a:gd name="T20" fmla="*/ 0 w 162"/>
                <a:gd name="T21" fmla="*/ 155 h 204"/>
                <a:gd name="T22" fmla="*/ 55 w 162"/>
                <a:gd name="T23" fmla="*/ 155 h 204"/>
                <a:gd name="T24" fmla="*/ 56 w 162"/>
                <a:gd name="T25" fmla="*/ 155 h 204"/>
                <a:gd name="T26" fmla="*/ 62 w 162"/>
                <a:gd name="T27" fmla="*/ 154 h 204"/>
                <a:gd name="T28" fmla="*/ 62 w 162"/>
                <a:gd name="T29" fmla="*/ 156 h 204"/>
                <a:gd name="T30" fmla="*/ 72 w 162"/>
                <a:gd name="T31" fmla="*/ 163 h 204"/>
                <a:gd name="T32" fmla="*/ 72 w 162"/>
                <a:gd name="T33" fmla="*/ 180 h 204"/>
                <a:gd name="T34" fmla="*/ 67 w 162"/>
                <a:gd name="T35" fmla="*/ 193 h 204"/>
                <a:gd name="T36" fmla="*/ 80 w 162"/>
                <a:gd name="T37" fmla="*/ 204 h 204"/>
                <a:gd name="T38" fmla="*/ 93 w 162"/>
                <a:gd name="T39" fmla="*/ 193 h 204"/>
                <a:gd name="T40" fmla="*/ 89 w 162"/>
                <a:gd name="T41" fmla="*/ 180 h 204"/>
                <a:gd name="T42" fmla="*/ 89 w 162"/>
                <a:gd name="T43" fmla="*/ 163 h 204"/>
                <a:gd name="T44" fmla="*/ 104 w 162"/>
                <a:gd name="T45" fmla="*/ 155 h 204"/>
                <a:gd name="T46" fmla="*/ 106 w 162"/>
                <a:gd name="T47" fmla="*/ 155 h 204"/>
                <a:gd name="T48" fmla="*/ 162 w 162"/>
                <a:gd name="T49" fmla="*/ 155 h 204"/>
                <a:gd name="T50" fmla="*/ 162 w 162"/>
                <a:gd name="T51" fmla="*/ 120 h 204"/>
                <a:gd name="T52" fmla="*/ 162 w 162"/>
                <a:gd name="T53" fmla="*/ 0 h 204"/>
                <a:gd name="T54" fmla="*/ 106 w 162"/>
                <a:gd name="T5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" h="204">
                  <a:moveTo>
                    <a:pt x="106" y="0"/>
                  </a:moveTo>
                  <a:cubicBezTo>
                    <a:pt x="109" y="5"/>
                    <a:pt x="112" y="13"/>
                    <a:pt x="112" y="19"/>
                  </a:cubicBezTo>
                  <a:cubicBezTo>
                    <a:pt x="112" y="36"/>
                    <a:pt x="98" y="49"/>
                    <a:pt x="80" y="49"/>
                  </a:cubicBezTo>
                  <a:cubicBezTo>
                    <a:pt x="63" y="49"/>
                    <a:pt x="48" y="36"/>
                    <a:pt x="48" y="19"/>
                  </a:cubicBezTo>
                  <a:cubicBezTo>
                    <a:pt x="48" y="13"/>
                    <a:pt x="52" y="5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9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101"/>
                    <a:pt x="0" y="10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5" y="155"/>
                    <a:pt x="56" y="155"/>
                    <a:pt x="56" y="155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7" y="157"/>
                    <a:pt x="70" y="160"/>
                    <a:pt x="72" y="163"/>
                  </a:cubicBezTo>
                  <a:cubicBezTo>
                    <a:pt x="75" y="168"/>
                    <a:pt x="75" y="174"/>
                    <a:pt x="72" y="180"/>
                  </a:cubicBezTo>
                  <a:cubicBezTo>
                    <a:pt x="70" y="185"/>
                    <a:pt x="67" y="191"/>
                    <a:pt x="67" y="193"/>
                  </a:cubicBezTo>
                  <a:cubicBezTo>
                    <a:pt x="67" y="199"/>
                    <a:pt x="73" y="204"/>
                    <a:pt x="80" y="204"/>
                  </a:cubicBezTo>
                  <a:cubicBezTo>
                    <a:pt x="87" y="204"/>
                    <a:pt x="93" y="199"/>
                    <a:pt x="93" y="193"/>
                  </a:cubicBezTo>
                  <a:cubicBezTo>
                    <a:pt x="93" y="191"/>
                    <a:pt x="91" y="185"/>
                    <a:pt x="89" y="180"/>
                  </a:cubicBezTo>
                  <a:cubicBezTo>
                    <a:pt x="86" y="174"/>
                    <a:pt x="86" y="168"/>
                    <a:pt x="89" y="163"/>
                  </a:cubicBezTo>
                  <a:cubicBezTo>
                    <a:pt x="92" y="158"/>
                    <a:pt x="97" y="155"/>
                    <a:pt x="104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006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05623" y="4120129"/>
              <a:ext cx="102604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j-lt"/>
                </a:rPr>
                <a:t>OPTION HERE</a:t>
              </a:r>
              <a:endParaRPr lang="zh-CN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29854" y="2219070"/>
            <a:ext cx="672474" cy="847143"/>
            <a:chOff x="630238" y="2863510"/>
            <a:chExt cx="896632" cy="1129524"/>
          </a:xfrm>
        </p:grpSpPr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630238" y="2863510"/>
              <a:ext cx="896632" cy="1129524"/>
            </a:xfrm>
            <a:custGeom>
              <a:avLst/>
              <a:gdLst>
                <a:gd name="T0" fmla="*/ 80 w 162"/>
                <a:gd name="T1" fmla="*/ 49 h 204"/>
                <a:gd name="T2" fmla="*/ 48 w 162"/>
                <a:gd name="T3" fmla="*/ 20 h 204"/>
                <a:gd name="T4" fmla="*/ 54 w 162"/>
                <a:gd name="T5" fmla="*/ 0 h 204"/>
                <a:gd name="T6" fmla="*/ 0 w 162"/>
                <a:gd name="T7" fmla="*/ 0 h 204"/>
                <a:gd name="T8" fmla="*/ 0 w 162"/>
                <a:gd name="T9" fmla="*/ 155 h 204"/>
                <a:gd name="T10" fmla="*/ 55 w 162"/>
                <a:gd name="T11" fmla="*/ 155 h 204"/>
                <a:gd name="T12" fmla="*/ 56 w 162"/>
                <a:gd name="T13" fmla="*/ 155 h 204"/>
                <a:gd name="T14" fmla="*/ 62 w 162"/>
                <a:gd name="T15" fmla="*/ 155 h 204"/>
                <a:gd name="T16" fmla="*/ 62 w 162"/>
                <a:gd name="T17" fmla="*/ 156 h 204"/>
                <a:gd name="T18" fmla="*/ 72 w 162"/>
                <a:gd name="T19" fmla="*/ 164 h 204"/>
                <a:gd name="T20" fmla="*/ 72 w 162"/>
                <a:gd name="T21" fmla="*/ 180 h 204"/>
                <a:gd name="T22" fmla="*/ 67 w 162"/>
                <a:gd name="T23" fmla="*/ 193 h 204"/>
                <a:gd name="T24" fmla="*/ 80 w 162"/>
                <a:gd name="T25" fmla="*/ 204 h 204"/>
                <a:gd name="T26" fmla="*/ 93 w 162"/>
                <a:gd name="T27" fmla="*/ 193 h 204"/>
                <a:gd name="T28" fmla="*/ 89 w 162"/>
                <a:gd name="T29" fmla="*/ 180 h 204"/>
                <a:gd name="T30" fmla="*/ 89 w 162"/>
                <a:gd name="T31" fmla="*/ 164 h 204"/>
                <a:gd name="T32" fmla="*/ 104 w 162"/>
                <a:gd name="T33" fmla="*/ 155 h 204"/>
                <a:gd name="T34" fmla="*/ 106 w 162"/>
                <a:gd name="T35" fmla="*/ 155 h 204"/>
                <a:gd name="T36" fmla="*/ 162 w 162"/>
                <a:gd name="T37" fmla="*/ 155 h 204"/>
                <a:gd name="T38" fmla="*/ 162 w 162"/>
                <a:gd name="T39" fmla="*/ 101 h 204"/>
                <a:gd name="T40" fmla="*/ 162 w 162"/>
                <a:gd name="T41" fmla="*/ 27 h 204"/>
                <a:gd name="T42" fmla="*/ 162 w 162"/>
                <a:gd name="T43" fmla="*/ 24 h 204"/>
                <a:gd name="T44" fmla="*/ 162 w 162"/>
                <a:gd name="T45" fmla="*/ 0 h 204"/>
                <a:gd name="T46" fmla="*/ 106 w 162"/>
                <a:gd name="T47" fmla="*/ 0 h 204"/>
                <a:gd name="T48" fmla="*/ 112 w 162"/>
                <a:gd name="T49" fmla="*/ 20 h 204"/>
                <a:gd name="T50" fmla="*/ 80 w 162"/>
                <a:gd name="T51" fmla="*/ 4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04">
                  <a:moveTo>
                    <a:pt x="80" y="49"/>
                  </a:moveTo>
                  <a:cubicBezTo>
                    <a:pt x="63" y="49"/>
                    <a:pt x="48" y="36"/>
                    <a:pt x="48" y="20"/>
                  </a:cubicBezTo>
                  <a:cubicBezTo>
                    <a:pt x="48" y="14"/>
                    <a:pt x="52" y="5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5" y="155"/>
                    <a:pt x="56" y="155"/>
                    <a:pt x="56" y="15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7" y="158"/>
                    <a:pt x="70" y="160"/>
                    <a:pt x="72" y="164"/>
                  </a:cubicBezTo>
                  <a:cubicBezTo>
                    <a:pt x="75" y="169"/>
                    <a:pt x="75" y="175"/>
                    <a:pt x="72" y="180"/>
                  </a:cubicBezTo>
                  <a:cubicBezTo>
                    <a:pt x="70" y="185"/>
                    <a:pt x="67" y="192"/>
                    <a:pt x="67" y="193"/>
                  </a:cubicBezTo>
                  <a:cubicBezTo>
                    <a:pt x="67" y="199"/>
                    <a:pt x="73" y="204"/>
                    <a:pt x="80" y="204"/>
                  </a:cubicBezTo>
                  <a:cubicBezTo>
                    <a:pt x="87" y="204"/>
                    <a:pt x="93" y="199"/>
                    <a:pt x="93" y="193"/>
                  </a:cubicBezTo>
                  <a:cubicBezTo>
                    <a:pt x="93" y="192"/>
                    <a:pt x="91" y="185"/>
                    <a:pt x="89" y="180"/>
                  </a:cubicBezTo>
                  <a:cubicBezTo>
                    <a:pt x="86" y="175"/>
                    <a:pt x="86" y="169"/>
                    <a:pt x="89" y="164"/>
                  </a:cubicBezTo>
                  <a:cubicBezTo>
                    <a:pt x="92" y="159"/>
                    <a:pt x="97" y="156"/>
                    <a:pt x="104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2" y="96"/>
                    <a:pt x="162" y="34"/>
                    <a:pt x="162" y="27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9" y="5"/>
                    <a:pt x="112" y="14"/>
                    <a:pt x="112" y="20"/>
                  </a:cubicBezTo>
                  <a:cubicBezTo>
                    <a:pt x="112" y="36"/>
                    <a:pt x="98" y="49"/>
                    <a:pt x="80" y="49"/>
                  </a:cubicBezTo>
                  <a:close/>
                </a:path>
              </a:pathLst>
            </a:custGeom>
            <a:solidFill>
              <a:srgbClr val="005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grpSp>
          <p:nvGrpSpPr>
            <p:cNvPr id="32" name="组合 1316"/>
            <p:cNvGrpSpPr>
              <a:grpSpLocks/>
            </p:cNvGrpSpPr>
            <p:nvPr/>
          </p:nvGrpSpPr>
          <p:grpSpPr bwMode="auto">
            <a:xfrm>
              <a:off x="920731" y="3235096"/>
              <a:ext cx="315645" cy="277324"/>
              <a:chOff x="828675" y="2847976"/>
              <a:chExt cx="496888" cy="436563"/>
            </a:xfrm>
            <a:solidFill>
              <a:srgbClr val="F2F2F2"/>
            </a:solidFill>
          </p:grpSpPr>
          <p:sp>
            <p:nvSpPr>
              <p:cNvPr id="33" name="Freeform 900"/>
              <p:cNvSpPr>
                <a:spLocks/>
              </p:cNvSpPr>
              <p:nvPr/>
            </p:nvSpPr>
            <p:spPr bwMode="auto">
              <a:xfrm>
                <a:off x="1122363" y="2917826"/>
                <a:ext cx="203200" cy="341313"/>
              </a:xfrm>
              <a:custGeom>
                <a:avLst/>
                <a:gdLst>
                  <a:gd name="T0" fmla="*/ 2147483646 w 102"/>
                  <a:gd name="T1" fmla="*/ 2147483646 h 172"/>
                  <a:gd name="T2" fmla="*/ 2147483646 w 102"/>
                  <a:gd name="T3" fmla="*/ 2147483646 h 172"/>
                  <a:gd name="T4" fmla="*/ 2147483646 w 102"/>
                  <a:gd name="T5" fmla="*/ 2147483646 h 172"/>
                  <a:gd name="T6" fmla="*/ 2147483646 w 102"/>
                  <a:gd name="T7" fmla="*/ 2147483646 h 172"/>
                  <a:gd name="T8" fmla="*/ 0 w 102"/>
                  <a:gd name="T9" fmla="*/ 2147483646 h 172"/>
                  <a:gd name="T10" fmla="*/ 2147483646 w 102"/>
                  <a:gd name="T11" fmla="*/ 2147483646 h 172"/>
                  <a:gd name="T12" fmla="*/ 2147483646 w 102"/>
                  <a:gd name="T13" fmla="*/ 2147483646 h 172"/>
                  <a:gd name="T14" fmla="*/ 2147483646 w 102"/>
                  <a:gd name="T15" fmla="*/ 2147483646 h 172"/>
                  <a:gd name="T16" fmla="*/ 2147483646 w 102"/>
                  <a:gd name="T17" fmla="*/ 2147483646 h 172"/>
                  <a:gd name="T18" fmla="*/ 2147483646 w 102"/>
                  <a:gd name="T19" fmla="*/ 2147483646 h 172"/>
                  <a:gd name="T20" fmla="*/ 2147483646 w 102"/>
                  <a:gd name="T21" fmla="*/ 2147483646 h 172"/>
                  <a:gd name="T22" fmla="*/ 2147483646 w 102"/>
                  <a:gd name="T23" fmla="*/ 2147483646 h 172"/>
                  <a:gd name="T24" fmla="*/ 2147483646 w 102"/>
                  <a:gd name="T25" fmla="*/ 2147483646 h 172"/>
                  <a:gd name="T26" fmla="*/ 2147483646 w 102"/>
                  <a:gd name="T27" fmla="*/ 2147483646 h 172"/>
                  <a:gd name="T28" fmla="*/ 2147483646 w 102"/>
                  <a:gd name="T29" fmla="*/ 2147483646 h 172"/>
                  <a:gd name="T30" fmla="*/ 2147483646 w 102"/>
                  <a:gd name="T31" fmla="*/ 2147483646 h 172"/>
                  <a:gd name="T32" fmla="*/ 2147483646 w 102"/>
                  <a:gd name="T33" fmla="*/ 2147483646 h 1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2" h="172">
                    <a:moveTo>
                      <a:pt x="101" y="76"/>
                    </a:moveTo>
                    <a:cubicBezTo>
                      <a:pt x="101" y="76"/>
                      <a:pt x="102" y="107"/>
                      <a:pt x="79" y="107"/>
                    </a:cubicBezTo>
                    <a:cubicBezTo>
                      <a:pt x="55" y="107"/>
                      <a:pt x="36" y="107"/>
                      <a:pt x="36" y="107"/>
                    </a:cubicBezTo>
                    <a:cubicBezTo>
                      <a:pt x="15" y="172"/>
                      <a:pt x="15" y="172"/>
                      <a:pt x="15" y="17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68"/>
                      <a:pt x="10" y="116"/>
                      <a:pt x="14" y="101"/>
                    </a:cubicBezTo>
                    <a:cubicBezTo>
                      <a:pt x="18" y="85"/>
                      <a:pt x="35" y="81"/>
                      <a:pt x="35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49" y="57"/>
                      <a:pt x="42" y="55"/>
                      <a:pt x="42" y="55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50" y="21"/>
                    </a:cubicBezTo>
                    <a:cubicBezTo>
                      <a:pt x="60" y="0"/>
                      <a:pt x="79" y="2"/>
                      <a:pt x="79" y="2"/>
                    </a:cubicBezTo>
                    <a:cubicBezTo>
                      <a:pt x="79" y="2"/>
                      <a:pt x="101" y="1"/>
                      <a:pt x="101" y="34"/>
                    </a:cubicBezTo>
                    <a:cubicBezTo>
                      <a:pt x="101" y="66"/>
                      <a:pt x="101" y="76"/>
                      <a:pt x="10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4" name="Freeform 901"/>
              <p:cNvSpPr>
                <a:spLocks/>
              </p:cNvSpPr>
              <p:nvPr/>
            </p:nvSpPr>
            <p:spPr bwMode="auto">
              <a:xfrm>
                <a:off x="1200150" y="3141664"/>
                <a:ext cx="123825" cy="142875"/>
              </a:xfrm>
              <a:custGeom>
                <a:avLst/>
                <a:gdLst>
                  <a:gd name="T0" fmla="*/ 2147483646 w 62"/>
                  <a:gd name="T1" fmla="*/ 0 h 71"/>
                  <a:gd name="T2" fmla="*/ 2147483646 w 62"/>
                  <a:gd name="T3" fmla="*/ 2147483646 h 71"/>
                  <a:gd name="T4" fmla="*/ 2147483646 w 62"/>
                  <a:gd name="T5" fmla="*/ 2147483646 h 71"/>
                  <a:gd name="T6" fmla="*/ 2147483646 w 62"/>
                  <a:gd name="T7" fmla="*/ 2147483646 h 71"/>
                  <a:gd name="T8" fmla="*/ 2147483646 w 62"/>
                  <a:gd name="T9" fmla="*/ 2147483646 h 71"/>
                  <a:gd name="T10" fmla="*/ 2147483646 w 62"/>
                  <a:gd name="T11" fmla="*/ 2147483646 h 71"/>
                  <a:gd name="T12" fmla="*/ 2147483646 w 62"/>
                  <a:gd name="T13" fmla="*/ 2147483646 h 71"/>
                  <a:gd name="T14" fmla="*/ 2147483646 w 62"/>
                  <a:gd name="T15" fmla="*/ 2147483646 h 71"/>
                  <a:gd name="T16" fmla="*/ 0 w 62"/>
                  <a:gd name="T17" fmla="*/ 2147483646 h 71"/>
                  <a:gd name="T18" fmla="*/ 2147483646 w 62"/>
                  <a:gd name="T19" fmla="*/ 0 h 71"/>
                  <a:gd name="T20" fmla="*/ 2147483646 w 62"/>
                  <a:gd name="T21" fmla="*/ 0 h 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2" h="71">
                    <a:moveTo>
                      <a:pt x="55" y="0"/>
                    </a:moveTo>
                    <a:cubicBezTo>
                      <a:pt x="59" y="0"/>
                      <a:pt x="62" y="3"/>
                      <a:pt x="62" y="7"/>
                    </a:cubicBezTo>
                    <a:cubicBezTo>
                      <a:pt x="62" y="11"/>
                      <a:pt x="59" y="14"/>
                      <a:pt x="55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7" y="0"/>
                    </a:cubicBezTo>
                    <a:lnTo>
                      <a:pt x="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5" name="Oval 902"/>
              <p:cNvSpPr>
                <a:spLocks noChangeArrowheads="1"/>
              </p:cNvSpPr>
              <p:nvPr/>
            </p:nvSpPr>
            <p:spPr bwMode="auto">
              <a:xfrm>
                <a:off x="1208088" y="2847976"/>
                <a:ext cx="76200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  <p:sp>
            <p:nvSpPr>
              <p:cNvPr id="36" name="Freeform 903"/>
              <p:cNvSpPr>
                <a:spLocks/>
              </p:cNvSpPr>
              <p:nvPr/>
            </p:nvSpPr>
            <p:spPr bwMode="auto">
              <a:xfrm>
                <a:off x="946150" y="3038476"/>
                <a:ext cx="249238" cy="19050"/>
              </a:xfrm>
              <a:custGeom>
                <a:avLst/>
                <a:gdLst>
                  <a:gd name="T0" fmla="*/ 2147483646 w 157"/>
                  <a:gd name="T1" fmla="*/ 0 h 12"/>
                  <a:gd name="T2" fmla="*/ 2147483646 w 157"/>
                  <a:gd name="T3" fmla="*/ 2147483646 h 12"/>
                  <a:gd name="T4" fmla="*/ 2147483646 w 157"/>
                  <a:gd name="T5" fmla="*/ 2147483646 h 12"/>
                  <a:gd name="T6" fmla="*/ 2147483646 w 157"/>
                  <a:gd name="T7" fmla="*/ 2147483646 h 12"/>
                  <a:gd name="T8" fmla="*/ 0 w 157"/>
                  <a:gd name="T9" fmla="*/ 2147483646 h 12"/>
                  <a:gd name="T10" fmla="*/ 0 w 157"/>
                  <a:gd name="T11" fmla="*/ 0 h 12"/>
                  <a:gd name="T12" fmla="*/ 2147483646 w 15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12">
                    <a:moveTo>
                      <a:pt x="157" y="0"/>
                    </a:moveTo>
                    <a:lnTo>
                      <a:pt x="157" y="12"/>
                    </a:lnTo>
                    <a:lnTo>
                      <a:pt x="83" y="12"/>
                    </a:lnTo>
                    <a:lnTo>
                      <a:pt x="7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5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7" name="Rectangle 904"/>
              <p:cNvSpPr>
                <a:spLocks noChangeArrowheads="1"/>
              </p:cNvSpPr>
              <p:nvPr/>
            </p:nvSpPr>
            <p:spPr bwMode="auto">
              <a:xfrm>
                <a:off x="1063625" y="3057526"/>
                <a:ext cx="14288" cy="2270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  <p:sp>
            <p:nvSpPr>
              <p:cNvPr id="38" name="Freeform 905"/>
              <p:cNvSpPr>
                <a:spLocks/>
              </p:cNvSpPr>
              <p:nvPr/>
            </p:nvSpPr>
            <p:spPr bwMode="auto">
              <a:xfrm>
                <a:off x="828675" y="2917826"/>
                <a:ext cx="203200" cy="341313"/>
              </a:xfrm>
              <a:custGeom>
                <a:avLst/>
                <a:gdLst>
                  <a:gd name="T0" fmla="*/ 2147483646 w 102"/>
                  <a:gd name="T1" fmla="*/ 2147483646 h 172"/>
                  <a:gd name="T2" fmla="*/ 2147483646 w 102"/>
                  <a:gd name="T3" fmla="*/ 2147483646 h 172"/>
                  <a:gd name="T4" fmla="*/ 2147483646 w 102"/>
                  <a:gd name="T5" fmla="*/ 2147483646 h 172"/>
                  <a:gd name="T6" fmla="*/ 2147483646 w 102"/>
                  <a:gd name="T7" fmla="*/ 2147483646 h 172"/>
                  <a:gd name="T8" fmla="*/ 2147483646 w 102"/>
                  <a:gd name="T9" fmla="*/ 2147483646 h 172"/>
                  <a:gd name="T10" fmla="*/ 2147483646 w 102"/>
                  <a:gd name="T11" fmla="*/ 2147483646 h 172"/>
                  <a:gd name="T12" fmla="*/ 2147483646 w 102"/>
                  <a:gd name="T13" fmla="*/ 2147483646 h 172"/>
                  <a:gd name="T14" fmla="*/ 2147483646 w 102"/>
                  <a:gd name="T15" fmla="*/ 2147483646 h 172"/>
                  <a:gd name="T16" fmla="*/ 2147483646 w 102"/>
                  <a:gd name="T17" fmla="*/ 2147483646 h 172"/>
                  <a:gd name="T18" fmla="*/ 2147483646 w 102"/>
                  <a:gd name="T19" fmla="*/ 2147483646 h 172"/>
                  <a:gd name="T20" fmla="*/ 2147483646 w 102"/>
                  <a:gd name="T21" fmla="*/ 2147483646 h 172"/>
                  <a:gd name="T22" fmla="*/ 2147483646 w 102"/>
                  <a:gd name="T23" fmla="*/ 2147483646 h 172"/>
                  <a:gd name="T24" fmla="*/ 2147483646 w 102"/>
                  <a:gd name="T25" fmla="*/ 2147483646 h 172"/>
                  <a:gd name="T26" fmla="*/ 2147483646 w 102"/>
                  <a:gd name="T27" fmla="*/ 2147483646 h 172"/>
                  <a:gd name="T28" fmla="*/ 2147483646 w 102"/>
                  <a:gd name="T29" fmla="*/ 2147483646 h 172"/>
                  <a:gd name="T30" fmla="*/ 2147483646 w 102"/>
                  <a:gd name="T31" fmla="*/ 2147483646 h 172"/>
                  <a:gd name="T32" fmla="*/ 2147483646 w 102"/>
                  <a:gd name="T33" fmla="*/ 2147483646 h 1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2" h="172">
                    <a:moveTo>
                      <a:pt x="102" y="168"/>
                    </a:moveTo>
                    <a:cubicBezTo>
                      <a:pt x="87" y="172"/>
                      <a:pt x="87" y="172"/>
                      <a:pt x="87" y="172"/>
                    </a:cubicBezTo>
                    <a:cubicBezTo>
                      <a:pt x="66" y="107"/>
                      <a:pt x="66" y="107"/>
                      <a:pt x="66" y="107"/>
                    </a:cubicBezTo>
                    <a:cubicBezTo>
                      <a:pt x="66" y="107"/>
                      <a:pt x="47" y="107"/>
                      <a:pt x="24" y="107"/>
                    </a:cubicBezTo>
                    <a:cubicBezTo>
                      <a:pt x="0" y="107"/>
                      <a:pt x="1" y="76"/>
                      <a:pt x="1" y="76"/>
                    </a:cubicBezTo>
                    <a:cubicBezTo>
                      <a:pt x="1" y="76"/>
                      <a:pt x="1" y="66"/>
                      <a:pt x="1" y="34"/>
                    </a:cubicBezTo>
                    <a:cubicBezTo>
                      <a:pt x="1" y="1"/>
                      <a:pt x="24" y="2"/>
                      <a:pt x="24" y="2"/>
                    </a:cubicBezTo>
                    <a:cubicBezTo>
                      <a:pt x="24" y="2"/>
                      <a:pt x="43" y="0"/>
                      <a:pt x="52" y="2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5"/>
                      <a:pt x="53" y="57"/>
                      <a:pt x="46" y="46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84" y="85"/>
                      <a:pt x="88" y="101"/>
                    </a:cubicBezTo>
                    <a:cubicBezTo>
                      <a:pt x="92" y="116"/>
                      <a:pt x="102" y="168"/>
                      <a:pt x="102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9" name="Freeform 906"/>
              <p:cNvSpPr>
                <a:spLocks/>
              </p:cNvSpPr>
              <p:nvPr/>
            </p:nvSpPr>
            <p:spPr bwMode="auto">
              <a:xfrm>
                <a:off x="830263" y="3141664"/>
                <a:ext cx="123825" cy="142875"/>
              </a:xfrm>
              <a:custGeom>
                <a:avLst/>
                <a:gdLst>
                  <a:gd name="T0" fmla="*/ 2147483646 w 62"/>
                  <a:gd name="T1" fmla="*/ 0 h 71"/>
                  <a:gd name="T2" fmla="*/ 2147483646 w 62"/>
                  <a:gd name="T3" fmla="*/ 2147483646 h 71"/>
                  <a:gd name="T4" fmla="*/ 2147483646 w 62"/>
                  <a:gd name="T5" fmla="*/ 2147483646 h 71"/>
                  <a:gd name="T6" fmla="*/ 2147483646 w 62"/>
                  <a:gd name="T7" fmla="*/ 2147483646 h 71"/>
                  <a:gd name="T8" fmla="*/ 2147483646 w 62"/>
                  <a:gd name="T9" fmla="*/ 2147483646 h 71"/>
                  <a:gd name="T10" fmla="*/ 2147483646 w 62"/>
                  <a:gd name="T11" fmla="*/ 2147483646 h 71"/>
                  <a:gd name="T12" fmla="*/ 2147483646 w 62"/>
                  <a:gd name="T13" fmla="*/ 2147483646 h 71"/>
                  <a:gd name="T14" fmla="*/ 2147483646 w 62"/>
                  <a:gd name="T15" fmla="*/ 2147483646 h 71"/>
                  <a:gd name="T16" fmla="*/ 0 w 62"/>
                  <a:gd name="T17" fmla="*/ 2147483646 h 71"/>
                  <a:gd name="T18" fmla="*/ 2147483646 w 62"/>
                  <a:gd name="T19" fmla="*/ 0 h 71"/>
                  <a:gd name="T20" fmla="*/ 2147483646 w 62"/>
                  <a:gd name="T21" fmla="*/ 0 h 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2" h="71">
                    <a:moveTo>
                      <a:pt x="55" y="0"/>
                    </a:moveTo>
                    <a:cubicBezTo>
                      <a:pt x="59" y="0"/>
                      <a:pt x="62" y="3"/>
                      <a:pt x="62" y="7"/>
                    </a:cubicBezTo>
                    <a:cubicBezTo>
                      <a:pt x="62" y="11"/>
                      <a:pt x="59" y="14"/>
                      <a:pt x="55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7" y="0"/>
                    </a:cubicBezTo>
                    <a:lnTo>
                      <a:pt x="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40" name="Oval 907"/>
              <p:cNvSpPr>
                <a:spLocks noChangeArrowheads="1"/>
              </p:cNvSpPr>
              <p:nvPr/>
            </p:nvSpPr>
            <p:spPr bwMode="auto">
              <a:xfrm>
                <a:off x="869950" y="2847976"/>
                <a:ext cx="76200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1994455" y="1469743"/>
            <a:ext cx="845396" cy="670727"/>
            <a:chOff x="2316372" y="1864406"/>
            <a:chExt cx="1127195" cy="894303"/>
          </a:xfrm>
        </p:grpSpPr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316372" y="1864406"/>
              <a:ext cx="1127195" cy="894303"/>
            </a:xfrm>
            <a:custGeom>
              <a:avLst/>
              <a:gdLst>
                <a:gd name="T0" fmla="*/ 204 w 204"/>
                <a:gd name="T1" fmla="*/ 55 h 162"/>
                <a:gd name="T2" fmla="*/ 204 w 204"/>
                <a:gd name="T3" fmla="*/ 0 h 162"/>
                <a:gd name="T4" fmla="*/ 178 w 204"/>
                <a:gd name="T5" fmla="*/ 0 h 162"/>
                <a:gd name="T6" fmla="*/ 126 w 204"/>
                <a:gd name="T7" fmla="*/ 0 h 162"/>
                <a:gd name="T8" fmla="*/ 103 w 204"/>
                <a:gd name="T9" fmla="*/ 0 h 162"/>
                <a:gd name="T10" fmla="*/ 102 w 204"/>
                <a:gd name="T11" fmla="*/ 0 h 162"/>
                <a:gd name="T12" fmla="*/ 49 w 204"/>
                <a:gd name="T13" fmla="*/ 0 h 162"/>
                <a:gd name="T14" fmla="*/ 49 w 204"/>
                <a:gd name="T15" fmla="*/ 58 h 162"/>
                <a:gd name="T16" fmla="*/ 40 w 204"/>
                <a:gd name="T17" fmla="*/ 73 h 162"/>
                <a:gd name="T18" fmla="*/ 24 w 204"/>
                <a:gd name="T19" fmla="*/ 73 h 162"/>
                <a:gd name="T20" fmla="*/ 11 w 204"/>
                <a:gd name="T21" fmla="*/ 69 h 162"/>
                <a:gd name="T22" fmla="*/ 0 w 204"/>
                <a:gd name="T23" fmla="*/ 82 h 162"/>
                <a:gd name="T24" fmla="*/ 11 w 204"/>
                <a:gd name="T25" fmla="*/ 95 h 162"/>
                <a:gd name="T26" fmla="*/ 24 w 204"/>
                <a:gd name="T27" fmla="*/ 90 h 162"/>
                <a:gd name="T28" fmla="*/ 40 w 204"/>
                <a:gd name="T29" fmla="*/ 90 h 162"/>
                <a:gd name="T30" fmla="*/ 48 w 204"/>
                <a:gd name="T31" fmla="*/ 99 h 162"/>
                <a:gd name="T32" fmla="*/ 49 w 204"/>
                <a:gd name="T33" fmla="*/ 99 h 162"/>
                <a:gd name="T34" fmla="*/ 49 w 204"/>
                <a:gd name="T35" fmla="*/ 106 h 162"/>
                <a:gd name="T36" fmla="*/ 49 w 204"/>
                <a:gd name="T37" fmla="*/ 107 h 162"/>
                <a:gd name="T38" fmla="*/ 49 w 204"/>
                <a:gd name="T39" fmla="*/ 162 h 162"/>
                <a:gd name="T40" fmla="*/ 204 w 204"/>
                <a:gd name="T41" fmla="*/ 162 h 162"/>
                <a:gd name="T42" fmla="*/ 204 w 204"/>
                <a:gd name="T43" fmla="*/ 108 h 162"/>
                <a:gd name="T44" fmla="*/ 184 w 204"/>
                <a:gd name="T45" fmla="*/ 113 h 162"/>
                <a:gd name="T46" fmla="*/ 155 w 204"/>
                <a:gd name="T47" fmla="*/ 82 h 162"/>
                <a:gd name="T48" fmla="*/ 184 w 204"/>
                <a:gd name="T49" fmla="*/ 50 h 162"/>
                <a:gd name="T50" fmla="*/ 204 w 204"/>
                <a:gd name="T51" fmla="*/ 5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162">
                  <a:moveTo>
                    <a:pt x="204" y="55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7" y="0"/>
                    <a:pt x="148" y="0"/>
                    <a:pt x="126" y="0"/>
                  </a:cubicBezTo>
                  <a:cubicBezTo>
                    <a:pt x="106" y="0"/>
                    <a:pt x="104" y="0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65"/>
                    <a:pt x="45" y="70"/>
                    <a:pt x="40" y="73"/>
                  </a:cubicBezTo>
                  <a:cubicBezTo>
                    <a:pt x="35" y="76"/>
                    <a:pt x="29" y="76"/>
                    <a:pt x="24" y="73"/>
                  </a:cubicBezTo>
                  <a:cubicBezTo>
                    <a:pt x="19" y="71"/>
                    <a:pt x="13" y="69"/>
                    <a:pt x="11" y="69"/>
                  </a:cubicBezTo>
                  <a:cubicBezTo>
                    <a:pt x="5" y="69"/>
                    <a:pt x="0" y="74"/>
                    <a:pt x="0" y="82"/>
                  </a:cubicBezTo>
                  <a:cubicBezTo>
                    <a:pt x="0" y="89"/>
                    <a:pt x="5" y="95"/>
                    <a:pt x="11" y="95"/>
                  </a:cubicBezTo>
                  <a:cubicBezTo>
                    <a:pt x="13" y="95"/>
                    <a:pt x="19" y="92"/>
                    <a:pt x="24" y="90"/>
                  </a:cubicBezTo>
                  <a:cubicBezTo>
                    <a:pt x="29" y="87"/>
                    <a:pt x="35" y="87"/>
                    <a:pt x="40" y="90"/>
                  </a:cubicBezTo>
                  <a:cubicBezTo>
                    <a:pt x="44" y="92"/>
                    <a:pt x="46" y="95"/>
                    <a:pt x="48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199" y="110"/>
                    <a:pt x="191" y="113"/>
                    <a:pt x="184" y="113"/>
                  </a:cubicBezTo>
                  <a:cubicBezTo>
                    <a:pt x="168" y="113"/>
                    <a:pt x="155" y="99"/>
                    <a:pt x="155" y="82"/>
                  </a:cubicBezTo>
                  <a:cubicBezTo>
                    <a:pt x="155" y="64"/>
                    <a:pt x="168" y="50"/>
                    <a:pt x="184" y="50"/>
                  </a:cubicBezTo>
                  <a:cubicBezTo>
                    <a:pt x="191" y="50"/>
                    <a:pt x="199" y="53"/>
                    <a:pt x="204" y="55"/>
                  </a:cubicBezTo>
                  <a:close/>
                </a:path>
              </a:pathLst>
            </a:custGeom>
            <a:solidFill>
              <a:srgbClr val="F31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grpSp>
          <p:nvGrpSpPr>
            <p:cNvPr id="41" name="组合 1225"/>
            <p:cNvGrpSpPr>
              <a:grpSpLocks/>
            </p:cNvGrpSpPr>
            <p:nvPr/>
          </p:nvGrpSpPr>
          <p:grpSpPr bwMode="auto">
            <a:xfrm>
              <a:off x="2795346" y="2182476"/>
              <a:ext cx="287407" cy="258162"/>
              <a:chOff x="47625" y="3563939"/>
              <a:chExt cx="452438" cy="406400"/>
            </a:xfrm>
            <a:solidFill>
              <a:srgbClr val="F2F2F2"/>
            </a:solidFill>
          </p:grpSpPr>
          <p:sp>
            <p:nvSpPr>
              <p:cNvPr id="42" name="Freeform 947"/>
              <p:cNvSpPr>
                <a:spLocks noEditPoints="1"/>
              </p:cNvSpPr>
              <p:nvPr/>
            </p:nvSpPr>
            <p:spPr bwMode="auto">
              <a:xfrm>
                <a:off x="47625" y="3632201"/>
                <a:ext cx="452438" cy="307975"/>
              </a:xfrm>
              <a:custGeom>
                <a:avLst/>
                <a:gdLst>
                  <a:gd name="T0" fmla="*/ 2147483646 w 227"/>
                  <a:gd name="T1" fmla="*/ 0 h 155"/>
                  <a:gd name="T2" fmla="*/ 2147483646 w 227"/>
                  <a:gd name="T3" fmla="*/ 2147483646 h 155"/>
                  <a:gd name="T4" fmla="*/ 0 w 227"/>
                  <a:gd name="T5" fmla="*/ 2147483646 h 155"/>
                  <a:gd name="T6" fmla="*/ 0 w 227"/>
                  <a:gd name="T7" fmla="*/ 0 h 155"/>
                  <a:gd name="T8" fmla="*/ 2147483646 w 227"/>
                  <a:gd name="T9" fmla="*/ 0 h 155"/>
                  <a:gd name="T10" fmla="*/ 2147483646 w 227"/>
                  <a:gd name="T11" fmla="*/ 2147483646 h 155"/>
                  <a:gd name="T12" fmla="*/ 2147483646 w 227"/>
                  <a:gd name="T13" fmla="*/ 2147483646 h 155"/>
                  <a:gd name="T14" fmla="*/ 2147483646 w 227"/>
                  <a:gd name="T15" fmla="*/ 2147483646 h 155"/>
                  <a:gd name="T16" fmla="*/ 2147483646 w 227"/>
                  <a:gd name="T17" fmla="*/ 2147483646 h 155"/>
                  <a:gd name="T18" fmla="*/ 2147483646 w 227"/>
                  <a:gd name="T19" fmla="*/ 2147483646 h 155"/>
                  <a:gd name="T20" fmla="*/ 2147483646 w 227"/>
                  <a:gd name="T21" fmla="*/ 2147483646 h 155"/>
                  <a:gd name="T22" fmla="*/ 2147483646 w 227"/>
                  <a:gd name="T23" fmla="*/ 2147483646 h 155"/>
                  <a:gd name="T24" fmla="*/ 2147483646 w 227"/>
                  <a:gd name="T25" fmla="*/ 2147483646 h 155"/>
                  <a:gd name="T26" fmla="*/ 2147483646 w 227"/>
                  <a:gd name="T27" fmla="*/ 2147483646 h 155"/>
                  <a:gd name="T28" fmla="*/ 2147483646 w 227"/>
                  <a:gd name="T29" fmla="*/ 2147483646 h 155"/>
                  <a:gd name="T30" fmla="*/ 2147483646 w 227"/>
                  <a:gd name="T31" fmla="*/ 2147483646 h 155"/>
                  <a:gd name="T32" fmla="*/ 2147483646 w 227"/>
                  <a:gd name="T33" fmla="*/ 2147483646 h 155"/>
                  <a:gd name="T34" fmla="*/ 2147483646 w 227"/>
                  <a:gd name="T35" fmla="*/ 2147483646 h 155"/>
                  <a:gd name="T36" fmla="*/ 2147483646 w 227"/>
                  <a:gd name="T37" fmla="*/ 2147483646 h 155"/>
                  <a:gd name="T38" fmla="*/ 2147483646 w 227"/>
                  <a:gd name="T39" fmla="*/ 2147483646 h 155"/>
                  <a:gd name="T40" fmla="*/ 2147483646 w 227"/>
                  <a:gd name="T41" fmla="*/ 2147483646 h 155"/>
                  <a:gd name="T42" fmla="*/ 2147483646 w 227"/>
                  <a:gd name="T43" fmla="*/ 2147483646 h 155"/>
                  <a:gd name="T44" fmla="*/ 2147483646 w 227"/>
                  <a:gd name="T45" fmla="*/ 2147483646 h 155"/>
                  <a:gd name="T46" fmla="*/ 2147483646 w 227"/>
                  <a:gd name="T47" fmla="*/ 2147483646 h 155"/>
                  <a:gd name="T48" fmla="*/ 2147483646 w 227"/>
                  <a:gd name="T49" fmla="*/ 2147483646 h 155"/>
                  <a:gd name="T50" fmla="*/ 2147483646 w 227"/>
                  <a:gd name="T51" fmla="*/ 2147483646 h 155"/>
                  <a:gd name="T52" fmla="*/ 2147483646 w 227"/>
                  <a:gd name="T53" fmla="*/ 2147483646 h 155"/>
                  <a:gd name="T54" fmla="*/ 2147483646 w 227"/>
                  <a:gd name="T55" fmla="*/ 2147483646 h 155"/>
                  <a:gd name="T56" fmla="*/ 2147483646 w 227"/>
                  <a:gd name="T57" fmla="*/ 2147483646 h 155"/>
                  <a:gd name="T58" fmla="*/ 2147483646 w 227"/>
                  <a:gd name="T59" fmla="*/ 2147483646 h 155"/>
                  <a:gd name="T60" fmla="*/ 2147483646 w 227"/>
                  <a:gd name="T61" fmla="*/ 2147483646 h 155"/>
                  <a:gd name="T62" fmla="*/ 2147483646 w 227"/>
                  <a:gd name="T63" fmla="*/ 2147483646 h 155"/>
                  <a:gd name="T64" fmla="*/ 2147483646 w 227"/>
                  <a:gd name="T65" fmla="*/ 2147483646 h 155"/>
                  <a:gd name="T66" fmla="*/ 2147483646 w 227"/>
                  <a:gd name="T67" fmla="*/ 2147483646 h 155"/>
                  <a:gd name="T68" fmla="*/ 2147483646 w 227"/>
                  <a:gd name="T69" fmla="*/ 2147483646 h 155"/>
                  <a:gd name="T70" fmla="*/ 2147483646 w 227"/>
                  <a:gd name="T71" fmla="*/ 2147483646 h 155"/>
                  <a:gd name="T72" fmla="*/ 2147483646 w 227"/>
                  <a:gd name="T73" fmla="*/ 2147483646 h 1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7" h="155">
                    <a:moveTo>
                      <a:pt x="227" y="0"/>
                    </a:moveTo>
                    <a:cubicBezTo>
                      <a:pt x="227" y="155"/>
                      <a:pt x="227" y="155"/>
                      <a:pt x="227" y="155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27" y="0"/>
                    </a:lnTo>
                    <a:close/>
                    <a:moveTo>
                      <a:pt x="206" y="46"/>
                    </a:moveTo>
                    <a:cubicBezTo>
                      <a:pt x="206" y="43"/>
                      <a:pt x="204" y="41"/>
                      <a:pt x="202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4" y="41"/>
                      <a:pt x="23" y="42"/>
                      <a:pt x="22" y="43"/>
                    </a:cubicBezTo>
                    <a:cubicBezTo>
                      <a:pt x="21" y="43"/>
                      <a:pt x="21" y="44"/>
                      <a:pt x="21" y="46"/>
                    </a:cubicBezTo>
                    <a:cubicBezTo>
                      <a:pt x="21" y="48"/>
                      <a:pt x="23" y="50"/>
                      <a:pt x="25" y="50"/>
                    </a:cubicBezTo>
                    <a:cubicBezTo>
                      <a:pt x="202" y="50"/>
                      <a:pt x="202" y="50"/>
                      <a:pt x="202" y="50"/>
                    </a:cubicBezTo>
                    <a:cubicBezTo>
                      <a:pt x="204" y="50"/>
                      <a:pt x="206" y="48"/>
                      <a:pt x="206" y="46"/>
                    </a:cubicBezTo>
                    <a:close/>
                    <a:moveTo>
                      <a:pt x="206" y="68"/>
                    </a:moveTo>
                    <a:cubicBezTo>
                      <a:pt x="206" y="66"/>
                      <a:pt x="204" y="64"/>
                      <a:pt x="202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4" y="64"/>
                      <a:pt x="23" y="64"/>
                      <a:pt x="22" y="65"/>
                    </a:cubicBezTo>
                    <a:cubicBezTo>
                      <a:pt x="21" y="66"/>
                      <a:pt x="21" y="67"/>
                      <a:pt x="21" y="68"/>
                    </a:cubicBezTo>
                    <a:cubicBezTo>
                      <a:pt x="21" y="71"/>
                      <a:pt x="23" y="73"/>
                      <a:pt x="25" y="73"/>
                    </a:cubicBezTo>
                    <a:cubicBezTo>
                      <a:pt x="202" y="73"/>
                      <a:pt x="202" y="73"/>
                      <a:pt x="202" y="73"/>
                    </a:cubicBezTo>
                    <a:cubicBezTo>
                      <a:pt x="204" y="73"/>
                      <a:pt x="206" y="71"/>
                      <a:pt x="206" y="68"/>
                    </a:cubicBezTo>
                    <a:close/>
                    <a:moveTo>
                      <a:pt x="206" y="94"/>
                    </a:moveTo>
                    <a:cubicBezTo>
                      <a:pt x="206" y="91"/>
                      <a:pt x="204" y="89"/>
                      <a:pt x="202" y="89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4" y="89"/>
                      <a:pt x="23" y="90"/>
                      <a:pt x="22" y="90"/>
                    </a:cubicBezTo>
                    <a:cubicBezTo>
                      <a:pt x="21" y="91"/>
                      <a:pt x="21" y="92"/>
                      <a:pt x="21" y="94"/>
                    </a:cubicBezTo>
                    <a:cubicBezTo>
                      <a:pt x="21" y="96"/>
                      <a:pt x="23" y="98"/>
                      <a:pt x="25" y="98"/>
                    </a:cubicBezTo>
                    <a:cubicBezTo>
                      <a:pt x="202" y="98"/>
                      <a:pt x="202" y="98"/>
                      <a:pt x="202" y="98"/>
                    </a:cubicBezTo>
                    <a:cubicBezTo>
                      <a:pt x="204" y="98"/>
                      <a:pt x="206" y="96"/>
                      <a:pt x="206" y="94"/>
                    </a:cubicBezTo>
                    <a:close/>
                    <a:moveTo>
                      <a:pt x="206" y="116"/>
                    </a:moveTo>
                    <a:cubicBezTo>
                      <a:pt x="206" y="114"/>
                      <a:pt x="204" y="112"/>
                      <a:pt x="202" y="112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4" y="112"/>
                      <a:pt x="23" y="112"/>
                      <a:pt x="22" y="113"/>
                    </a:cubicBezTo>
                    <a:cubicBezTo>
                      <a:pt x="21" y="114"/>
                      <a:pt x="21" y="115"/>
                      <a:pt x="21" y="116"/>
                    </a:cubicBezTo>
                    <a:cubicBezTo>
                      <a:pt x="21" y="118"/>
                      <a:pt x="23" y="120"/>
                      <a:pt x="25" y="120"/>
                    </a:cubicBezTo>
                    <a:cubicBezTo>
                      <a:pt x="202" y="120"/>
                      <a:pt x="202" y="120"/>
                      <a:pt x="202" y="120"/>
                    </a:cubicBezTo>
                    <a:cubicBezTo>
                      <a:pt x="204" y="120"/>
                      <a:pt x="206" y="118"/>
                      <a:pt x="206" y="1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43" name="Freeform 948"/>
              <p:cNvSpPr>
                <a:spLocks/>
              </p:cNvSpPr>
              <p:nvPr/>
            </p:nvSpPr>
            <p:spPr bwMode="auto">
              <a:xfrm>
                <a:off x="401638" y="3952876"/>
                <a:ext cx="53975" cy="17463"/>
              </a:xfrm>
              <a:custGeom>
                <a:avLst/>
                <a:gdLst>
                  <a:gd name="T0" fmla="*/ 2147483646 w 27"/>
                  <a:gd name="T1" fmla="*/ 0 h 9"/>
                  <a:gd name="T2" fmla="*/ 2147483646 w 27"/>
                  <a:gd name="T3" fmla="*/ 2147483646 h 9"/>
                  <a:gd name="T4" fmla="*/ 2147483646 w 27"/>
                  <a:gd name="T5" fmla="*/ 2147483646 h 9"/>
                  <a:gd name="T6" fmla="*/ 2147483646 w 27"/>
                  <a:gd name="T7" fmla="*/ 2147483646 h 9"/>
                  <a:gd name="T8" fmla="*/ 0 w 27"/>
                  <a:gd name="T9" fmla="*/ 2147483646 h 9"/>
                  <a:gd name="T10" fmla="*/ 0 w 27"/>
                  <a:gd name="T11" fmla="*/ 0 h 9"/>
                  <a:gd name="T12" fmla="*/ 2147483646 w 27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9">
                    <a:moveTo>
                      <a:pt x="27" y="0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5"/>
                      <a:pt x="23" y="9"/>
                      <a:pt x="1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0" y="5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44" name="Freeform 949"/>
              <p:cNvSpPr>
                <a:spLocks/>
              </p:cNvSpPr>
              <p:nvPr/>
            </p:nvSpPr>
            <p:spPr bwMode="auto">
              <a:xfrm>
                <a:off x="203200" y="3563939"/>
                <a:ext cx="141288" cy="52388"/>
              </a:xfrm>
              <a:custGeom>
                <a:avLst/>
                <a:gdLst>
                  <a:gd name="T0" fmla="*/ 2147483646 w 89"/>
                  <a:gd name="T1" fmla="*/ 0 h 33"/>
                  <a:gd name="T2" fmla="*/ 2147483646 w 89"/>
                  <a:gd name="T3" fmla="*/ 2147483646 h 33"/>
                  <a:gd name="T4" fmla="*/ 2147483646 w 89"/>
                  <a:gd name="T5" fmla="*/ 2147483646 h 33"/>
                  <a:gd name="T6" fmla="*/ 2147483646 w 89"/>
                  <a:gd name="T7" fmla="*/ 2147483646 h 33"/>
                  <a:gd name="T8" fmla="*/ 2147483646 w 89"/>
                  <a:gd name="T9" fmla="*/ 2147483646 h 33"/>
                  <a:gd name="T10" fmla="*/ 2147483646 w 89"/>
                  <a:gd name="T11" fmla="*/ 2147483646 h 33"/>
                  <a:gd name="T12" fmla="*/ 0 w 89"/>
                  <a:gd name="T13" fmla="*/ 2147483646 h 33"/>
                  <a:gd name="T14" fmla="*/ 0 w 89"/>
                  <a:gd name="T15" fmla="*/ 0 h 33"/>
                  <a:gd name="T16" fmla="*/ 2147483646 w 89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9" h="33">
                    <a:moveTo>
                      <a:pt x="89" y="0"/>
                    </a:moveTo>
                    <a:lnTo>
                      <a:pt x="89" y="33"/>
                    </a:lnTo>
                    <a:lnTo>
                      <a:pt x="66" y="33"/>
                    </a:lnTo>
                    <a:lnTo>
                      <a:pt x="66" y="17"/>
                    </a:lnTo>
                    <a:lnTo>
                      <a:pt x="23" y="17"/>
                    </a:lnTo>
                    <a:lnTo>
                      <a:pt x="23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45" name="Freeform 950"/>
              <p:cNvSpPr>
                <a:spLocks/>
              </p:cNvSpPr>
              <p:nvPr/>
            </p:nvSpPr>
            <p:spPr bwMode="auto">
              <a:xfrm>
                <a:off x="88900" y="3952876"/>
                <a:ext cx="52388" cy="17463"/>
              </a:xfrm>
              <a:custGeom>
                <a:avLst/>
                <a:gdLst>
                  <a:gd name="T0" fmla="*/ 2147483646 w 26"/>
                  <a:gd name="T1" fmla="*/ 0 h 9"/>
                  <a:gd name="T2" fmla="*/ 2147483646 w 26"/>
                  <a:gd name="T3" fmla="*/ 2147483646 h 9"/>
                  <a:gd name="T4" fmla="*/ 2147483646 w 26"/>
                  <a:gd name="T5" fmla="*/ 2147483646 h 9"/>
                  <a:gd name="T6" fmla="*/ 2147483646 w 26"/>
                  <a:gd name="T7" fmla="*/ 2147483646 h 9"/>
                  <a:gd name="T8" fmla="*/ 0 w 26"/>
                  <a:gd name="T9" fmla="*/ 2147483646 h 9"/>
                  <a:gd name="T10" fmla="*/ 0 w 26"/>
                  <a:gd name="T11" fmla="*/ 0 h 9"/>
                  <a:gd name="T12" fmla="*/ 2147483646 w 26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9">
                    <a:moveTo>
                      <a:pt x="26" y="0"/>
                    </a:moveTo>
                    <a:cubicBezTo>
                      <a:pt x="26" y="1"/>
                      <a:pt x="26" y="1"/>
                      <a:pt x="26" y="1"/>
                    </a:cubicBezTo>
                    <a:cubicBezTo>
                      <a:pt x="26" y="5"/>
                      <a:pt x="22" y="9"/>
                      <a:pt x="1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0" y="5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1480929" y="3658340"/>
            <a:ext cx="845396" cy="672474"/>
            <a:chOff x="1631671" y="4782536"/>
            <a:chExt cx="1127195" cy="896632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631671" y="4782536"/>
              <a:ext cx="1127195" cy="896632"/>
            </a:xfrm>
            <a:custGeom>
              <a:avLst/>
              <a:gdLst>
                <a:gd name="T0" fmla="*/ 20 w 204"/>
                <a:gd name="T1" fmla="*/ 50 h 162"/>
                <a:gd name="T2" fmla="*/ 49 w 204"/>
                <a:gd name="T3" fmla="*/ 82 h 162"/>
                <a:gd name="T4" fmla="*/ 20 w 204"/>
                <a:gd name="T5" fmla="*/ 114 h 162"/>
                <a:gd name="T6" fmla="*/ 0 w 204"/>
                <a:gd name="T7" fmla="*/ 108 h 162"/>
                <a:gd name="T8" fmla="*/ 0 w 204"/>
                <a:gd name="T9" fmla="*/ 162 h 162"/>
                <a:gd name="T10" fmla="*/ 155 w 204"/>
                <a:gd name="T11" fmla="*/ 162 h 162"/>
                <a:gd name="T12" fmla="*/ 155 w 204"/>
                <a:gd name="T13" fmla="*/ 107 h 162"/>
                <a:gd name="T14" fmla="*/ 155 w 204"/>
                <a:gd name="T15" fmla="*/ 106 h 162"/>
                <a:gd name="T16" fmla="*/ 155 w 204"/>
                <a:gd name="T17" fmla="*/ 100 h 162"/>
                <a:gd name="T18" fmla="*/ 156 w 204"/>
                <a:gd name="T19" fmla="*/ 100 h 162"/>
                <a:gd name="T20" fmla="*/ 164 w 204"/>
                <a:gd name="T21" fmla="*/ 90 h 162"/>
                <a:gd name="T22" fmla="*/ 180 w 204"/>
                <a:gd name="T23" fmla="*/ 90 h 162"/>
                <a:gd name="T24" fmla="*/ 193 w 204"/>
                <a:gd name="T25" fmla="*/ 95 h 162"/>
                <a:gd name="T26" fmla="*/ 204 w 204"/>
                <a:gd name="T27" fmla="*/ 82 h 162"/>
                <a:gd name="T28" fmla="*/ 193 w 204"/>
                <a:gd name="T29" fmla="*/ 69 h 162"/>
                <a:gd name="T30" fmla="*/ 180 w 204"/>
                <a:gd name="T31" fmla="*/ 73 h 162"/>
                <a:gd name="T32" fmla="*/ 164 w 204"/>
                <a:gd name="T33" fmla="*/ 73 h 162"/>
                <a:gd name="T34" fmla="*/ 155 w 204"/>
                <a:gd name="T35" fmla="*/ 58 h 162"/>
                <a:gd name="T36" fmla="*/ 155 w 204"/>
                <a:gd name="T37" fmla="*/ 56 h 162"/>
                <a:gd name="T38" fmla="*/ 155 w 204"/>
                <a:gd name="T39" fmla="*/ 0 h 162"/>
                <a:gd name="T40" fmla="*/ 101 w 204"/>
                <a:gd name="T41" fmla="*/ 0 h 162"/>
                <a:gd name="T42" fmla="*/ 78 w 204"/>
                <a:gd name="T43" fmla="*/ 0 h 162"/>
                <a:gd name="T44" fmla="*/ 27 w 204"/>
                <a:gd name="T45" fmla="*/ 0 h 162"/>
                <a:gd name="T46" fmla="*/ 24 w 204"/>
                <a:gd name="T47" fmla="*/ 0 h 162"/>
                <a:gd name="T48" fmla="*/ 0 w 204"/>
                <a:gd name="T49" fmla="*/ 0 h 162"/>
                <a:gd name="T50" fmla="*/ 0 w 204"/>
                <a:gd name="T51" fmla="*/ 56 h 162"/>
                <a:gd name="T52" fmla="*/ 20 w 204"/>
                <a:gd name="T53" fmla="*/ 5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4" h="162">
                  <a:moveTo>
                    <a:pt x="20" y="50"/>
                  </a:moveTo>
                  <a:cubicBezTo>
                    <a:pt x="36" y="50"/>
                    <a:pt x="49" y="64"/>
                    <a:pt x="49" y="82"/>
                  </a:cubicBezTo>
                  <a:cubicBezTo>
                    <a:pt x="49" y="99"/>
                    <a:pt x="36" y="114"/>
                    <a:pt x="20" y="114"/>
                  </a:cubicBezTo>
                  <a:cubicBezTo>
                    <a:pt x="14" y="114"/>
                    <a:pt x="5" y="110"/>
                    <a:pt x="0" y="10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55" y="162"/>
                    <a:pt x="155" y="162"/>
                    <a:pt x="155" y="162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5" y="107"/>
                    <a:pt x="155" y="106"/>
                    <a:pt x="155" y="106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8" y="96"/>
                    <a:pt x="160" y="92"/>
                    <a:pt x="164" y="90"/>
                  </a:cubicBezTo>
                  <a:cubicBezTo>
                    <a:pt x="169" y="87"/>
                    <a:pt x="175" y="87"/>
                    <a:pt x="180" y="90"/>
                  </a:cubicBezTo>
                  <a:cubicBezTo>
                    <a:pt x="185" y="93"/>
                    <a:pt x="192" y="95"/>
                    <a:pt x="193" y="95"/>
                  </a:cubicBezTo>
                  <a:cubicBezTo>
                    <a:pt x="199" y="95"/>
                    <a:pt x="204" y="89"/>
                    <a:pt x="204" y="82"/>
                  </a:cubicBezTo>
                  <a:cubicBezTo>
                    <a:pt x="204" y="75"/>
                    <a:pt x="199" y="69"/>
                    <a:pt x="193" y="69"/>
                  </a:cubicBezTo>
                  <a:cubicBezTo>
                    <a:pt x="192" y="69"/>
                    <a:pt x="185" y="71"/>
                    <a:pt x="180" y="73"/>
                  </a:cubicBezTo>
                  <a:cubicBezTo>
                    <a:pt x="175" y="76"/>
                    <a:pt x="169" y="76"/>
                    <a:pt x="164" y="73"/>
                  </a:cubicBezTo>
                  <a:cubicBezTo>
                    <a:pt x="159" y="70"/>
                    <a:pt x="156" y="65"/>
                    <a:pt x="155" y="58"/>
                  </a:cubicBezTo>
                  <a:cubicBezTo>
                    <a:pt x="155" y="56"/>
                    <a:pt x="155" y="56"/>
                    <a:pt x="155" y="5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98" y="0"/>
                    <a:pt x="78" y="0"/>
                  </a:cubicBezTo>
                  <a:cubicBezTo>
                    <a:pt x="56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" y="54"/>
                    <a:pt x="14" y="50"/>
                    <a:pt x="20" y="50"/>
                  </a:cubicBezTo>
                  <a:close/>
                </a:path>
              </a:pathLst>
            </a:custGeom>
            <a:solidFill>
              <a:srgbClr val="FFD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grpSp>
          <p:nvGrpSpPr>
            <p:cNvPr id="46" name="组合 1317"/>
            <p:cNvGrpSpPr>
              <a:grpSpLocks/>
            </p:cNvGrpSpPr>
            <p:nvPr/>
          </p:nvGrpSpPr>
          <p:grpSpPr bwMode="auto">
            <a:xfrm>
              <a:off x="2044091" y="5104291"/>
              <a:ext cx="272281" cy="253121"/>
              <a:chOff x="876300" y="3559176"/>
              <a:chExt cx="428626" cy="398463"/>
            </a:xfrm>
            <a:solidFill>
              <a:srgbClr val="F2F2F2"/>
            </a:solidFill>
          </p:grpSpPr>
          <p:sp>
            <p:nvSpPr>
              <p:cNvPr id="47" name="Oval 951"/>
              <p:cNvSpPr>
                <a:spLocks noChangeArrowheads="1"/>
              </p:cNvSpPr>
              <p:nvPr/>
            </p:nvSpPr>
            <p:spPr bwMode="auto">
              <a:xfrm>
                <a:off x="1222375" y="3644901"/>
                <a:ext cx="36513" cy="365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  <p:sp>
            <p:nvSpPr>
              <p:cNvPr id="48" name="Freeform 952"/>
              <p:cNvSpPr>
                <a:spLocks noEditPoints="1"/>
              </p:cNvSpPr>
              <p:nvPr/>
            </p:nvSpPr>
            <p:spPr bwMode="auto">
              <a:xfrm>
                <a:off x="1176338" y="3559176"/>
                <a:ext cx="128588" cy="398463"/>
              </a:xfrm>
              <a:custGeom>
                <a:avLst/>
                <a:gdLst>
                  <a:gd name="T0" fmla="*/ 2147483646 w 64"/>
                  <a:gd name="T1" fmla="*/ 2147483646 h 200"/>
                  <a:gd name="T2" fmla="*/ 2147483646 w 64"/>
                  <a:gd name="T3" fmla="*/ 2147483646 h 200"/>
                  <a:gd name="T4" fmla="*/ 2147483646 w 64"/>
                  <a:gd name="T5" fmla="*/ 2147483646 h 200"/>
                  <a:gd name="T6" fmla="*/ 2147483646 w 64"/>
                  <a:gd name="T7" fmla="*/ 2147483646 h 200"/>
                  <a:gd name="T8" fmla="*/ 2147483646 w 64"/>
                  <a:gd name="T9" fmla="*/ 2147483646 h 200"/>
                  <a:gd name="T10" fmla="*/ 2147483646 w 64"/>
                  <a:gd name="T11" fmla="*/ 2147483646 h 200"/>
                  <a:gd name="T12" fmla="*/ 2147483646 w 64"/>
                  <a:gd name="T13" fmla="*/ 2147483646 h 200"/>
                  <a:gd name="T14" fmla="*/ 2147483646 w 64"/>
                  <a:gd name="T15" fmla="*/ 2147483646 h 200"/>
                  <a:gd name="T16" fmla="*/ 2147483646 w 64"/>
                  <a:gd name="T17" fmla="*/ 2147483646 h 200"/>
                  <a:gd name="T18" fmla="*/ 2147483646 w 64"/>
                  <a:gd name="T19" fmla="*/ 2147483646 h 200"/>
                  <a:gd name="T20" fmla="*/ 2147483646 w 64"/>
                  <a:gd name="T21" fmla="*/ 2147483646 h 200"/>
                  <a:gd name="T22" fmla="*/ 2147483646 w 64"/>
                  <a:gd name="T23" fmla="*/ 2147483646 h 200"/>
                  <a:gd name="T24" fmla="*/ 2147483646 w 64"/>
                  <a:gd name="T25" fmla="*/ 2147483646 h 200"/>
                  <a:gd name="T26" fmla="*/ 2147483646 w 64"/>
                  <a:gd name="T27" fmla="*/ 2147483646 h 200"/>
                  <a:gd name="T28" fmla="*/ 2147483646 w 64"/>
                  <a:gd name="T29" fmla="*/ 2147483646 h 200"/>
                  <a:gd name="T30" fmla="*/ 2147483646 w 64"/>
                  <a:gd name="T31" fmla="*/ 2147483646 h 200"/>
                  <a:gd name="T32" fmla="*/ 2147483646 w 64"/>
                  <a:gd name="T33" fmla="*/ 2147483646 h 200"/>
                  <a:gd name="T34" fmla="*/ 2147483646 w 64"/>
                  <a:gd name="T35" fmla="*/ 2147483646 h 200"/>
                  <a:gd name="T36" fmla="*/ 0 w 64"/>
                  <a:gd name="T37" fmla="*/ 2147483646 h 200"/>
                  <a:gd name="T38" fmla="*/ 0 w 64"/>
                  <a:gd name="T39" fmla="*/ 2147483646 h 200"/>
                  <a:gd name="T40" fmla="*/ 2147483646 w 64"/>
                  <a:gd name="T41" fmla="*/ 0 h 200"/>
                  <a:gd name="T42" fmla="*/ 2147483646 w 64"/>
                  <a:gd name="T43" fmla="*/ 0 h 200"/>
                  <a:gd name="T44" fmla="*/ 2147483646 w 64"/>
                  <a:gd name="T45" fmla="*/ 2147483646 h 200"/>
                  <a:gd name="T46" fmla="*/ 2147483646 w 64"/>
                  <a:gd name="T47" fmla="*/ 2147483646 h 200"/>
                  <a:gd name="T48" fmla="*/ 2147483646 w 64"/>
                  <a:gd name="T49" fmla="*/ 2147483646 h 200"/>
                  <a:gd name="T50" fmla="*/ 2147483646 w 64"/>
                  <a:gd name="T51" fmla="*/ 2147483646 h 200"/>
                  <a:gd name="T52" fmla="*/ 2147483646 w 64"/>
                  <a:gd name="T53" fmla="*/ 2147483646 h 200"/>
                  <a:gd name="T54" fmla="*/ 2147483646 w 64"/>
                  <a:gd name="T55" fmla="*/ 2147483646 h 200"/>
                  <a:gd name="T56" fmla="*/ 2147483646 w 64"/>
                  <a:gd name="T57" fmla="*/ 2147483646 h 2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4" h="200">
                    <a:moveTo>
                      <a:pt x="14" y="168"/>
                    </a:moveTo>
                    <a:cubicBezTo>
                      <a:pt x="50" y="168"/>
                      <a:pt x="50" y="168"/>
                      <a:pt x="50" y="168"/>
                    </a:cubicBezTo>
                    <a:cubicBezTo>
                      <a:pt x="50" y="161"/>
                      <a:pt x="50" y="161"/>
                      <a:pt x="50" y="161"/>
                    </a:cubicBezTo>
                    <a:cubicBezTo>
                      <a:pt x="14" y="161"/>
                      <a:pt x="14" y="161"/>
                      <a:pt x="14" y="161"/>
                    </a:cubicBezTo>
                    <a:lnTo>
                      <a:pt x="14" y="168"/>
                    </a:lnTo>
                    <a:close/>
                    <a:moveTo>
                      <a:pt x="14" y="184"/>
                    </a:moveTo>
                    <a:cubicBezTo>
                      <a:pt x="50" y="184"/>
                      <a:pt x="50" y="184"/>
                      <a:pt x="50" y="184"/>
                    </a:cubicBezTo>
                    <a:cubicBezTo>
                      <a:pt x="50" y="177"/>
                      <a:pt x="50" y="177"/>
                      <a:pt x="50" y="177"/>
                    </a:cubicBezTo>
                    <a:cubicBezTo>
                      <a:pt x="14" y="177"/>
                      <a:pt x="14" y="177"/>
                      <a:pt x="14" y="177"/>
                    </a:cubicBezTo>
                    <a:lnTo>
                      <a:pt x="14" y="184"/>
                    </a:lnTo>
                    <a:close/>
                    <a:moveTo>
                      <a:pt x="32" y="34"/>
                    </a:moveTo>
                    <a:cubicBezTo>
                      <a:pt x="22" y="34"/>
                      <a:pt x="14" y="42"/>
                      <a:pt x="14" y="52"/>
                    </a:cubicBezTo>
                    <a:cubicBezTo>
                      <a:pt x="14" y="62"/>
                      <a:pt x="22" y="71"/>
                      <a:pt x="32" y="71"/>
                    </a:cubicBezTo>
                    <a:cubicBezTo>
                      <a:pt x="42" y="71"/>
                      <a:pt x="50" y="62"/>
                      <a:pt x="50" y="52"/>
                    </a:cubicBezTo>
                    <a:cubicBezTo>
                      <a:pt x="50" y="42"/>
                      <a:pt x="42" y="34"/>
                      <a:pt x="32" y="34"/>
                    </a:cubicBezTo>
                    <a:close/>
                    <a:moveTo>
                      <a:pt x="64" y="188"/>
                    </a:moveTo>
                    <a:cubicBezTo>
                      <a:pt x="64" y="195"/>
                      <a:pt x="60" y="200"/>
                      <a:pt x="55" y="200"/>
                    </a:cubicBezTo>
                    <a:cubicBezTo>
                      <a:pt x="9" y="200"/>
                      <a:pt x="9" y="200"/>
                      <a:pt x="9" y="200"/>
                    </a:cubicBezTo>
                    <a:cubicBezTo>
                      <a:pt x="4" y="200"/>
                      <a:pt x="0" y="195"/>
                      <a:pt x="0" y="18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4" y="0"/>
                      <a:pt x="9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0" y="0"/>
                      <a:pt x="64" y="6"/>
                      <a:pt x="64" y="13"/>
                    </a:cubicBezTo>
                    <a:lnTo>
                      <a:pt x="64" y="188"/>
                    </a:lnTo>
                    <a:close/>
                    <a:moveTo>
                      <a:pt x="50" y="147"/>
                    </a:moveTo>
                    <a:cubicBezTo>
                      <a:pt x="50" y="79"/>
                      <a:pt x="50" y="79"/>
                      <a:pt x="50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147"/>
                      <a:pt x="14" y="147"/>
                      <a:pt x="14" y="147"/>
                    </a:cubicBezTo>
                    <a:lnTo>
                      <a:pt x="50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49" name="Freeform 953"/>
              <p:cNvSpPr>
                <a:spLocks noEditPoints="1"/>
              </p:cNvSpPr>
              <p:nvPr/>
            </p:nvSpPr>
            <p:spPr bwMode="auto">
              <a:xfrm>
                <a:off x="1025525" y="3559176"/>
                <a:ext cx="128588" cy="398463"/>
              </a:xfrm>
              <a:custGeom>
                <a:avLst/>
                <a:gdLst>
                  <a:gd name="T0" fmla="*/ 2147483646 w 65"/>
                  <a:gd name="T1" fmla="*/ 2147483646 h 200"/>
                  <a:gd name="T2" fmla="*/ 2147483646 w 65"/>
                  <a:gd name="T3" fmla="*/ 2147483646 h 200"/>
                  <a:gd name="T4" fmla="*/ 2147483646 w 65"/>
                  <a:gd name="T5" fmla="*/ 2147483646 h 200"/>
                  <a:gd name="T6" fmla="*/ 2147483646 w 65"/>
                  <a:gd name="T7" fmla="*/ 2147483646 h 200"/>
                  <a:gd name="T8" fmla="*/ 2147483646 w 65"/>
                  <a:gd name="T9" fmla="*/ 2147483646 h 200"/>
                  <a:gd name="T10" fmla="*/ 2147483646 w 65"/>
                  <a:gd name="T11" fmla="*/ 2147483646 h 200"/>
                  <a:gd name="T12" fmla="*/ 2147483646 w 65"/>
                  <a:gd name="T13" fmla="*/ 2147483646 h 200"/>
                  <a:gd name="T14" fmla="*/ 2147483646 w 65"/>
                  <a:gd name="T15" fmla="*/ 2147483646 h 200"/>
                  <a:gd name="T16" fmla="*/ 2147483646 w 65"/>
                  <a:gd name="T17" fmla="*/ 2147483646 h 200"/>
                  <a:gd name="T18" fmla="*/ 2147483646 w 65"/>
                  <a:gd name="T19" fmla="*/ 2147483646 h 200"/>
                  <a:gd name="T20" fmla="*/ 2147483646 w 65"/>
                  <a:gd name="T21" fmla="*/ 2147483646 h 200"/>
                  <a:gd name="T22" fmla="*/ 2147483646 w 65"/>
                  <a:gd name="T23" fmla="*/ 2147483646 h 200"/>
                  <a:gd name="T24" fmla="*/ 2147483646 w 65"/>
                  <a:gd name="T25" fmla="*/ 2147483646 h 200"/>
                  <a:gd name="T26" fmla="*/ 2147483646 w 65"/>
                  <a:gd name="T27" fmla="*/ 2147483646 h 200"/>
                  <a:gd name="T28" fmla="*/ 2147483646 w 65"/>
                  <a:gd name="T29" fmla="*/ 2147483646 h 200"/>
                  <a:gd name="T30" fmla="*/ 2147483646 w 65"/>
                  <a:gd name="T31" fmla="*/ 2147483646 h 200"/>
                  <a:gd name="T32" fmla="*/ 2147483646 w 65"/>
                  <a:gd name="T33" fmla="*/ 2147483646 h 200"/>
                  <a:gd name="T34" fmla="*/ 2147483646 w 65"/>
                  <a:gd name="T35" fmla="*/ 2147483646 h 200"/>
                  <a:gd name="T36" fmla="*/ 2147483646 w 65"/>
                  <a:gd name="T37" fmla="*/ 2147483646 h 200"/>
                  <a:gd name="T38" fmla="*/ 2147483646 w 65"/>
                  <a:gd name="T39" fmla="*/ 2147483646 h 200"/>
                  <a:gd name="T40" fmla="*/ 2147483646 w 65"/>
                  <a:gd name="T41" fmla="*/ 2147483646 h 200"/>
                  <a:gd name="T42" fmla="*/ 2147483646 w 65"/>
                  <a:gd name="T43" fmla="*/ 2147483646 h 200"/>
                  <a:gd name="T44" fmla="*/ 2147483646 w 65"/>
                  <a:gd name="T45" fmla="*/ 2147483646 h 200"/>
                  <a:gd name="T46" fmla="*/ 2147483646 w 65"/>
                  <a:gd name="T47" fmla="*/ 2147483646 h 200"/>
                  <a:gd name="T48" fmla="*/ 0 w 65"/>
                  <a:gd name="T49" fmla="*/ 2147483646 h 200"/>
                  <a:gd name="T50" fmla="*/ 0 w 65"/>
                  <a:gd name="T51" fmla="*/ 2147483646 h 200"/>
                  <a:gd name="T52" fmla="*/ 2147483646 w 65"/>
                  <a:gd name="T53" fmla="*/ 0 h 200"/>
                  <a:gd name="T54" fmla="*/ 2147483646 w 65"/>
                  <a:gd name="T55" fmla="*/ 0 h 200"/>
                  <a:gd name="T56" fmla="*/ 2147483646 w 65"/>
                  <a:gd name="T57" fmla="*/ 2147483646 h 2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5" h="200">
                    <a:moveTo>
                      <a:pt x="50" y="184"/>
                    </a:moveTo>
                    <a:cubicBezTo>
                      <a:pt x="50" y="177"/>
                      <a:pt x="50" y="177"/>
                      <a:pt x="50" y="177"/>
                    </a:cubicBezTo>
                    <a:cubicBezTo>
                      <a:pt x="15" y="177"/>
                      <a:pt x="15" y="177"/>
                      <a:pt x="15" y="177"/>
                    </a:cubicBezTo>
                    <a:cubicBezTo>
                      <a:pt x="15" y="184"/>
                      <a:pt x="15" y="184"/>
                      <a:pt x="15" y="184"/>
                    </a:cubicBezTo>
                    <a:lnTo>
                      <a:pt x="50" y="184"/>
                    </a:lnTo>
                    <a:close/>
                    <a:moveTo>
                      <a:pt x="50" y="168"/>
                    </a:moveTo>
                    <a:cubicBezTo>
                      <a:pt x="50" y="161"/>
                      <a:pt x="50" y="161"/>
                      <a:pt x="50" y="161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8"/>
                      <a:pt x="15" y="168"/>
                      <a:pt x="15" y="168"/>
                    </a:cubicBezTo>
                    <a:lnTo>
                      <a:pt x="50" y="168"/>
                    </a:lnTo>
                    <a:close/>
                    <a:moveTo>
                      <a:pt x="51" y="147"/>
                    </a:moveTo>
                    <a:cubicBezTo>
                      <a:pt x="51" y="79"/>
                      <a:pt x="51" y="79"/>
                      <a:pt x="51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147"/>
                      <a:pt x="14" y="147"/>
                      <a:pt x="14" y="147"/>
                    </a:cubicBezTo>
                    <a:lnTo>
                      <a:pt x="51" y="147"/>
                    </a:lnTo>
                    <a:close/>
                    <a:moveTo>
                      <a:pt x="51" y="52"/>
                    </a:moveTo>
                    <a:cubicBezTo>
                      <a:pt x="51" y="42"/>
                      <a:pt x="43" y="34"/>
                      <a:pt x="33" y="34"/>
                    </a:cubicBezTo>
                    <a:cubicBezTo>
                      <a:pt x="23" y="34"/>
                      <a:pt x="14" y="42"/>
                      <a:pt x="14" y="52"/>
                    </a:cubicBezTo>
                    <a:cubicBezTo>
                      <a:pt x="14" y="62"/>
                      <a:pt x="23" y="71"/>
                      <a:pt x="33" y="71"/>
                    </a:cubicBezTo>
                    <a:cubicBezTo>
                      <a:pt x="43" y="71"/>
                      <a:pt x="51" y="62"/>
                      <a:pt x="51" y="52"/>
                    </a:cubicBezTo>
                    <a:close/>
                    <a:moveTo>
                      <a:pt x="65" y="13"/>
                    </a:moveTo>
                    <a:cubicBezTo>
                      <a:pt x="65" y="188"/>
                      <a:pt x="65" y="188"/>
                      <a:pt x="65" y="188"/>
                    </a:cubicBezTo>
                    <a:cubicBezTo>
                      <a:pt x="65" y="195"/>
                      <a:pt x="61" y="200"/>
                      <a:pt x="56" y="200"/>
                    </a:cubicBezTo>
                    <a:cubicBezTo>
                      <a:pt x="9" y="200"/>
                      <a:pt x="9" y="200"/>
                      <a:pt x="9" y="200"/>
                    </a:cubicBezTo>
                    <a:cubicBezTo>
                      <a:pt x="4" y="200"/>
                      <a:pt x="0" y="195"/>
                      <a:pt x="0" y="18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4" y="0"/>
                      <a:pt x="9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1" y="0"/>
                      <a:pt x="65" y="6"/>
                      <a:pt x="6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50" name="Oval 954"/>
              <p:cNvSpPr>
                <a:spLocks noChangeArrowheads="1"/>
              </p:cNvSpPr>
              <p:nvPr/>
            </p:nvSpPr>
            <p:spPr bwMode="auto">
              <a:xfrm>
                <a:off x="1071563" y="3644901"/>
                <a:ext cx="38100" cy="365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  <p:sp>
            <p:nvSpPr>
              <p:cNvPr id="51" name="Oval 955"/>
              <p:cNvSpPr>
                <a:spLocks noChangeArrowheads="1"/>
              </p:cNvSpPr>
              <p:nvPr/>
            </p:nvSpPr>
            <p:spPr bwMode="auto">
              <a:xfrm>
                <a:off x="922338" y="3644901"/>
                <a:ext cx="38100" cy="365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  <p:sp>
            <p:nvSpPr>
              <p:cNvPr id="52" name="Freeform 956"/>
              <p:cNvSpPr>
                <a:spLocks noEditPoints="1"/>
              </p:cNvSpPr>
              <p:nvPr/>
            </p:nvSpPr>
            <p:spPr bwMode="auto">
              <a:xfrm>
                <a:off x="876300" y="3559176"/>
                <a:ext cx="128588" cy="398463"/>
              </a:xfrm>
              <a:custGeom>
                <a:avLst/>
                <a:gdLst>
                  <a:gd name="T0" fmla="*/ 2147483646 w 65"/>
                  <a:gd name="T1" fmla="*/ 2147483646 h 200"/>
                  <a:gd name="T2" fmla="*/ 2147483646 w 65"/>
                  <a:gd name="T3" fmla="*/ 2147483646 h 200"/>
                  <a:gd name="T4" fmla="*/ 2147483646 w 65"/>
                  <a:gd name="T5" fmla="*/ 2147483646 h 200"/>
                  <a:gd name="T6" fmla="*/ 0 w 65"/>
                  <a:gd name="T7" fmla="*/ 2147483646 h 200"/>
                  <a:gd name="T8" fmla="*/ 0 w 65"/>
                  <a:gd name="T9" fmla="*/ 2147483646 h 200"/>
                  <a:gd name="T10" fmla="*/ 2147483646 w 65"/>
                  <a:gd name="T11" fmla="*/ 0 h 200"/>
                  <a:gd name="T12" fmla="*/ 2147483646 w 65"/>
                  <a:gd name="T13" fmla="*/ 0 h 200"/>
                  <a:gd name="T14" fmla="*/ 2147483646 w 65"/>
                  <a:gd name="T15" fmla="*/ 2147483646 h 200"/>
                  <a:gd name="T16" fmla="*/ 2147483646 w 65"/>
                  <a:gd name="T17" fmla="*/ 2147483646 h 200"/>
                  <a:gd name="T18" fmla="*/ 2147483646 w 65"/>
                  <a:gd name="T19" fmla="*/ 2147483646 h 200"/>
                  <a:gd name="T20" fmla="*/ 2147483646 w 65"/>
                  <a:gd name="T21" fmla="*/ 2147483646 h 200"/>
                  <a:gd name="T22" fmla="*/ 2147483646 w 65"/>
                  <a:gd name="T23" fmla="*/ 2147483646 h 200"/>
                  <a:gd name="T24" fmla="*/ 2147483646 w 65"/>
                  <a:gd name="T25" fmla="*/ 2147483646 h 200"/>
                  <a:gd name="T26" fmla="*/ 2147483646 w 65"/>
                  <a:gd name="T27" fmla="*/ 2147483646 h 200"/>
                  <a:gd name="T28" fmla="*/ 2147483646 w 65"/>
                  <a:gd name="T29" fmla="*/ 2147483646 h 200"/>
                  <a:gd name="T30" fmla="*/ 2147483646 w 65"/>
                  <a:gd name="T31" fmla="*/ 2147483646 h 200"/>
                  <a:gd name="T32" fmla="*/ 2147483646 w 65"/>
                  <a:gd name="T33" fmla="*/ 2147483646 h 200"/>
                  <a:gd name="T34" fmla="*/ 2147483646 w 65"/>
                  <a:gd name="T35" fmla="*/ 2147483646 h 200"/>
                  <a:gd name="T36" fmla="*/ 2147483646 w 65"/>
                  <a:gd name="T37" fmla="*/ 2147483646 h 200"/>
                  <a:gd name="T38" fmla="*/ 2147483646 w 65"/>
                  <a:gd name="T39" fmla="*/ 2147483646 h 200"/>
                  <a:gd name="T40" fmla="*/ 2147483646 w 65"/>
                  <a:gd name="T41" fmla="*/ 2147483646 h 200"/>
                  <a:gd name="T42" fmla="*/ 2147483646 w 65"/>
                  <a:gd name="T43" fmla="*/ 2147483646 h 200"/>
                  <a:gd name="T44" fmla="*/ 2147483646 w 65"/>
                  <a:gd name="T45" fmla="*/ 2147483646 h 200"/>
                  <a:gd name="T46" fmla="*/ 2147483646 w 65"/>
                  <a:gd name="T47" fmla="*/ 2147483646 h 200"/>
                  <a:gd name="T48" fmla="*/ 2147483646 w 65"/>
                  <a:gd name="T49" fmla="*/ 2147483646 h 200"/>
                  <a:gd name="T50" fmla="*/ 2147483646 w 65"/>
                  <a:gd name="T51" fmla="*/ 2147483646 h 200"/>
                  <a:gd name="T52" fmla="*/ 2147483646 w 65"/>
                  <a:gd name="T53" fmla="*/ 2147483646 h 200"/>
                  <a:gd name="T54" fmla="*/ 2147483646 w 65"/>
                  <a:gd name="T55" fmla="*/ 2147483646 h 200"/>
                  <a:gd name="T56" fmla="*/ 2147483646 w 65"/>
                  <a:gd name="T57" fmla="*/ 2147483646 h 2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5" h="200">
                    <a:moveTo>
                      <a:pt x="65" y="188"/>
                    </a:moveTo>
                    <a:cubicBezTo>
                      <a:pt x="65" y="195"/>
                      <a:pt x="61" y="200"/>
                      <a:pt x="56" y="200"/>
                    </a:cubicBezTo>
                    <a:cubicBezTo>
                      <a:pt x="9" y="200"/>
                      <a:pt x="9" y="200"/>
                      <a:pt x="9" y="200"/>
                    </a:cubicBezTo>
                    <a:cubicBezTo>
                      <a:pt x="4" y="200"/>
                      <a:pt x="0" y="195"/>
                      <a:pt x="0" y="18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4" y="0"/>
                      <a:pt x="9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1" y="0"/>
                      <a:pt x="65" y="6"/>
                      <a:pt x="65" y="13"/>
                    </a:cubicBezTo>
                    <a:lnTo>
                      <a:pt x="65" y="188"/>
                    </a:lnTo>
                    <a:close/>
                    <a:moveTo>
                      <a:pt x="51" y="147"/>
                    </a:moveTo>
                    <a:cubicBezTo>
                      <a:pt x="51" y="79"/>
                      <a:pt x="51" y="79"/>
                      <a:pt x="51" y="79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147"/>
                      <a:pt x="14" y="147"/>
                      <a:pt x="14" y="147"/>
                    </a:cubicBezTo>
                    <a:lnTo>
                      <a:pt x="51" y="147"/>
                    </a:lnTo>
                    <a:close/>
                    <a:moveTo>
                      <a:pt x="51" y="52"/>
                    </a:moveTo>
                    <a:cubicBezTo>
                      <a:pt x="51" y="42"/>
                      <a:pt x="43" y="34"/>
                      <a:pt x="33" y="34"/>
                    </a:cubicBezTo>
                    <a:cubicBezTo>
                      <a:pt x="23" y="34"/>
                      <a:pt x="14" y="42"/>
                      <a:pt x="14" y="52"/>
                    </a:cubicBezTo>
                    <a:cubicBezTo>
                      <a:pt x="14" y="62"/>
                      <a:pt x="23" y="71"/>
                      <a:pt x="33" y="71"/>
                    </a:cubicBezTo>
                    <a:cubicBezTo>
                      <a:pt x="43" y="71"/>
                      <a:pt x="51" y="62"/>
                      <a:pt x="51" y="52"/>
                    </a:cubicBezTo>
                    <a:close/>
                    <a:moveTo>
                      <a:pt x="50" y="184"/>
                    </a:moveTo>
                    <a:cubicBezTo>
                      <a:pt x="50" y="177"/>
                      <a:pt x="50" y="177"/>
                      <a:pt x="50" y="177"/>
                    </a:cubicBezTo>
                    <a:cubicBezTo>
                      <a:pt x="15" y="177"/>
                      <a:pt x="15" y="177"/>
                      <a:pt x="15" y="177"/>
                    </a:cubicBezTo>
                    <a:cubicBezTo>
                      <a:pt x="15" y="184"/>
                      <a:pt x="15" y="184"/>
                      <a:pt x="15" y="184"/>
                    </a:cubicBezTo>
                    <a:lnTo>
                      <a:pt x="50" y="184"/>
                    </a:lnTo>
                    <a:close/>
                    <a:moveTo>
                      <a:pt x="50" y="168"/>
                    </a:moveTo>
                    <a:cubicBezTo>
                      <a:pt x="50" y="161"/>
                      <a:pt x="50" y="161"/>
                      <a:pt x="50" y="161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8"/>
                      <a:pt x="15" y="168"/>
                      <a:pt x="15" y="168"/>
                    </a:cubicBezTo>
                    <a:lnTo>
                      <a:pt x="5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2923691" y="2729102"/>
            <a:ext cx="667234" cy="847143"/>
            <a:chOff x="3555355" y="3543553"/>
            <a:chExt cx="889645" cy="1129524"/>
          </a:xfrm>
        </p:grpSpPr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555355" y="3543553"/>
              <a:ext cx="889645" cy="1129524"/>
            </a:xfrm>
            <a:custGeom>
              <a:avLst/>
              <a:gdLst>
                <a:gd name="T0" fmla="*/ 111 w 161"/>
                <a:gd name="T1" fmla="*/ 185 h 204"/>
                <a:gd name="T2" fmla="*/ 106 w 161"/>
                <a:gd name="T3" fmla="*/ 204 h 204"/>
                <a:gd name="T4" fmla="*/ 161 w 161"/>
                <a:gd name="T5" fmla="*/ 204 h 204"/>
                <a:gd name="T6" fmla="*/ 161 w 161"/>
                <a:gd name="T7" fmla="*/ 178 h 204"/>
                <a:gd name="T8" fmla="*/ 161 w 161"/>
                <a:gd name="T9" fmla="*/ 103 h 204"/>
                <a:gd name="T10" fmla="*/ 161 w 161"/>
                <a:gd name="T11" fmla="*/ 102 h 204"/>
                <a:gd name="T12" fmla="*/ 161 w 161"/>
                <a:gd name="T13" fmla="*/ 49 h 204"/>
                <a:gd name="T14" fmla="*/ 103 w 161"/>
                <a:gd name="T15" fmla="*/ 49 h 204"/>
                <a:gd name="T16" fmla="*/ 88 w 161"/>
                <a:gd name="T17" fmla="*/ 41 h 204"/>
                <a:gd name="T18" fmla="*/ 88 w 161"/>
                <a:gd name="T19" fmla="*/ 24 h 204"/>
                <a:gd name="T20" fmla="*/ 93 w 161"/>
                <a:gd name="T21" fmla="*/ 11 h 204"/>
                <a:gd name="T22" fmla="*/ 80 w 161"/>
                <a:gd name="T23" fmla="*/ 0 h 204"/>
                <a:gd name="T24" fmla="*/ 67 w 161"/>
                <a:gd name="T25" fmla="*/ 11 h 204"/>
                <a:gd name="T26" fmla="*/ 71 w 161"/>
                <a:gd name="T27" fmla="*/ 24 h 204"/>
                <a:gd name="T28" fmla="*/ 71 w 161"/>
                <a:gd name="T29" fmla="*/ 41 h 204"/>
                <a:gd name="T30" fmla="*/ 62 w 161"/>
                <a:gd name="T31" fmla="*/ 48 h 204"/>
                <a:gd name="T32" fmla="*/ 62 w 161"/>
                <a:gd name="T33" fmla="*/ 50 h 204"/>
                <a:gd name="T34" fmla="*/ 55 w 161"/>
                <a:gd name="T35" fmla="*/ 49 h 204"/>
                <a:gd name="T36" fmla="*/ 54 w 161"/>
                <a:gd name="T37" fmla="*/ 49 h 204"/>
                <a:gd name="T38" fmla="*/ 0 w 161"/>
                <a:gd name="T39" fmla="*/ 49 h 204"/>
                <a:gd name="T40" fmla="*/ 0 w 161"/>
                <a:gd name="T41" fmla="*/ 204 h 204"/>
                <a:gd name="T42" fmla="*/ 53 w 161"/>
                <a:gd name="T43" fmla="*/ 204 h 204"/>
                <a:gd name="T44" fmla="*/ 48 w 161"/>
                <a:gd name="T45" fmla="*/ 185 h 204"/>
                <a:gd name="T46" fmla="*/ 80 w 161"/>
                <a:gd name="T47" fmla="*/ 155 h 204"/>
                <a:gd name="T48" fmla="*/ 111 w 161"/>
                <a:gd name="T4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204">
                  <a:moveTo>
                    <a:pt x="111" y="185"/>
                  </a:moveTo>
                  <a:cubicBezTo>
                    <a:pt x="111" y="191"/>
                    <a:pt x="108" y="199"/>
                    <a:pt x="106" y="204"/>
                  </a:cubicBezTo>
                  <a:cubicBezTo>
                    <a:pt x="161" y="204"/>
                    <a:pt x="161" y="204"/>
                    <a:pt x="161" y="204"/>
                  </a:cubicBezTo>
                  <a:cubicBezTo>
                    <a:pt x="161" y="178"/>
                    <a:pt x="161" y="178"/>
                    <a:pt x="161" y="178"/>
                  </a:cubicBezTo>
                  <a:cubicBezTo>
                    <a:pt x="161" y="171"/>
                    <a:pt x="161" y="108"/>
                    <a:pt x="161" y="103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96" y="49"/>
                    <a:pt x="91" y="46"/>
                    <a:pt x="88" y="41"/>
                  </a:cubicBezTo>
                  <a:cubicBezTo>
                    <a:pt x="85" y="36"/>
                    <a:pt x="85" y="30"/>
                    <a:pt x="88" y="24"/>
                  </a:cubicBezTo>
                  <a:cubicBezTo>
                    <a:pt x="90" y="19"/>
                    <a:pt x="93" y="13"/>
                    <a:pt x="93" y="11"/>
                  </a:cubicBezTo>
                  <a:cubicBezTo>
                    <a:pt x="93" y="5"/>
                    <a:pt x="87" y="0"/>
                    <a:pt x="80" y="0"/>
                  </a:cubicBezTo>
                  <a:cubicBezTo>
                    <a:pt x="72" y="0"/>
                    <a:pt x="67" y="5"/>
                    <a:pt x="67" y="11"/>
                  </a:cubicBezTo>
                  <a:cubicBezTo>
                    <a:pt x="67" y="13"/>
                    <a:pt x="69" y="19"/>
                    <a:pt x="71" y="24"/>
                  </a:cubicBezTo>
                  <a:cubicBezTo>
                    <a:pt x="74" y="30"/>
                    <a:pt x="74" y="36"/>
                    <a:pt x="71" y="41"/>
                  </a:cubicBezTo>
                  <a:cubicBezTo>
                    <a:pt x="69" y="44"/>
                    <a:pt x="66" y="47"/>
                    <a:pt x="62" y="48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5" y="49"/>
                    <a:pt x="54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1" y="199"/>
                    <a:pt x="48" y="191"/>
                    <a:pt x="48" y="185"/>
                  </a:cubicBezTo>
                  <a:cubicBezTo>
                    <a:pt x="48" y="168"/>
                    <a:pt x="62" y="155"/>
                    <a:pt x="80" y="155"/>
                  </a:cubicBezTo>
                  <a:cubicBezTo>
                    <a:pt x="97" y="155"/>
                    <a:pt x="111" y="168"/>
                    <a:pt x="111" y="185"/>
                  </a:cubicBezTo>
                  <a:close/>
                </a:path>
              </a:pathLst>
            </a:custGeom>
            <a:solidFill>
              <a:srgbClr val="08B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grpSp>
          <p:nvGrpSpPr>
            <p:cNvPr id="53" name="组合 1226"/>
            <p:cNvGrpSpPr>
              <a:grpSpLocks/>
            </p:cNvGrpSpPr>
            <p:nvPr/>
          </p:nvGrpSpPr>
          <p:grpSpPr bwMode="auto">
            <a:xfrm>
              <a:off x="3863936" y="4035015"/>
              <a:ext cx="246061" cy="239002"/>
              <a:chOff x="73025" y="4259264"/>
              <a:chExt cx="387350" cy="376238"/>
            </a:xfrm>
            <a:solidFill>
              <a:srgbClr val="F2F2F2"/>
            </a:solidFill>
          </p:grpSpPr>
          <p:sp>
            <p:nvSpPr>
              <p:cNvPr id="54" name="Freeform 1004"/>
              <p:cNvSpPr>
                <a:spLocks/>
              </p:cNvSpPr>
              <p:nvPr/>
            </p:nvSpPr>
            <p:spPr bwMode="auto">
              <a:xfrm>
                <a:off x="73025" y="4376739"/>
                <a:ext cx="387350" cy="258763"/>
              </a:xfrm>
              <a:custGeom>
                <a:avLst/>
                <a:gdLst>
                  <a:gd name="T0" fmla="*/ 2147483646 w 244"/>
                  <a:gd name="T1" fmla="*/ 0 h 163"/>
                  <a:gd name="T2" fmla="*/ 2147483646 w 244"/>
                  <a:gd name="T3" fmla="*/ 2147483646 h 163"/>
                  <a:gd name="T4" fmla="*/ 0 w 244"/>
                  <a:gd name="T5" fmla="*/ 2147483646 h 163"/>
                  <a:gd name="T6" fmla="*/ 0 w 244"/>
                  <a:gd name="T7" fmla="*/ 0 h 163"/>
                  <a:gd name="T8" fmla="*/ 2147483646 w 244"/>
                  <a:gd name="T9" fmla="*/ 2147483646 h 163"/>
                  <a:gd name="T10" fmla="*/ 2147483646 w 244"/>
                  <a:gd name="T11" fmla="*/ 0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4" h="163">
                    <a:moveTo>
                      <a:pt x="244" y="0"/>
                    </a:moveTo>
                    <a:lnTo>
                      <a:pt x="244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122" y="82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55" name="Freeform 1005"/>
              <p:cNvSpPr>
                <a:spLocks noEditPoints="1"/>
              </p:cNvSpPr>
              <p:nvPr/>
            </p:nvSpPr>
            <p:spPr bwMode="auto">
              <a:xfrm>
                <a:off x="104775" y="4259264"/>
                <a:ext cx="325438" cy="227013"/>
              </a:xfrm>
              <a:custGeom>
                <a:avLst/>
                <a:gdLst>
                  <a:gd name="T0" fmla="*/ 2147483646 w 205"/>
                  <a:gd name="T1" fmla="*/ 0 h 143"/>
                  <a:gd name="T2" fmla="*/ 2147483646 w 205"/>
                  <a:gd name="T3" fmla="*/ 2147483646 h 143"/>
                  <a:gd name="T4" fmla="*/ 2147483646 w 205"/>
                  <a:gd name="T5" fmla="*/ 2147483646 h 143"/>
                  <a:gd name="T6" fmla="*/ 0 w 205"/>
                  <a:gd name="T7" fmla="*/ 2147483646 h 143"/>
                  <a:gd name="T8" fmla="*/ 0 w 205"/>
                  <a:gd name="T9" fmla="*/ 0 h 143"/>
                  <a:gd name="T10" fmla="*/ 2147483646 w 205"/>
                  <a:gd name="T11" fmla="*/ 0 h 143"/>
                  <a:gd name="T12" fmla="*/ 2147483646 w 205"/>
                  <a:gd name="T13" fmla="*/ 0 h 143"/>
                  <a:gd name="T14" fmla="*/ 2147483646 w 205"/>
                  <a:gd name="T15" fmla="*/ 0 h 143"/>
                  <a:gd name="T16" fmla="*/ 2147483646 w 205"/>
                  <a:gd name="T17" fmla="*/ 2147483646 h 143"/>
                  <a:gd name="T18" fmla="*/ 2147483646 w 205"/>
                  <a:gd name="T19" fmla="*/ 2147483646 h 143"/>
                  <a:gd name="T20" fmla="*/ 2147483646 w 205"/>
                  <a:gd name="T21" fmla="*/ 2147483646 h 143"/>
                  <a:gd name="T22" fmla="*/ 2147483646 w 205"/>
                  <a:gd name="T23" fmla="*/ 2147483646 h 143"/>
                  <a:gd name="T24" fmla="*/ 2147483646 w 205"/>
                  <a:gd name="T25" fmla="*/ 2147483646 h 143"/>
                  <a:gd name="T26" fmla="*/ 2147483646 w 205"/>
                  <a:gd name="T27" fmla="*/ 2147483646 h 143"/>
                  <a:gd name="T28" fmla="*/ 2147483646 w 205"/>
                  <a:gd name="T29" fmla="*/ 2147483646 h 143"/>
                  <a:gd name="T30" fmla="*/ 2147483646 w 205"/>
                  <a:gd name="T31" fmla="*/ 2147483646 h 143"/>
                  <a:gd name="T32" fmla="*/ 2147483646 w 205"/>
                  <a:gd name="T33" fmla="*/ 2147483646 h 143"/>
                  <a:gd name="T34" fmla="*/ 2147483646 w 205"/>
                  <a:gd name="T35" fmla="*/ 2147483646 h 143"/>
                  <a:gd name="T36" fmla="*/ 2147483646 w 205"/>
                  <a:gd name="T37" fmla="*/ 2147483646 h 143"/>
                  <a:gd name="T38" fmla="*/ 2147483646 w 205"/>
                  <a:gd name="T39" fmla="*/ 2147483646 h 143"/>
                  <a:gd name="T40" fmla="*/ 2147483646 w 205"/>
                  <a:gd name="T41" fmla="*/ 2147483646 h 143"/>
                  <a:gd name="T42" fmla="*/ 2147483646 w 205"/>
                  <a:gd name="T43" fmla="*/ 2147483646 h 143"/>
                  <a:gd name="T44" fmla="*/ 2147483646 w 205"/>
                  <a:gd name="T45" fmla="*/ 2147483646 h 143"/>
                  <a:gd name="T46" fmla="*/ 2147483646 w 205"/>
                  <a:gd name="T47" fmla="*/ 2147483646 h 143"/>
                  <a:gd name="T48" fmla="*/ 2147483646 w 205"/>
                  <a:gd name="T49" fmla="*/ 2147483646 h 143"/>
                  <a:gd name="T50" fmla="*/ 2147483646 w 205"/>
                  <a:gd name="T51" fmla="*/ 2147483646 h 143"/>
                  <a:gd name="T52" fmla="*/ 2147483646 w 205"/>
                  <a:gd name="T53" fmla="*/ 2147483646 h 143"/>
                  <a:gd name="T54" fmla="*/ 2147483646 w 205"/>
                  <a:gd name="T55" fmla="*/ 2147483646 h 1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05" h="143">
                    <a:moveTo>
                      <a:pt x="205" y="0"/>
                    </a:moveTo>
                    <a:lnTo>
                      <a:pt x="205" y="74"/>
                    </a:lnTo>
                    <a:lnTo>
                      <a:pt x="103" y="143"/>
                    </a:lnTo>
                    <a:lnTo>
                      <a:pt x="0" y="74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133" y="0"/>
                    </a:lnTo>
                    <a:lnTo>
                      <a:pt x="205" y="0"/>
                    </a:lnTo>
                    <a:close/>
                    <a:moveTo>
                      <a:pt x="167" y="85"/>
                    </a:moveTo>
                    <a:lnTo>
                      <a:pt x="167" y="77"/>
                    </a:lnTo>
                    <a:lnTo>
                      <a:pt x="27" y="77"/>
                    </a:lnTo>
                    <a:lnTo>
                      <a:pt x="27" y="85"/>
                    </a:lnTo>
                    <a:lnTo>
                      <a:pt x="167" y="85"/>
                    </a:lnTo>
                    <a:close/>
                    <a:moveTo>
                      <a:pt x="167" y="68"/>
                    </a:moveTo>
                    <a:lnTo>
                      <a:pt x="167" y="58"/>
                    </a:lnTo>
                    <a:lnTo>
                      <a:pt x="27" y="58"/>
                    </a:lnTo>
                    <a:lnTo>
                      <a:pt x="27" y="68"/>
                    </a:lnTo>
                    <a:lnTo>
                      <a:pt x="167" y="68"/>
                    </a:lnTo>
                    <a:close/>
                    <a:moveTo>
                      <a:pt x="79" y="48"/>
                    </a:moveTo>
                    <a:lnTo>
                      <a:pt x="79" y="38"/>
                    </a:lnTo>
                    <a:lnTo>
                      <a:pt x="27" y="38"/>
                    </a:lnTo>
                    <a:lnTo>
                      <a:pt x="27" y="48"/>
                    </a:lnTo>
                    <a:lnTo>
                      <a:pt x="79" y="48"/>
                    </a:lnTo>
                    <a:close/>
                    <a:moveTo>
                      <a:pt x="79" y="30"/>
                    </a:moveTo>
                    <a:lnTo>
                      <a:pt x="79" y="20"/>
                    </a:lnTo>
                    <a:lnTo>
                      <a:pt x="27" y="20"/>
                    </a:lnTo>
                    <a:lnTo>
                      <a:pt x="27" y="30"/>
                    </a:lnTo>
                    <a:lnTo>
                      <a:pt x="79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729853" y="3658340"/>
            <a:ext cx="875090" cy="672474"/>
            <a:chOff x="630238" y="4782536"/>
            <a:chExt cx="1166786" cy="896632"/>
          </a:xfrm>
        </p:grpSpPr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630238" y="4782536"/>
              <a:ext cx="1166786" cy="896632"/>
            </a:xfrm>
            <a:custGeom>
              <a:avLst/>
              <a:gdLst>
                <a:gd name="T0" fmla="*/ 171 w 211"/>
                <a:gd name="T1" fmla="*/ 90 h 162"/>
                <a:gd name="T2" fmla="*/ 187 w 211"/>
                <a:gd name="T3" fmla="*/ 90 h 162"/>
                <a:gd name="T4" fmla="*/ 200 w 211"/>
                <a:gd name="T5" fmla="*/ 95 h 162"/>
                <a:gd name="T6" fmla="*/ 211 w 211"/>
                <a:gd name="T7" fmla="*/ 81 h 162"/>
                <a:gd name="T8" fmla="*/ 200 w 211"/>
                <a:gd name="T9" fmla="*/ 67 h 162"/>
                <a:gd name="T10" fmla="*/ 187 w 211"/>
                <a:gd name="T11" fmla="*/ 72 h 162"/>
                <a:gd name="T12" fmla="*/ 171 w 211"/>
                <a:gd name="T13" fmla="*/ 72 h 162"/>
                <a:gd name="T14" fmla="*/ 162 w 211"/>
                <a:gd name="T15" fmla="*/ 58 h 162"/>
                <a:gd name="T16" fmla="*/ 162 w 211"/>
                <a:gd name="T17" fmla="*/ 58 h 162"/>
                <a:gd name="T18" fmla="*/ 162 w 211"/>
                <a:gd name="T19" fmla="*/ 56 h 162"/>
                <a:gd name="T20" fmla="*/ 162 w 211"/>
                <a:gd name="T21" fmla="*/ 54 h 162"/>
                <a:gd name="T22" fmla="*/ 162 w 211"/>
                <a:gd name="T23" fmla="*/ 0 h 162"/>
                <a:gd name="T24" fmla="*/ 106 w 211"/>
                <a:gd name="T25" fmla="*/ 0 h 162"/>
                <a:gd name="T26" fmla="*/ 112 w 211"/>
                <a:gd name="T27" fmla="*/ 20 h 162"/>
                <a:gd name="T28" fmla="*/ 80 w 211"/>
                <a:gd name="T29" fmla="*/ 51 h 162"/>
                <a:gd name="T30" fmla="*/ 48 w 211"/>
                <a:gd name="T31" fmla="*/ 20 h 162"/>
                <a:gd name="T32" fmla="*/ 54 w 211"/>
                <a:gd name="T33" fmla="*/ 0 h 162"/>
                <a:gd name="T34" fmla="*/ 0 w 211"/>
                <a:gd name="T35" fmla="*/ 0 h 162"/>
                <a:gd name="T36" fmla="*/ 0 w 211"/>
                <a:gd name="T37" fmla="*/ 53 h 162"/>
                <a:gd name="T38" fmla="*/ 0 w 211"/>
                <a:gd name="T39" fmla="*/ 102 h 162"/>
                <a:gd name="T40" fmla="*/ 0 w 211"/>
                <a:gd name="T41" fmla="*/ 104 h 162"/>
                <a:gd name="T42" fmla="*/ 0 w 211"/>
                <a:gd name="T43" fmla="*/ 162 h 162"/>
                <a:gd name="T44" fmla="*/ 64 w 211"/>
                <a:gd name="T45" fmla="*/ 162 h 162"/>
                <a:gd name="T46" fmla="*/ 64 w 211"/>
                <a:gd name="T47" fmla="*/ 162 h 162"/>
                <a:gd name="T48" fmla="*/ 131 w 211"/>
                <a:gd name="T49" fmla="*/ 162 h 162"/>
                <a:gd name="T50" fmla="*/ 136 w 211"/>
                <a:gd name="T51" fmla="*/ 162 h 162"/>
                <a:gd name="T52" fmla="*/ 136 w 211"/>
                <a:gd name="T53" fmla="*/ 162 h 162"/>
                <a:gd name="T54" fmla="*/ 158 w 211"/>
                <a:gd name="T55" fmla="*/ 162 h 162"/>
                <a:gd name="T56" fmla="*/ 162 w 211"/>
                <a:gd name="T57" fmla="*/ 162 h 162"/>
                <a:gd name="T58" fmla="*/ 162 w 211"/>
                <a:gd name="T59" fmla="*/ 106 h 162"/>
                <a:gd name="T60" fmla="*/ 162 w 211"/>
                <a:gd name="T61" fmla="*/ 106 h 162"/>
                <a:gd name="T62" fmla="*/ 162 w 211"/>
                <a:gd name="T63" fmla="*/ 100 h 162"/>
                <a:gd name="T64" fmla="*/ 163 w 211"/>
                <a:gd name="T65" fmla="*/ 100 h 162"/>
                <a:gd name="T66" fmla="*/ 171 w 211"/>
                <a:gd name="T67" fmla="*/ 9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1" h="162">
                  <a:moveTo>
                    <a:pt x="171" y="90"/>
                  </a:moveTo>
                  <a:cubicBezTo>
                    <a:pt x="175" y="87"/>
                    <a:pt x="182" y="87"/>
                    <a:pt x="187" y="90"/>
                  </a:cubicBezTo>
                  <a:cubicBezTo>
                    <a:pt x="192" y="92"/>
                    <a:pt x="198" y="95"/>
                    <a:pt x="200" y="95"/>
                  </a:cubicBezTo>
                  <a:cubicBezTo>
                    <a:pt x="206" y="95"/>
                    <a:pt x="211" y="88"/>
                    <a:pt x="211" y="81"/>
                  </a:cubicBezTo>
                  <a:cubicBezTo>
                    <a:pt x="211" y="74"/>
                    <a:pt x="206" y="67"/>
                    <a:pt x="200" y="67"/>
                  </a:cubicBezTo>
                  <a:cubicBezTo>
                    <a:pt x="198" y="67"/>
                    <a:pt x="192" y="70"/>
                    <a:pt x="187" y="72"/>
                  </a:cubicBezTo>
                  <a:cubicBezTo>
                    <a:pt x="182" y="75"/>
                    <a:pt x="176" y="75"/>
                    <a:pt x="171" y="72"/>
                  </a:cubicBezTo>
                  <a:cubicBezTo>
                    <a:pt x="166" y="69"/>
                    <a:pt x="163" y="64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8" y="5"/>
                    <a:pt x="112" y="14"/>
                    <a:pt x="112" y="20"/>
                  </a:cubicBezTo>
                  <a:cubicBezTo>
                    <a:pt x="112" y="37"/>
                    <a:pt x="98" y="51"/>
                    <a:pt x="80" y="51"/>
                  </a:cubicBezTo>
                  <a:cubicBezTo>
                    <a:pt x="63" y="51"/>
                    <a:pt x="48" y="37"/>
                    <a:pt x="48" y="20"/>
                  </a:cubicBezTo>
                  <a:cubicBezTo>
                    <a:pt x="48" y="14"/>
                    <a:pt x="52" y="5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94"/>
                    <a:pt x="0" y="102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64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2"/>
                  </a:cubicBezTo>
                  <a:cubicBezTo>
                    <a:pt x="131" y="162"/>
                    <a:pt x="131" y="162"/>
                    <a:pt x="131" y="162"/>
                  </a:cubicBezTo>
                  <a:cubicBezTo>
                    <a:pt x="133" y="162"/>
                    <a:pt x="134" y="162"/>
                    <a:pt x="13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59" y="162"/>
                    <a:pt x="160" y="162"/>
                    <a:pt x="162" y="162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5" y="95"/>
                    <a:pt x="167" y="92"/>
                    <a:pt x="171" y="9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793662" y="5052691"/>
              <a:ext cx="8380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latin typeface="+mj-lt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202310" y="3658340"/>
            <a:ext cx="845396" cy="672474"/>
            <a:chOff x="2593513" y="4782536"/>
            <a:chExt cx="1127195" cy="896632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593513" y="4782536"/>
              <a:ext cx="1127195" cy="896632"/>
            </a:xfrm>
            <a:custGeom>
              <a:avLst/>
              <a:gdLst>
                <a:gd name="T0" fmla="*/ 155 w 204"/>
                <a:gd name="T1" fmla="*/ 58 h 162"/>
                <a:gd name="T2" fmla="*/ 155 w 204"/>
                <a:gd name="T3" fmla="*/ 56 h 162"/>
                <a:gd name="T4" fmla="*/ 155 w 204"/>
                <a:gd name="T5" fmla="*/ 0 h 162"/>
                <a:gd name="T6" fmla="*/ 120 w 204"/>
                <a:gd name="T7" fmla="*/ 0 h 162"/>
                <a:gd name="T8" fmla="*/ 0 w 204"/>
                <a:gd name="T9" fmla="*/ 0 h 162"/>
                <a:gd name="T10" fmla="*/ 0 w 204"/>
                <a:gd name="T11" fmla="*/ 56 h 162"/>
                <a:gd name="T12" fmla="*/ 19 w 204"/>
                <a:gd name="T13" fmla="*/ 50 h 162"/>
                <a:gd name="T14" fmla="*/ 49 w 204"/>
                <a:gd name="T15" fmla="*/ 82 h 162"/>
                <a:gd name="T16" fmla="*/ 19 w 204"/>
                <a:gd name="T17" fmla="*/ 114 h 162"/>
                <a:gd name="T18" fmla="*/ 0 w 204"/>
                <a:gd name="T19" fmla="*/ 108 h 162"/>
                <a:gd name="T20" fmla="*/ 0 w 204"/>
                <a:gd name="T21" fmla="*/ 162 h 162"/>
                <a:gd name="T22" fmla="*/ 38 w 204"/>
                <a:gd name="T23" fmla="*/ 162 h 162"/>
                <a:gd name="T24" fmla="*/ 52 w 204"/>
                <a:gd name="T25" fmla="*/ 162 h 162"/>
                <a:gd name="T26" fmla="*/ 52 w 204"/>
                <a:gd name="T27" fmla="*/ 162 h 162"/>
                <a:gd name="T28" fmla="*/ 101 w 204"/>
                <a:gd name="T29" fmla="*/ 162 h 162"/>
                <a:gd name="T30" fmla="*/ 155 w 204"/>
                <a:gd name="T31" fmla="*/ 162 h 162"/>
                <a:gd name="T32" fmla="*/ 155 w 204"/>
                <a:gd name="T33" fmla="*/ 107 h 162"/>
                <a:gd name="T34" fmla="*/ 155 w 204"/>
                <a:gd name="T35" fmla="*/ 106 h 162"/>
                <a:gd name="T36" fmla="*/ 154 w 204"/>
                <a:gd name="T37" fmla="*/ 100 h 162"/>
                <a:gd name="T38" fmla="*/ 156 w 204"/>
                <a:gd name="T39" fmla="*/ 100 h 162"/>
                <a:gd name="T40" fmla="*/ 163 w 204"/>
                <a:gd name="T41" fmla="*/ 90 h 162"/>
                <a:gd name="T42" fmla="*/ 180 w 204"/>
                <a:gd name="T43" fmla="*/ 90 h 162"/>
                <a:gd name="T44" fmla="*/ 193 w 204"/>
                <a:gd name="T45" fmla="*/ 95 h 162"/>
                <a:gd name="T46" fmla="*/ 204 w 204"/>
                <a:gd name="T47" fmla="*/ 82 h 162"/>
                <a:gd name="T48" fmla="*/ 193 w 204"/>
                <a:gd name="T49" fmla="*/ 69 h 162"/>
                <a:gd name="T50" fmla="*/ 180 w 204"/>
                <a:gd name="T51" fmla="*/ 73 h 162"/>
                <a:gd name="T52" fmla="*/ 163 w 204"/>
                <a:gd name="T53" fmla="*/ 73 h 162"/>
                <a:gd name="T54" fmla="*/ 155 w 204"/>
                <a:gd name="T55" fmla="*/ 5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4" h="162">
                  <a:moveTo>
                    <a:pt x="155" y="58"/>
                  </a:moveTo>
                  <a:cubicBezTo>
                    <a:pt x="155" y="56"/>
                    <a:pt x="155" y="56"/>
                    <a:pt x="155" y="5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" y="53"/>
                    <a:pt x="13" y="50"/>
                    <a:pt x="19" y="50"/>
                  </a:cubicBezTo>
                  <a:cubicBezTo>
                    <a:pt x="36" y="50"/>
                    <a:pt x="49" y="64"/>
                    <a:pt x="49" y="82"/>
                  </a:cubicBezTo>
                  <a:cubicBezTo>
                    <a:pt x="49" y="99"/>
                    <a:pt x="36" y="114"/>
                    <a:pt x="19" y="114"/>
                  </a:cubicBezTo>
                  <a:cubicBezTo>
                    <a:pt x="13" y="114"/>
                    <a:pt x="5" y="110"/>
                    <a:pt x="0" y="10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49" y="162"/>
                    <a:pt x="52" y="162"/>
                    <a:pt x="52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52" y="162"/>
                    <a:pt x="101" y="162"/>
                    <a:pt x="101" y="162"/>
                  </a:cubicBezTo>
                  <a:cubicBezTo>
                    <a:pt x="155" y="162"/>
                    <a:pt x="155" y="162"/>
                    <a:pt x="155" y="162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5" y="107"/>
                    <a:pt x="155" y="106"/>
                    <a:pt x="155" y="106"/>
                  </a:cubicBezTo>
                  <a:cubicBezTo>
                    <a:pt x="154" y="100"/>
                    <a:pt x="154" y="100"/>
                    <a:pt x="154" y="100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7" y="96"/>
                    <a:pt x="160" y="92"/>
                    <a:pt x="163" y="90"/>
                  </a:cubicBezTo>
                  <a:cubicBezTo>
                    <a:pt x="168" y="87"/>
                    <a:pt x="174" y="87"/>
                    <a:pt x="180" y="90"/>
                  </a:cubicBezTo>
                  <a:cubicBezTo>
                    <a:pt x="185" y="93"/>
                    <a:pt x="191" y="95"/>
                    <a:pt x="193" y="95"/>
                  </a:cubicBezTo>
                  <a:cubicBezTo>
                    <a:pt x="199" y="95"/>
                    <a:pt x="204" y="89"/>
                    <a:pt x="204" y="82"/>
                  </a:cubicBezTo>
                  <a:cubicBezTo>
                    <a:pt x="204" y="75"/>
                    <a:pt x="199" y="69"/>
                    <a:pt x="193" y="69"/>
                  </a:cubicBezTo>
                  <a:cubicBezTo>
                    <a:pt x="191" y="69"/>
                    <a:pt x="185" y="71"/>
                    <a:pt x="180" y="73"/>
                  </a:cubicBezTo>
                  <a:cubicBezTo>
                    <a:pt x="174" y="76"/>
                    <a:pt x="168" y="76"/>
                    <a:pt x="163" y="73"/>
                  </a:cubicBezTo>
                  <a:cubicBezTo>
                    <a:pt x="158" y="70"/>
                    <a:pt x="155" y="65"/>
                    <a:pt x="155" y="58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758866" y="5020975"/>
              <a:ext cx="8463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bg1"/>
                  </a:solidFill>
                  <a:latin typeface="+mj-lt"/>
                </a:rPr>
                <a:t>OPTION HERE</a:t>
              </a:r>
              <a:endParaRPr lang="zh-CN" alt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918451" y="3455724"/>
            <a:ext cx="672474" cy="875090"/>
            <a:chOff x="3548368" y="4512382"/>
            <a:chExt cx="896632" cy="1166786"/>
          </a:xfrm>
        </p:grpSpPr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48368" y="4512382"/>
              <a:ext cx="896632" cy="1166786"/>
            </a:xfrm>
            <a:custGeom>
              <a:avLst/>
              <a:gdLst>
                <a:gd name="T0" fmla="*/ 91 w 162"/>
                <a:gd name="T1" fmla="*/ 40 h 211"/>
                <a:gd name="T2" fmla="*/ 91 w 162"/>
                <a:gd name="T3" fmla="*/ 24 h 211"/>
                <a:gd name="T4" fmla="*/ 96 w 162"/>
                <a:gd name="T5" fmla="*/ 11 h 211"/>
                <a:gd name="T6" fmla="*/ 82 w 162"/>
                <a:gd name="T7" fmla="*/ 0 h 211"/>
                <a:gd name="T8" fmla="*/ 69 w 162"/>
                <a:gd name="T9" fmla="*/ 11 h 211"/>
                <a:gd name="T10" fmla="*/ 73 w 162"/>
                <a:gd name="T11" fmla="*/ 24 h 211"/>
                <a:gd name="T12" fmla="*/ 73 w 162"/>
                <a:gd name="T13" fmla="*/ 40 h 211"/>
                <a:gd name="T14" fmla="*/ 60 w 162"/>
                <a:gd name="T15" fmla="*/ 49 h 211"/>
                <a:gd name="T16" fmla="*/ 59 w 162"/>
                <a:gd name="T17" fmla="*/ 49 h 211"/>
                <a:gd name="T18" fmla="*/ 56 w 162"/>
                <a:gd name="T19" fmla="*/ 49 h 211"/>
                <a:gd name="T20" fmla="*/ 55 w 162"/>
                <a:gd name="T21" fmla="*/ 49 h 211"/>
                <a:gd name="T22" fmla="*/ 0 w 162"/>
                <a:gd name="T23" fmla="*/ 49 h 211"/>
                <a:gd name="T24" fmla="*/ 1 w 162"/>
                <a:gd name="T25" fmla="*/ 105 h 211"/>
                <a:gd name="T26" fmla="*/ 21 w 162"/>
                <a:gd name="T27" fmla="*/ 99 h 211"/>
                <a:gd name="T28" fmla="*/ 51 w 162"/>
                <a:gd name="T29" fmla="*/ 131 h 211"/>
                <a:gd name="T30" fmla="*/ 21 w 162"/>
                <a:gd name="T31" fmla="*/ 163 h 211"/>
                <a:gd name="T32" fmla="*/ 0 w 162"/>
                <a:gd name="T33" fmla="*/ 157 h 211"/>
                <a:gd name="T34" fmla="*/ 0 w 162"/>
                <a:gd name="T35" fmla="*/ 211 h 211"/>
                <a:gd name="T36" fmla="*/ 53 w 162"/>
                <a:gd name="T37" fmla="*/ 211 h 211"/>
                <a:gd name="T38" fmla="*/ 88 w 162"/>
                <a:gd name="T39" fmla="*/ 211 h 211"/>
                <a:gd name="T40" fmla="*/ 103 w 162"/>
                <a:gd name="T41" fmla="*/ 211 h 211"/>
                <a:gd name="T42" fmla="*/ 104 w 162"/>
                <a:gd name="T43" fmla="*/ 211 h 211"/>
                <a:gd name="T44" fmla="*/ 162 w 162"/>
                <a:gd name="T45" fmla="*/ 211 h 211"/>
                <a:gd name="T46" fmla="*/ 162 w 162"/>
                <a:gd name="T47" fmla="*/ 154 h 211"/>
                <a:gd name="T48" fmla="*/ 162 w 162"/>
                <a:gd name="T49" fmla="*/ 151 h 211"/>
                <a:gd name="T50" fmla="*/ 162 w 162"/>
                <a:gd name="T51" fmla="*/ 151 h 211"/>
                <a:gd name="T52" fmla="*/ 162 w 162"/>
                <a:gd name="T53" fmla="*/ 80 h 211"/>
                <a:gd name="T54" fmla="*/ 162 w 162"/>
                <a:gd name="T55" fmla="*/ 75 h 211"/>
                <a:gd name="T56" fmla="*/ 162 w 162"/>
                <a:gd name="T57" fmla="*/ 75 h 211"/>
                <a:gd name="T58" fmla="*/ 162 w 162"/>
                <a:gd name="T59" fmla="*/ 53 h 211"/>
                <a:gd name="T60" fmla="*/ 162 w 162"/>
                <a:gd name="T61" fmla="*/ 49 h 211"/>
                <a:gd name="T62" fmla="*/ 107 w 162"/>
                <a:gd name="T63" fmla="*/ 49 h 211"/>
                <a:gd name="T64" fmla="*/ 106 w 162"/>
                <a:gd name="T65" fmla="*/ 49 h 211"/>
                <a:gd name="T66" fmla="*/ 100 w 162"/>
                <a:gd name="T67" fmla="*/ 49 h 211"/>
                <a:gd name="T68" fmla="*/ 100 w 162"/>
                <a:gd name="T69" fmla="*/ 48 h 211"/>
                <a:gd name="T70" fmla="*/ 91 w 162"/>
                <a:gd name="T71" fmla="*/ 4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2" h="211">
                  <a:moveTo>
                    <a:pt x="91" y="40"/>
                  </a:moveTo>
                  <a:cubicBezTo>
                    <a:pt x="88" y="36"/>
                    <a:pt x="88" y="29"/>
                    <a:pt x="91" y="24"/>
                  </a:cubicBezTo>
                  <a:cubicBezTo>
                    <a:pt x="94" y="19"/>
                    <a:pt x="96" y="13"/>
                    <a:pt x="96" y="11"/>
                  </a:cubicBezTo>
                  <a:cubicBezTo>
                    <a:pt x="96" y="5"/>
                    <a:pt x="90" y="0"/>
                    <a:pt x="82" y="0"/>
                  </a:cubicBezTo>
                  <a:cubicBezTo>
                    <a:pt x="75" y="0"/>
                    <a:pt x="69" y="5"/>
                    <a:pt x="69" y="11"/>
                  </a:cubicBezTo>
                  <a:cubicBezTo>
                    <a:pt x="69" y="13"/>
                    <a:pt x="71" y="19"/>
                    <a:pt x="73" y="24"/>
                  </a:cubicBezTo>
                  <a:cubicBezTo>
                    <a:pt x="76" y="29"/>
                    <a:pt x="76" y="36"/>
                    <a:pt x="73" y="40"/>
                  </a:cubicBezTo>
                  <a:cubicBezTo>
                    <a:pt x="71" y="45"/>
                    <a:pt x="66" y="48"/>
                    <a:pt x="60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5" y="103"/>
                    <a:pt x="14" y="99"/>
                    <a:pt x="21" y="99"/>
                  </a:cubicBezTo>
                  <a:cubicBezTo>
                    <a:pt x="38" y="99"/>
                    <a:pt x="51" y="114"/>
                    <a:pt x="51" y="131"/>
                  </a:cubicBezTo>
                  <a:cubicBezTo>
                    <a:pt x="51" y="149"/>
                    <a:pt x="38" y="163"/>
                    <a:pt x="21" y="163"/>
                  </a:cubicBezTo>
                  <a:cubicBezTo>
                    <a:pt x="14" y="163"/>
                    <a:pt x="5" y="159"/>
                    <a:pt x="0" y="157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3" y="211"/>
                    <a:pt x="53" y="211"/>
                    <a:pt x="53" y="211"/>
                  </a:cubicBezTo>
                  <a:cubicBezTo>
                    <a:pt x="53" y="211"/>
                    <a:pt x="73" y="211"/>
                    <a:pt x="88" y="211"/>
                  </a:cubicBezTo>
                  <a:cubicBezTo>
                    <a:pt x="97" y="211"/>
                    <a:pt x="101" y="211"/>
                    <a:pt x="103" y="211"/>
                  </a:cubicBezTo>
                  <a:cubicBezTo>
                    <a:pt x="103" y="211"/>
                    <a:pt x="103" y="211"/>
                    <a:pt x="104" y="211"/>
                  </a:cubicBezTo>
                  <a:cubicBezTo>
                    <a:pt x="162" y="211"/>
                    <a:pt x="162" y="211"/>
                    <a:pt x="162" y="211"/>
                  </a:cubicBezTo>
                  <a:cubicBezTo>
                    <a:pt x="162" y="154"/>
                    <a:pt x="162" y="154"/>
                    <a:pt x="162" y="154"/>
                  </a:cubicBezTo>
                  <a:cubicBezTo>
                    <a:pt x="162" y="151"/>
                    <a:pt x="162" y="151"/>
                    <a:pt x="162" y="151"/>
                  </a:cubicBezTo>
                  <a:cubicBezTo>
                    <a:pt x="162" y="151"/>
                    <a:pt x="162" y="151"/>
                    <a:pt x="162" y="151"/>
                  </a:cubicBezTo>
                  <a:cubicBezTo>
                    <a:pt x="162" y="80"/>
                    <a:pt x="162" y="80"/>
                    <a:pt x="162" y="80"/>
                  </a:cubicBezTo>
                  <a:cubicBezTo>
                    <a:pt x="162" y="78"/>
                    <a:pt x="162" y="77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1"/>
                    <a:pt x="162" y="49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96" y="46"/>
                    <a:pt x="93" y="44"/>
                    <a:pt x="91" y="40"/>
                  </a:cubicBezTo>
                  <a:close/>
                </a:path>
              </a:pathLst>
            </a:custGeom>
            <a:solidFill>
              <a:srgbClr val="07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720708" y="5052690"/>
              <a:ext cx="61908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800" dirty="0">
                  <a:solidFill>
                    <a:schemeClr val="bg1"/>
                  </a:solidFill>
                  <a:latin typeface="+mj-lt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839851" y="2012962"/>
            <a:ext cx="751074" cy="845396"/>
            <a:chOff x="3443568" y="2588698"/>
            <a:chExt cx="1001432" cy="1127195"/>
          </a:xfrm>
        </p:grpSpPr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548368" y="2588698"/>
              <a:ext cx="896632" cy="1127195"/>
            </a:xfrm>
            <a:custGeom>
              <a:avLst/>
              <a:gdLst>
                <a:gd name="T0" fmla="*/ 1 w 162"/>
                <a:gd name="T1" fmla="*/ 204 h 204"/>
                <a:gd name="T2" fmla="*/ 54 w 162"/>
                <a:gd name="T3" fmla="*/ 204 h 204"/>
                <a:gd name="T4" fmla="*/ 49 w 162"/>
                <a:gd name="T5" fmla="*/ 184 h 204"/>
                <a:gd name="T6" fmla="*/ 81 w 162"/>
                <a:gd name="T7" fmla="*/ 155 h 204"/>
                <a:gd name="T8" fmla="*/ 112 w 162"/>
                <a:gd name="T9" fmla="*/ 184 h 204"/>
                <a:gd name="T10" fmla="*/ 107 w 162"/>
                <a:gd name="T11" fmla="*/ 204 h 204"/>
                <a:gd name="T12" fmla="*/ 162 w 162"/>
                <a:gd name="T13" fmla="*/ 204 h 204"/>
                <a:gd name="T14" fmla="*/ 162 w 162"/>
                <a:gd name="T15" fmla="*/ 49 h 204"/>
                <a:gd name="T16" fmla="*/ 104 w 162"/>
                <a:gd name="T17" fmla="*/ 49 h 204"/>
                <a:gd name="T18" fmla="*/ 89 w 162"/>
                <a:gd name="T19" fmla="*/ 40 h 204"/>
                <a:gd name="T20" fmla="*/ 89 w 162"/>
                <a:gd name="T21" fmla="*/ 23 h 204"/>
                <a:gd name="T22" fmla="*/ 94 w 162"/>
                <a:gd name="T23" fmla="*/ 10 h 204"/>
                <a:gd name="T24" fmla="*/ 81 w 162"/>
                <a:gd name="T25" fmla="*/ 0 h 204"/>
                <a:gd name="T26" fmla="*/ 68 w 162"/>
                <a:gd name="T27" fmla="*/ 10 h 204"/>
                <a:gd name="T28" fmla="*/ 72 w 162"/>
                <a:gd name="T29" fmla="*/ 23 h 204"/>
                <a:gd name="T30" fmla="*/ 72 w 162"/>
                <a:gd name="T31" fmla="*/ 40 h 204"/>
                <a:gd name="T32" fmla="*/ 63 w 162"/>
                <a:gd name="T33" fmla="*/ 48 h 204"/>
                <a:gd name="T34" fmla="*/ 63 w 162"/>
                <a:gd name="T35" fmla="*/ 49 h 204"/>
                <a:gd name="T36" fmla="*/ 57 w 162"/>
                <a:gd name="T37" fmla="*/ 49 h 204"/>
                <a:gd name="T38" fmla="*/ 55 w 162"/>
                <a:gd name="T39" fmla="*/ 49 h 204"/>
                <a:gd name="T40" fmla="*/ 1 w 162"/>
                <a:gd name="T41" fmla="*/ 49 h 204"/>
                <a:gd name="T42" fmla="*/ 1 w 162"/>
                <a:gd name="T43" fmla="*/ 102 h 204"/>
                <a:gd name="T44" fmla="*/ 0 w 162"/>
                <a:gd name="T45" fmla="*/ 151 h 204"/>
                <a:gd name="T46" fmla="*/ 0 w 162"/>
                <a:gd name="T47" fmla="*/ 151 h 204"/>
                <a:gd name="T48" fmla="*/ 1 w 162"/>
                <a:gd name="T49" fmla="*/ 165 h 204"/>
                <a:gd name="T50" fmla="*/ 1 w 162"/>
                <a:gd name="T5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04">
                  <a:moveTo>
                    <a:pt x="1" y="204"/>
                  </a:moveTo>
                  <a:cubicBezTo>
                    <a:pt x="54" y="204"/>
                    <a:pt x="54" y="204"/>
                    <a:pt x="54" y="204"/>
                  </a:cubicBezTo>
                  <a:cubicBezTo>
                    <a:pt x="52" y="199"/>
                    <a:pt x="49" y="190"/>
                    <a:pt x="49" y="184"/>
                  </a:cubicBezTo>
                  <a:cubicBezTo>
                    <a:pt x="49" y="168"/>
                    <a:pt x="63" y="155"/>
                    <a:pt x="81" y="155"/>
                  </a:cubicBezTo>
                  <a:cubicBezTo>
                    <a:pt x="98" y="155"/>
                    <a:pt x="112" y="168"/>
                    <a:pt x="112" y="184"/>
                  </a:cubicBezTo>
                  <a:cubicBezTo>
                    <a:pt x="112" y="190"/>
                    <a:pt x="109" y="199"/>
                    <a:pt x="107" y="204"/>
                  </a:cubicBezTo>
                  <a:cubicBezTo>
                    <a:pt x="162" y="204"/>
                    <a:pt x="162" y="204"/>
                    <a:pt x="162" y="204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97" y="48"/>
                    <a:pt x="92" y="45"/>
                    <a:pt x="89" y="40"/>
                  </a:cubicBezTo>
                  <a:cubicBezTo>
                    <a:pt x="86" y="35"/>
                    <a:pt x="86" y="29"/>
                    <a:pt x="89" y="23"/>
                  </a:cubicBezTo>
                  <a:cubicBezTo>
                    <a:pt x="91" y="19"/>
                    <a:pt x="94" y="12"/>
                    <a:pt x="94" y="10"/>
                  </a:cubicBezTo>
                  <a:cubicBezTo>
                    <a:pt x="94" y="5"/>
                    <a:pt x="88" y="0"/>
                    <a:pt x="81" y="0"/>
                  </a:cubicBezTo>
                  <a:cubicBezTo>
                    <a:pt x="73" y="0"/>
                    <a:pt x="68" y="5"/>
                    <a:pt x="68" y="10"/>
                  </a:cubicBezTo>
                  <a:cubicBezTo>
                    <a:pt x="68" y="12"/>
                    <a:pt x="70" y="19"/>
                    <a:pt x="72" y="23"/>
                  </a:cubicBezTo>
                  <a:cubicBezTo>
                    <a:pt x="75" y="29"/>
                    <a:pt x="75" y="35"/>
                    <a:pt x="72" y="40"/>
                  </a:cubicBezTo>
                  <a:cubicBezTo>
                    <a:pt x="70" y="44"/>
                    <a:pt x="67" y="46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6" y="49"/>
                    <a:pt x="56" y="49"/>
                    <a:pt x="55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" y="152"/>
                    <a:pt x="1" y="154"/>
                    <a:pt x="1" y="165"/>
                  </a:cubicBezTo>
                  <a:lnTo>
                    <a:pt x="1" y="204"/>
                  </a:lnTo>
                  <a:close/>
                </a:path>
              </a:pathLst>
            </a:custGeom>
            <a:solidFill>
              <a:srgbClr val="15C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443568" y="3053519"/>
              <a:ext cx="1001004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50" dirty="0">
                  <a:solidFill>
                    <a:schemeClr val="bg1"/>
                  </a:solidFill>
                  <a:latin typeface="+mj-lt"/>
                </a:rPr>
                <a:t>OPTION HERE</a:t>
              </a:r>
              <a:endParaRPr lang="zh-CN" altLang="en-US" sz="105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719329" y="1469743"/>
            <a:ext cx="871596" cy="670727"/>
            <a:chOff x="3282872" y="1864406"/>
            <a:chExt cx="1162128" cy="894303"/>
          </a:xfrm>
        </p:grpSpPr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282872" y="1864406"/>
              <a:ext cx="1162128" cy="894303"/>
            </a:xfrm>
            <a:custGeom>
              <a:avLst/>
              <a:gdLst>
                <a:gd name="T0" fmla="*/ 40 w 210"/>
                <a:gd name="T1" fmla="*/ 72 h 162"/>
                <a:gd name="T2" fmla="*/ 23 w 210"/>
                <a:gd name="T3" fmla="*/ 72 h 162"/>
                <a:gd name="T4" fmla="*/ 10 w 210"/>
                <a:gd name="T5" fmla="*/ 67 h 162"/>
                <a:gd name="T6" fmla="*/ 0 w 210"/>
                <a:gd name="T7" fmla="*/ 81 h 162"/>
                <a:gd name="T8" fmla="*/ 10 w 210"/>
                <a:gd name="T9" fmla="*/ 94 h 162"/>
                <a:gd name="T10" fmla="*/ 23 w 210"/>
                <a:gd name="T11" fmla="*/ 90 h 162"/>
                <a:gd name="T12" fmla="*/ 40 w 210"/>
                <a:gd name="T13" fmla="*/ 90 h 162"/>
                <a:gd name="T14" fmla="*/ 48 w 210"/>
                <a:gd name="T15" fmla="*/ 103 h 162"/>
                <a:gd name="T16" fmla="*/ 48 w 210"/>
                <a:gd name="T17" fmla="*/ 104 h 162"/>
                <a:gd name="T18" fmla="*/ 48 w 210"/>
                <a:gd name="T19" fmla="*/ 106 h 162"/>
                <a:gd name="T20" fmla="*/ 48 w 210"/>
                <a:gd name="T21" fmla="*/ 107 h 162"/>
                <a:gd name="T22" fmla="*/ 48 w 210"/>
                <a:gd name="T23" fmla="*/ 162 h 162"/>
                <a:gd name="T24" fmla="*/ 104 w 210"/>
                <a:gd name="T25" fmla="*/ 162 h 162"/>
                <a:gd name="T26" fmla="*/ 99 w 210"/>
                <a:gd name="T27" fmla="*/ 141 h 162"/>
                <a:gd name="T28" fmla="*/ 130 w 210"/>
                <a:gd name="T29" fmla="*/ 111 h 162"/>
                <a:gd name="T30" fmla="*/ 162 w 210"/>
                <a:gd name="T31" fmla="*/ 141 h 162"/>
                <a:gd name="T32" fmla="*/ 156 w 210"/>
                <a:gd name="T33" fmla="*/ 162 h 162"/>
                <a:gd name="T34" fmla="*/ 210 w 210"/>
                <a:gd name="T35" fmla="*/ 162 h 162"/>
                <a:gd name="T36" fmla="*/ 210 w 210"/>
                <a:gd name="T37" fmla="*/ 109 h 162"/>
                <a:gd name="T38" fmla="*/ 210 w 210"/>
                <a:gd name="T39" fmla="*/ 60 h 162"/>
                <a:gd name="T40" fmla="*/ 210 w 210"/>
                <a:gd name="T41" fmla="*/ 58 h 162"/>
                <a:gd name="T42" fmla="*/ 210 w 210"/>
                <a:gd name="T43" fmla="*/ 0 h 162"/>
                <a:gd name="T44" fmla="*/ 147 w 210"/>
                <a:gd name="T45" fmla="*/ 0 h 162"/>
                <a:gd name="T46" fmla="*/ 147 w 210"/>
                <a:gd name="T47" fmla="*/ 0 h 162"/>
                <a:gd name="T48" fmla="*/ 79 w 210"/>
                <a:gd name="T49" fmla="*/ 0 h 162"/>
                <a:gd name="T50" fmla="*/ 75 w 210"/>
                <a:gd name="T51" fmla="*/ 0 h 162"/>
                <a:gd name="T52" fmla="*/ 75 w 210"/>
                <a:gd name="T53" fmla="*/ 0 h 162"/>
                <a:gd name="T54" fmla="*/ 52 w 210"/>
                <a:gd name="T55" fmla="*/ 0 h 162"/>
                <a:gd name="T56" fmla="*/ 48 w 210"/>
                <a:gd name="T57" fmla="*/ 0 h 162"/>
                <a:gd name="T58" fmla="*/ 48 w 210"/>
                <a:gd name="T59" fmla="*/ 56 h 162"/>
                <a:gd name="T60" fmla="*/ 48 w 210"/>
                <a:gd name="T61" fmla="*/ 56 h 162"/>
                <a:gd name="T62" fmla="*/ 48 w 210"/>
                <a:gd name="T63" fmla="*/ 62 h 162"/>
                <a:gd name="T64" fmla="*/ 47 w 210"/>
                <a:gd name="T65" fmla="*/ 62 h 162"/>
                <a:gd name="T66" fmla="*/ 40 w 210"/>
                <a:gd name="T67" fmla="*/ 7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0" h="162">
                  <a:moveTo>
                    <a:pt x="40" y="72"/>
                  </a:moveTo>
                  <a:cubicBezTo>
                    <a:pt x="35" y="75"/>
                    <a:pt x="29" y="75"/>
                    <a:pt x="23" y="72"/>
                  </a:cubicBezTo>
                  <a:cubicBezTo>
                    <a:pt x="18" y="69"/>
                    <a:pt x="12" y="67"/>
                    <a:pt x="10" y="67"/>
                  </a:cubicBezTo>
                  <a:cubicBezTo>
                    <a:pt x="4" y="67"/>
                    <a:pt x="0" y="73"/>
                    <a:pt x="0" y="81"/>
                  </a:cubicBezTo>
                  <a:cubicBezTo>
                    <a:pt x="0" y="88"/>
                    <a:pt x="4" y="94"/>
                    <a:pt x="10" y="94"/>
                  </a:cubicBezTo>
                  <a:cubicBezTo>
                    <a:pt x="12" y="94"/>
                    <a:pt x="18" y="92"/>
                    <a:pt x="23" y="90"/>
                  </a:cubicBezTo>
                  <a:cubicBezTo>
                    <a:pt x="29" y="87"/>
                    <a:pt x="35" y="87"/>
                    <a:pt x="40" y="90"/>
                  </a:cubicBezTo>
                  <a:cubicBezTo>
                    <a:pt x="44" y="92"/>
                    <a:pt x="47" y="97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102" y="157"/>
                    <a:pt x="99" y="148"/>
                    <a:pt x="99" y="141"/>
                  </a:cubicBezTo>
                  <a:cubicBezTo>
                    <a:pt x="99" y="125"/>
                    <a:pt x="113" y="111"/>
                    <a:pt x="130" y="111"/>
                  </a:cubicBezTo>
                  <a:cubicBezTo>
                    <a:pt x="148" y="111"/>
                    <a:pt x="162" y="125"/>
                    <a:pt x="162" y="141"/>
                  </a:cubicBezTo>
                  <a:cubicBezTo>
                    <a:pt x="162" y="148"/>
                    <a:pt x="159" y="157"/>
                    <a:pt x="156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09"/>
                    <a:pt x="210" y="109"/>
                    <a:pt x="210" y="109"/>
                  </a:cubicBezTo>
                  <a:cubicBezTo>
                    <a:pt x="210" y="108"/>
                    <a:pt x="210" y="68"/>
                    <a:pt x="210" y="60"/>
                  </a:cubicBezTo>
                  <a:cubicBezTo>
                    <a:pt x="210" y="59"/>
                    <a:pt x="210" y="59"/>
                    <a:pt x="210" y="58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0"/>
                    <a:pt x="76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0" y="0"/>
                    <a:pt x="48" y="0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6" y="66"/>
                    <a:pt x="43" y="70"/>
                    <a:pt x="40" y="72"/>
                  </a:cubicBezTo>
                  <a:close/>
                </a:path>
              </a:pathLst>
            </a:custGeom>
            <a:solidFill>
              <a:srgbClr val="E40C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720708" y="2064250"/>
              <a:ext cx="6190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+mj-lt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276566" y="1469745"/>
            <a:ext cx="841903" cy="811603"/>
            <a:chOff x="1359188" y="1864406"/>
            <a:chExt cx="1122537" cy="1082136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359188" y="1864406"/>
              <a:ext cx="1122537" cy="894303"/>
            </a:xfrm>
            <a:custGeom>
              <a:avLst/>
              <a:gdLst>
                <a:gd name="T0" fmla="*/ 48 w 203"/>
                <a:gd name="T1" fmla="*/ 107 h 162"/>
                <a:gd name="T2" fmla="*/ 48 w 203"/>
                <a:gd name="T3" fmla="*/ 162 h 162"/>
                <a:gd name="T4" fmla="*/ 102 w 203"/>
                <a:gd name="T5" fmla="*/ 162 h 162"/>
                <a:gd name="T6" fmla="*/ 151 w 203"/>
                <a:gd name="T7" fmla="*/ 162 h 162"/>
                <a:gd name="T8" fmla="*/ 151 w 203"/>
                <a:gd name="T9" fmla="*/ 162 h 162"/>
                <a:gd name="T10" fmla="*/ 165 w 203"/>
                <a:gd name="T11" fmla="*/ 162 h 162"/>
                <a:gd name="T12" fmla="*/ 203 w 203"/>
                <a:gd name="T13" fmla="*/ 162 h 162"/>
                <a:gd name="T14" fmla="*/ 203 w 203"/>
                <a:gd name="T15" fmla="*/ 108 h 162"/>
                <a:gd name="T16" fmla="*/ 184 w 203"/>
                <a:gd name="T17" fmla="*/ 113 h 162"/>
                <a:gd name="T18" fmla="*/ 154 w 203"/>
                <a:gd name="T19" fmla="*/ 82 h 162"/>
                <a:gd name="T20" fmla="*/ 184 w 203"/>
                <a:gd name="T21" fmla="*/ 50 h 162"/>
                <a:gd name="T22" fmla="*/ 203 w 203"/>
                <a:gd name="T23" fmla="*/ 55 h 162"/>
                <a:gd name="T24" fmla="*/ 203 w 203"/>
                <a:gd name="T25" fmla="*/ 0 h 162"/>
                <a:gd name="T26" fmla="*/ 48 w 203"/>
                <a:gd name="T27" fmla="*/ 0 h 162"/>
                <a:gd name="T28" fmla="*/ 48 w 203"/>
                <a:gd name="T29" fmla="*/ 58 h 162"/>
                <a:gd name="T30" fmla="*/ 40 w 203"/>
                <a:gd name="T31" fmla="*/ 73 h 162"/>
                <a:gd name="T32" fmla="*/ 23 w 203"/>
                <a:gd name="T33" fmla="*/ 73 h 162"/>
                <a:gd name="T34" fmla="*/ 10 w 203"/>
                <a:gd name="T35" fmla="*/ 69 h 162"/>
                <a:gd name="T36" fmla="*/ 0 w 203"/>
                <a:gd name="T37" fmla="*/ 82 h 162"/>
                <a:gd name="T38" fmla="*/ 10 w 203"/>
                <a:gd name="T39" fmla="*/ 95 h 162"/>
                <a:gd name="T40" fmla="*/ 23 w 203"/>
                <a:gd name="T41" fmla="*/ 90 h 162"/>
                <a:gd name="T42" fmla="*/ 40 w 203"/>
                <a:gd name="T43" fmla="*/ 90 h 162"/>
                <a:gd name="T44" fmla="*/ 47 w 203"/>
                <a:gd name="T45" fmla="*/ 99 h 162"/>
                <a:gd name="T46" fmla="*/ 49 w 203"/>
                <a:gd name="T47" fmla="*/ 99 h 162"/>
                <a:gd name="T48" fmla="*/ 48 w 203"/>
                <a:gd name="T49" fmla="*/ 106 h 162"/>
                <a:gd name="T50" fmla="*/ 48 w 203"/>
                <a:gd name="T51" fmla="*/ 10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3" h="162">
                  <a:moveTo>
                    <a:pt x="48" y="107"/>
                  </a:moveTo>
                  <a:cubicBezTo>
                    <a:pt x="48" y="162"/>
                    <a:pt x="48" y="162"/>
                    <a:pt x="48" y="162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2" y="162"/>
                    <a:pt x="151" y="162"/>
                    <a:pt x="151" y="162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1" y="162"/>
                    <a:pt x="154" y="162"/>
                    <a:pt x="165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3" y="108"/>
                    <a:pt x="203" y="108"/>
                    <a:pt x="203" y="108"/>
                  </a:cubicBezTo>
                  <a:cubicBezTo>
                    <a:pt x="199" y="110"/>
                    <a:pt x="190" y="113"/>
                    <a:pt x="184" y="113"/>
                  </a:cubicBezTo>
                  <a:cubicBezTo>
                    <a:pt x="167" y="113"/>
                    <a:pt x="154" y="99"/>
                    <a:pt x="154" y="82"/>
                  </a:cubicBezTo>
                  <a:cubicBezTo>
                    <a:pt x="154" y="64"/>
                    <a:pt x="167" y="50"/>
                    <a:pt x="184" y="50"/>
                  </a:cubicBezTo>
                  <a:cubicBezTo>
                    <a:pt x="190" y="50"/>
                    <a:pt x="199" y="53"/>
                    <a:pt x="203" y="55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65"/>
                    <a:pt x="45" y="70"/>
                    <a:pt x="40" y="73"/>
                  </a:cubicBezTo>
                  <a:cubicBezTo>
                    <a:pt x="35" y="76"/>
                    <a:pt x="29" y="76"/>
                    <a:pt x="23" y="73"/>
                  </a:cubicBezTo>
                  <a:cubicBezTo>
                    <a:pt x="18" y="71"/>
                    <a:pt x="12" y="69"/>
                    <a:pt x="10" y="69"/>
                  </a:cubicBezTo>
                  <a:cubicBezTo>
                    <a:pt x="4" y="69"/>
                    <a:pt x="0" y="74"/>
                    <a:pt x="0" y="82"/>
                  </a:cubicBezTo>
                  <a:cubicBezTo>
                    <a:pt x="0" y="89"/>
                    <a:pt x="4" y="95"/>
                    <a:pt x="10" y="95"/>
                  </a:cubicBezTo>
                  <a:cubicBezTo>
                    <a:pt x="12" y="95"/>
                    <a:pt x="18" y="92"/>
                    <a:pt x="23" y="90"/>
                  </a:cubicBezTo>
                  <a:cubicBezTo>
                    <a:pt x="29" y="87"/>
                    <a:pt x="35" y="87"/>
                    <a:pt x="40" y="90"/>
                  </a:cubicBezTo>
                  <a:cubicBezTo>
                    <a:pt x="43" y="92"/>
                    <a:pt x="46" y="95"/>
                    <a:pt x="47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06"/>
                    <a:pt x="48" y="106"/>
                    <a:pt x="48" y="107"/>
                  </a:cubicBezTo>
                  <a:close/>
                </a:path>
              </a:pathLst>
            </a:custGeom>
            <a:solidFill>
              <a:srgbClr val="F42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693127" y="2002695"/>
              <a:ext cx="679738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+mj-lt"/>
                </a:rPr>
                <a:t>OPTION HERE</a:t>
              </a:r>
              <a:endParaRPr lang="zh-CN" altLang="en-US" sz="10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718795" y="1484021"/>
            <a:ext cx="4146599" cy="430887"/>
            <a:chOff x="624114" y="1734665"/>
            <a:chExt cx="5528798" cy="574515"/>
          </a:xfrm>
        </p:grpSpPr>
        <p:sp>
          <p:nvSpPr>
            <p:cNvPr id="75" name="椭圆 74"/>
            <p:cNvSpPr/>
            <p:nvPr/>
          </p:nvSpPr>
          <p:spPr>
            <a:xfrm>
              <a:off x="624114" y="1821161"/>
              <a:ext cx="168362" cy="168362"/>
            </a:xfrm>
            <a:prstGeom prst="ellipse">
              <a:avLst/>
            </a:prstGeom>
            <a:solidFill>
              <a:srgbClr val="005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941571" y="1734665"/>
              <a:ext cx="5211341" cy="57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718795" y="2323708"/>
            <a:ext cx="4146599" cy="430887"/>
            <a:chOff x="624114" y="1734666"/>
            <a:chExt cx="5528798" cy="574516"/>
          </a:xfrm>
        </p:grpSpPr>
        <p:sp>
          <p:nvSpPr>
            <p:cNvPr id="78" name="椭圆 77"/>
            <p:cNvSpPr/>
            <p:nvPr/>
          </p:nvSpPr>
          <p:spPr>
            <a:xfrm>
              <a:off x="624114" y="1821161"/>
              <a:ext cx="168362" cy="168362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941571" y="1734666"/>
              <a:ext cx="5211341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718795" y="3163396"/>
            <a:ext cx="4146599" cy="430887"/>
            <a:chOff x="624114" y="1734666"/>
            <a:chExt cx="5528798" cy="574516"/>
          </a:xfrm>
        </p:grpSpPr>
        <p:sp>
          <p:nvSpPr>
            <p:cNvPr id="81" name="椭圆 80"/>
            <p:cNvSpPr/>
            <p:nvPr/>
          </p:nvSpPr>
          <p:spPr>
            <a:xfrm>
              <a:off x="624114" y="1821161"/>
              <a:ext cx="168362" cy="168362"/>
            </a:xfrm>
            <a:prstGeom prst="ellipse">
              <a:avLst/>
            </a:prstGeom>
            <a:solidFill>
              <a:srgbClr val="E40C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941571" y="1734666"/>
              <a:ext cx="5211341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718795" y="4003084"/>
            <a:ext cx="4146599" cy="430887"/>
            <a:chOff x="624114" y="1734666"/>
            <a:chExt cx="5528798" cy="574516"/>
          </a:xfrm>
        </p:grpSpPr>
        <p:sp>
          <p:nvSpPr>
            <p:cNvPr id="84" name="椭圆 83"/>
            <p:cNvSpPr/>
            <p:nvPr/>
          </p:nvSpPr>
          <p:spPr>
            <a:xfrm>
              <a:off x="624114" y="1821161"/>
              <a:ext cx="168362" cy="168362"/>
            </a:xfrm>
            <a:prstGeom prst="ellipse">
              <a:avLst/>
            </a:prstGeom>
            <a:solidFill>
              <a:srgbClr val="07A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941571" y="1734666"/>
              <a:ext cx="5211341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35744" y="94604"/>
            <a:ext cx="3771900" cy="535531"/>
            <a:chOff x="314325" y="126139"/>
            <a:chExt cx="5029200" cy="714041"/>
          </a:xfrm>
        </p:grpSpPr>
        <p:sp>
          <p:nvSpPr>
            <p:cNvPr id="4" name="文本框 3"/>
            <p:cNvSpPr txBox="1"/>
            <p:nvPr/>
          </p:nvSpPr>
          <p:spPr>
            <a:xfrm>
              <a:off x="314325" y="126139"/>
              <a:ext cx="5029200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0055C2"/>
                  </a:solidFill>
                  <a:latin typeface="+mj-lt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90525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 87"/>
          <p:cNvGrpSpPr/>
          <p:nvPr/>
        </p:nvGrpSpPr>
        <p:grpSpPr>
          <a:xfrm>
            <a:off x="285750" y="1085850"/>
            <a:ext cx="1971675" cy="4057651"/>
            <a:chOff x="381000" y="1447799"/>
            <a:chExt cx="2628900" cy="5410201"/>
          </a:xfrm>
        </p:grpSpPr>
        <p:sp>
          <p:nvSpPr>
            <p:cNvPr id="2" name="椭圆 1"/>
            <p:cNvSpPr/>
            <p:nvPr/>
          </p:nvSpPr>
          <p:spPr>
            <a:xfrm>
              <a:off x="381000" y="1447799"/>
              <a:ext cx="2628900" cy="2628900"/>
            </a:xfrm>
            <a:prstGeom prst="ellipse">
              <a:avLst/>
            </a:prstGeom>
            <a:solidFill>
              <a:srgbClr val="004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81000" y="2726723"/>
              <a:ext cx="2628900" cy="4131277"/>
            </a:xfrm>
            <a:prstGeom prst="rect">
              <a:avLst/>
            </a:prstGeom>
            <a:solidFill>
              <a:srgbClr val="004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647699" y="1714498"/>
              <a:ext cx="2095501" cy="2095502"/>
              <a:chOff x="647699" y="1714498"/>
              <a:chExt cx="2095501" cy="209550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47699" y="1714498"/>
                <a:ext cx="2095501" cy="20955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grpSp>
            <p:nvGrpSpPr>
              <p:cNvPr id="47" name="组合 1271"/>
              <p:cNvGrpSpPr>
                <a:grpSpLocks/>
              </p:cNvGrpSpPr>
              <p:nvPr/>
            </p:nvGrpSpPr>
            <p:grpSpPr bwMode="auto">
              <a:xfrm>
                <a:off x="1367630" y="2894655"/>
                <a:ext cx="655638" cy="433387"/>
                <a:chOff x="5543550" y="4249739"/>
                <a:chExt cx="655638" cy="433387"/>
              </a:xfrm>
              <a:solidFill>
                <a:srgbClr val="004BAE"/>
              </a:solidFill>
            </p:grpSpPr>
            <p:sp>
              <p:nvSpPr>
                <p:cNvPr id="48" name="Freeform 1040"/>
                <p:cNvSpPr>
                  <a:spLocks/>
                </p:cNvSpPr>
                <p:nvPr/>
              </p:nvSpPr>
              <p:spPr bwMode="auto">
                <a:xfrm>
                  <a:off x="5740400" y="4249739"/>
                  <a:ext cx="458788" cy="319088"/>
                </a:xfrm>
                <a:custGeom>
                  <a:avLst/>
                  <a:gdLst>
                    <a:gd name="T0" fmla="*/ 2147483646 w 230"/>
                    <a:gd name="T1" fmla="*/ 2147483646 h 160"/>
                    <a:gd name="T2" fmla="*/ 2147483646 w 230"/>
                    <a:gd name="T3" fmla="*/ 2147483646 h 160"/>
                    <a:gd name="T4" fmla="*/ 2147483646 w 230"/>
                    <a:gd name="T5" fmla="*/ 2147483646 h 160"/>
                    <a:gd name="T6" fmla="*/ 2147483646 w 230"/>
                    <a:gd name="T7" fmla="*/ 2147483646 h 160"/>
                    <a:gd name="T8" fmla="*/ 2147483646 w 230"/>
                    <a:gd name="T9" fmla="*/ 2147483646 h 160"/>
                    <a:gd name="T10" fmla="*/ 2147483646 w 230"/>
                    <a:gd name="T11" fmla="*/ 2147483646 h 160"/>
                    <a:gd name="T12" fmla="*/ 2147483646 w 230"/>
                    <a:gd name="T13" fmla="*/ 2147483646 h 160"/>
                    <a:gd name="T14" fmla="*/ 2147483646 w 230"/>
                    <a:gd name="T15" fmla="*/ 2147483646 h 160"/>
                    <a:gd name="T16" fmla="*/ 2147483646 w 230"/>
                    <a:gd name="T17" fmla="*/ 2147483646 h 160"/>
                    <a:gd name="T18" fmla="*/ 2147483646 w 230"/>
                    <a:gd name="T19" fmla="*/ 2147483646 h 160"/>
                    <a:gd name="T20" fmla="*/ 2147483646 w 230"/>
                    <a:gd name="T21" fmla="*/ 2147483646 h 160"/>
                    <a:gd name="T22" fmla="*/ 2147483646 w 230"/>
                    <a:gd name="T23" fmla="*/ 2147483646 h 160"/>
                    <a:gd name="T24" fmla="*/ 0 w 230"/>
                    <a:gd name="T25" fmla="*/ 2147483646 h 160"/>
                    <a:gd name="T26" fmla="*/ 0 w 230"/>
                    <a:gd name="T27" fmla="*/ 2147483646 h 160"/>
                    <a:gd name="T28" fmla="*/ 2147483646 w 230"/>
                    <a:gd name="T29" fmla="*/ 0 h 160"/>
                    <a:gd name="T30" fmla="*/ 2147483646 w 230"/>
                    <a:gd name="T31" fmla="*/ 0 h 160"/>
                    <a:gd name="T32" fmla="*/ 2147483646 w 230"/>
                    <a:gd name="T33" fmla="*/ 2147483646 h 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0" h="160">
                      <a:moveTo>
                        <a:pt x="230" y="15"/>
                      </a:moveTo>
                      <a:cubicBezTo>
                        <a:pt x="230" y="144"/>
                        <a:pt x="230" y="144"/>
                        <a:pt x="230" y="144"/>
                      </a:cubicBezTo>
                      <a:cubicBezTo>
                        <a:pt x="230" y="153"/>
                        <a:pt x="223" y="160"/>
                        <a:pt x="215" y="160"/>
                      </a:cubicBezTo>
                      <a:cubicBezTo>
                        <a:pt x="74" y="160"/>
                        <a:pt x="74" y="160"/>
                        <a:pt x="74" y="160"/>
                      </a:cubicBezTo>
                      <a:cubicBezTo>
                        <a:pt x="70" y="151"/>
                        <a:pt x="70" y="151"/>
                        <a:pt x="70" y="151"/>
                      </a:cubicBezTo>
                      <a:cubicBezTo>
                        <a:pt x="207" y="151"/>
                        <a:pt x="207" y="151"/>
                        <a:pt x="207" y="151"/>
                      </a:cubicBezTo>
                      <a:cubicBezTo>
                        <a:pt x="215" y="151"/>
                        <a:pt x="221" y="145"/>
                        <a:pt x="221" y="137"/>
                      </a:cubicBezTo>
                      <a:cubicBezTo>
                        <a:pt x="221" y="23"/>
                        <a:pt x="221" y="23"/>
                        <a:pt x="221" y="23"/>
                      </a:cubicBezTo>
                      <a:cubicBezTo>
                        <a:pt x="221" y="15"/>
                        <a:pt x="215" y="9"/>
                        <a:pt x="207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15" y="9"/>
                        <a:pt x="9" y="15"/>
                        <a:pt x="9" y="23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6" y="38"/>
                        <a:pt x="3" y="37"/>
                        <a:pt x="0" y="3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5" y="0"/>
                      </a:cubicBezTo>
                      <a:cubicBezTo>
                        <a:pt x="215" y="0"/>
                        <a:pt x="215" y="0"/>
                        <a:pt x="215" y="0"/>
                      </a:cubicBezTo>
                      <a:cubicBezTo>
                        <a:pt x="223" y="0"/>
                        <a:pt x="230" y="7"/>
                        <a:pt x="23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49" name="Rectangle 1041"/>
                <p:cNvSpPr>
                  <a:spLocks noChangeArrowheads="1"/>
                </p:cNvSpPr>
                <p:nvPr/>
              </p:nvSpPr>
              <p:spPr bwMode="auto">
                <a:xfrm>
                  <a:off x="6099175" y="4310064"/>
                  <a:ext cx="39688" cy="2000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400">
                    <a:latin typeface="+mj-lt"/>
                  </a:endParaRPr>
                </a:p>
              </p:txBody>
            </p:sp>
            <p:sp>
              <p:nvSpPr>
                <p:cNvPr id="50" name="Rectangle 1042"/>
                <p:cNvSpPr>
                  <a:spLocks noChangeArrowheads="1"/>
                </p:cNvSpPr>
                <p:nvPr/>
              </p:nvSpPr>
              <p:spPr bwMode="auto">
                <a:xfrm>
                  <a:off x="6035675" y="4410076"/>
                  <a:ext cx="39688" cy="1000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400">
                    <a:latin typeface="+mj-lt"/>
                  </a:endParaRPr>
                </a:p>
              </p:txBody>
            </p:sp>
            <p:sp>
              <p:nvSpPr>
                <p:cNvPr id="51" name="Rectangle 1043"/>
                <p:cNvSpPr>
                  <a:spLocks noChangeArrowheads="1"/>
                </p:cNvSpPr>
                <p:nvPr/>
              </p:nvSpPr>
              <p:spPr bwMode="auto">
                <a:xfrm>
                  <a:off x="5976938" y="4373564"/>
                  <a:ext cx="41275" cy="1365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400">
                    <a:latin typeface="+mj-lt"/>
                  </a:endParaRPr>
                </a:p>
              </p:txBody>
            </p:sp>
            <p:sp>
              <p:nvSpPr>
                <p:cNvPr id="52" name="Rectangle 1044"/>
                <p:cNvSpPr>
                  <a:spLocks noChangeArrowheads="1"/>
                </p:cNvSpPr>
                <p:nvPr/>
              </p:nvSpPr>
              <p:spPr bwMode="auto">
                <a:xfrm>
                  <a:off x="5918200" y="4452939"/>
                  <a:ext cx="39688" cy="571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400">
                    <a:latin typeface="+mj-lt"/>
                  </a:endParaRPr>
                </a:p>
              </p:txBody>
            </p:sp>
            <p:sp>
              <p:nvSpPr>
                <p:cNvPr id="53" name="Rectangle 1045"/>
                <p:cNvSpPr>
                  <a:spLocks noChangeArrowheads="1"/>
                </p:cNvSpPr>
                <p:nvPr/>
              </p:nvSpPr>
              <p:spPr bwMode="auto">
                <a:xfrm>
                  <a:off x="5859463" y="4483101"/>
                  <a:ext cx="39688" cy="269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400">
                    <a:latin typeface="+mj-lt"/>
                  </a:endParaRPr>
                </a:p>
              </p:txBody>
            </p:sp>
            <p:sp>
              <p:nvSpPr>
                <p:cNvPr id="54" name="Freeform 1046"/>
                <p:cNvSpPr>
                  <a:spLocks/>
                </p:cNvSpPr>
                <p:nvPr/>
              </p:nvSpPr>
              <p:spPr bwMode="auto">
                <a:xfrm>
                  <a:off x="5645150" y="4327526"/>
                  <a:ext cx="119063" cy="157163"/>
                </a:xfrm>
                <a:custGeom>
                  <a:avLst/>
                  <a:gdLst>
                    <a:gd name="T0" fmla="*/ 2147483646 w 60"/>
                    <a:gd name="T1" fmla="*/ 0 h 79"/>
                    <a:gd name="T2" fmla="*/ 2147483646 w 60"/>
                    <a:gd name="T3" fmla="*/ 2147483646 h 79"/>
                    <a:gd name="T4" fmla="*/ 2147483646 w 60"/>
                    <a:gd name="T5" fmla="*/ 2147483646 h 79"/>
                    <a:gd name="T6" fmla="*/ 0 w 60"/>
                    <a:gd name="T7" fmla="*/ 2147483646 h 79"/>
                    <a:gd name="T8" fmla="*/ 2147483646 w 60"/>
                    <a:gd name="T9" fmla="*/ 0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79">
                      <a:moveTo>
                        <a:pt x="30" y="0"/>
                      </a:moveTo>
                      <a:cubicBezTo>
                        <a:pt x="54" y="0"/>
                        <a:pt x="60" y="18"/>
                        <a:pt x="60" y="40"/>
                      </a:cubicBezTo>
                      <a:cubicBezTo>
                        <a:pt x="60" y="61"/>
                        <a:pt x="43" y="79"/>
                        <a:pt x="30" y="79"/>
                      </a:cubicBezTo>
                      <a:cubicBezTo>
                        <a:pt x="17" y="79"/>
                        <a:pt x="0" y="61"/>
                        <a:pt x="0" y="40"/>
                      </a:cubicBezTo>
                      <a:cubicBezTo>
                        <a:pt x="0" y="18"/>
                        <a:pt x="6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55" name="Freeform 1047"/>
                <p:cNvSpPr>
                  <a:spLocks/>
                </p:cNvSpPr>
                <p:nvPr/>
              </p:nvSpPr>
              <p:spPr bwMode="auto">
                <a:xfrm>
                  <a:off x="5683250" y="4498976"/>
                  <a:ext cx="47625" cy="122238"/>
                </a:xfrm>
                <a:custGeom>
                  <a:avLst/>
                  <a:gdLst>
                    <a:gd name="T0" fmla="*/ 2147483646 w 30"/>
                    <a:gd name="T1" fmla="*/ 2147483646 h 77"/>
                    <a:gd name="T2" fmla="*/ 2147483646 w 30"/>
                    <a:gd name="T3" fmla="*/ 2147483646 h 77"/>
                    <a:gd name="T4" fmla="*/ 0 w 30"/>
                    <a:gd name="T5" fmla="*/ 2147483646 h 77"/>
                    <a:gd name="T6" fmla="*/ 2147483646 w 30"/>
                    <a:gd name="T7" fmla="*/ 0 h 77"/>
                    <a:gd name="T8" fmla="*/ 2147483646 w 30"/>
                    <a:gd name="T9" fmla="*/ 0 h 77"/>
                    <a:gd name="T10" fmla="*/ 2147483646 w 30"/>
                    <a:gd name="T11" fmla="*/ 2147483646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" h="77">
                      <a:moveTo>
                        <a:pt x="30" y="39"/>
                      </a:moveTo>
                      <a:lnTo>
                        <a:pt x="15" y="77"/>
                      </a:lnTo>
                      <a:lnTo>
                        <a:pt x="0" y="39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30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56" name="Freeform 1048"/>
                <p:cNvSpPr>
                  <a:spLocks/>
                </p:cNvSpPr>
                <p:nvPr/>
              </p:nvSpPr>
              <p:spPr bwMode="auto">
                <a:xfrm>
                  <a:off x="5543550" y="4479926"/>
                  <a:ext cx="327025" cy="203200"/>
                </a:xfrm>
                <a:custGeom>
                  <a:avLst/>
                  <a:gdLst>
                    <a:gd name="T0" fmla="*/ 0 w 164"/>
                    <a:gd name="T1" fmla="*/ 2147483646 h 102"/>
                    <a:gd name="T2" fmla="*/ 2147483646 w 164"/>
                    <a:gd name="T3" fmla="*/ 0 h 102"/>
                    <a:gd name="T4" fmla="*/ 2147483646 w 164"/>
                    <a:gd name="T5" fmla="*/ 2147483646 h 102"/>
                    <a:gd name="T6" fmla="*/ 2147483646 w 164"/>
                    <a:gd name="T7" fmla="*/ 0 h 102"/>
                    <a:gd name="T8" fmla="*/ 2147483646 w 164"/>
                    <a:gd name="T9" fmla="*/ 2147483646 h 102"/>
                    <a:gd name="T10" fmla="*/ 2147483646 w 164"/>
                    <a:gd name="T11" fmla="*/ 2147483646 h 102"/>
                    <a:gd name="T12" fmla="*/ 0 w 164"/>
                    <a:gd name="T13" fmla="*/ 2147483646 h 102"/>
                    <a:gd name="T14" fmla="*/ 0 w 164"/>
                    <a:gd name="T15" fmla="*/ 2147483646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4" h="102">
                      <a:moveTo>
                        <a:pt x="0" y="56"/>
                      </a:moveTo>
                      <a:cubicBezTo>
                        <a:pt x="0" y="22"/>
                        <a:pt x="27" y="7"/>
                        <a:pt x="50" y="0"/>
                      </a:cubicBezTo>
                      <a:cubicBezTo>
                        <a:pt x="82" y="90"/>
                        <a:pt x="82" y="90"/>
                        <a:pt x="82" y="9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37" y="7"/>
                        <a:pt x="164" y="22"/>
                        <a:pt x="164" y="56"/>
                      </a:cubicBezTo>
                      <a:cubicBezTo>
                        <a:pt x="164" y="76"/>
                        <a:pt x="164" y="91"/>
                        <a:pt x="164" y="10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91"/>
                        <a:pt x="0" y="76"/>
                        <a:pt x="0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1339850" y="2059282"/>
                <a:ext cx="711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rgbClr val="004BAE"/>
                    </a:solidFill>
                    <a:latin typeface="+mj-lt"/>
                  </a:rPr>
                  <a:t>01</a:t>
                </a:r>
                <a:endParaRPr lang="zh-CN" altLang="en-US" sz="1800" dirty="0">
                  <a:solidFill>
                    <a:srgbClr val="004BAE"/>
                  </a:solidFill>
                  <a:latin typeface="+mj-lt"/>
                </a:endParaRPr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1477735" y="2619678"/>
                <a:ext cx="43542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组合 75"/>
            <p:cNvGrpSpPr/>
            <p:nvPr/>
          </p:nvGrpSpPr>
          <p:grpSpPr>
            <a:xfrm>
              <a:off x="584728" y="4094453"/>
              <a:ext cx="2181298" cy="1448779"/>
              <a:chOff x="1035824" y="5152616"/>
              <a:chExt cx="2181298" cy="1448779"/>
            </a:xfrm>
          </p:grpSpPr>
          <p:sp>
            <p:nvSpPr>
              <p:cNvPr id="77" name="文本框 76"/>
              <p:cNvSpPr txBox="1"/>
              <p:nvPr/>
            </p:nvSpPr>
            <p:spPr>
              <a:xfrm>
                <a:off x="1035824" y="5152616"/>
                <a:ext cx="21812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rPr>
                  <a:t>TITLE HERE</a:t>
                </a:r>
                <a:endParaRPr lang="zh-CN" altLang="en-US" sz="1500" b="1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1230443" y="5739620"/>
                <a:ext cx="1792061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  <a:latin typeface="+mj-lt"/>
                  </a:rPr>
                  <a:t>We hope that this template will return to you as a time, money and reputation.</a:t>
                </a:r>
                <a:endParaRPr lang="zh-CN" altLang="en-US" b="1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2488406" y="1298121"/>
            <a:ext cx="1971675" cy="3845380"/>
            <a:chOff x="3317875" y="1730827"/>
            <a:chExt cx="2628900" cy="5127173"/>
          </a:xfrm>
        </p:grpSpPr>
        <p:sp>
          <p:nvSpPr>
            <p:cNvPr id="20" name="椭圆 19"/>
            <p:cNvSpPr/>
            <p:nvPr/>
          </p:nvSpPr>
          <p:spPr>
            <a:xfrm>
              <a:off x="3317875" y="1730827"/>
              <a:ext cx="2628900" cy="26289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317875" y="3009751"/>
              <a:ext cx="2628900" cy="38482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3584574" y="1997526"/>
              <a:ext cx="2095501" cy="2095502"/>
              <a:chOff x="3584574" y="1997526"/>
              <a:chExt cx="2095501" cy="209550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584574" y="1997526"/>
                <a:ext cx="2095501" cy="20955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grpSp>
            <p:nvGrpSpPr>
              <p:cNvPr id="32" name="组合 1248"/>
              <p:cNvGrpSpPr>
                <a:grpSpLocks/>
              </p:cNvGrpSpPr>
              <p:nvPr/>
            </p:nvGrpSpPr>
            <p:grpSpPr bwMode="auto">
              <a:xfrm>
                <a:off x="4352924" y="3170879"/>
                <a:ext cx="558800" cy="314325"/>
                <a:chOff x="7178676" y="5010151"/>
                <a:chExt cx="558800" cy="314325"/>
              </a:xfrm>
              <a:solidFill>
                <a:srgbClr val="FFCC00"/>
              </a:solidFill>
            </p:grpSpPr>
            <p:sp>
              <p:nvSpPr>
                <p:cNvPr id="33" name="Freeform 1107"/>
                <p:cNvSpPr>
                  <a:spLocks/>
                </p:cNvSpPr>
                <p:nvPr/>
              </p:nvSpPr>
              <p:spPr bwMode="auto">
                <a:xfrm>
                  <a:off x="7597776" y="5027613"/>
                  <a:ext cx="139700" cy="80963"/>
                </a:xfrm>
                <a:custGeom>
                  <a:avLst/>
                  <a:gdLst>
                    <a:gd name="T0" fmla="*/ 2147483646 w 70"/>
                    <a:gd name="T1" fmla="*/ 2147483646 h 40"/>
                    <a:gd name="T2" fmla="*/ 2147483646 w 70"/>
                    <a:gd name="T3" fmla="*/ 2147483646 h 40"/>
                    <a:gd name="T4" fmla="*/ 2147483646 w 70"/>
                    <a:gd name="T5" fmla="*/ 2147483646 h 40"/>
                    <a:gd name="T6" fmla="*/ 2147483646 w 70"/>
                    <a:gd name="T7" fmla="*/ 2147483646 h 40"/>
                    <a:gd name="T8" fmla="*/ 2147483646 w 70"/>
                    <a:gd name="T9" fmla="*/ 2147483646 h 40"/>
                    <a:gd name="T10" fmla="*/ 0 w 70"/>
                    <a:gd name="T11" fmla="*/ 2147483646 h 40"/>
                    <a:gd name="T12" fmla="*/ 0 w 70"/>
                    <a:gd name="T13" fmla="*/ 2147483646 h 40"/>
                    <a:gd name="T14" fmla="*/ 2147483646 w 70"/>
                    <a:gd name="T15" fmla="*/ 0 h 40"/>
                    <a:gd name="T16" fmla="*/ 2147483646 w 70"/>
                    <a:gd name="T17" fmla="*/ 0 h 40"/>
                    <a:gd name="T18" fmla="*/ 2147483646 w 70"/>
                    <a:gd name="T19" fmla="*/ 2147483646 h 40"/>
                    <a:gd name="T20" fmla="*/ 2147483646 w 70"/>
                    <a:gd name="T21" fmla="*/ 2147483646 h 40"/>
                    <a:gd name="T22" fmla="*/ 2147483646 w 70"/>
                    <a:gd name="T23" fmla="*/ 2147483646 h 40"/>
                    <a:gd name="T24" fmla="*/ 2147483646 w 70"/>
                    <a:gd name="T25" fmla="*/ 2147483646 h 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70" h="40">
                      <a:moveTo>
                        <a:pt x="60" y="19"/>
                      </a:moveTo>
                      <a:cubicBezTo>
                        <a:pt x="60" y="14"/>
                        <a:pt x="55" y="9"/>
                        <a:pt x="50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5" y="9"/>
                        <a:pt x="11" y="14"/>
                        <a:pt x="11" y="19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64" y="0"/>
                        <a:pt x="70" y="6"/>
                        <a:pt x="70" y="14"/>
                      </a:cubicBezTo>
                      <a:cubicBezTo>
                        <a:pt x="70" y="40"/>
                        <a:pt x="70" y="40"/>
                        <a:pt x="70" y="40"/>
                      </a:cubicBezTo>
                      <a:cubicBezTo>
                        <a:pt x="60" y="40"/>
                        <a:pt x="60" y="40"/>
                        <a:pt x="60" y="40"/>
                      </a:cubicBezTo>
                      <a:lnTo>
                        <a:pt x="6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34" name="Freeform 1108"/>
                <p:cNvSpPr>
                  <a:spLocks noEditPoints="1"/>
                </p:cNvSpPr>
                <p:nvPr/>
              </p:nvSpPr>
              <p:spPr bwMode="auto">
                <a:xfrm>
                  <a:off x="7499351" y="5118101"/>
                  <a:ext cx="211138" cy="206375"/>
                </a:xfrm>
                <a:custGeom>
                  <a:avLst/>
                  <a:gdLst>
                    <a:gd name="T0" fmla="*/ 2147483646 w 106"/>
                    <a:gd name="T1" fmla="*/ 2147483646 h 104"/>
                    <a:gd name="T2" fmla="*/ 2147483646 w 106"/>
                    <a:gd name="T3" fmla="*/ 2147483646 h 104"/>
                    <a:gd name="T4" fmla="*/ 2147483646 w 106"/>
                    <a:gd name="T5" fmla="*/ 2147483646 h 104"/>
                    <a:gd name="T6" fmla="*/ 2147483646 w 106"/>
                    <a:gd name="T7" fmla="*/ 2147483646 h 104"/>
                    <a:gd name="T8" fmla="*/ 2147483646 w 106"/>
                    <a:gd name="T9" fmla="*/ 2147483646 h 104"/>
                    <a:gd name="T10" fmla="*/ 2147483646 w 106"/>
                    <a:gd name="T11" fmla="*/ 2147483646 h 104"/>
                    <a:gd name="T12" fmla="*/ 2147483646 w 106"/>
                    <a:gd name="T13" fmla="*/ 2147483646 h 104"/>
                    <a:gd name="T14" fmla="*/ 2147483646 w 106"/>
                    <a:gd name="T15" fmla="*/ 2147483646 h 104"/>
                    <a:gd name="T16" fmla="*/ 2147483646 w 106"/>
                    <a:gd name="T17" fmla="*/ 2147483646 h 104"/>
                    <a:gd name="T18" fmla="*/ 2147483646 w 106"/>
                    <a:gd name="T19" fmla="*/ 2147483646 h 104"/>
                    <a:gd name="T20" fmla="*/ 0 w 106"/>
                    <a:gd name="T21" fmla="*/ 2147483646 h 104"/>
                    <a:gd name="T22" fmla="*/ 0 w 106"/>
                    <a:gd name="T23" fmla="*/ 2147483646 h 104"/>
                    <a:gd name="T24" fmla="*/ 2147483646 w 106"/>
                    <a:gd name="T25" fmla="*/ 2147483646 h 104"/>
                    <a:gd name="T26" fmla="*/ 2147483646 w 106"/>
                    <a:gd name="T27" fmla="*/ 2147483646 h 104"/>
                    <a:gd name="T28" fmla="*/ 2147483646 w 106"/>
                    <a:gd name="T29" fmla="*/ 2147483646 h 104"/>
                    <a:gd name="T30" fmla="*/ 0 w 106"/>
                    <a:gd name="T31" fmla="*/ 2147483646 h 104"/>
                    <a:gd name="T32" fmla="*/ 0 w 106"/>
                    <a:gd name="T33" fmla="*/ 2147483646 h 104"/>
                    <a:gd name="T34" fmla="*/ 2147483646 w 106"/>
                    <a:gd name="T35" fmla="*/ 2147483646 h 104"/>
                    <a:gd name="T36" fmla="*/ 2147483646 w 106"/>
                    <a:gd name="T37" fmla="*/ 2147483646 h 104"/>
                    <a:gd name="T38" fmla="*/ 2147483646 w 106"/>
                    <a:gd name="T39" fmla="*/ 2147483646 h 104"/>
                    <a:gd name="T40" fmla="*/ 0 w 106"/>
                    <a:gd name="T41" fmla="*/ 2147483646 h 104"/>
                    <a:gd name="T42" fmla="*/ 0 w 106"/>
                    <a:gd name="T43" fmla="*/ 2147483646 h 104"/>
                    <a:gd name="T44" fmla="*/ 2147483646 w 106"/>
                    <a:gd name="T45" fmla="*/ 0 h 104"/>
                    <a:gd name="T46" fmla="*/ 2147483646 w 106"/>
                    <a:gd name="T47" fmla="*/ 0 h 104"/>
                    <a:gd name="T48" fmla="*/ 2147483646 w 106"/>
                    <a:gd name="T49" fmla="*/ 2147483646 h 104"/>
                    <a:gd name="T50" fmla="*/ 2147483646 w 106"/>
                    <a:gd name="T51" fmla="*/ 2147483646 h 104"/>
                    <a:gd name="T52" fmla="*/ 2147483646 w 106"/>
                    <a:gd name="T53" fmla="*/ 2147483646 h 104"/>
                    <a:gd name="T54" fmla="*/ 2147483646 w 106"/>
                    <a:gd name="T55" fmla="*/ 2147483646 h 104"/>
                    <a:gd name="T56" fmla="*/ 2147483646 w 106"/>
                    <a:gd name="T57" fmla="*/ 2147483646 h 104"/>
                    <a:gd name="T58" fmla="*/ 2147483646 w 106"/>
                    <a:gd name="T59" fmla="*/ 2147483646 h 104"/>
                    <a:gd name="T60" fmla="*/ 2147483646 w 106"/>
                    <a:gd name="T61" fmla="*/ 2147483646 h 104"/>
                    <a:gd name="T62" fmla="*/ 2147483646 w 106"/>
                    <a:gd name="T63" fmla="*/ 2147483646 h 104"/>
                    <a:gd name="T64" fmla="*/ 2147483646 w 106"/>
                    <a:gd name="T65" fmla="*/ 2147483646 h 104"/>
                    <a:gd name="T66" fmla="*/ 2147483646 w 106"/>
                    <a:gd name="T67" fmla="*/ 2147483646 h 104"/>
                    <a:gd name="T68" fmla="*/ 2147483646 w 106"/>
                    <a:gd name="T69" fmla="*/ 2147483646 h 104"/>
                    <a:gd name="T70" fmla="*/ 2147483646 w 106"/>
                    <a:gd name="T71" fmla="*/ 2147483646 h 104"/>
                    <a:gd name="T72" fmla="*/ 2147483646 w 106"/>
                    <a:gd name="T73" fmla="*/ 2147483646 h 104"/>
                    <a:gd name="T74" fmla="*/ 2147483646 w 106"/>
                    <a:gd name="T75" fmla="*/ 2147483646 h 10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06" h="104">
                      <a:moveTo>
                        <a:pt x="53" y="29"/>
                      </a:moveTo>
                      <a:cubicBezTo>
                        <a:pt x="46" y="29"/>
                        <a:pt x="40" y="35"/>
                        <a:pt x="40" y="42"/>
                      </a:cubicBezTo>
                      <a:cubicBezTo>
                        <a:pt x="40" y="47"/>
                        <a:pt x="43" y="51"/>
                        <a:pt x="47" y="53"/>
                      </a:cubicBezTo>
                      <a:cubicBezTo>
                        <a:pt x="47" y="69"/>
                        <a:pt x="47" y="69"/>
                        <a:pt x="47" y="69"/>
                      </a:cubicBezTo>
                      <a:cubicBezTo>
                        <a:pt x="47" y="72"/>
                        <a:pt x="50" y="75"/>
                        <a:pt x="53" y="75"/>
                      </a:cubicBezTo>
                      <a:cubicBezTo>
                        <a:pt x="56" y="75"/>
                        <a:pt x="59" y="72"/>
                        <a:pt x="59" y="69"/>
                      </a:cubicBezTo>
                      <a:cubicBezTo>
                        <a:pt x="59" y="53"/>
                        <a:pt x="59" y="53"/>
                        <a:pt x="59" y="53"/>
                      </a:cubicBezTo>
                      <a:cubicBezTo>
                        <a:pt x="63" y="51"/>
                        <a:pt x="66" y="47"/>
                        <a:pt x="66" y="42"/>
                      </a:cubicBezTo>
                      <a:cubicBezTo>
                        <a:pt x="66" y="35"/>
                        <a:pt x="60" y="29"/>
                        <a:pt x="53" y="29"/>
                      </a:cubicBezTo>
                      <a:close/>
                      <a:moveTo>
                        <a:pt x="14" y="104"/>
                      </a:moveTo>
                      <a:cubicBezTo>
                        <a:pt x="6" y="104"/>
                        <a:pt x="0" y="97"/>
                        <a:pt x="0" y="90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16" y="66"/>
                        <a:pt x="16" y="66"/>
                        <a:pt x="16" y="66"/>
                      </a:cubicBezTo>
                      <a:cubicBezTo>
                        <a:pt x="18" y="66"/>
                        <a:pt x="19" y="64"/>
                        <a:pt x="19" y="63"/>
                      </a:cubicBezTo>
                      <a:cubicBezTo>
                        <a:pt x="19" y="61"/>
                        <a:pt x="18" y="59"/>
                        <a:pt x="16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8" y="45"/>
                        <a:pt x="19" y="43"/>
                        <a:pt x="19" y="41"/>
                      </a:cubicBezTo>
                      <a:cubicBezTo>
                        <a:pt x="19" y="39"/>
                        <a:pt x="18" y="38"/>
                        <a:pt x="16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100" y="0"/>
                        <a:pt x="106" y="6"/>
                        <a:pt x="106" y="14"/>
                      </a:cubicBezTo>
                      <a:cubicBezTo>
                        <a:pt x="106" y="39"/>
                        <a:pt x="106" y="39"/>
                        <a:pt x="106" y="39"/>
                      </a:cubicBezTo>
                      <a:cubicBezTo>
                        <a:pt x="92" y="39"/>
                        <a:pt x="92" y="39"/>
                        <a:pt x="92" y="39"/>
                      </a:cubicBezTo>
                      <a:cubicBezTo>
                        <a:pt x="90" y="39"/>
                        <a:pt x="89" y="40"/>
                        <a:pt x="89" y="42"/>
                      </a:cubicBezTo>
                      <a:cubicBezTo>
                        <a:pt x="89" y="44"/>
                        <a:pt x="90" y="45"/>
                        <a:pt x="92" y="45"/>
                      </a:cubicBezTo>
                      <a:cubicBezTo>
                        <a:pt x="106" y="45"/>
                        <a:pt x="106" y="45"/>
                        <a:pt x="106" y="45"/>
                      </a:cubicBezTo>
                      <a:cubicBezTo>
                        <a:pt x="106" y="60"/>
                        <a:pt x="106" y="60"/>
                        <a:pt x="106" y="60"/>
                      </a:cubicBezTo>
                      <a:cubicBezTo>
                        <a:pt x="92" y="60"/>
                        <a:pt x="92" y="60"/>
                        <a:pt x="92" y="60"/>
                      </a:cubicBezTo>
                      <a:cubicBezTo>
                        <a:pt x="90" y="60"/>
                        <a:pt x="89" y="62"/>
                        <a:pt x="89" y="63"/>
                      </a:cubicBezTo>
                      <a:cubicBezTo>
                        <a:pt x="89" y="65"/>
                        <a:pt x="90" y="67"/>
                        <a:pt x="92" y="67"/>
                      </a:cubicBezTo>
                      <a:cubicBezTo>
                        <a:pt x="106" y="67"/>
                        <a:pt x="106" y="67"/>
                        <a:pt x="106" y="67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106" y="97"/>
                        <a:pt x="100" y="104"/>
                        <a:pt x="92" y="104"/>
                      </a:cubicBezTo>
                      <a:lnTo>
                        <a:pt x="14" y="1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35" name="Freeform 1109"/>
                <p:cNvSpPr>
                  <a:spLocks/>
                </p:cNvSpPr>
                <p:nvPr/>
              </p:nvSpPr>
              <p:spPr bwMode="auto">
                <a:xfrm>
                  <a:off x="7178676" y="5010151"/>
                  <a:ext cx="352425" cy="295275"/>
                </a:xfrm>
                <a:custGeom>
                  <a:avLst/>
                  <a:gdLst>
                    <a:gd name="T0" fmla="*/ 2147483646 w 177"/>
                    <a:gd name="T1" fmla="*/ 2147483646 h 148"/>
                    <a:gd name="T2" fmla="*/ 2147483646 w 177"/>
                    <a:gd name="T3" fmla="*/ 2147483646 h 148"/>
                    <a:gd name="T4" fmla="*/ 2147483646 w 177"/>
                    <a:gd name="T5" fmla="*/ 2147483646 h 148"/>
                    <a:gd name="T6" fmla="*/ 2147483646 w 177"/>
                    <a:gd name="T7" fmla="*/ 2147483646 h 148"/>
                    <a:gd name="T8" fmla="*/ 2147483646 w 177"/>
                    <a:gd name="T9" fmla="*/ 2147483646 h 148"/>
                    <a:gd name="T10" fmla="*/ 2147483646 w 177"/>
                    <a:gd name="T11" fmla="*/ 2147483646 h 148"/>
                    <a:gd name="T12" fmla="*/ 2147483646 w 177"/>
                    <a:gd name="T13" fmla="*/ 2147483646 h 148"/>
                    <a:gd name="T14" fmla="*/ 0 w 177"/>
                    <a:gd name="T15" fmla="*/ 2147483646 h 148"/>
                    <a:gd name="T16" fmla="*/ 0 w 177"/>
                    <a:gd name="T17" fmla="*/ 2147483646 h 148"/>
                    <a:gd name="T18" fmla="*/ 2147483646 w 177"/>
                    <a:gd name="T19" fmla="*/ 2147483646 h 148"/>
                    <a:gd name="T20" fmla="*/ 2147483646 w 177"/>
                    <a:gd name="T21" fmla="*/ 0 h 148"/>
                    <a:gd name="T22" fmla="*/ 2147483646 w 177"/>
                    <a:gd name="T23" fmla="*/ 0 h 148"/>
                    <a:gd name="T24" fmla="*/ 2147483646 w 177"/>
                    <a:gd name="T25" fmla="*/ 2147483646 h 148"/>
                    <a:gd name="T26" fmla="*/ 2147483646 w 177"/>
                    <a:gd name="T27" fmla="*/ 2147483646 h 148"/>
                    <a:gd name="T28" fmla="*/ 2147483646 w 177"/>
                    <a:gd name="T29" fmla="*/ 2147483646 h 14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7" h="148">
                      <a:moveTo>
                        <a:pt x="166" y="23"/>
                      </a:moveTo>
                      <a:cubicBezTo>
                        <a:pt x="172" y="23"/>
                        <a:pt x="177" y="29"/>
                        <a:pt x="177" y="35"/>
                      </a:cubicBezTo>
                      <a:cubicBezTo>
                        <a:pt x="177" y="45"/>
                        <a:pt x="177" y="45"/>
                        <a:pt x="177" y="45"/>
                      </a:cubicBezTo>
                      <a:cubicBezTo>
                        <a:pt x="170" y="45"/>
                        <a:pt x="170" y="45"/>
                        <a:pt x="170" y="45"/>
                      </a:cubicBezTo>
                      <a:cubicBezTo>
                        <a:pt x="160" y="45"/>
                        <a:pt x="152" y="53"/>
                        <a:pt x="152" y="63"/>
                      </a:cubicBezTo>
                      <a:cubicBezTo>
                        <a:pt x="152" y="148"/>
                        <a:pt x="152" y="148"/>
                        <a:pt x="152" y="148"/>
                      </a:cubicBezTo>
                      <a:cubicBezTo>
                        <a:pt x="12" y="148"/>
                        <a:pt x="12" y="148"/>
                        <a:pt x="12" y="148"/>
                      </a:cubicBezTo>
                      <a:cubicBezTo>
                        <a:pt x="5" y="148"/>
                        <a:pt x="0" y="143"/>
                        <a:pt x="0" y="13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0"/>
                        <a:pt x="4" y="25"/>
                        <a:pt x="9" y="24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69" y="0"/>
                        <a:pt x="69" y="10"/>
                      </a:cubicBezTo>
                      <a:cubicBezTo>
                        <a:pt x="69" y="23"/>
                        <a:pt x="69" y="23"/>
                        <a:pt x="69" y="23"/>
                      </a:cubicBezTo>
                      <a:lnTo>
                        <a:pt x="166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</p:grpSp>
          <p:sp>
            <p:nvSpPr>
              <p:cNvPr id="66" name="文本框 65"/>
              <p:cNvSpPr txBox="1"/>
              <p:nvPr/>
            </p:nvSpPr>
            <p:spPr>
              <a:xfrm>
                <a:off x="4276725" y="2414737"/>
                <a:ext cx="711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rgbClr val="FFCC00"/>
                    </a:solidFill>
                    <a:latin typeface="+mj-lt"/>
                  </a:rPr>
                  <a:t>02</a:t>
                </a:r>
                <a:endParaRPr lang="zh-CN" altLang="en-US" sz="1800" dirty="0">
                  <a:solidFill>
                    <a:srgbClr val="FFCC00"/>
                  </a:solidFill>
                  <a:latin typeface="+mj-lt"/>
                </a:endParaRPr>
              </a:p>
            </p:txBody>
          </p:sp>
          <p:cxnSp>
            <p:nvCxnSpPr>
              <p:cNvPr id="67" name="直接连接符 66"/>
              <p:cNvCxnSpPr/>
              <p:nvPr/>
            </p:nvCxnSpPr>
            <p:spPr>
              <a:xfrm>
                <a:off x="4414610" y="2975132"/>
                <a:ext cx="43542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组合 78"/>
            <p:cNvGrpSpPr/>
            <p:nvPr/>
          </p:nvGrpSpPr>
          <p:grpSpPr>
            <a:xfrm>
              <a:off x="3541675" y="4281529"/>
              <a:ext cx="2181298" cy="1448779"/>
              <a:chOff x="1035824" y="5152616"/>
              <a:chExt cx="2181298" cy="1448779"/>
            </a:xfrm>
          </p:grpSpPr>
          <p:sp>
            <p:nvSpPr>
              <p:cNvPr id="80" name="文本框 79"/>
              <p:cNvSpPr txBox="1"/>
              <p:nvPr/>
            </p:nvSpPr>
            <p:spPr>
              <a:xfrm>
                <a:off x="1035824" y="5152616"/>
                <a:ext cx="21812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rPr>
                  <a:t>TITLE HERE</a:t>
                </a:r>
                <a:endParaRPr lang="zh-CN" altLang="en-US" sz="1500" b="1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1230443" y="5739620"/>
                <a:ext cx="1792061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  <a:latin typeface="+mj-lt"/>
                  </a:rPr>
                  <a:t>We hope that this template will return to you as a time, money and reputation.</a:t>
                </a:r>
                <a:endParaRPr lang="zh-CN" altLang="en-US" b="1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4691063" y="828675"/>
            <a:ext cx="1971675" cy="4314826"/>
            <a:chOff x="6254750" y="1104899"/>
            <a:chExt cx="2628900" cy="5753101"/>
          </a:xfrm>
        </p:grpSpPr>
        <p:sp>
          <p:nvSpPr>
            <p:cNvPr id="24" name="椭圆 23"/>
            <p:cNvSpPr/>
            <p:nvPr/>
          </p:nvSpPr>
          <p:spPr>
            <a:xfrm>
              <a:off x="6254750" y="1104899"/>
              <a:ext cx="2628900" cy="2628900"/>
            </a:xfrm>
            <a:prstGeom prst="ellipse">
              <a:avLst/>
            </a:prstGeom>
            <a:solidFill>
              <a:srgbClr val="07A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254750" y="2383823"/>
              <a:ext cx="2628900" cy="4474177"/>
            </a:xfrm>
            <a:prstGeom prst="rect">
              <a:avLst/>
            </a:prstGeom>
            <a:solidFill>
              <a:srgbClr val="07A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521449" y="1371598"/>
              <a:ext cx="2095501" cy="2095502"/>
              <a:chOff x="6521449" y="1371598"/>
              <a:chExt cx="2095501" cy="209550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521449" y="1371598"/>
                <a:ext cx="2095501" cy="20955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grpSp>
            <p:nvGrpSpPr>
              <p:cNvPr id="57" name="组合 1237"/>
              <p:cNvGrpSpPr>
                <a:grpSpLocks/>
              </p:cNvGrpSpPr>
              <p:nvPr/>
            </p:nvGrpSpPr>
            <p:grpSpPr bwMode="auto">
              <a:xfrm>
                <a:off x="7357268" y="2525110"/>
                <a:ext cx="423863" cy="403225"/>
                <a:chOff x="6442076" y="6327776"/>
                <a:chExt cx="423862" cy="403225"/>
              </a:xfrm>
              <a:solidFill>
                <a:srgbClr val="07A8DC"/>
              </a:solidFill>
            </p:grpSpPr>
            <p:sp>
              <p:nvSpPr>
                <p:cNvPr id="58" name="Oval 1208"/>
                <p:cNvSpPr>
                  <a:spLocks noChangeArrowheads="1"/>
                </p:cNvSpPr>
                <p:nvPr/>
              </p:nvSpPr>
              <p:spPr bwMode="auto">
                <a:xfrm>
                  <a:off x="6692901" y="6357938"/>
                  <a:ext cx="117475" cy="1333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400">
                    <a:latin typeface="+mj-lt"/>
                  </a:endParaRPr>
                </a:p>
              </p:txBody>
            </p:sp>
            <p:sp>
              <p:nvSpPr>
                <p:cNvPr id="59" name="Freeform 1209"/>
                <p:cNvSpPr>
                  <a:spLocks/>
                </p:cNvSpPr>
                <p:nvPr/>
              </p:nvSpPr>
              <p:spPr bwMode="auto">
                <a:xfrm>
                  <a:off x="6716713" y="6483351"/>
                  <a:ext cx="149225" cy="247650"/>
                </a:xfrm>
                <a:custGeom>
                  <a:avLst/>
                  <a:gdLst>
                    <a:gd name="T0" fmla="*/ 2147483646 w 75"/>
                    <a:gd name="T1" fmla="*/ 0 h 124"/>
                    <a:gd name="T2" fmla="*/ 2147483646 w 75"/>
                    <a:gd name="T3" fmla="*/ 2147483646 h 124"/>
                    <a:gd name="T4" fmla="*/ 2147483646 w 75"/>
                    <a:gd name="T5" fmla="*/ 2147483646 h 124"/>
                    <a:gd name="T6" fmla="*/ 2147483646 w 75"/>
                    <a:gd name="T7" fmla="*/ 2147483646 h 124"/>
                    <a:gd name="T8" fmla="*/ 2147483646 w 75"/>
                    <a:gd name="T9" fmla="*/ 2147483646 h 124"/>
                    <a:gd name="T10" fmla="*/ 0 w 75"/>
                    <a:gd name="T11" fmla="*/ 2147483646 h 124"/>
                    <a:gd name="T12" fmla="*/ 0 w 75"/>
                    <a:gd name="T13" fmla="*/ 2147483646 h 124"/>
                    <a:gd name="T14" fmla="*/ 2147483646 w 75"/>
                    <a:gd name="T15" fmla="*/ 2147483646 h 124"/>
                    <a:gd name="T16" fmla="*/ 2147483646 w 75"/>
                    <a:gd name="T17" fmla="*/ 2147483646 h 124"/>
                    <a:gd name="T18" fmla="*/ 2147483646 w 75"/>
                    <a:gd name="T19" fmla="*/ 2147483646 h 124"/>
                    <a:gd name="T20" fmla="*/ 2147483646 w 75"/>
                    <a:gd name="T21" fmla="*/ 2147483646 h 124"/>
                    <a:gd name="T22" fmla="*/ 2147483646 w 75"/>
                    <a:gd name="T23" fmla="*/ 2147483646 h 124"/>
                    <a:gd name="T24" fmla="*/ 2147483646 w 75"/>
                    <a:gd name="T25" fmla="*/ 2147483646 h 124"/>
                    <a:gd name="T26" fmla="*/ 2147483646 w 75"/>
                    <a:gd name="T27" fmla="*/ 2147483646 h 124"/>
                    <a:gd name="T28" fmla="*/ 2147483646 w 75"/>
                    <a:gd name="T29" fmla="*/ 2147483646 h 124"/>
                    <a:gd name="T30" fmla="*/ 2147483646 w 75"/>
                    <a:gd name="T31" fmla="*/ 0 h 124"/>
                    <a:gd name="T32" fmla="*/ 2147483646 w 75"/>
                    <a:gd name="T33" fmla="*/ 0 h 1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5" h="124">
                      <a:moveTo>
                        <a:pt x="43" y="0"/>
                      </a:moveTo>
                      <a:cubicBezTo>
                        <a:pt x="43" y="0"/>
                        <a:pt x="75" y="5"/>
                        <a:pt x="75" y="36"/>
                      </a:cubicBezTo>
                      <a:cubicBezTo>
                        <a:pt x="75" y="68"/>
                        <a:pt x="75" y="124"/>
                        <a:pt x="75" y="124"/>
                      </a:cubicBezTo>
                      <a:cubicBezTo>
                        <a:pt x="55" y="124"/>
                        <a:pt x="55" y="124"/>
                        <a:pt x="55" y="124"/>
                      </a:cubicBezTo>
                      <a:cubicBezTo>
                        <a:pt x="21" y="124"/>
                        <a:pt x="21" y="124"/>
                        <a:pt x="21" y="124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24"/>
                        <a:pt x="0" y="68"/>
                        <a:pt x="0" y="36"/>
                      </a:cubicBezTo>
                      <a:cubicBezTo>
                        <a:pt x="0" y="22"/>
                        <a:pt x="7" y="14"/>
                        <a:pt x="14" y="8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11" y="78"/>
                        <a:pt x="11" y="78"/>
                        <a:pt x="11" y="78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40" y="0"/>
                        <a:pt x="40" y="0"/>
                        <a:pt x="40" y="0"/>
                      </a:cubicBez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60" name="Freeform 1210"/>
                <p:cNvSpPr>
                  <a:spLocks/>
                </p:cNvSpPr>
                <p:nvPr/>
              </p:nvSpPr>
              <p:spPr bwMode="auto">
                <a:xfrm>
                  <a:off x="6442076" y="6467476"/>
                  <a:ext cx="274638" cy="231775"/>
                </a:xfrm>
                <a:custGeom>
                  <a:avLst/>
                  <a:gdLst>
                    <a:gd name="T0" fmla="*/ 0 w 138"/>
                    <a:gd name="T1" fmla="*/ 2147483646 h 116"/>
                    <a:gd name="T2" fmla="*/ 2147483646 w 138"/>
                    <a:gd name="T3" fmla="*/ 0 h 116"/>
                    <a:gd name="T4" fmla="*/ 2147483646 w 138"/>
                    <a:gd name="T5" fmla="*/ 2147483646 h 116"/>
                    <a:gd name="T6" fmla="*/ 2147483646 w 138"/>
                    <a:gd name="T7" fmla="*/ 0 h 116"/>
                    <a:gd name="T8" fmla="*/ 2147483646 w 138"/>
                    <a:gd name="T9" fmla="*/ 2147483646 h 116"/>
                    <a:gd name="T10" fmla="*/ 2147483646 w 138"/>
                    <a:gd name="T11" fmla="*/ 2147483646 h 116"/>
                    <a:gd name="T12" fmla="*/ 2147483646 w 138"/>
                    <a:gd name="T13" fmla="*/ 2147483646 h 116"/>
                    <a:gd name="T14" fmla="*/ 2147483646 w 138"/>
                    <a:gd name="T15" fmla="*/ 2147483646 h 116"/>
                    <a:gd name="T16" fmla="*/ 2147483646 w 138"/>
                    <a:gd name="T17" fmla="*/ 2147483646 h 116"/>
                    <a:gd name="T18" fmla="*/ 0 w 138"/>
                    <a:gd name="T19" fmla="*/ 2147483646 h 116"/>
                    <a:gd name="T20" fmla="*/ 0 w 138"/>
                    <a:gd name="T21" fmla="*/ 2147483646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116">
                      <a:moveTo>
                        <a:pt x="0" y="50"/>
                      </a:moveTo>
                      <a:cubicBezTo>
                        <a:pt x="0" y="19"/>
                        <a:pt x="24" y="6"/>
                        <a:pt x="45" y="0"/>
                      </a:cubicBezTo>
                      <a:cubicBezTo>
                        <a:pt x="74" y="80"/>
                        <a:pt x="74" y="80"/>
                        <a:pt x="74" y="8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15" y="3"/>
                        <a:pt x="129" y="10"/>
                        <a:pt x="138" y="21"/>
                      </a:cubicBezTo>
                      <a:cubicBezTo>
                        <a:pt x="135" y="28"/>
                        <a:pt x="131" y="39"/>
                        <a:pt x="131" y="58"/>
                      </a:cubicBezTo>
                      <a:cubicBezTo>
                        <a:pt x="131" y="76"/>
                        <a:pt x="131" y="98"/>
                        <a:pt x="131" y="116"/>
                      </a:cubicBezTo>
                      <a:cubicBezTo>
                        <a:pt x="93" y="116"/>
                        <a:pt x="93" y="116"/>
                        <a:pt x="93" y="116"/>
                      </a:cubicBezTo>
                      <a:cubicBezTo>
                        <a:pt x="55" y="116"/>
                        <a:pt x="55" y="116"/>
                        <a:pt x="55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04"/>
                        <a:pt x="0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61" name="Freeform 1211"/>
                <p:cNvSpPr>
                  <a:spLocks/>
                </p:cNvSpPr>
                <p:nvPr/>
              </p:nvSpPr>
              <p:spPr bwMode="auto">
                <a:xfrm>
                  <a:off x="6569076" y="6481763"/>
                  <a:ext cx="41275" cy="111125"/>
                </a:xfrm>
                <a:custGeom>
                  <a:avLst/>
                  <a:gdLst>
                    <a:gd name="T0" fmla="*/ 2147483646 w 26"/>
                    <a:gd name="T1" fmla="*/ 0 h 70"/>
                    <a:gd name="T2" fmla="*/ 2147483646 w 26"/>
                    <a:gd name="T3" fmla="*/ 2147483646 h 70"/>
                    <a:gd name="T4" fmla="*/ 2147483646 w 26"/>
                    <a:gd name="T5" fmla="*/ 2147483646 h 70"/>
                    <a:gd name="T6" fmla="*/ 0 w 26"/>
                    <a:gd name="T7" fmla="*/ 2147483646 h 70"/>
                    <a:gd name="T8" fmla="*/ 2147483646 w 26"/>
                    <a:gd name="T9" fmla="*/ 0 h 70"/>
                    <a:gd name="T10" fmla="*/ 2147483646 w 26"/>
                    <a:gd name="T11" fmla="*/ 0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" h="70">
                      <a:moveTo>
                        <a:pt x="15" y="0"/>
                      </a:moveTo>
                      <a:lnTo>
                        <a:pt x="26" y="35"/>
                      </a:lnTo>
                      <a:lnTo>
                        <a:pt x="12" y="70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62" name="Freeform 1212"/>
                <p:cNvSpPr>
                  <a:spLocks/>
                </p:cNvSpPr>
                <p:nvPr/>
              </p:nvSpPr>
              <p:spPr bwMode="auto">
                <a:xfrm>
                  <a:off x="6532563" y="6327776"/>
                  <a:ext cx="107950" cy="141288"/>
                </a:xfrm>
                <a:custGeom>
                  <a:avLst/>
                  <a:gdLst>
                    <a:gd name="T0" fmla="*/ 2147483646 w 54"/>
                    <a:gd name="T1" fmla="*/ 2147483646 h 71"/>
                    <a:gd name="T2" fmla="*/ 0 w 54"/>
                    <a:gd name="T3" fmla="*/ 2147483646 h 71"/>
                    <a:gd name="T4" fmla="*/ 2147483646 w 54"/>
                    <a:gd name="T5" fmla="*/ 0 h 71"/>
                    <a:gd name="T6" fmla="*/ 2147483646 w 54"/>
                    <a:gd name="T7" fmla="*/ 2147483646 h 71"/>
                    <a:gd name="T8" fmla="*/ 2147483646 w 54"/>
                    <a:gd name="T9" fmla="*/ 2147483646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" h="71">
                      <a:moveTo>
                        <a:pt x="27" y="71"/>
                      </a:moveTo>
                      <a:cubicBezTo>
                        <a:pt x="15" y="71"/>
                        <a:pt x="0" y="55"/>
                        <a:pt x="0" y="36"/>
                      </a:cubicBezTo>
                      <a:cubicBezTo>
                        <a:pt x="0" y="16"/>
                        <a:pt x="6" y="0"/>
                        <a:pt x="27" y="0"/>
                      </a:cubicBezTo>
                      <a:cubicBezTo>
                        <a:pt x="49" y="0"/>
                        <a:pt x="54" y="16"/>
                        <a:pt x="54" y="36"/>
                      </a:cubicBezTo>
                      <a:cubicBezTo>
                        <a:pt x="54" y="55"/>
                        <a:pt x="39" y="71"/>
                        <a:pt x="27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</p:grpSp>
          <p:sp>
            <p:nvSpPr>
              <p:cNvPr id="68" name="文本框 67"/>
              <p:cNvSpPr txBox="1"/>
              <p:nvPr/>
            </p:nvSpPr>
            <p:spPr>
              <a:xfrm>
                <a:off x="7213600" y="1730827"/>
                <a:ext cx="711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rgbClr val="004BAE"/>
                    </a:solidFill>
                    <a:latin typeface="+mj-lt"/>
                  </a:rPr>
                  <a:t>03</a:t>
                </a:r>
                <a:endParaRPr lang="zh-CN" altLang="en-US" sz="1800" dirty="0">
                  <a:solidFill>
                    <a:srgbClr val="004BAE"/>
                  </a:solidFill>
                  <a:latin typeface="+mj-lt"/>
                </a:endParaRP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>
                <a:off x="7351485" y="2291223"/>
                <a:ext cx="43542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组合 81"/>
            <p:cNvGrpSpPr/>
            <p:nvPr/>
          </p:nvGrpSpPr>
          <p:grpSpPr>
            <a:xfrm>
              <a:off x="6498622" y="3794203"/>
              <a:ext cx="2181298" cy="1448779"/>
              <a:chOff x="1035824" y="5152616"/>
              <a:chExt cx="2181298" cy="1448779"/>
            </a:xfrm>
          </p:grpSpPr>
          <p:sp>
            <p:nvSpPr>
              <p:cNvPr id="83" name="文本框 82"/>
              <p:cNvSpPr txBox="1"/>
              <p:nvPr/>
            </p:nvSpPr>
            <p:spPr>
              <a:xfrm>
                <a:off x="1035824" y="5152616"/>
                <a:ext cx="21812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rPr>
                  <a:t>TITLE HERE</a:t>
                </a:r>
                <a:endParaRPr lang="zh-CN" altLang="en-US" sz="1500" b="1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1230443" y="5739620"/>
                <a:ext cx="1792061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  <a:latin typeface="+mj-lt"/>
                  </a:rPr>
                  <a:t>We hope that this template will return to you as a time, money and reputation.</a:t>
                </a:r>
                <a:endParaRPr lang="zh-CN" altLang="en-US" b="1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6893719" y="1602921"/>
            <a:ext cx="1971675" cy="3540580"/>
            <a:chOff x="9191625" y="2137227"/>
            <a:chExt cx="2628900" cy="4720773"/>
          </a:xfrm>
        </p:grpSpPr>
        <p:sp>
          <p:nvSpPr>
            <p:cNvPr id="30" name="矩形 29"/>
            <p:cNvSpPr/>
            <p:nvPr/>
          </p:nvSpPr>
          <p:spPr>
            <a:xfrm>
              <a:off x="9191625" y="3416151"/>
              <a:ext cx="2628900" cy="3441849"/>
            </a:xfrm>
            <a:prstGeom prst="rect">
              <a:avLst/>
            </a:prstGeom>
            <a:solidFill>
              <a:srgbClr val="E20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9191625" y="2137227"/>
              <a:ext cx="2628900" cy="2628900"/>
              <a:chOff x="9191625" y="2137227"/>
              <a:chExt cx="2628900" cy="26289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9191625" y="2137227"/>
                <a:ext cx="2628900" cy="2628900"/>
              </a:xfrm>
              <a:prstGeom prst="ellipse">
                <a:avLst/>
              </a:prstGeom>
              <a:solidFill>
                <a:srgbClr val="E20D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9458325" y="2403926"/>
                <a:ext cx="2095501" cy="20955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grpSp>
            <p:nvGrpSpPr>
              <p:cNvPr id="36" name="组合 1239"/>
              <p:cNvGrpSpPr>
                <a:grpSpLocks/>
              </p:cNvGrpSpPr>
              <p:nvPr/>
            </p:nvGrpSpPr>
            <p:grpSpPr bwMode="auto">
              <a:xfrm>
                <a:off x="10267156" y="3605290"/>
                <a:ext cx="477838" cy="473075"/>
                <a:chOff x="7235826" y="5643563"/>
                <a:chExt cx="477838" cy="473075"/>
              </a:xfrm>
              <a:solidFill>
                <a:srgbClr val="E20D78"/>
              </a:solidFill>
            </p:grpSpPr>
            <p:sp>
              <p:nvSpPr>
                <p:cNvPr id="37" name="Freeform 1110"/>
                <p:cNvSpPr>
                  <a:spLocks noEditPoints="1"/>
                </p:cNvSpPr>
                <p:nvPr/>
              </p:nvSpPr>
              <p:spPr bwMode="auto">
                <a:xfrm>
                  <a:off x="7235826" y="5643563"/>
                  <a:ext cx="477838" cy="320675"/>
                </a:xfrm>
                <a:custGeom>
                  <a:avLst/>
                  <a:gdLst>
                    <a:gd name="T0" fmla="*/ 2147483646 w 301"/>
                    <a:gd name="T1" fmla="*/ 0 h 202"/>
                    <a:gd name="T2" fmla="*/ 2147483646 w 301"/>
                    <a:gd name="T3" fmla="*/ 2147483646 h 202"/>
                    <a:gd name="T4" fmla="*/ 0 w 301"/>
                    <a:gd name="T5" fmla="*/ 2147483646 h 202"/>
                    <a:gd name="T6" fmla="*/ 0 w 301"/>
                    <a:gd name="T7" fmla="*/ 0 h 202"/>
                    <a:gd name="T8" fmla="*/ 2147483646 w 301"/>
                    <a:gd name="T9" fmla="*/ 0 h 202"/>
                    <a:gd name="T10" fmla="*/ 2147483646 w 301"/>
                    <a:gd name="T11" fmla="*/ 2147483646 h 202"/>
                    <a:gd name="T12" fmla="*/ 2147483646 w 301"/>
                    <a:gd name="T13" fmla="*/ 2147483646 h 202"/>
                    <a:gd name="T14" fmla="*/ 2147483646 w 301"/>
                    <a:gd name="T15" fmla="*/ 2147483646 h 202"/>
                    <a:gd name="T16" fmla="*/ 2147483646 w 301"/>
                    <a:gd name="T17" fmla="*/ 2147483646 h 202"/>
                    <a:gd name="T18" fmla="*/ 2147483646 w 301"/>
                    <a:gd name="T19" fmla="*/ 2147483646 h 2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01" h="202">
                      <a:moveTo>
                        <a:pt x="301" y="0"/>
                      </a:moveTo>
                      <a:lnTo>
                        <a:pt x="301" y="202"/>
                      </a:lnTo>
                      <a:lnTo>
                        <a:pt x="0" y="202"/>
                      </a:lnTo>
                      <a:lnTo>
                        <a:pt x="0" y="0"/>
                      </a:lnTo>
                      <a:lnTo>
                        <a:pt x="301" y="0"/>
                      </a:lnTo>
                      <a:close/>
                      <a:moveTo>
                        <a:pt x="286" y="189"/>
                      </a:moveTo>
                      <a:lnTo>
                        <a:pt x="286" y="12"/>
                      </a:lnTo>
                      <a:lnTo>
                        <a:pt x="15" y="12"/>
                      </a:lnTo>
                      <a:lnTo>
                        <a:pt x="15" y="189"/>
                      </a:lnTo>
                      <a:lnTo>
                        <a:pt x="286" y="18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38" name="Freeform 1111"/>
                <p:cNvSpPr>
                  <a:spLocks/>
                </p:cNvSpPr>
                <p:nvPr/>
              </p:nvSpPr>
              <p:spPr bwMode="auto">
                <a:xfrm>
                  <a:off x="7475538" y="5708651"/>
                  <a:ext cx="182563" cy="42863"/>
                </a:xfrm>
                <a:custGeom>
                  <a:avLst/>
                  <a:gdLst>
                    <a:gd name="T0" fmla="*/ 2147483646 w 115"/>
                    <a:gd name="T1" fmla="*/ 0 h 27"/>
                    <a:gd name="T2" fmla="*/ 2147483646 w 115"/>
                    <a:gd name="T3" fmla="*/ 2147483646 h 27"/>
                    <a:gd name="T4" fmla="*/ 2147483646 w 115"/>
                    <a:gd name="T5" fmla="*/ 2147483646 h 27"/>
                    <a:gd name="T6" fmla="*/ 2147483646 w 115"/>
                    <a:gd name="T7" fmla="*/ 2147483646 h 27"/>
                    <a:gd name="T8" fmla="*/ 0 w 115"/>
                    <a:gd name="T9" fmla="*/ 2147483646 h 27"/>
                    <a:gd name="T10" fmla="*/ 2147483646 w 115"/>
                    <a:gd name="T11" fmla="*/ 0 h 27"/>
                    <a:gd name="T12" fmla="*/ 2147483646 w 115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5" h="27">
                      <a:moveTo>
                        <a:pt x="115" y="0"/>
                      </a:moveTo>
                      <a:lnTo>
                        <a:pt x="115" y="8"/>
                      </a:lnTo>
                      <a:lnTo>
                        <a:pt x="30" y="8"/>
                      </a:lnTo>
                      <a:lnTo>
                        <a:pt x="5" y="27"/>
                      </a:lnTo>
                      <a:lnTo>
                        <a:pt x="0" y="20"/>
                      </a:lnTo>
                      <a:lnTo>
                        <a:pt x="29" y="0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39" name="Rectangle 1112"/>
                <p:cNvSpPr>
                  <a:spLocks noChangeArrowheads="1"/>
                </p:cNvSpPr>
                <p:nvPr/>
              </p:nvSpPr>
              <p:spPr bwMode="auto">
                <a:xfrm>
                  <a:off x="7620001" y="5973763"/>
                  <a:ext cx="34925" cy="142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400">
                    <a:latin typeface="+mj-lt"/>
                  </a:endParaRPr>
                </a:p>
              </p:txBody>
            </p:sp>
            <p:sp>
              <p:nvSpPr>
                <p:cNvPr id="40" name="Freeform 1113"/>
                <p:cNvSpPr>
                  <a:spLocks noEditPoints="1"/>
                </p:cNvSpPr>
                <p:nvPr/>
              </p:nvSpPr>
              <p:spPr bwMode="auto">
                <a:xfrm>
                  <a:off x="7612063" y="5832476"/>
                  <a:ext cx="44450" cy="41275"/>
                </a:xfrm>
                <a:custGeom>
                  <a:avLst/>
                  <a:gdLst>
                    <a:gd name="T0" fmla="*/ 2147483646 w 22"/>
                    <a:gd name="T1" fmla="*/ 0 h 21"/>
                    <a:gd name="T2" fmla="*/ 2147483646 w 22"/>
                    <a:gd name="T3" fmla="*/ 2147483646 h 21"/>
                    <a:gd name="T4" fmla="*/ 2147483646 w 22"/>
                    <a:gd name="T5" fmla="*/ 2147483646 h 21"/>
                    <a:gd name="T6" fmla="*/ 0 w 22"/>
                    <a:gd name="T7" fmla="*/ 2147483646 h 21"/>
                    <a:gd name="T8" fmla="*/ 2147483646 w 22"/>
                    <a:gd name="T9" fmla="*/ 0 h 21"/>
                    <a:gd name="T10" fmla="*/ 2147483646 w 22"/>
                    <a:gd name="T11" fmla="*/ 2147483646 h 21"/>
                    <a:gd name="T12" fmla="*/ 2147483646 w 22"/>
                    <a:gd name="T13" fmla="*/ 2147483646 h 21"/>
                    <a:gd name="T14" fmla="*/ 2147483646 w 22"/>
                    <a:gd name="T15" fmla="*/ 2147483646 h 21"/>
                    <a:gd name="T16" fmla="*/ 2147483646 w 22"/>
                    <a:gd name="T17" fmla="*/ 2147483646 h 21"/>
                    <a:gd name="T18" fmla="*/ 2147483646 w 22"/>
                    <a:gd name="T19" fmla="*/ 2147483646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2" h="21">
                      <a:moveTo>
                        <a:pt x="11" y="0"/>
                      </a:moveTo>
                      <a:cubicBezTo>
                        <a:pt x="17" y="0"/>
                        <a:pt x="22" y="5"/>
                        <a:pt x="22" y="11"/>
                      </a:cubicBezTo>
                      <a:cubicBezTo>
                        <a:pt x="22" y="17"/>
                        <a:pt x="17" y="21"/>
                        <a:pt x="11" y="21"/>
                      </a:cubicBezTo>
                      <a:cubicBezTo>
                        <a:pt x="5" y="21"/>
                        <a:pt x="0" y="17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lose/>
                      <a:moveTo>
                        <a:pt x="15" y="11"/>
                      </a:moveTo>
                      <a:cubicBezTo>
                        <a:pt x="15" y="9"/>
                        <a:pt x="13" y="7"/>
                        <a:pt x="11" y="7"/>
                      </a:cubicBezTo>
                      <a:cubicBezTo>
                        <a:pt x="9" y="7"/>
                        <a:pt x="7" y="9"/>
                        <a:pt x="7" y="11"/>
                      </a:cubicBezTo>
                      <a:cubicBezTo>
                        <a:pt x="7" y="13"/>
                        <a:pt x="9" y="15"/>
                        <a:pt x="11" y="15"/>
                      </a:cubicBezTo>
                      <a:cubicBezTo>
                        <a:pt x="13" y="15"/>
                        <a:pt x="15" y="13"/>
                        <a:pt x="1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41" name="Freeform 1114"/>
                <p:cNvSpPr>
                  <a:spLocks/>
                </p:cNvSpPr>
                <p:nvPr/>
              </p:nvSpPr>
              <p:spPr bwMode="auto">
                <a:xfrm>
                  <a:off x="7561263" y="5784851"/>
                  <a:ext cx="79375" cy="85725"/>
                </a:xfrm>
                <a:custGeom>
                  <a:avLst/>
                  <a:gdLst>
                    <a:gd name="T0" fmla="*/ 2147483646 w 50"/>
                    <a:gd name="T1" fmla="*/ 2147483646 h 54"/>
                    <a:gd name="T2" fmla="*/ 2147483646 w 50"/>
                    <a:gd name="T3" fmla="*/ 2147483646 h 54"/>
                    <a:gd name="T4" fmla="*/ 0 w 50"/>
                    <a:gd name="T5" fmla="*/ 2147483646 h 54"/>
                    <a:gd name="T6" fmla="*/ 2147483646 w 50"/>
                    <a:gd name="T7" fmla="*/ 0 h 54"/>
                    <a:gd name="T8" fmla="*/ 2147483646 w 50"/>
                    <a:gd name="T9" fmla="*/ 2147483646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0" h="54">
                      <a:moveTo>
                        <a:pt x="50" y="9"/>
                      </a:moveTo>
                      <a:lnTo>
                        <a:pt x="10" y="54"/>
                      </a:lnTo>
                      <a:lnTo>
                        <a:pt x="0" y="45"/>
                      </a:lnTo>
                      <a:lnTo>
                        <a:pt x="38" y="0"/>
                      </a:lnTo>
                      <a:lnTo>
                        <a:pt x="5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42" name="Freeform 1115"/>
                <p:cNvSpPr>
                  <a:spLocks noEditPoints="1"/>
                </p:cNvSpPr>
                <p:nvPr/>
              </p:nvSpPr>
              <p:spPr bwMode="auto">
                <a:xfrm>
                  <a:off x="7540626" y="5784851"/>
                  <a:ext cx="41275" cy="41275"/>
                </a:xfrm>
                <a:custGeom>
                  <a:avLst/>
                  <a:gdLst>
                    <a:gd name="T0" fmla="*/ 2147483646 w 21"/>
                    <a:gd name="T1" fmla="*/ 0 h 21"/>
                    <a:gd name="T2" fmla="*/ 2147483646 w 21"/>
                    <a:gd name="T3" fmla="*/ 2147483646 h 21"/>
                    <a:gd name="T4" fmla="*/ 2147483646 w 21"/>
                    <a:gd name="T5" fmla="*/ 2147483646 h 21"/>
                    <a:gd name="T6" fmla="*/ 0 w 21"/>
                    <a:gd name="T7" fmla="*/ 2147483646 h 21"/>
                    <a:gd name="T8" fmla="*/ 2147483646 w 21"/>
                    <a:gd name="T9" fmla="*/ 0 h 21"/>
                    <a:gd name="T10" fmla="*/ 2147483646 w 21"/>
                    <a:gd name="T11" fmla="*/ 2147483646 h 21"/>
                    <a:gd name="T12" fmla="*/ 2147483646 w 21"/>
                    <a:gd name="T13" fmla="*/ 2147483646 h 21"/>
                    <a:gd name="T14" fmla="*/ 2147483646 w 21"/>
                    <a:gd name="T15" fmla="*/ 2147483646 h 21"/>
                    <a:gd name="T16" fmla="*/ 2147483646 w 21"/>
                    <a:gd name="T17" fmla="*/ 2147483646 h 21"/>
                    <a:gd name="T18" fmla="*/ 2147483646 w 21"/>
                    <a:gd name="T19" fmla="*/ 2147483646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0"/>
                      </a:moveTo>
                      <a:cubicBezTo>
                        <a:pt x="16" y="0"/>
                        <a:pt x="21" y="5"/>
                        <a:pt x="21" y="11"/>
                      </a:cubicBezTo>
                      <a:cubicBezTo>
                        <a:pt x="21" y="16"/>
                        <a:pt x="16" y="21"/>
                        <a:pt x="10" y="21"/>
                      </a:cubicBezTo>
                      <a:cubicBezTo>
                        <a:pt x="4" y="21"/>
                        <a:pt x="0" y="16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lose/>
                      <a:moveTo>
                        <a:pt x="14" y="11"/>
                      </a:moveTo>
                      <a:cubicBezTo>
                        <a:pt x="14" y="8"/>
                        <a:pt x="13" y="6"/>
                        <a:pt x="10" y="6"/>
                      </a:cubicBezTo>
                      <a:cubicBezTo>
                        <a:pt x="8" y="6"/>
                        <a:pt x="6" y="8"/>
                        <a:pt x="6" y="11"/>
                      </a:cubicBezTo>
                      <a:cubicBezTo>
                        <a:pt x="6" y="13"/>
                        <a:pt x="8" y="15"/>
                        <a:pt x="10" y="15"/>
                      </a:cubicBezTo>
                      <a:cubicBezTo>
                        <a:pt x="13" y="15"/>
                        <a:pt x="14" y="13"/>
                        <a:pt x="1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43" name="Freeform 1116"/>
                <p:cNvSpPr>
                  <a:spLocks/>
                </p:cNvSpPr>
                <p:nvPr/>
              </p:nvSpPr>
              <p:spPr bwMode="auto">
                <a:xfrm>
                  <a:off x="7402513" y="5822951"/>
                  <a:ext cx="85725" cy="84138"/>
                </a:xfrm>
                <a:custGeom>
                  <a:avLst/>
                  <a:gdLst>
                    <a:gd name="T0" fmla="*/ 0 w 43"/>
                    <a:gd name="T1" fmla="*/ 0 h 42"/>
                    <a:gd name="T2" fmla="*/ 2147483646 w 43"/>
                    <a:gd name="T3" fmla="*/ 0 h 42"/>
                    <a:gd name="T4" fmla="*/ 0 w 43"/>
                    <a:gd name="T5" fmla="*/ 2147483646 h 42"/>
                    <a:gd name="T6" fmla="*/ 0 w 43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3" h="42">
                      <a:moveTo>
                        <a:pt x="0" y="0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23"/>
                        <a:pt x="24" y="42"/>
                        <a:pt x="0" y="4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44" name="Freeform 1117"/>
                <p:cNvSpPr>
                  <a:spLocks/>
                </p:cNvSpPr>
                <p:nvPr/>
              </p:nvSpPr>
              <p:spPr bwMode="auto">
                <a:xfrm>
                  <a:off x="7299326" y="5699126"/>
                  <a:ext cx="169863" cy="85725"/>
                </a:xfrm>
                <a:custGeom>
                  <a:avLst/>
                  <a:gdLst>
                    <a:gd name="T0" fmla="*/ 2147483646 w 85"/>
                    <a:gd name="T1" fmla="*/ 2147483646 h 43"/>
                    <a:gd name="T2" fmla="*/ 2147483646 w 85"/>
                    <a:gd name="T3" fmla="*/ 2147483646 h 43"/>
                    <a:gd name="T4" fmla="*/ 2147483646 w 85"/>
                    <a:gd name="T5" fmla="*/ 2147483646 h 43"/>
                    <a:gd name="T6" fmla="*/ 0 w 85"/>
                    <a:gd name="T7" fmla="*/ 2147483646 h 43"/>
                    <a:gd name="T8" fmla="*/ 2147483646 w 85"/>
                    <a:gd name="T9" fmla="*/ 0 h 43"/>
                    <a:gd name="T10" fmla="*/ 2147483646 w 85"/>
                    <a:gd name="T11" fmla="*/ 2147483646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5" h="43">
                      <a:moveTo>
                        <a:pt x="85" y="43"/>
                      </a:move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19"/>
                        <a:pt x="19" y="0"/>
                        <a:pt x="43" y="0"/>
                      </a:cubicBezTo>
                      <a:cubicBezTo>
                        <a:pt x="66" y="0"/>
                        <a:pt x="85" y="19"/>
                        <a:pt x="85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45" name="Freeform 1118"/>
                <p:cNvSpPr>
                  <a:spLocks/>
                </p:cNvSpPr>
                <p:nvPr/>
              </p:nvSpPr>
              <p:spPr bwMode="auto">
                <a:xfrm>
                  <a:off x="7299326" y="5794376"/>
                  <a:ext cx="85725" cy="84138"/>
                </a:xfrm>
                <a:custGeom>
                  <a:avLst/>
                  <a:gdLst>
                    <a:gd name="T0" fmla="*/ 2147483646 w 43"/>
                    <a:gd name="T1" fmla="*/ 0 h 42"/>
                    <a:gd name="T2" fmla="*/ 2147483646 w 43"/>
                    <a:gd name="T3" fmla="*/ 2147483646 h 42"/>
                    <a:gd name="T4" fmla="*/ 0 w 43"/>
                    <a:gd name="T5" fmla="*/ 0 h 42"/>
                    <a:gd name="T6" fmla="*/ 2147483646 w 43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3" h="42">
                      <a:moveTo>
                        <a:pt x="43" y="0"/>
                      </a:move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19" y="42"/>
                        <a:pt x="0" y="23"/>
                        <a:pt x="0" y="0"/>
                      </a:cubicBez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46" name="Rectangle 1119"/>
                <p:cNvSpPr>
                  <a:spLocks noChangeArrowheads="1"/>
                </p:cNvSpPr>
                <p:nvPr/>
              </p:nvSpPr>
              <p:spPr bwMode="auto">
                <a:xfrm>
                  <a:off x="7285038" y="5973763"/>
                  <a:ext cx="34925" cy="1428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400">
                    <a:latin typeface="+mj-lt"/>
                  </a:endParaRPr>
                </a:p>
              </p:txBody>
            </p:sp>
          </p:grpSp>
          <p:sp>
            <p:nvSpPr>
              <p:cNvPr id="70" name="文本框 69"/>
              <p:cNvSpPr txBox="1"/>
              <p:nvPr/>
            </p:nvSpPr>
            <p:spPr>
              <a:xfrm>
                <a:off x="10150476" y="2834444"/>
                <a:ext cx="711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rgbClr val="E20D78"/>
                    </a:solidFill>
                    <a:latin typeface="+mj-lt"/>
                  </a:rPr>
                  <a:t>04</a:t>
                </a:r>
                <a:endParaRPr lang="zh-CN" altLang="en-US" sz="1800" dirty="0">
                  <a:solidFill>
                    <a:srgbClr val="E20D78"/>
                  </a:solidFill>
                  <a:latin typeface="+mj-lt"/>
                </a:endParaRP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10288361" y="3394840"/>
                <a:ext cx="43542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组合 84"/>
            <p:cNvGrpSpPr/>
            <p:nvPr/>
          </p:nvGrpSpPr>
          <p:grpSpPr>
            <a:xfrm>
              <a:off x="9412027" y="4750583"/>
              <a:ext cx="2181298" cy="1448779"/>
              <a:chOff x="1035824" y="5152616"/>
              <a:chExt cx="2181298" cy="1448779"/>
            </a:xfrm>
          </p:grpSpPr>
          <p:sp>
            <p:nvSpPr>
              <p:cNvPr id="86" name="文本框 85"/>
              <p:cNvSpPr txBox="1"/>
              <p:nvPr/>
            </p:nvSpPr>
            <p:spPr>
              <a:xfrm>
                <a:off x="1035824" y="5152616"/>
                <a:ext cx="21812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rPr>
                  <a:t>TITLE HERE</a:t>
                </a:r>
                <a:endParaRPr lang="zh-CN" altLang="en-US" sz="1500" b="1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1230443" y="5739620"/>
                <a:ext cx="1792061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  <a:latin typeface="+mj-lt"/>
                  </a:rPr>
                  <a:t>We hope that this template will return to you as a time, money and reputation.</a:t>
                </a:r>
                <a:endParaRPr lang="zh-CN" altLang="en-US" b="1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83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 flipH="1">
            <a:off x="1914525" y="0"/>
            <a:ext cx="7229475" cy="5143500"/>
          </a:xfrm>
          <a:custGeom>
            <a:avLst/>
            <a:gdLst>
              <a:gd name="connsiteX0" fmla="*/ 2781300 w 9639300"/>
              <a:gd name="connsiteY0" fmla="*/ 0 h 6858000"/>
              <a:gd name="connsiteX1" fmla="*/ 0 w 9639300"/>
              <a:gd name="connsiteY1" fmla="*/ 0 h 6858000"/>
              <a:gd name="connsiteX2" fmla="*/ 0 w 9639300"/>
              <a:gd name="connsiteY2" fmla="*/ 6858000 h 6858000"/>
              <a:gd name="connsiteX3" fmla="*/ 9639300 w 9639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9300" h="6858000">
                <a:moveTo>
                  <a:pt x="2781300" y="0"/>
                </a:moveTo>
                <a:lnTo>
                  <a:pt x="0" y="0"/>
                </a:lnTo>
                <a:lnTo>
                  <a:pt x="0" y="6858000"/>
                </a:lnTo>
                <a:lnTo>
                  <a:pt x="9639300" y="6858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5" name="直角三角形 44"/>
          <p:cNvSpPr/>
          <p:nvPr/>
        </p:nvSpPr>
        <p:spPr>
          <a:xfrm flipV="1">
            <a:off x="-5" y="0"/>
            <a:ext cx="1714500" cy="1714500"/>
          </a:xfrm>
          <a:prstGeom prst="rtTriangle">
            <a:avLst/>
          </a:prstGeom>
          <a:solidFill>
            <a:srgbClr val="FFCC00"/>
          </a:solidFill>
          <a:ln>
            <a:noFill/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2414588" y="534991"/>
            <a:ext cx="4314825" cy="4073519"/>
            <a:chOff x="3219450" y="713321"/>
            <a:chExt cx="5753100" cy="5431358"/>
          </a:xfrm>
        </p:grpSpPr>
        <p:grpSp>
          <p:nvGrpSpPr>
            <p:cNvPr id="4" name="组合 3"/>
            <p:cNvGrpSpPr/>
            <p:nvPr/>
          </p:nvGrpSpPr>
          <p:grpSpPr>
            <a:xfrm>
              <a:off x="3219450" y="713321"/>
              <a:ext cx="5753100" cy="5431358"/>
              <a:chOff x="3810000" y="1320110"/>
              <a:chExt cx="4572000" cy="431631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864772" y="1399648"/>
                <a:ext cx="4462456" cy="4157234"/>
              </a:xfrm>
              <a:prstGeom prst="rect">
                <a:avLst/>
              </a:prstGeom>
              <a:solidFill>
                <a:srgbClr val="005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3810000" y="1320110"/>
                <a:ext cx="4572000" cy="4316311"/>
                <a:chOff x="3810000" y="1320110"/>
                <a:chExt cx="4572000" cy="4316311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3810000" y="5526878"/>
                  <a:ext cx="4572000" cy="109543"/>
                  <a:chOff x="3679247" y="1243009"/>
                  <a:chExt cx="4157621" cy="82871"/>
                </a:xfrm>
              </p:grpSpPr>
              <p:grpSp>
                <p:nvGrpSpPr>
                  <p:cNvPr id="35" name="组合 34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40" name="矩形 39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1" name="矩形 40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2" name="矩形 41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6" name="组合 35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37" name="矩形 36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8" name="矩形 37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9" name="矩形 38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8" name="组合 7"/>
                <p:cNvGrpSpPr/>
                <p:nvPr/>
              </p:nvGrpSpPr>
              <p:grpSpPr>
                <a:xfrm rot="16200000">
                  <a:off x="1761172" y="3475644"/>
                  <a:ext cx="4212000" cy="109543"/>
                  <a:chOff x="3679247" y="1243009"/>
                  <a:chExt cx="4157621" cy="82871"/>
                </a:xfrm>
              </p:grpSpPr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32" name="矩形 31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3" name="矩形 32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4" name="矩形 33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28" name="组合 27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29" name="矩形 28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0" name="矩形 29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1" name="矩形 30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9" name="组合 8"/>
                <p:cNvGrpSpPr/>
                <p:nvPr/>
              </p:nvGrpSpPr>
              <p:grpSpPr>
                <a:xfrm>
                  <a:off x="3810000" y="1320110"/>
                  <a:ext cx="4572000" cy="109543"/>
                  <a:chOff x="3679247" y="1243009"/>
                  <a:chExt cx="4157621" cy="82871"/>
                </a:xfrm>
              </p:grpSpPr>
              <p:grpSp>
                <p:nvGrpSpPr>
                  <p:cNvPr id="19" name="组合 18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24" name="矩形 23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5" name="矩形 24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6" name="矩形 25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20" name="组合 19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21" name="矩形 20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2" name="矩形 21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3" name="矩形 22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10" name="组合 9"/>
                <p:cNvGrpSpPr/>
                <p:nvPr/>
              </p:nvGrpSpPr>
              <p:grpSpPr>
                <a:xfrm rot="16200000">
                  <a:off x="6221228" y="3475645"/>
                  <a:ext cx="4212000" cy="109543"/>
                  <a:chOff x="3679247" y="1243009"/>
                  <a:chExt cx="4157621" cy="82871"/>
                </a:xfrm>
              </p:grpSpPr>
              <p:grpSp>
                <p:nvGrpSpPr>
                  <p:cNvPr id="11" name="组合 10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16" name="矩形 15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2" name="组合 11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13" name="矩形 12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" name="矩形 13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" name="矩形 14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</p:grpSp>
        </p:grpSp>
        <p:grpSp>
          <p:nvGrpSpPr>
            <p:cNvPr id="56" name="组合 55"/>
            <p:cNvGrpSpPr/>
            <p:nvPr/>
          </p:nvGrpSpPr>
          <p:grpSpPr>
            <a:xfrm>
              <a:off x="3479459" y="1475248"/>
              <a:ext cx="5194640" cy="3002958"/>
              <a:chOff x="3531724" y="1624280"/>
              <a:chExt cx="5194640" cy="3002958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3531724" y="3494621"/>
                <a:ext cx="5194640" cy="1132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altLang="zh-CN" sz="4100" b="1" dirty="0">
                    <a:solidFill>
                      <a:schemeClr val="bg1">
                        <a:lumMod val="9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AMSTERDAM</a:t>
                </a:r>
                <a:endParaRPr lang="en-US" altLang="zh-CN" sz="4100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835315" y="1624280"/>
                <a:ext cx="1551988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rPr>
                  <a:t>04</a:t>
                </a:r>
                <a:endParaRPr lang="zh-CN" altLang="en-US" sz="60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4003576" y="3283355"/>
                <a:ext cx="803902" cy="0"/>
              </a:xfrm>
              <a:prstGeom prst="line">
                <a:avLst/>
              </a:prstGeom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" name="直接连接符 56"/>
          <p:cNvCxnSpPr/>
          <p:nvPr/>
        </p:nvCxnSpPr>
        <p:spPr>
          <a:xfrm flipH="1">
            <a:off x="6322132" y="591457"/>
            <a:ext cx="583143" cy="583148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6339402" y="499310"/>
            <a:ext cx="890074" cy="890075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>
            <a:off x="1954742" y="3965569"/>
            <a:ext cx="583143" cy="583148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1719520" y="3614953"/>
            <a:ext cx="890074" cy="890075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-85730" y="1077861"/>
            <a:ext cx="1248754" cy="1113794"/>
            <a:chOff x="7898093" y="5734050"/>
            <a:chExt cx="1665005" cy="1485058"/>
          </a:xfrm>
        </p:grpSpPr>
        <p:cxnSp>
          <p:nvCxnSpPr>
            <p:cNvPr id="65" name="直接连接符 64"/>
            <p:cNvCxnSpPr/>
            <p:nvPr/>
          </p:nvCxnSpPr>
          <p:spPr>
            <a:xfrm flipH="1">
              <a:off x="7898093" y="6307799"/>
              <a:ext cx="911310" cy="911309"/>
            </a:xfrm>
            <a:prstGeom prst="line">
              <a:avLst/>
            </a:prstGeom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8384251" y="5734050"/>
              <a:ext cx="1178847" cy="1178851"/>
            </a:xfrm>
            <a:prstGeom prst="line">
              <a:avLst/>
            </a:prstGeom>
            <a:ln w="12700" cap="rnd">
              <a:solidFill>
                <a:srgbClr val="FFCC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>
            <a:xfrm>
              <a:off x="8973674" y="6096000"/>
              <a:ext cx="211799" cy="211799"/>
            </a:xfrm>
            <a:prstGeom prst="ellipse">
              <a:avLst/>
            </a:prstGeom>
            <a:solidFill>
              <a:srgbClr val="E40C77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445287" y="3776258"/>
            <a:ext cx="1000067" cy="1000070"/>
            <a:chOff x="8063884" y="6134100"/>
            <a:chExt cx="1333423" cy="1333427"/>
          </a:xfrm>
        </p:grpSpPr>
        <p:cxnSp>
          <p:nvCxnSpPr>
            <p:cNvPr id="69" name="直接连接符 68"/>
            <p:cNvCxnSpPr/>
            <p:nvPr/>
          </p:nvCxnSpPr>
          <p:spPr>
            <a:xfrm flipH="1">
              <a:off x="8639558" y="6286574"/>
              <a:ext cx="402115" cy="402115"/>
            </a:xfrm>
            <a:prstGeom prst="line">
              <a:avLst/>
            </a:prstGeom>
            <a:ln w="50800" cap="rnd">
              <a:solidFill>
                <a:srgbClr val="07A8D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8063884" y="6134100"/>
              <a:ext cx="1333423" cy="1333427"/>
            </a:xfrm>
            <a:prstGeom prst="line">
              <a:avLst/>
            </a:prstGeom>
            <a:ln w="12700" cap="rnd">
              <a:solidFill>
                <a:srgbClr val="E40C7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8431896" y="6551544"/>
              <a:ext cx="211799" cy="211799"/>
            </a:xfrm>
            <a:prstGeom prst="ellipse">
              <a:avLst/>
            </a:prstGeom>
            <a:solidFill>
              <a:srgbClr val="E40C77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8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5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2185988"/>
          </a:xfrm>
          <a:prstGeom prst="rect">
            <a:avLst/>
          </a:prstGeom>
          <a:solidFill>
            <a:srgbClr val="004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686050" y="94604"/>
            <a:ext cx="3771900" cy="535531"/>
            <a:chOff x="3581400" y="126139"/>
            <a:chExt cx="5029200" cy="714041"/>
          </a:xfrm>
        </p:grpSpPr>
        <p:sp>
          <p:nvSpPr>
            <p:cNvPr id="4" name="文本框 3"/>
            <p:cNvSpPr txBox="1"/>
            <p:nvPr/>
          </p:nvSpPr>
          <p:spPr>
            <a:xfrm>
              <a:off x="3581400" y="126139"/>
              <a:ext cx="5029200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694049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菱形 9"/>
          <p:cNvSpPr/>
          <p:nvPr/>
        </p:nvSpPr>
        <p:spPr>
          <a:xfrm>
            <a:off x="8170611" y="405804"/>
            <a:ext cx="694783" cy="694783"/>
          </a:xfrm>
          <a:prstGeom prst="diamond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0" y="-381883"/>
            <a:ext cx="694783" cy="694783"/>
          </a:xfrm>
          <a:prstGeom prst="diamond">
            <a:avLst/>
          </a:prstGeom>
          <a:solidFill>
            <a:srgbClr val="E20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-131446" y="765437"/>
            <a:ext cx="826229" cy="826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278607" y="536698"/>
            <a:ext cx="826229" cy="826229"/>
          </a:xfrm>
          <a:prstGeom prst="line">
            <a:avLst/>
          </a:prstGeom>
          <a:ln w="50800" cap="rnd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036103" y="454105"/>
            <a:ext cx="826229" cy="826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446156" y="225367"/>
            <a:ext cx="826229" cy="826229"/>
          </a:xfrm>
          <a:prstGeom prst="line">
            <a:avLst/>
          </a:prstGeom>
          <a:ln w="50800" cap="rnd">
            <a:solidFill>
              <a:srgbClr val="07A8D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78607" y="983328"/>
            <a:ext cx="2764631" cy="22599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89685" y="983328"/>
            <a:ext cx="2764631" cy="225993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00762" y="983328"/>
            <a:ext cx="2764631" cy="225993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21457" y="3692266"/>
            <a:ext cx="2764631" cy="887695"/>
            <a:chOff x="276225" y="5021989"/>
            <a:chExt cx="3192050" cy="1183592"/>
          </a:xfrm>
        </p:grpSpPr>
        <p:sp>
          <p:nvSpPr>
            <p:cNvPr id="25" name="文本框 24"/>
            <p:cNvSpPr txBox="1"/>
            <p:nvPr/>
          </p:nvSpPr>
          <p:spPr>
            <a:xfrm>
              <a:off x="276225" y="5021989"/>
              <a:ext cx="6191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55C2"/>
                  </a:solidFill>
                  <a:latin typeface="+mj-lt"/>
                  <a:ea typeface="华文细黑" panose="02010600040101010101" pitchFamily="2" charset="-122"/>
                </a:rPr>
                <a:t>01</a:t>
              </a:r>
              <a:endParaRPr lang="zh-CN" altLang="en-US" sz="2400" dirty="0">
                <a:solidFill>
                  <a:srgbClr val="0055C2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996948" y="5051017"/>
              <a:ext cx="2471327" cy="1154564"/>
              <a:chOff x="895350" y="5051017"/>
              <a:chExt cx="2471327" cy="1154564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895350" y="5051017"/>
                <a:ext cx="1943442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华文细黑" panose="02010600040101010101" pitchFamily="2" charset="-122"/>
                  </a:rPr>
                  <a:t>OPTION HERE</a:t>
                </a:r>
                <a:endPara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895350" y="5405363"/>
                <a:ext cx="2471327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</a:rPr>
                  <a:t>We hope that this template will return to you as a time, money and reputation.</a:t>
                </a:r>
                <a:endPara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</p:grpSp>
        <p:cxnSp>
          <p:nvCxnSpPr>
            <p:cNvPr id="28" name="直接连接符 27"/>
            <p:cNvCxnSpPr/>
            <p:nvPr/>
          </p:nvCxnSpPr>
          <p:spPr>
            <a:xfrm>
              <a:off x="866322" y="5159137"/>
              <a:ext cx="0" cy="6385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3139679" y="3692266"/>
            <a:ext cx="2764631" cy="887695"/>
            <a:chOff x="276225" y="5021989"/>
            <a:chExt cx="3192050" cy="1183592"/>
          </a:xfrm>
        </p:grpSpPr>
        <p:sp>
          <p:nvSpPr>
            <p:cNvPr id="32" name="文本框 31"/>
            <p:cNvSpPr txBox="1"/>
            <p:nvPr/>
          </p:nvSpPr>
          <p:spPr>
            <a:xfrm>
              <a:off x="276225" y="5021989"/>
              <a:ext cx="6191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CC00"/>
                  </a:solidFill>
                  <a:latin typeface="+mj-lt"/>
                  <a:ea typeface="华文细黑" panose="02010600040101010101" pitchFamily="2" charset="-122"/>
                </a:rPr>
                <a:t>02</a:t>
              </a:r>
              <a:endParaRPr lang="zh-CN" altLang="en-US" sz="2400" dirty="0">
                <a:solidFill>
                  <a:srgbClr val="FFCC00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996948" y="5051017"/>
              <a:ext cx="2471327" cy="1154564"/>
              <a:chOff x="895350" y="5051017"/>
              <a:chExt cx="2471327" cy="1154564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895350" y="5051017"/>
                <a:ext cx="1943442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华文细黑" panose="02010600040101010101" pitchFamily="2" charset="-122"/>
                  </a:rPr>
                  <a:t>OPTION HERE</a:t>
                </a:r>
                <a:endPara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895350" y="5405363"/>
                <a:ext cx="2471327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</a:rPr>
                  <a:t>We hope that this template will return to you as a time, money and reputation.</a:t>
                </a:r>
                <a:endPara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866322" y="5159137"/>
              <a:ext cx="0" cy="6385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6057901" y="3692266"/>
            <a:ext cx="2764631" cy="887695"/>
            <a:chOff x="276225" y="5021989"/>
            <a:chExt cx="3192050" cy="1183592"/>
          </a:xfrm>
        </p:grpSpPr>
        <p:sp>
          <p:nvSpPr>
            <p:cNvPr id="38" name="文本框 37"/>
            <p:cNvSpPr txBox="1"/>
            <p:nvPr/>
          </p:nvSpPr>
          <p:spPr>
            <a:xfrm>
              <a:off x="276225" y="5021989"/>
              <a:ext cx="6191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E20D78"/>
                  </a:solidFill>
                  <a:latin typeface="+mj-lt"/>
                  <a:ea typeface="华文细黑" panose="02010600040101010101" pitchFamily="2" charset="-122"/>
                </a:rPr>
                <a:t>03</a:t>
              </a:r>
              <a:endParaRPr lang="zh-CN" altLang="en-US" sz="2400" dirty="0">
                <a:solidFill>
                  <a:srgbClr val="E20D78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996948" y="5051017"/>
              <a:ext cx="2471327" cy="1154564"/>
              <a:chOff x="895350" y="5051017"/>
              <a:chExt cx="2471327" cy="1154564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895350" y="5051017"/>
                <a:ext cx="1943442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华文细黑" panose="02010600040101010101" pitchFamily="2" charset="-122"/>
                  </a:rPr>
                  <a:t>OPTION HERE</a:t>
                </a:r>
                <a:endPara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895350" y="5405363"/>
                <a:ext cx="2471327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</a:rPr>
                  <a:t>We hope that this template will return to you as a time, money and reputation.</a:t>
                </a:r>
                <a:endPara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</p:grpSp>
        <p:cxnSp>
          <p:nvCxnSpPr>
            <p:cNvPr id="40" name="直接连接符 39"/>
            <p:cNvCxnSpPr/>
            <p:nvPr/>
          </p:nvCxnSpPr>
          <p:spPr>
            <a:xfrm>
              <a:off x="866322" y="5159137"/>
              <a:ext cx="0" cy="6385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72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 flipH="1">
            <a:off x="2014537" y="-14288"/>
            <a:ext cx="7129463" cy="5172075"/>
          </a:xfrm>
          <a:custGeom>
            <a:avLst/>
            <a:gdLst>
              <a:gd name="connsiteX0" fmla="*/ 2609850 w 9505950"/>
              <a:gd name="connsiteY0" fmla="*/ 0 h 6896100"/>
              <a:gd name="connsiteX1" fmla="*/ 0 w 9505950"/>
              <a:gd name="connsiteY1" fmla="*/ 0 h 6896100"/>
              <a:gd name="connsiteX2" fmla="*/ 0 w 9505950"/>
              <a:gd name="connsiteY2" fmla="*/ 6896100 h 6896100"/>
              <a:gd name="connsiteX3" fmla="*/ 9505950 w 9505950"/>
              <a:gd name="connsiteY3" fmla="*/ 689610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5950" h="6896100">
                <a:moveTo>
                  <a:pt x="2609850" y="0"/>
                </a:moveTo>
                <a:lnTo>
                  <a:pt x="0" y="0"/>
                </a:lnTo>
                <a:lnTo>
                  <a:pt x="0" y="6896100"/>
                </a:lnTo>
                <a:lnTo>
                  <a:pt x="9505950" y="68961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-85730" y="1077861"/>
            <a:ext cx="1248754" cy="1113794"/>
            <a:chOff x="7898093" y="5734050"/>
            <a:chExt cx="1665005" cy="1485058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7898093" y="6307799"/>
              <a:ext cx="911310" cy="911309"/>
            </a:xfrm>
            <a:prstGeom prst="line">
              <a:avLst/>
            </a:prstGeom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8384251" y="5734050"/>
              <a:ext cx="1178847" cy="1178851"/>
            </a:xfrm>
            <a:prstGeom prst="line">
              <a:avLst/>
            </a:prstGeom>
            <a:ln w="12700" cap="rnd">
              <a:solidFill>
                <a:srgbClr val="FFCC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8973674" y="6096000"/>
              <a:ext cx="211799" cy="211799"/>
            </a:xfrm>
            <a:prstGeom prst="ellipse">
              <a:avLst/>
            </a:prstGeom>
            <a:solidFill>
              <a:srgbClr val="E40C77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445287" y="3776258"/>
            <a:ext cx="1000067" cy="1000070"/>
            <a:chOff x="8063884" y="6134100"/>
            <a:chExt cx="1333423" cy="1333427"/>
          </a:xfrm>
        </p:grpSpPr>
        <p:cxnSp>
          <p:nvCxnSpPr>
            <p:cNvPr id="36" name="直接连接符 35"/>
            <p:cNvCxnSpPr/>
            <p:nvPr/>
          </p:nvCxnSpPr>
          <p:spPr>
            <a:xfrm flipH="1">
              <a:off x="8639558" y="6286574"/>
              <a:ext cx="402115" cy="402115"/>
            </a:xfrm>
            <a:prstGeom prst="line">
              <a:avLst/>
            </a:prstGeom>
            <a:ln w="50800" cap="rnd">
              <a:solidFill>
                <a:srgbClr val="07A8D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8063884" y="6134100"/>
              <a:ext cx="1333423" cy="1333427"/>
            </a:xfrm>
            <a:prstGeom prst="line">
              <a:avLst/>
            </a:prstGeom>
            <a:ln w="12700" cap="rnd">
              <a:solidFill>
                <a:srgbClr val="E40C7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/>
            <p:cNvSpPr/>
            <p:nvPr/>
          </p:nvSpPr>
          <p:spPr>
            <a:xfrm>
              <a:off x="8431896" y="6551544"/>
              <a:ext cx="211799" cy="211799"/>
            </a:xfrm>
            <a:prstGeom prst="ellipse">
              <a:avLst/>
            </a:prstGeom>
            <a:solidFill>
              <a:srgbClr val="E40C77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494705" y="561837"/>
            <a:ext cx="4025748" cy="196132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94704" y="2620339"/>
            <a:ext cx="1961327" cy="196132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559126" y="2620339"/>
            <a:ext cx="1961327" cy="196132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623547" y="561837"/>
            <a:ext cx="1961327" cy="196132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623547" y="2620339"/>
            <a:ext cx="1961327" cy="196132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687969" y="561837"/>
            <a:ext cx="1961327" cy="401982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4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510779" y="0"/>
            <a:ext cx="8122444" cy="5143500"/>
          </a:xfrm>
          <a:custGeom>
            <a:avLst/>
            <a:gdLst>
              <a:gd name="connsiteX0" fmla="*/ 3429001 w 10829925"/>
              <a:gd name="connsiteY0" fmla="*/ 0 h 6858000"/>
              <a:gd name="connsiteX1" fmla="*/ 7400925 w 10829925"/>
              <a:gd name="connsiteY1" fmla="*/ 0 h 6858000"/>
              <a:gd name="connsiteX2" fmla="*/ 10829925 w 10829925"/>
              <a:gd name="connsiteY2" fmla="*/ 3429001 h 6858000"/>
              <a:gd name="connsiteX3" fmla="*/ 7400926 w 10829925"/>
              <a:gd name="connsiteY3" fmla="*/ 6858000 h 6858000"/>
              <a:gd name="connsiteX4" fmla="*/ 3429000 w 10829925"/>
              <a:gd name="connsiteY4" fmla="*/ 6858000 h 6858000"/>
              <a:gd name="connsiteX5" fmla="*/ 0 w 10829925"/>
              <a:gd name="connsiteY5" fmla="*/ 34290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9925" h="6858000">
                <a:moveTo>
                  <a:pt x="3429001" y="0"/>
                </a:moveTo>
                <a:lnTo>
                  <a:pt x="7400925" y="0"/>
                </a:lnTo>
                <a:lnTo>
                  <a:pt x="10829925" y="3429001"/>
                </a:lnTo>
                <a:lnTo>
                  <a:pt x="7400926" y="6858000"/>
                </a:lnTo>
                <a:lnTo>
                  <a:pt x="3429000" y="6858000"/>
                </a:lnTo>
                <a:lnTo>
                  <a:pt x="0" y="3429001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8607" y="214313"/>
            <a:ext cx="2960894" cy="471487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9500" y="214312"/>
            <a:ext cx="2275475" cy="235743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39500" y="2571750"/>
            <a:ext cx="2275475" cy="235743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78607" y="214313"/>
            <a:ext cx="2960894" cy="4714875"/>
            <a:chOff x="371475" y="285750"/>
            <a:chExt cx="3947859" cy="6286500"/>
          </a:xfrm>
        </p:grpSpPr>
        <p:sp>
          <p:nvSpPr>
            <p:cNvPr id="20" name="矩形 19"/>
            <p:cNvSpPr/>
            <p:nvPr/>
          </p:nvSpPr>
          <p:spPr>
            <a:xfrm>
              <a:off x="371475" y="285750"/>
              <a:ext cx="3947859" cy="62865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+mj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66672" y="3175083"/>
              <a:ext cx="255746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66672" y="2674411"/>
              <a:ext cx="26184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18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123947" y="5024051"/>
              <a:ext cx="442912" cy="76200"/>
              <a:chOff x="407988" y="3143250"/>
              <a:chExt cx="442912" cy="76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407988" y="314325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+mj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591344" y="3143250"/>
                <a:ext cx="76200" cy="762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+mj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774700" y="3143250"/>
                <a:ext cx="76200" cy="762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+mj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3239500" y="214312"/>
            <a:ext cx="2275475" cy="2357438"/>
            <a:chOff x="4319334" y="285750"/>
            <a:chExt cx="3033966" cy="3143250"/>
          </a:xfrm>
        </p:grpSpPr>
        <p:sp>
          <p:nvSpPr>
            <p:cNvPr id="21" name="矩形 20"/>
            <p:cNvSpPr/>
            <p:nvPr/>
          </p:nvSpPr>
          <p:spPr>
            <a:xfrm>
              <a:off x="4319334" y="285750"/>
              <a:ext cx="3033966" cy="314325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+mj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641055" y="1303944"/>
              <a:ext cx="2557463" cy="1356417"/>
              <a:chOff x="4641055" y="1303944"/>
              <a:chExt cx="2557463" cy="1356417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712367" y="1303944"/>
                <a:ext cx="2247900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+mj-lt"/>
                  </a:rPr>
                  <a:t>TITLE HERE</a:t>
                </a:r>
                <a:endParaRPr lang="zh-CN" alt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641055" y="1763940"/>
                <a:ext cx="2557463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bg1"/>
                    </a:solidFill>
                    <a:latin typeface="+mj-lt"/>
                  </a:rPr>
                  <a:t>We hope that this template will return to you as a time, money and reputation.</a:t>
                </a:r>
                <a:endParaRPr lang="zh-CN" altLang="en-US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5653088" y="2584161"/>
                <a:ext cx="442912" cy="76200"/>
                <a:chOff x="407988" y="3143250"/>
                <a:chExt cx="442912" cy="76200"/>
              </a:xfrm>
            </p:grpSpPr>
            <p:sp>
              <p:nvSpPr>
                <p:cNvPr id="36" name="椭圆 35"/>
                <p:cNvSpPr/>
                <p:nvPr/>
              </p:nvSpPr>
              <p:spPr>
                <a:xfrm>
                  <a:off x="407988" y="3143250"/>
                  <a:ext cx="76200" cy="762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latin typeface="+mj-lt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591344" y="3143250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latin typeface="+mj-lt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774700" y="3143250"/>
                  <a:ext cx="76200" cy="762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>
                    <a:latin typeface="+mj-lt"/>
                  </a:endParaRPr>
                </a:p>
              </p:txBody>
            </p:sp>
          </p:grpSp>
        </p:grpSp>
      </p:grpSp>
      <p:grpSp>
        <p:nvGrpSpPr>
          <p:cNvPr id="50" name="组合 49"/>
          <p:cNvGrpSpPr/>
          <p:nvPr/>
        </p:nvGrpSpPr>
        <p:grpSpPr>
          <a:xfrm>
            <a:off x="3239500" y="2571750"/>
            <a:ext cx="2275475" cy="2357438"/>
            <a:chOff x="4319334" y="3429000"/>
            <a:chExt cx="3033966" cy="3143250"/>
          </a:xfrm>
        </p:grpSpPr>
        <p:sp>
          <p:nvSpPr>
            <p:cNvPr id="22" name="矩形 21"/>
            <p:cNvSpPr/>
            <p:nvPr/>
          </p:nvSpPr>
          <p:spPr>
            <a:xfrm>
              <a:off x="4319334" y="3429000"/>
              <a:ext cx="3033966" cy="314325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+mj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712367" y="4273510"/>
              <a:ext cx="224790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641055" y="4815424"/>
              <a:ext cx="255746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653088" y="5599570"/>
              <a:ext cx="442912" cy="76200"/>
              <a:chOff x="407988" y="3143250"/>
              <a:chExt cx="442912" cy="762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407988" y="3143250"/>
                <a:ext cx="76200" cy="762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+mj-lt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91344" y="3143250"/>
                <a:ext cx="76200" cy="762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+mj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774700" y="314325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+mj-lt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5514975" y="214313"/>
            <a:ext cx="3350419" cy="4714875"/>
            <a:chOff x="7353300" y="285750"/>
            <a:chExt cx="4467225" cy="6286500"/>
          </a:xfrm>
        </p:grpSpPr>
        <p:sp>
          <p:nvSpPr>
            <p:cNvPr id="13" name="矩形 12"/>
            <p:cNvSpPr/>
            <p:nvPr/>
          </p:nvSpPr>
          <p:spPr>
            <a:xfrm>
              <a:off x="7353300" y="285750"/>
              <a:ext cx="4467225" cy="6286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479000" y="2314483"/>
              <a:ext cx="2695609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TITLE HERE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482827" y="3393497"/>
              <a:ext cx="3979322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We hope that this template will return to you as a time, money and reputation.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7482827" y="4190771"/>
              <a:ext cx="3979322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  <a:endParaRPr lang="zh-CN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7577037" y="3031451"/>
              <a:ext cx="422897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7479000" y="2458969"/>
              <a:ext cx="2463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zh-CN" alt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6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 flipH="1">
            <a:off x="1914525" y="0"/>
            <a:ext cx="7229475" cy="5143500"/>
          </a:xfrm>
          <a:custGeom>
            <a:avLst/>
            <a:gdLst>
              <a:gd name="connsiteX0" fmla="*/ 2781300 w 9639300"/>
              <a:gd name="connsiteY0" fmla="*/ 0 h 6858000"/>
              <a:gd name="connsiteX1" fmla="*/ 0 w 9639300"/>
              <a:gd name="connsiteY1" fmla="*/ 0 h 6858000"/>
              <a:gd name="connsiteX2" fmla="*/ 0 w 9639300"/>
              <a:gd name="connsiteY2" fmla="*/ 6858000 h 6858000"/>
              <a:gd name="connsiteX3" fmla="*/ 9639300 w 9639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9300" h="6858000">
                <a:moveTo>
                  <a:pt x="2781300" y="0"/>
                </a:moveTo>
                <a:lnTo>
                  <a:pt x="0" y="0"/>
                </a:lnTo>
                <a:lnTo>
                  <a:pt x="0" y="6858000"/>
                </a:lnTo>
                <a:lnTo>
                  <a:pt x="9639300" y="6858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5" name="直角三角形 44"/>
          <p:cNvSpPr/>
          <p:nvPr/>
        </p:nvSpPr>
        <p:spPr>
          <a:xfrm flipV="1">
            <a:off x="-5" y="0"/>
            <a:ext cx="1714500" cy="1714500"/>
          </a:xfrm>
          <a:prstGeom prst="rtTriangle">
            <a:avLst/>
          </a:prstGeom>
          <a:solidFill>
            <a:srgbClr val="FFCC00"/>
          </a:solidFill>
          <a:ln>
            <a:noFill/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2414588" y="534991"/>
            <a:ext cx="4314825" cy="4073519"/>
            <a:chOff x="3219450" y="713321"/>
            <a:chExt cx="5753100" cy="5431358"/>
          </a:xfrm>
        </p:grpSpPr>
        <p:grpSp>
          <p:nvGrpSpPr>
            <p:cNvPr id="4" name="组合 3"/>
            <p:cNvGrpSpPr/>
            <p:nvPr/>
          </p:nvGrpSpPr>
          <p:grpSpPr>
            <a:xfrm>
              <a:off x="3219450" y="713321"/>
              <a:ext cx="5753100" cy="5431358"/>
              <a:chOff x="3810000" y="1320110"/>
              <a:chExt cx="4572000" cy="431631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864772" y="1399648"/>
                <a:ext cx="4462456" cy="4157234"/>
              </a:xfrm>
              <a:prstGeom prst="rect">
                <a:avLst/>
              </a:prstGeom>
              <a:solidFill>
                <a:srgbClr val="005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3810000" y="1320110"/>
                <a:ext cx="4572000" cy="4316311"/>
                <a:chOff x="3810000" y="1320110"/>
                <a:chExt cx="4572000" cy="4316311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3810000" y="5526878"/>
                  <a:ext cx="4572000" cy="109543"/>
                  <a:chOff x="3679247" y="1243009"/>
                  <a:chExt cx="4157621" cy="82871"/>
                </a:xfrm>
              </p:grpSpPr>
              <p:grpSp>
                <p:nvGrpSpPr>
                  <p:cNvPr id="35" name="组合 34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40" name="矩形 39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1" name="矩形 40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42" name="矩形 41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6" name="组合 35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37" name="矩形 36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8" name="矩形 37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9" name="矩形 38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8" name="组合 7"/>
                <p:cNvGrpSpPr/>
                <p:nvPr/>
              </p:nvGrpSpPr>
              <p:grpSpPr>
                <a:xfrm rot="16200000">
                  <a:off x="1761172" y="3475644"/>
                  <a:ext cx="4212000" cy="109543"/>
                  <a:chOff x="3679247" y="1243009"/>
                  <a:chExt cx="4157621" cy="82871"/>
                </a:xfrm>
              </p:grpSpPr>
              <p:grpSp>
                <p:nvGrpSpPr>
                  <p:cNvPr id="27" name="组合 26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32" name="矩形 31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3" name="矩形 32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4" name="矩形 33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28" name="组合 27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29" name="矩形 28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0" name="矩形 29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31" name="矩形 30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9" name="组合 8"/>
                <p:cNvGrpSpPr/>
                <p:nvPr/>
              </p:nvGrpSpPr>
              <p:grpSpPr>
                <a:xfrm>
                  <a:off x="3810000" y="1320110"/>
                  <a:ext cx="4572000" cy="109543"/>
                  <a:chOff x="3679247" y="1243009"/>
                  <a:chExt cx="4157621" cy="82871"/>
                </a:xfrm>
              </p:grpSpPr>
              <p:grpSp>
                <p:nvGrpSpPr>
                  <p:cNvPr id="19" name="组合 18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24" name="矩形 23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5" name="矩形 24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6" name="矩形 25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20" name="组合 19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21" name="矩形 20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2" name="矩形 21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23" name="矩形 22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10" name="组合 9"/>
                <p:cNvGrpSpPr/>
                <p:nvPr/>
              </p:nvGrpSpPr>
              <p:grpSpPr>
                <a:xfrm rot="16200000">
                  <a:off x="6221228" y="3475645"/>
                  <a:ext cx="4212000" cy="109543"/>
                  <a:chOff x="3679247" y="1243009"/>
                  <a:chExt cx="4157621" cy="82871"/>
                </a:xfrm>
              </p:grpSpPr>
              <p:grpSp>
                <p:nvGrpSpPr>
                  <p:cNvPr id="11" name="组合 10"/>
                  <p:cNvGrpSpPr/>
                  <p:nvPr/>
                </p:nvGrpSpPr>
                <p:grpSpPr>
                  <a:xfrm>
                    <a:off x="3679247" y="1243013"/>
                    <a:ext cx="2078811" cy="82867"/>
                    <a:chOff x="3679247" y="1243013"/>
                    <a:chExt cx="2078811" cy="82867"/>
                  </a:xfrm>
                </p:grpSpPr>
                <p:sp>
                  <p:nvSpPr>
                    <p:cNvPr id="16" name="矩形 15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7" name="矩形 16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8" name="矩形 17"/>
                    <p:cNvSpPr/>
                    <p:nvPr/>
                  </p:nvSpPr>
                  <p:spPr>
                    <a:xfrm>
                      <a:off x="5063125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2" name="组合 11"/>
                  <p:cNvGrpSpPr/>
                  <p:nvPr/>
                </p:nvGrpSpPr>
                <p:grpSpPr>
                  <a:xfrm>
                    <a:off x="5758058" y="1243009"/>
                    <a:ext cx="2078810" cy="82871"/>
                    <a:chOff x="3679247" y="1243009"/>
                    <a:chExt cx="2078810" cy="82871"/>
                  </a:xfrm>
                </p:grpSpPr>
                <p:sp>
                  <p:nvSpPr>
                    <p:cNvPr id="13" name="矩形 12"/>
                    <p:cNvSpPr/>
                    <p:nvPr/>
                  </p:nvSpPr>
                  <p:spPr>
                    <a:xfrm>
                      <a:off x="3679247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4" name="矩形 13"/>
                    <p:cNvSpPr/>
                    <p:nvPr/>
                  </p:nvSpPr>
                  <p:spPr>
                    <a:xfrm>
                      <a:off x="4374180" y="1243013"/>
                      <a:ext cx="694933" cy="82867"/>
                    </a:xfrm>
                    <a:prstGeom prst="rect">
                      <a:avLst/>
                    </a:prstGeom>
                    <a:solidFill>
                      <a:srgbClr val="E40C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  <p:sp>
                  <p:nvSpPr>
                    <p:cNvPr id="15" name="矩形 14"/>
                    <p:cNvSpPr/>
                    <p:nvPr/>
                  </p:nvSpPr>
                  <p:spPr>
                    <a:xfrm>
                      <a:off x="5063124" y="1243009"/>
                      <a:ext cx="694933" cy="82867"/>
                    </a:xfrm>
                    <a:prstGeom prst="rect">
                      <a:avLst/>
                    </a:prstGeom>
                    <a:solidFill>
                      <a:srgbClr val="07A8D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+mj-lt"/>
                      </a:endParaRPr>
                    </a:p>
                  </p:txBody>
                </p:sp>
              </p:grpSp>
            </p:grpSp>
          </p:grpSp>
        </p:grpSp>
        <p:grpSp>
          <p:nvGrpSpPr>
            <p:cNvPr id="56" name="组合 55"/>
            <p:cNvGrpSpPr/>
            <p:nvPr/>
          </p:nvGrpSpPr>
          <p:grpSpPr>
            <a:xfrm>
              <a:off x="3760362" y="1475248"/>
              <a:ext cx="4133537" cy="3002958"/>
              <a:chOff x="3812627" y="1624280"/>
              <a:chExt cx="4133537" cy="3002958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3812627" y="3494621"/>
                <a:ext cx="4133537" cy="1132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altLang="zh-CN" sz="4100" b="1" dirty="0">
                    <a:solidFill>
                      <a:schemeClr val="bg1">
                        <a:lumMod val="9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BERLIN</a:t>
                </a:r>
                <a:endParaRPr lang="en-US" altLang="zh-CN" sz="4100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835315" y="1624280"/>
                <a:ext cx="1551988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 dirty="0">
                    <a:solidFill>
                      <a:schemeClr val="bg1"/>
                    </a:solidFill>
                    <a:latin typeface="+mj-lt"/>
                    <a:ea typeface="华文细黑" panose="02010600040101010101" pitchFamily="2" charset="-122"/>
                  </a:rPr>
                  <a:t>01</a:t>
                </a:r>
                <a:endParaRPr lang="zh-CN" altLang="en-US" sz="6000" dirty="0">
                  <a:solidFill>
                    <a:schemeClr val="bg1"/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4003576" y="3283355"/>
                <a:ext cx="803902" cy="0"/>
              </a:xfrm>
              <a:prstGeom prst="line">
                <a:avLst/>
              </a:prstGeom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" name="直接连接符 56"/>
          <p:cNvCxnSpPr/>
          <p:nvPr/>
        </p:nvCxnSpPr>
        <p:spPr>
          <a:xfrm flipH="1">
            <a:off x="6322132" y="591457"/>
            <a:ext cx="583143" cy="583148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6339402" y="499310"/>
            <a:ext cx="890074" cy="890075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>
            <a:off x="1954742" y="3965569"/>
            <a:ext cx="583143" cy="583148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1719520" y="3614953"/>
            <a:ext cx="890074" cy="890075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-85730" y="1077861"/>
            <a:ext cx="1248754" cy="1113794"/>
            <a:chOff x="7898093" y="5734050"/>
            <a:chExt cx="1665005" cy="1485058"/>
          </a:xfrm>
        </p:grpSpPr>
        <p:cxnSp>
          <p:nvCxnSpPr>
            <p:cNvPr id="65" name="直接连接符 64"/>
            <p:cNvCxnSpPr/>
            <p:nvPr/>
          </p:nvCxnSpPr>
          <p:spPr>
            <a:xfrm flipH="1">
              <a:off x="7898093" y="6307799"/>
              <a:ext cx="911310" cy="911309"/>
            </a:xfrm>
            <a:prstGeom prst="line">
              <a:avLst/>
            </a:prstGeom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8384251" y="5734050"/>
              <a:ext cx="1178847" cy="1178851"/>
            </a:xfrm>
            <a:prstGeom prst="line">
              <a:avLst/>
            </a:prstGeom>
            <a:ln w="12700" cap="rnd">
              <a:solidFill>
                <a:srgbClr val="FFCC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>
            <a:xfrm>
              <a:off x="8973674" y="6096000"/>
              <a:ext cx="211799" cy="211799"/>
            </a:xfrm>
            <a:prstGeom prst="ellipse">
              <a:avLst/>
            </a:prstGeom>
            <a:solidFill>
              <a:srgbClr val="E40C77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445287" y="3776258"/>
            <a:ext cx="1000067" cy="1000070"/>
            <a:chOff x="8063884" y="6134100"/>
            <a:chExt cx="1333423" cy="1333427"/>
          </a:xfrm>
        </p:grpSpPr>
        <p:cxnSp>
          <p:nvCxnSpPr>
            <p:cNvPr id="69" name="直接连接符 68"/>
            <p:cNvCxnSpPr/>
            <p:nvPr/>
          </p:nvCxnSpPr>
          <p:spPr>
            <a:xfrm flipH="1">
              <a:off x="8639558" y="6286574"/>
              <a:ext cx="402115" cy="402115"/>
            </a:xfrm>
            <a:prstGeom prst="line">
              <a:avLst/>
            </a:prstGeom>
            <a:ln w="50800" cap="rnd">
              <a:solidFill>
                <a:srgbClr val="07A8D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8063884" y="6134100"/>
              <a:ext cx="1333423" cy="1333427"/>
            </a:xfrm>
            <a:prstGeom prst="line">
              <a:avLst/>
            </a:prstGeom>
            <a:ln w="12700" cap="rnd">
              <a:solidFill>
                <a:srgbClr val="E40C7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8431896" y="6551544"/>
              <a:ext cx="211799" cy="211799"/>
            </a:xfrm>
            <a:prstGeom prst="ellipse">
              <a:avLst/>
            </a:prstGeom>
            <a:solidFill>
              <a:srgbClr val="E40C77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0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5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直角三角形 44"/>
          <p:cNvSpPr/>
          <p:nvPr/>
        </p:nvSpPr>
        <p:spPr>
          <a:xfrm flipV="1">
            <a:off x="0" y="0"/>
            <a:ext cx="2571750" cy="2571750"/>
          </a:xfrm>
          <a:prstGeom prst="rtTriangle">
            <a:avLst/>
          </a:prstGeom>
          <a:solidFill>
            <a:srgbClr val="004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-356748"/>
            <a:ext cx="253219" cy="253219"/>
          </a:xfrm>
          <a:prstGeom prst="rect">
            <a:avLst/>
          </a:prstGeom>
          <a:solidFill>
            <a:srgbClr val="005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031" y="-356748"/>
            <a:ext cx="253219" cy="253219"/>
          </a:xfrm>
          <a:prstGeom prst="rect">
            <a:avLst/>
          </a:prstGeom>
          <a:solidFill>
            <a:srgbClr val="E40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6476" y="-356748"/>
            <a:ext cx="253219" cy="25321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37953" y="-356748"/>
            <a:ext cx="253219" cy="2532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848577" y="0"/>
            <a:ext cx="7295423" cy="5143500"/>
          </a:xfrm>
          <a:custGeom>
            <a:avLst/>
            <a:gdLst>
              <a:gd name="connsiteX0" fmla="*/ 7258027 w 9727230"/>
              <a:gd name="connsiteY0" fmla="*/ 0 h 6858000"/>
              <a:gd name="connsiteX1" fmla="*/ 9727230 w 9727230"/>
              <a:gd name="connsiteY1" fmla="*/ 0 h 6858000"/>
              <a:gd name="connsiteX2" fmla="*/ 9727230 w 9727230"/>
              <a:gd name="connsiteY2" fmla="*/ 4431331 h 6858000"/>
              <a:gd name="connsiteX3" fmla="*/ 7159013 w 9727230"/>
              <a:gd name="connsiteY3" fmla="*/ 6858000 h 6858000"/>
              <a:gd name="connsiteX4" fmla="*/ 0 w 972723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7230" h="6858000">
                <a:moveTo>
                  <a:pt x="7258027" y="0"/>
                </a:moveTo>
                <a:lnTo>
                  <a:pt x="9727230" y="0"/>
                </a:lnTo>
                <a:lnTo>
                  <a:pt x="9727230" y="4431331"/>
                </a:lnTo>
                <a:lnTo>
                  <a:pt x="715901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10800000" algn="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8779383" y="300038"/>
            <a:ext cx="729234" cy="628650"/>
          </a:xfrm>
          <a:prstGeom prst="triangle">
            <a:avLst/>
          </a:prstGeom>
          <a:solidFill>
            <a:srgbClr val="07A8D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474138" y="4257675"/>
            <a:ext cx="850773" cy="733425"/>
          </a:xfrm>
          <a:prstGeom prst="triangle">
            <a:avLst/>
          </a:prstGeom>
          <a:solidFill>
            <a:srgbClr val="E40C77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297770" y="4114800"/>
            <a:ext cx="729234" cy="628650"/>
          </a:xfrm>
          <a:prstGeom prst="triangle">
            <a:avLst/>
          </a:prstGeom>
          <a:solidFill>
            <a:srgbClr val="07A8D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等腰三角形 34"/>
          <p:cNvSpPr/>
          <p:nvPr/>
        </p:nvSpPr>
        <p:spPr>
          <a:xfrm>
            <a:off x="192652" y="4186238"/>
            <a:ext cx="729234" cy="62865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等腰三角形 35"/>
          <p:cNvSpPr/>
          <p:nvPr/>
        </p:nvSpPr>
        <p:spPr>
          <a:xfrm>
            <a:off x="8597075" y="206853"/>
            <a:ext cx="729234" cy="62865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-127490" y="446169"/>
            <a:ext cx="828785" cy="828785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82431" y="303293"/>
            <a:ext cx="596701" cy="596702"/>
          </a:xfrm>
          <a:prstGeom prst="line">
            <a:avLst/>
          </a:prstGeom>
          <a:ln w="12700" cap="rnd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等腰三角形 27"/>
          <p:cNvSpPr/>
          <p:nvPr/>
        </p:nvSpPr>
        <p:spPr>
          <a:xfrm flipH="1">
            <a:off x="450425" y="303294"/>
            <a:ext cx="193001" cy="166381"/>
          </a:xfrm>
          <a:prstGeom prst="triangle">
            <a:avLst/>
          </a:prstGeom>
          <a:solidFill>
            <a:srgbClr val="07A8D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6359885" y="4730850"/>
            <a:ext cx="683483" cy="683482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724504" y="4300538"/>
            <a:ext cx="884135" cy="884138"/>
          </a:xfrm>
          <a:prstGeom prst="line">
            <a:avLst/>
          </a:prstGeom>
          <a:ln w="12700" cap="rnd">
            <a:solidFill>
              <a:srgbClr val="E40C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7166572" y="4572001"/>
            <a:ext cx="158849" cy="158849"/>
          </a:xfrm>
          <a:prstGeom prst="ellipse">
            <a:avLst/>
          </a:prstGeom>
          <a:solidFill>
            <a:srgbClr val="E40C7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8893414" y="1686036"/>
            <a:ext cx="301586" cy="301586"/>
          </a:xfrm>
          <a:prstGeom prst="line">
            <a:avLst/>
          </a:prstGeom>
          <a:ln w="50800" cap="rnd">
            <a:solidFill>
              <a:srgbClr val="07A8D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8461658" y="1571680"/>
            <a:ext cx="1000067" cy="1000070"/>
          </a:xfrm>
          <a:prstGeom prst="line">
            <a:avLst/>
          </a:prstGeom>
          <a:ln w="12700" cap="rnd">
            <a:solidFill>
              <a:srgbClr val="E40C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8737667" y="1884763"/>
            <a:ext cx="158849" cy="158849"/>
          </a:xfrm>
          <a:prstGeom prst="ellipse">
            <a:avLst/>
          </a:prstGeom>
          <a:solidFill>
            <a:srgbClr val="E40C7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50" name="组合 149"/>
          <p:cNvGrpSpPr/>
          <p:nvPr/>
        </p:nvGrpSpPr>
        <p:grpSpPr>
          <a:xfrm>
            <a:off x="2557463" y="714375"/>
            <a:ext cx="4029075" cy="3714750"/>
            <a:chOff x="3409950" y="952500"/>
            <a:chExt cx="5372100" cy="4953000"/>
          </a:xfrm>
        </p:grpSpPr>
        <p:grpSp>
          <p:nvGrpSpPr>
            <p:cNvPr id="18" name="组合 17"/>
            <p:cNvGrpSpPr/>
            <p:nvPr/>
          </p:nvGrpSpPr>
          <p:grpSpPr>
            <a:xfrm>
              <a:off x="3409950" y="952500"/>
              <a:ext cx="5372100" cy="4953000"/>
              <a:chOff x="3409950" y="952500"/>
              <a:chExt cx="5372100" cy="4953000"/>
            </a:xfr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9" name="组合 8"/>
              <p:cNvGrpSpPr/>
              <p:nvPr/>
            </p:nvGrpSpPr>
            <p:grpSpPr>
              <a:xfrm>
                <a:off x="3409950" y="952500"/>
                <a:ext cx="5372100" cy="4953000"/>
                <a:chOff x="3409950" y="952500"/>
                <a:chExt cx="5372100" cy="4953000"/>
              </a:xfrm>
            </p:grpSpPr>
            <p:sp>
              <p:nvSpPr>
                <p:cNvPr id="11" name="任意多边形 10"/>
                <p:cNvSpPr/>
                <p:nvPr/>
              </p:nvSpPr>
              <p:spPr>
                <a:xfrm>
                  <a:off x="3409950" y="952500"/>
                  <a:ext cx="5372100" cy="4953000"/>
                </a:xfrm>
                <a:custGeom>
                  <a:avLst/>
                  <a:gdLst>
                    <a:gd name="connsiteX0" fmla="*/ 5372100 w 5372100"/>
                    <a:gd name="connsiteY0" fmla="*/ 3933408 h 4953000"/>
                    <a:gd name="connsiteX1" fmla="*/ 5372100 w 5372100"/>
                    <a:gd name="connsiteY1" fmla="*/ 4953000 h 4953000"/>
                    <a:gd name="connsiteX2" fmla="*/ 4311367 w 5372100"/>
                    <a:gd name="connsiteY2" fmla="*/ 4953000 h 4953000"/>
                    <a:gd name="connsiteX3" fmla="*/ 0 w 5372100"/>
                    <a:gd name="connsiteY3" fmla="*/ 0 h 4953000"/>
                    <a:gd name="connsiteX4" fmla="*/ 4368965 w 5372100"/>
                    <a:gd name="connsiteY4" fmla="*/ 0 h 4953000"/>
                    <a:gd name="connsiteX5" fmla="*/ 0 w 5372100"/>
                    <a:gd name="connsiteY5" fmla="*/ 4199515 h 495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72100" h="4953000">
                      <a:moveTo>
                        <a:pt x="5372100" y="3933408"/>
                      </a:moveTo>
                      <a:lnTo>
                        <a:pt x="5372100" y="4953000"/>
                      </a:lnTo>
                      <a:lnTo>
                        <a:pt x="4311367" y="4953000"/>
                      </a:lnTo>
                      <a:close/>
                      <a:moveTo>
                        <a:pt x="0" y="0"/>
                      </a:moveTo>
                      <a:lnTo>
                        <a:pt x="4368965" y="0"/>
                      </a:lnTo>
                      <a:lnTo>
                        <a:pt x="0" y="4199515"/>
                      </a:lnTo>
                      <a:close/>
                    </a:path>
                  </a:pathLst>
                </a:custGeom>
                <a:solidFill>
                  <a:srgbClr val="0055C2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3409950" y="952500"/>
                  <a:ext cx="5372100" cy="4953000"/>
                </a:xfrm>
                <a:custGeom>
                  <a:avLst/>
                  <a:gdLst>
                    <a:gd name="connsiteX0" fmla="*/ 4368965 w 5372100"/>
                    <a:gd name="connsiteY0" fmla="*/ 0 h 4953000"/>
                    <a:gd name="connsiteX1" fmla="*/ 5372100 w 5372100"/>
                    <a:gd name="connsiteY1" fmla="*/ 0 h 4953000"/>
                    <a:gd name="connsiteX2" fmla="*/ 5372100 w 5372100"/>
                    <a:gd name="connsiteY2" fmla="*/ 3933408 h 4953000"/>
                    <a:gd name="connsiteX3" fmla="*/ 4311367 w 5372100"/>
                    <a:gd name="connsiteY3" fmla="*/ 4953000 h 4953000"/>
                    <a:gd name="connsiteX4" fmla="*/ 0 w 5372100"/>
                    <a:gd name="connsiteY4" fmla="*/ 4953000 h 4953000"/>
                    <a:gd name="connsiteX5" fmla="*/ 0 w 5372100"/>
                    <a:gd name="connsiteY5" fmla="*/ 4199515 h 495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72100" h="4953000">
                      <a:moveTo>
                        <a:pt x="4368965" y="0"/>
                      </a:moveTo>
                      <a:lnTo>
                        <a:pt x="5372100" y="0"/>
                      </a:lnTo>
                      <a:lnTo>
                        <a:pt x="5372100" y="3933408"/>
                      </a:lnTo>
                      <a:lnTo>
                        <a:pt x="4311367" y="4953000"/>
                      </a:lnTo>
                      <a:lnTo>
                        <a:pt x="0" y="4953000"/>
                      </a:lnTo>
                      <a:lnTo>
                        <a:pt x="0" y="4199515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3409950" y="952500"/>
                <a:ext cx="5372100" cy="4953000"/>
              </a:xfrm>
              <a:prstGeom prst="rect">
                <a:avLst/>
              </a:prstGeom>
              <a:noFill/>
              <a:ln w="28575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sp>
          <p:nvSpPr>
            <p:cNvPr id="46" name="直角三角形 45"/>
            <p:cNvSpPr/>
            <p:nvPr/>
          </p:nvSpPr>
          <p:spPr>
            <a:xfrm flipV="1">
              <a:off x="3429000" y="1006270"/>
              <a:ext cx="945180" cy="945180"/>
            </a:xfrm>
            <a:prstGeom prst="rtTriangle">
              <a:avLst/>
            </a:prstGeom>
            <a:solidFill>
              <a:srgbClr val="004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857500" y="1020442"/>
            <a:ext cx="3429000" cy="3237233"/>
            <a:chOff x="3810000" y="1320110"/>
            <a:chExt cx="4572000" cy="4316311"/>
          </a:xfrm>
        </p:grpSpPr>
        <p:sp>
          <p:nvSpPr>
            <p:cNvPr id="84" name="矩形 83"/>
            <p:cNvSpPr/>
            <p:nvPr/>
          </p:nvSpPr>
          <p:spPr>
            <a:xfrm>
              <a:off x="3864772" y="1399648"/>
              <a:ext cx="4462456" cy="4157234"/>
            </a:xfrm>
            <a:prstGeom prst="rect">
              <a:avLst/>
            </a:prstGeom>
            <a:solidFill>
              <a:srgbClr val="005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3810000" y="1320110"/>
              <a:ext cx="4572000" cy="4316311"/>
              <a:chOff x="3810000" y="1320110"/>
              <a:chExt cx="4572000" cy="431631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6" name="组合 55"/>
              <p:cNvGrpSpPr/>
              <p:nvPr/>
            </p:nvGrpSpPr>
            <p:grpSpPr>
              <a:xfrm>
                <a:off x="3810000" y="5526878"/>
                <a:ext cx="4572000" cy="109543"/>
                <a:chOff x="3679247" y="1243009"/>
                <a:chExt cx="4157621" cy="82871"/>
              </a:xfrm>
            </p:grpSpPr>
            <p:grpSp>
              <p:nvGrpSpPr>
                <p:cNvPr id="57" name="组合 56"/>
                <p:cNvGrpSpPr/>
                <p:nvPr/>
              </p:nvGrpSpPr>
              <p:grpSpPr>
                <a:xfrm>
                  <a:off x="3679247" y="1243013"/>
                  <a:ext cx="2078811" cy="82867"/>
                  <a:chOff x="3679247" y="1243013"/>
                  <a:chExt cx="2078811" cy="82867"/>
                </a:xfrm>
              </p:grpSpPr>
              <p:sp>
                <p:nvSpPr>
                  <p:cNvPr id="62" name="矩形 61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5063125" y="1243013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58" name="组合 57"/>
                <p:cNvGrpSpPr/>
                <p:nvPr/>
              </p:nvGrpSpPr>
              <p:grpSpPr>
                <a:xfrm>
                  <a:off x="5758058" y="1243009"/>
                  <a:ext cx="2078810" cy="82871"/>
                  <a:chOff x="3679247" y="1243009"/>
                  <a:chExt cx="2078810" cy="82871"/>
                </a:xfrm>
              </p:grpSpPr>
              <p:sp>
                <p:nvSpPr>
                  <p:cNvPr id="59" name="矩形 58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0" name="矩形 59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1" name="矩形 60"/>
                  <p:cNvSpPr/>
                  <p:nvPr/>
                </p:nvSpPr>
                <p:spPr>
                  <a:xfrm>
                    <a:off x="5063124" y="1243009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65" name="组合 64"/>
              <p:cNvGrpSpPr/>
              <p:nvPr/>
            </p:nvGrpSpPr>
            <p:grpSpPr>
              <a:xfrm rot="16200000">
                <a:off x="1761172" y="3475644"/>
                <a:ext cx="4212000" cy="109543"/>
                <a:chOff x="3679247" y="1243009"/>
                <a:chExt cx="4157621" cy="82871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3679247" y="1243013"/>
                  <a:ext cx="2078811" cy="82867"/>
                  <a:chOff x="3679247" y="1243013"/>
                  <a:chExt cx="2078811" cy="82867"/>
                </a:xfrm>
              </p:grpSpPr>
              <p:sp>
                <p:nvSpPr>
                  <p:cNvPr id="71" name="矩形 70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3" name="矩形 72"/>
                  <p:cNvSpPr/>
                  <p:nvPr/>
                </p:nvSpPr>
                <p:spPr>
                  <a:xfrm>
                    <a:off x="5063125" y="1243013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67" name="组合 66"/>
                <p:cNvGrpSpPr/>
                <p:nvPr/>
              </p:nvGrpSpPr>
              <p:grpSpPr>
                <a:xfrm>
                  <a:off x="5758058" y="1243009"/>
                  <a:ext cx="2078810" cy="82871"/>
                  <a:chOff x="3679247" y="1243009"/>
                  <a:chExt cx="2078810" cy="82871"/>
                </a:xfrm>
              </p:grpSpPr>
              <p:sp>
                <p:nvSpPr>
                  <p:cNvPr id="68" name="矩形 67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9" name="矩形 68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0" name="矩形 69"/>
                  <p:cNvSpPr/>
                  <p:nvPr/>
                </p:nvSpPr>
                <p:spPr>
                  <a:xfrm>
                    <a:off x="5063124" y="1243009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55" name="组合 54"/>
              <p:cNvGrpSpPr/>
              <p:nvPr/>
            </p:nvGrpSpPr>
            <p:grpSpPr>
              <a:xfrm>
                <a:off x="3810000" y="1320110"/>
                <a:ext cx="4572000" cy="109543"/>
                <a:chOff x="3679247" y="1243009"/>
                <a:chExt cx="4157621" cy="82871"/>
              </a:xfrm>
            </p:grpSpPr>
            <p:grpSp>
              <p:nvGrpSpPr>
                <p:cNvPr id="50" name="组合 49"/>
                <p:cNvGrpSpPr/>
                <p:nvPr/>
              </p:nvGrpSpPr>
              <p:grpSpPr>
                <a:xfrm>
                  <a:off x="3679247" y="1243013"/>
                  <a:ext cx="2078811" cy="82867"/>
                  <a:chOff x="3679247" y="1243013"/>
                  <a:chExt cx="2078811" cy="82867"/>
                </a:xfrm>
              </p:grpSpPr>
              <p:sp>
                <p:nvSpPr>
                  <p:cNvPr id="47" name="矩形 46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49" name="矩形 48"/>
                  <p:cNvSpPr/>
                  <p:nvPr/>
                </p:nvSpPr>
                <p:spPr>
                  <a:xfrm>
                    <a:off x="5063125" y="1243013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51" name="组合 50"/>
                <p:cNvGrpSpPr/>
                <p:nvPr/>
              </p:nvGrpSpPr>
              <p:grpSpPr>
                <a:xfrm>
                  <a:off x="5758058" y="1243009"/>
                  <a:ext cx="2078810" cy="82871"/>
                  <a:chOff x="3679247" y="1243009"/>
                  <a:chExt cx="2078810" cy="82871"/>
                </a:xfrm>
              </p:grpSpPr>
              <p:sp>
                <p:nvSpPr>
                  <p:cNvPr id="52" name="矩形 51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3" name="矩形 52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54" name="矩形 53"/>
                  <p:cNvSpPr/>
                  <p:nvPr/>
                </p:nvSpPr>
                <p:spPr>
                  <a:xfrm>
                    <a:off x="5063124" y="1243009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74" name="组合 73"/>
              <p:cNvGrpSpPr/>
              <p:nvPr/>
            </p:nvGrpSpPr>
            <p:grpSpPr>
              <a:xfrm rot="16200000">
                <a:off x="6221228" y="3475645"/>
                <a:ext cx="4212000" cy="109543"/>
                <a:chOff x="3679247" y="1243009"/>
                <a:chExt cx="4157621" cy="82871"/>
              </a:xfrm>
            </p:grpSpPr>
            <p:grpSp>
              <p:nvGrpSpPr>
                <p:cNvPr id="75" name="组合 74"/>
                <p:cNvGrpSpPr/>
                <p:nvPr/>
              </p:nvGrpSpPr>
              <p:grpSpPr>
                <a:xfrm>
                  <a:off x="3679247" y="1243013"/>
                  <a:ext cx="2078811" cy="82867"/>
                  <a:chOff x="3679247" y="1243013"/>
                  <a:chExt cx="2078811" cy="82867"/>
                </a:xfrm>
              </p:grpSpPr>
              <p:sp>
                <p:nvSpPr>
                  <p:cNvPr id="80" name="矩形 79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>
                  <a:xfrm>
                    <a:off x="5063125" y="1243013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76" name="组合 75"/>
                <p:cNvGrpSpPr/>
                <p:nvPr/>
              </p:nvGrpSpPr>
              <p:grpSpPr>
                <a:xfrm>
                  <a:off x="5758058" y="1243009"/>
                  <a:ext cx="2078810" cy="82871"/>
                  <a:chOff x="3679247" y="1243009"/>
                  <a:chExt cx="2078810" cy="82871"/>
                </a:xfrm>
              </p:grpSpPr>
              <p:sp>
                <p:nvSpPr>
                  <p:cNvPr id="77" name="矩形 76"/>
                  <p:cNvSpPr/>
                  <p:nvPr/>
                </p:nvSpPr>
                <p:spPr>
                  <a:xfrm>
                    <a:off x="3679247" y="1243013"/>
                    <a:ext cx="694933" cy="82867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8" name="矩形 77"/>
                  <p:cNvSpPr/>
                  <p:nvPr/>
                </p:nvSpPr>
                <p:spPr>
                  <a:xfrm>
                    <a:off x="4374180" y="1243013"/>
                    <a:ext cx="694933" cy="82867"/>
                  </a:xfrm>
                  <a:prstGeom prst="rect">
                    <a:avLst/>
                  </a:prstGeom>
                  <a:solidFill>
                    <a:srgbClr val="E40C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>
                  <a:xfrm>
                    <a:off x="5063124" y="1243009"/>
                    <a:ext cx="694933" cy="82867"/>
                  </a:xfrm>
                  <a:prstGeom prst="rect">
                    <a:avLst/>
                  </a:prstGeom>
                  <a:solidFill>
                    <a:srgbClr val="07A8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  <a:latin typeface="+mj-lt"/>
                    </a:endParaRPr>
                  </a:p>
                </p:txBody>
              </p:sp>
            </p:grpSp>
          </p:grpSp>
        </p:grpSp>
      </p:grpSp>
      <p:sp>
        <p:nvSpPr>
          <p:cNvPr id="86" name="文本框 85"/>
          <p:cNvSpPr txBox="1"/>
          <p:nvPr/>
        </p:nvSpPr>
        <p:spPr>
          <a:xfrm>
            <a:off x="3033830" y="3070578"/>
            <a:ext cx="307634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altLang="zh-CN" i="1" dirty="0">
                <a:solidFill>
                  <a:prstClr val="white"/>
                </a:solidFill>
                <a:latin typeface="+mj-lt"/>
              </a:rPr>
              <a:t>Powered </a:t>
            </a:r>
            <a:r>
              <a:rPr lang="tr-TR" altLang="zh-CN" i="1" dirty="0" err="1">
                <a:solidFill>
                  <a:prstClr val="white"/>
                </a:solidFill>
                <a:latin typeface="+mj-lt"/>
              </a:rPr>
              <a:t>by</a:t>
            </a:r>
            <a:r>
              <a:rPr lang="tr-TR" altLang="zh-CN" i="1" dirty="0">
                <a:solidFill>
                  <a:prstClr val="white"/>
                </a:solidFill>
                <a:latin typeface="+mj-lt"/>
              </a:rPr>
              <a:t> </a:t>
            </a:r>
            <a:r>
              <a:rPr lang="tr-TR" altLang="zh-CN" b="1" dirty="0" err="1">
                <a:solidFill>
                  <a:prstClr val="white"/>
                </a:solidFill>
                <a:latin typeface="+mj-lt"/>
              </a:rPr>
              <a:t>Freepptbackgrounds.net</a:t>
            </a:r>
            <a:endParaRPr lang="en-US" altLang="zh-CN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3021923" y="2305333"/>
            <a:ext cx="3100153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white"/>
                </a:solidFill>
                <a:latin typeface="+mj-lt"/>
              </a:rPr>
              <a:t>THANK YOU</a:t>
            </a:r>
            <a:r>
              <a:rPr lang="tr-TR" altLang="zh-CN" sz="3200" b="1" dirty="0">
                <a:solidFill>
                  <a:prstClr val="white"/>
                </a:solidFill>
                <a:latin typeface="+mj-lt"/>
              </a:rPr>
              <a:t>!</a:t>
            </a:r>
            <a:endParaRPr lang="zh-CN" altLang="en-US" sz="3200" b="1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49" name="组合 148"/>
          <p:cNvGrpSpPr/>
          <p:nvPr/>
        </p:nvGrpSpPr>
        <p:grpSpPr>
          <a:xfrm>
            <a:off x="3030850" y="1532234"/>
            <a:ext cx="1163991" cy="639021"/>
            <a:chOff x="4041133" y="2042979"/>
            <a:chExt cx="1551988" cy="852028"/>
          </a:xfrm>
        </p:grpSpPr>
        <p:sp>
          <p:nvSpPr>
            <p:cNvPr id="88" name="文本框 87"/>
            <p:cNvSpPr txBox="1"/>
            <p:nvPr/>
          </p:nvSpPr>
          <p:spPr>
            <a:xfrm>
              <a:off x="4041133" y="2042979"/>
              <a:ext cx="155198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00" dirty="0">
                  <a:solidFill>
                    <a:prstClr val="white"/>
                  </a:solidFill>
                  <a:latin typeface="+mj-lt"/>
                  <a:ea typeface="华文细黑" panose="02010600040101010101" pitchFamily="2" charset="-122"/>
                </a:rPr>
                <a:t>20XX</a:t>
              </a:r>
              <a:endParaRPr lang="zh-CN" altLang="en-US" sz="3300" dirty="0">
                <a:solidFill>
                  <a:prstClr val="white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>
              <a:off x="4149098" y="2895007"/>
              <a:ext cx="534572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>
          <a:xfrm>
            <a:off x="3099726" y="3729653"/>
            <a:ext cx="469702" cy="57150"/>
            <a:chOff x="407988" y="3143250"/>
            <a:chExt cx="626269" cy="76200"/>
          </a:xfrm>
        </p:grpSpPr>
        <p:sp>
          <p:nvSpPr>
            <p:cNvPr id="94" name="椭圆 93"/>
            <p:cNvSpPr/>
            <p:nvPr/>
          </p:nvSpPr>
          <p:spPr>
            <a:xfrm>
              <a:off x="407988" y="314325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591344" y="3143250"/>
              <a:ext cx="76200" cy="762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774700" y="3143250"/>
              <a:ext cx="76200" cy="762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958057" y="3143250"/>
              <a:ext cx="76200" cy="762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</a:endParaRPr>
            </a:p>
          </p:txBody>
        </p:sp>
      </p:grpSp>
      <p:cxnSp>
        <p:nvCxnSpPr>
          <p:cNvPr id="102" name="直接连接符 101"/>
          <p:cNvCxnSpPr/>
          <p:nvPr/>
        </p:nvCxnSpPr>
        <p:spPr>
          <a:xfrm flipH="1">
            <a:off x="6287665" y="526036"/>
            <a:ext cx="313187" cy="313189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>
            <a:off x="6235049" y="243372"/>
            <a:ext cx="510351" cy="510352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H="1">
            <a:off x="2602414" y="4370264"/>
            <a:ext cx="313187" cy="313189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H="1">
            <a:off x="2291684" y="4325178"/>
            <a:ext cx="510351" cy="510352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vortex dir="d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2" grpId="0" animBg="1"/>
      <p:bldP spid="19" grpId="0" animBg="1"/>
      <p:bldP spid="20" grpId="0" animBg="1"/>
      <p:bldP spid="21" grpId="0" animBg="1"/>
      <p:bldP spid="35" grpId="0" animBg="1"/>
      <p:bldP spid="36" grpId="0" animBg="1"/>
      <p:bldP spid="28" grpId="0" animBg="1"/>
      <p:bldP spid="34" grpId="0" animBg="1"/>
      <p:bldP spid="41" grpId="0" animBg="1"/>
      <p:bldP spid="86" grpId="0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55C2">
                <a:alpha val="9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2163831" y="4356198"/>
            <a:ext cx="903521" cy="21395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+mj-lt"/>
              </a:rPr>
              <a:t>Company Profile</a:t>
            </a:r>
            <a:endParaRPr lang="zh-CN" alt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20240" y="4356198"/>
            <a:ext cx="903521" cy="213957"/>
          </a:xfrm>
          <a:prstGeom prst="rect">
            <a:avLst/>
          </a:prstGeom>
          <a:solidFill>
            <a:srgbClr val="E40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+mj-lt"/>
              </a:rPr>
              <a:t>Environment</a:t>
            </a:r>
            <a:endParaRPr lang="zh-CN" alt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76649" y="4356198"/>
            <a:ext cx="903521" cy="213957"/>
          </a:xfrm>
          <a:prstGeom prst="rect">
            <a:avLst/>
          </a:prstGeom>
          <a:solidFill>
            <a:srgbClr val="07A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+mj-lt"/>
              </a:rPr>
              <a:t>Purpose</a:t>
            </a:r>
            <a:endParaRPr lang="zh-CN" alt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60130" y="605992"/>
            <a:ext cx="623741" cy="623741"/>
            <a:chOff x="5680172" y="1227089"/>
            <a:chExt cx="831655" cy="831655"/>
          </a:xfrm>
        </p:grpSpPr>
        <p:sp>
          <p:nvSpPr>
            <p:cNvPr id="32" name="椭圆 31"/>
            <p:cNvSpPr/>
            <p:nvPr/>
          </p:nvSpPr>
          <p:spPr>
            <a:xfrm>
              <a:off x="5680172" y="1227089"/>
              <a:ext cx="831655" cy="831655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27" name="组合 1267"/>
            <p:cNvGrpSpPr>
              <a:grpSpLocks/>
            </p:cNvGrpSpPr>
            <p:nvPr/>
          </p:nvGrpSpPr>
          <p:grpSpPr bwMode="auto">
            <a:xfrm>
              <a:off x="5873353" y="1381124"/>
              <a:ext cx="445294" cy="523587"/>
              <a:chOff x="5635626" y="1417638"/>
              <a:chExt cx="433388" cy="509588"/>
            </a:xfrm>
            <a:solidFill>
              <a:srgbClr val="F2F2F2"/>
            </a:solidFill>
          </p:grpSpPr>
          <p:sp>
            <p:nvSpPr>
              <p:cNvPr id="28" name="Freeform 1168"/>
              <p:cNvSpPr>
                <a:spLocks/>
              </p:cNvSpPr>
              <p:nvPr/>
            </p:nvSpPr>
            <p:spPr bwMode="auto">
              <a:xfrm>
                <a:off x="5635626" y="1417638"/>
                <a:ext cx="433388" cy="509588"/>
              </a:xfrm>
              <a:custGeom>
                <a:avLst/>
                <a:gdLst>
                  <a:gd name="T0" fmla="*/ 2147483646 w 218"/>
                  <a:gd name="T1" fmla="*/ 2147483646 h 256"/>
                  <a:gd name="T2" fmla="*/ 2147483646 w 218"/>
                  <a:gd name="T3" fmla="*/ 2147483646 h 256"/>
                  <a:gd name="T4" fmla="*/ 2147483646 w 218"/>
                  <a:gd name="T5" fmla="*/ 2147483646 h 256"/>
                  <a:gd name="T6" fmla="*/ 2147483646 w 218"/>
                  <a:gd name="T7" fmla="*/ 2147483646 h 256"/>
                  <a:gd name="T8" fmla="*/ 2147483646 w 218"/>
                  <a:gd name="T9" fmla="*/ 2147483646 h 256"/>
                  <a:gd name="T10" fmla="*/ 2147483646 w 218"/>
                  <a:gd name="T11" fmla="*/ 2147483646 h 256"/>
                  <a:gd name="T12" fmla="*/ 2147483646 w 218"/>
                  <a:gd name="T13" fmla="*/ 2147483646 h 256"/>
                  <a:gd name="T14" fmla="*/ 2147483646 w 218"/>
                  <a:gd name="T15" fmla="*/ 2147483646 h 256"/>
                  <a:gd name="T16" fmla="*/ 2147483646 w 218"/>
                  <a:gd name="T17" fmla="*/ 2147483646 h 256"/>
                  <a:gd name="T18" fmla="*/ 0 w 218"/>
                  <a:gd name="T19" fmla="*/ 2147483646 h 256"/>
                  <a:gd name="T20" fmla="*/ 2147483646 w 218"/>
                  <a:gd name="T21" fmla="*/ 2147483646 h 256"/>
                  <a:gd name="T22" fmla="*/ 2147483646 w 218"/>
                  <a:gd name="T23" fmla="*/ 2147483646 h 256"/>
                  <a:gd name="T24" fmla="*/ 2147483646 w 218"/>
                  <a:gd name="T25" fmla="*/ 2147483646 h 256"/>
                  <a:gd name="T26" fmla="*/ 2147483646 w 218"/>
                  <a:gd name="T27" fmla="*/ 2147483646 h 256"/>
                  <a:gd name="T28" fmla="*/ 2147483646 w 218"/>
                  <a:gd name="T29" fmla="*/ 2147483646 h 256"/>
                  <a:gd name="T30" fmla="*/ 2147483646 w 218"/>
                  <a:gd name="T31" fmla="*/ 2147483646 h 256"/>
                  <a:gd name="T32" fmla="*/ 2147483646 w 218"/>
                  <a:gd name="T33" fmla="*/ 2147483646 h 256"/>
                  <a:gd name="T34" fmla="*/ 2147483646 w 218"/>
                  <a:gd name="T35" fmla="*/ 2147483646 h 256"/>
                  <a:gd name="T36" fmla="*/ 2147483646 w 218"/>
                  <a:gd name="T37" fmla="*/ 2147483646 h 256"/>
                  <a:gd name="T38" fmla="*/ 2147483646 w 218"/>
                  <a:gd name="T39" fmla="*/ 2147483646 h 256"/>
                  <a:gd name="T40" fmla="*/ 2147483646 w 218"/>
                  <a:gd name="T41" fmla="*/ 2147483646 h 256"/>
                  <a:gd name="T42" fmla="*/ 2147483646 w 218"/>
                  <a:gd name="T43" fmla="*/ 2147483646 h 256"/>
                  <a:gd name="T44" fmla="*/ 2147483646 w 218"/>
                  <a:gd name="T45" fmla="*/ 2147483646 h 256"/>
                  <a:gd name="T46" fmla="*/ 2147483646 w 218"/>
                  <a:gd name="T47" fmla="*/ 2147483646 h 256"/>
                  <a:gd name="T48" fmla="*/ 2147483646 w 218"/>
                  <a:gd name="T49" fmla="*/ 2147483646 h 256"/>
                  <a:gd name="T50" fmla="*/ 2147483646 w 218"/>
                  <a:gd name="T51" fmla="*/ 2147483646 h 256"/>
                  <a:gd name="T52" fmla="*/ 2147483646 w 218"/>
                  <a:gd name="T53" fmla="*/ 2147483646 h 256"/>
                  <a:gd name="T54" fmla="*/ 2147483646 w 218"/>
                  <a:gd name="T55" fmla="*/ 2147483646 h 256"/>
                  <a:gd name="T56" fmla="*/ 2147483646 w 218"/>
                  <a:gd name="T57" fmla="*/ 2147483646 h 256"/>
                  <a:gd name="T58" fmla="*/ 2147483646 w 218"/>
                  <a:gd name="T59" fmla="*/ 2147483646 h 256"/>
                  <a:gd name="T60" fmla="*/ 2147483646 w 218"/>
                  <a:gd name="T61" fmla="*/ 2147483646 h 256"/>
                  <a:gd name="T62" fmla="*/ 2147483646 w 218"/>
                  <a:gd name="T63" fmla="*/ 2147483646 h 256"/>
                  <a:gd name="T64" fmla="*/ 2147483646 w 218"/>
                  <a:gd name="T65" fmla="*/ 2147483646 h 256"/>
                  <a:gd name="T66" fmla="*/ 2147483646 w 218"/>
                  <a:gd name="T67" fmla="*/ 2147483646 h 256"/>
                  <a:gd name="T68" fmla="*/ 2147483646 w 218"/>
                  <a:gd name="T69" fmla="*/ 2147483646 h 256"/>
                  <a:gd name="T70" fmla="*/ 2147483646 w 218"/>
                  <a:gd name="T71" fmla="*/ 2147483646 h 256"/>
                  <a:gd name="T72" fmla="*/ 2147483646 w 218"/>
                  <a:gd name="T73" fmla="*/ 2147483646 h 2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8" h="256">
                    <a:moveTo>
                      <a:pt x="183" y="151"/>
                    </a:moveTo>
                    <a:cubicBezTo>
                      <a:pt x="218" y="199"/>
                      <a:pt x="218" y="199"/>
                      <a:pt x="218" y="199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19" y="214"/>
                      <a:pt x="119" y="214"/>
                      <a:pt x="119" y="214"/>
                    </a:cubicBezTo>
                    <a:cubicBezTo>
                      <a:pt x="119" y="214"/>
                      <a:pt x="73" y="214"/>
                      <a:pt x="54" y="214"/>
                    </a:cubicBezTo>
                    <a:cubicBezTo>
                      <a:pt x="34" y="214"/>
                      <a:pt x="32" y="193"/>
                      <a:pt x="32" y="193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4" y="155"/>
                      <a:pt x="24" y="155"/>
                      <a:pt x="13" y="155"/>
                    </a:cubicBezTo>
                    <a:cubicBezTo>
                      <a:pt x="1" y="155"/>
                      <a:pt x="0" y="144"/>
                      <a:pt x="0" y="144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30"/>
                      <a:pt x="48" y="9"/>
                      <a:pt x="81" y="2"/>
                    </a:cubicBezTo>
                    <a:cubicBezTo>
                      <a:pt x="92" y="0"/>
                      <a:pt x="103" y="0"/>
                      <a:pt x="113" y="1"/>
                    </a:cubicBezTo>
                    <a:cubicBezTo>
                      <a:pt x="148" y="5"/>
                      <a:pt x="183" y="23"/>
                      <a:pt x="194" y="56"/>
                    </a:cubicBezTo>
                    <a:cubicBezTo>
                      <a:pt x="149" y="56"/>
                      <a:pt x="149" y="56"/>
                      <a:pt x="149" y="56"/>
                    </a:cubicBezTo>
                    <a:cubicBezTo>
                      <a:pt x="149" y="57"/>
                      <a:pt x="149" y="57"/>
                      <a:pt x="149" y="57"/>
                    </a:cubicBezTo>
                    <a:cubicBezTo>
                      <a:pt x="136" y="89"/>
                      <a:pt x="136" y="89"/>
                      <a:pt x="136" y="89"/>
                    </a:cubicBezTo>
                    <a:cubicBezTo>
                      <a:pt x="135" y="89"/>
                      <a:pt x="133" y="89"/>
                      <a:pt x="131" y="89"/>
                    </a:cubicBezTo>
                    <a:cubicBezTo>
                      <a:pt x="119" y="89"/>
                      <a:pt x="109" y="99"/>
                      <a:pt x="109" y="111"/>
                    </a:cubicBezTo>
                    <a:cubicBezTo>
                      <a:pt x="109" y="117"/>
                      <a:pt x="112" y="123"/>
                      <a:pt x="116" y="127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5" y="150"/>
                      <a:pt x="73" y="149"/>
                      <a:pt x="70" y="149"/>
                    </a:cubicBezTo>
                    <a:cubicBezTo>
                      <a:pt x="52" y="149"/>
                      <a:pt x="52" y="149"/>
                      <a:pt x="52" y="149"/>
                    </a:cubicBezTo>
                    <a:cubicBezTo>
                      <a:pt x="46" y="149"/>
                      <a:pt x="42" y="153"/>
                      <a:pt x="42" y="158"/>
                    </a:cubicBezTo>
                    <a:cubicBezTo>
                      <a:pt x="42" y="164"/>
                      <a:pt x="46" y="168"/>
                      <a:pt x="52" y="168"/>
                    </a:cubicBezTo>
                    <a:cubicBezTo>
                      <a:pt x="70" y="168"/>
                      <a:pt x="70" y="168"/>
                      <a:pt x="70" y="168"/>
                    </a:cubicBezTo>
                    <a:cubicBezTo>
                      <a:pt x="75" y="168"/>
                      <a:pt x="79" y="165"/>
                      <a:pt x="80" y="161"/>
                    </a:cubicBezTo>
                    <a:cubicBezTo>
                      <a:pt x="127" y="132"/>
                      <a:pt x="127" y="132"/>
                      <a:pt x="127" y="132"/>
                    </a:cubicBezTo>
                    <a:cubicBezTo>
                      <a:pt x="128" y="133"/>
                      <a:pt x="130" y="133"/>
                      <a:pt x="131" y="133"/>
                    </a:cubicBezTo>
                    <a:cubicBezTo>
                      <a:pt x="143" y="133"/>
                      <a:pt x="153" y="123"/>
                      <a:pt x="153" y="111"/>
                    </a:cubicBezTo>
                    <a:cubicBezTo>
                      <a:pt x="153" y="105"/>
                      <a:pt x="150" y="99"/>
                      <a:pt x="146" y="95"/>
                    </a:cubicBezTo>
                    <a:cubicBezTo>
                      <a:pt x="156" y="70"/>
                      <a:pt x="156" y="70"/>
                      <a:pt x="156" y="70"/>
                    </a:cubicBezTo>
                    <a:cubicBezTo>
                      <a:pt x="197" y="70"/>
                      <a:pt x="197" y="70"/>
                      <a:pt x="197" y="70"/>
                    </a:cubicBezTo>
                    <a:cubicBezTo>
                      <a:pt x="198" y="73"/>
                      <a:pt x="198" y="77"/>
                      <a:pt x="198" y="80"/>
                    </a:cubicBezTo>
                    <a:cubicBezTo>
                      <a:pt x="198" y="115"/>
                      <a:pt x="183" y="151"/>
                      <a:pt x="183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1" name="Oval 1169"/>
              <p:cNvSpPr>
                <a:spLocks noChangeArrowheads="1"/>
              </p:cNvSpPr>
              <p:nvPr/>
            </p:nvSpPr>
            <p:spPr bwMode="auto">
              <a:xfrm>
                <a:off x="5875338" y="1619251"/>
                <a:ext cx="36513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00">
                  <a:latin typeface="+mj-lt"/>
                </a:endParaRP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2809873" y="1405452"/>
            <a:ext cx="3524250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altLang="zh-CN" sz="3300" dirty="0">
                <a:solidFill>
                  <a:schemeClr val="bg1"/>
                </a:solidFill>
                <a:latin typeface="+mj-lt"/>
              </a:rPr>
              <a:t>INTRODUCTION</a:t>
            </a:r>
            <a:endParaRPr lang="zh-CN" altLang="en-US" sz="3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80158" y="2466646"/>
            <a:ext cx="6583680" cy="8817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dirty="0">
                <a:solidFill>
                  <a:schemeClr val="bg1"/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lang="zh-CN" altLang="en-US" sz="11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50732" y="2144420"/>
            <a:ext cx="9194732" cy="1543050"/>
            <a:chOff x="-67643" y="2973526"/>
            <a:chExt cx="12259643" cy="20574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-67643" y="2973526"/>
              <a:ext cx="12259643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-67643" y="5030926"/>
              <a:ext cx="12259643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05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1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572000" y="0"/>
            <a:ext cx="4572000" cy="5143500"/>
            <a:chOff x="6096000" y="0"/>
            <a:chExt cx="6096000" cy="6858000"/>
          </a:xfrm>
        </p:grpSpPr>
        <p:sp>
          <p:nvSpPr>
            <p:cNvPr id="6" name="矩形 5"/>
            <p:cNvSpPr/>
            <p:nvPr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rgbClr val="005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5" name="直角三角形 24"/>
            <p:cNvSpPr/>
            <p:nvPr/>
          </p:nvSpPr>
          <p:spPr>
            <a:xfrm flipH="1" flipV="1">
              <a:off x="10172700" y="0"/>
              <a:ext cx="2019300" cy="2019300"/>
            </a:xfrm>
            <a:prstGeom prst="rtTriangle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35743" y="94604"/>
            <a:ext cx="3094754" cy="535531"/>
            <a:chOff x="314325" y="126139"/>
            <a:chExt cx="4126338" cy="714041"/>
          </a:xfrm>
        </p:grpSpPr>
        <p:sp>
          <p:nvSpPr>
            <p:cNvPr id="4" name="文本框 3"/>
            <p:cNvSpPr txBox="1"/>
            <p:nvPr/>
          </p:nvSpPr>
          <p:spPr>
            <a:xfrm>
              <a:off x="314325" y="126139"/>
              <a:ext cx="4126338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2400" b="1" dirty="0">
                  <a:solidFill>
                    <a:srgbClr val="0055C2"/>
                  </a:solidFill>
                  <a:latin typeface="+mj-lt"/>
                  <a:cs typeface="Arial" panose="020B0604020202020204" pitchFamily="34" charset="0"/>
                </a:rPr>
                <a:t>TITLE HERE</a:t>
              </a:r>
              <a:endParaRPr lang="en-US" altLang="zh-CN" sz="2400" b="1" dirty="0">
                <a:solidFill>
                  <a:srgbClr val="0055C2"/>
                </a:solidFill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90525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285750" y="1107461"/>
            <a:ext cx="4057650" cy="32146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863148" y="4559906"/>
            <a:ext cx="469702" cy="57150"/>
            <a:chOff x="407988" y="3143250"/>
            <a:chExt cx="626269" cy="76200"/>
          </a:xfrm>
        </p:grpSpPr>
        <p:sp>
          <p:nvSpPr>
            <p:cNvPr id="15" name="椭圆 14"/>
            <p:cNvSpPr/>
            <p:nvPr/>
          </p:nvSpPr>
          <p:spPr>
            <a:xfrm>
              <a:off x="407988" y="3143250"/>
              <a:ext cx="76200" cy="76200"/>
            </a:xfrm>
            <a:prstGeom prst="ellipse">
              <a:avLst/>
            </a:prstGeom>
            <a:solidFill>
              <a:srgbClr val="005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91344" y="3143250"/>
              <a:ext cx="76200" cy="76200"/>
            </a:xfrm>
            <a:prstGeom prst="ellipse">
              <a:avLst/>
            </a:prstGeom>
            <a:noFill/>
            <a:ln w="6350">
              <a:solidFill>
                <a:srgbClr val="0055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74700" y="3143250"/>
              <a:ext cx="76200" cy="76200"/>
            </a:xfrm>
            <a:prstGeom prst="ellipse">
              <a:avLst/>
            </a:prstGeom>
            <a:noFill/>
            <a:ln w="6350">
              <a:solidFill>
                <a:srgbClr val="0055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958057" y="3143250"/>
              <a:ext cx="76200" cy="76200"/>
            </a:xfrm>
            <a:prstGeom prst="ellipse">
              <a:avLst/>
            </a:prstGeom>
            <a:noFill/>
            <a:ln w="6350">
              <a:solidFill>
                <a:srgbClr val="0055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805958" y="1723251"/>
            <a:ext cx="3827010" cy="83869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tr-TR" altLang="zh-CN" sz="5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TITLE HERE</a:t>
            </a:r>
            <a:endParaRPr lang="zh-CN" altLang="en-US" sz="50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886325" y="2601620"/>
            <a:ext cx="4257675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805958" y="2994742"/>
            <a:ext cx="2037755" cy="10664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chemeClr val="bg1"/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27639" y="2994742"/>
            <a:ext cx="2037755" cy="10664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chemeClr val="bg1"/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</p:spTree>
    <p:extLst>
      <p:ext uri="{BB962C8B-B14F-4D97-AF65-F5344CB8AC3E}">
        <p14:creationId xmlns:p14="http://schemas.microsoft.com/office/powerpoint/2010/main" val="19784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35744" y="94604"/>
            <a:ext cx="3771900" cy="535531"/>
            <a:chOff x="314325" y="126139"/>
            <a:chExt cx="5029200" cy="714041"/>
          </a:xfrm>
        </p:grpSpPr>
        <p:sp>
          <p:nvSpPr>
            <p:cNvPr id="4" name="文本框 3"/>
            <p:cNvSpPr txBox="1"/>
            <p:nvPr/>
          </p:nvSpPr>
          <p:spPr>
            <a:xfrm>
              <a:off x="314325" y="126139"/>
              <a:ext cx="5029200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400" b="1" dirty="0">
                  <a:solidFill>
                    <a:srgbClr val="0055C2"/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90525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任意多边形 67">
            <a:extLst>
              <a:ext uri="{FF2B5EF4-FFF2-40B4-BE49-F238E27FC236}">
                <a16:creationId xmlns:a16="http://schemas.microsoft.com/office/drawing/2014/main" id="{807E4EA1-23EF-4149-9445-A6A6D39ABF07}"/>
              </a:ext>
            </a:extLst>
          </p:cNvPr>
          <p:cNvSpPr>
            <a:spLocks/>
          </p:cNvSpPr>
          <p:nvPr/>
        </p:nvSpPr>
        <p:spPr bwMode="auto">
          <a:xfrm>
            <a:off x="4802982" y="3466736"/>
            <a:ext cx="950119" cy="1712119"/>
          </a:xfrm>
          <a:custGeom>
            <a:avLst/>
            <a:gdLst>
              <a:gd name="connsiteX0" fmla="*/ 1179734 w 1627699"/>
              <a:gd name="connsiteY0" fmla="*/ 0 h 3553114"/>
              <a:gd name="connsiteX1" fmla="*/ 1627699 w 1627699"/>
              <a:gd name="connsiteY1" fmla="*/ 447965 h 3553114"/>
              <a:gd name="connsiteX2" fmla="*/ 1179734 w 1627699"/>
              <a:gd name="connsiteY2" fmla="*/ 890365 h 3553114"/>
              <a:gd name="connsiteX3" fmla="*/ 1179734 w 1627699"/>
              <a:gd name="connsiteY3" fmla="*/ 703419 h 3553114"/>
              <a:gd name="connsiteX4" fmla="*/ 487711 w 1627699"/>
              <a:gd name="connsiteY4" fmla="*/ 1389457 h 3553114"/>
              <a:gd name="connsiteX5" fmla="*/ 487711 w 1627699"/>
              <a:gd name="connsiteY5" fmla="*/ 3553114 h 3553114"/>
              <a:gd name="connsiteX6" fmla="*/ 0 w 1627699"/>
              <a:gd name="connsiteY6" fmla="*/ 3553114 h 3553114"/>
              <a:gd name="connsiteX7" fmla="*/ 0 w 1627699"/>
              <a:gd name="connsiteY7" fmla="*/ 1389457 h 3553114"/>
              <a:gd name="connsiteX8" fmla="*/ 1179734 w 1627699"/>
              <a:gd name="connsiteY8" fmla="*/ 208680 h 3553114"/>
              <a:gd name="connsiteX0" fmla="*/ 1179734 w 1627699"/>
              <a:gd name="connsiteY0" fmla="*/ 0 h 3553114"/>
              <a:gd name="connsiteX1" fmla="*/ 1627699 w 1627699"/>
              <a:gd name="connsiteY1" fmla="*/ 447965 h 3553114"/>
              <a:gd name="connsiteX2" fmla="*/ 1179734 w 1627699"/>
              <a:gd name="connsiteY2" fmla="*/ 890365 h 3553114"/>
              <a:gd name="connsiteX3" fmla="*/ 1179734 w 1627699"/>
              <a:gd name="connsiteY3" fmla="*/ 703419 h 3553114"/>
              <a:gd name="connsiteX4" fmla="*/ 487711 w 1627699"/>
              <a:gd name="connsiteY4" fmla="*/ 1389457 h 3553114"/>
              <a:gd name="connsiteX5" fmla="*/ 509941 w 1627699"/>
              <a:gd name="connsiteY5" fmla="*/ 2775065 h 3553114"/>
              <a:gd name="connsiteX6" fmla="*/ 0 w 1627699"/>
              <a:gd name="connsiteY6" fmla="*/ 3553114 h 3553114"/>
              <a:gd name="connsiteX7" fmla="*/ 0 w 1627699"/>
              <a:gd name="connsiteY7" fmla="*/ 1389457 h 3553114"/>
              <a:gd name="connsiteX8" fmla="*/ 1179734 w 1627699"/>
              <a:gd name="connsiteY8" fmla="*/ 208680 h 3553114"/>
              <a:gd name="connsiteX9" fmla="*/ 1179734 w 1627699"/>
              <a:gd name="connsiteY9" fmla="*/ 0 h 3553114"/>
              <a:gd name="connsiteX0" fmla="*/ 1179734 w 1627699"/>
              <a:gd name="connsiteY0" fmla="*/ 0 h 3553114"/>
              <a:gd name="connsiteX1" fmla="*/ 1627699 w 1627699"/>
              <a:gd name="connsiteY1" fmla="*/ 447965 h 3553114"/>
              <a:gd name="connsiteX2" fmla="*/ 1179734 w 1627699"/>
              <a:gd name="connsiteY2" fmla="*/ 890365 h 3553114"/>
              <a:gd name="connsiteX3" fmla="*/ 1179734 w 1627699"/>
              <a:gd name="connsiteY3" fmla="*/ 703419 h 3553114"/>
              <a:gd name="connsiteX4" fmla="*/ 487711 w 1627699"/>
              <a:gd name="connsiteY4" fmla="*/ 1389457 h 3553114"/>
              <a:gd name="connsiteX5" fmla="*/ 509941 w 1627699"/>
              <a:gd name="connsiteY5" fmla="*/ 2775065 h 3553114"/>
              <a:gd name="connsiteX6" fmla="*/ 0 w 1627699"/>
              <a:gd name="connsiteY6" fmla="*/ 3553114 h 3553114"/>
              <a:gd name="connsiteX7" fmla="*/ 0 w 1627699"/>
              <a:gd name="connsiteY7" fmla="*/ 1389457 h 3553114"/>
              <a:gd name="connsiteX8" fmla="*/ 1179734 w 1627699"/>
              <a:gd name="connsiteY8" fmla="*/ 208680 h 3553114"/>
              <a:gd name="connsiteX9" fmla="*/ 1179734 w 1627699"/>
              <a:gd name="connsiteY9" fmla="*/ 0 h 3553114"/>
              <a:gd name="connsiteX0" fmla="*/ 1179734 w 1627699"/>
              <a:gd name="connsiteY0" fmla="*/ 0 h 3553114"/>
              <a:gd name="connsiteX1" fmla="*/ 1627699 w 1627699"/>
              <a:gd name="connsiteY1" fmla="*/ 447965 h 3553114"/>
              <a:gd name="connsiteX2" fmla="*/ 1179734 w 1627699"/>
              <a:gd name="connsiteY2" fmla="*/ 890365 h 3553114"/>
              <a:gd name="connsiteX3" fmla="*/ 1179734 w 1627699"/>
              <a:gd name="connsiteY3" fmla="*/ 703419 h 3553114"/>
              <a:gd name="connsiteX4" fmla="*/ 487711 w 1627699"/>
              <a:gd name="connsiteY4" fmla="*/ 1389457 h 3553114"/>
              <a:gd name="connsiteX5" fmla="*/ 509941 w 1627699"/>
              <a:gd name="connsiteY5" fmla="*/ 2775065 h 3553114"/>
              <a:gd name="connsiteX6" fmla="*/ 0 w 1627699"/>
              <a:gd name="connsiteY6" fmla="*/ 3553114 h 3553114"/>
              <a:gd name="connsiteX7" fmla="*/ 0 w 1627699"/>
              <a:gd name="connsiteY7" fmla="*/ 1389457 h 3553114"/>
              <a:gd name="connsiteX8" fmla="*/ 1179734 w 1627699"/>
              <a:gd name="connsiteY8" fmla="*/ 208680 h 3553114"/>
              <a:gd name="connsiteX9" fmla="*/ 1179734 w 1627699"/>
              <a:gd name="connsiteY9" fmla="*/ 0 h 3553114"/>
              <a:gd name="connsiteX0" fmla="*/ 1179734 w 1627699"/>
              <a:gd name="connsiteY0" fmla="*/ 0 h 2944753"/>
              <a:gd name="connsiteX1" fmla="*/ 1627699 w 1627699"/>
              <a:gd name="connsiteY1" fmla="*/ 447965 h 2944753"/>
              <a:gd name="connsiteX2" fmla="*/ 1179734 w 1627699"/>
              <a:gd name="connsiteY2" fmla="*/ 890365 h 2944753"/>
              <a:gd name="connsiteX3" fmla="*/ 1179734 w 1627699"/>
              <a:gd name="connsiteY3" fmla="*/ 703419 h 2944753"/>
              <a:gd name="connsiteX4" fmla="*/ 487711 w 1627699"/>
              <a:gd name="connsiteY4" fmla="*/ 1389457 h 2944753"/>
              <a:gd name="connsiteX5" fmla="*/ 509941 w 1627699"/>
              <a:gd name="connsiteY5" fmla="*/ 2775065 h 2944753"/>
              <a:gd name="connsiteX6" fmla="*/ 0 w 1627699"/>
              <a:gd name="connsiteY6" fmla="*/ 2921783 h 2944753"/>
              <a:gd name="connsiteX7" fmla="*/ 0 w 1627699"/>
              <a:gd name="connsiteY7" fmla="*/ 1389457 h 2944753"/>
              <a:gd name="connsiteX8" fmla="*/ 1179734 w 1627699"/>
              <a:gd name="connsiteY8" fmla="*/ 208680 h 2944753"/>
              <a:gd name="connsiteX9" fmla="*/ 1179734 w 1627699"/>
              <a:gd name="connsiteY9" fmla="*/ 0 h 2944753"/>
              <a:gd name="connsiteX0" fmla="*/ 1179734 w 1627699"/>
              <a:gd name="connsiteY0" fmla="*/ 0 h 3025515"/>
              <a:gd name="connsiteX1" fmla="*/ 1627699 w 1627699"/>
              <a:gd name="connsiteY1" fmla="*/ 447965 h 3025515"/>
              <a:gd name="connsiteX2" fmla="*/ 1179734 w 1627699"/>
              <a:gd name="connsiteY2" fmla="*/ 890365 h 3025515"/>
              <a:gd name="connsiteX3" fmla="*/ 1179734 w 1627699"/>
              <a:gd name="connsiteY3" fmla="*/ 703419 h 3025515"/>
              <a:gd name="connsiteX4" fmla="*/ 487711 w 1627699"/>
              <a:gd name="connsiteY4" fmla="*/ 1389457 h 3025515"/>
              <a:gd name="connsiteX5" fmla="*/ 527725 w 1627699"/>
              <a:gd name="connsiteY5" fmla="*/ 2908445 h 3025515"/>
              <a:gd name="connsiteX6" fmla="*/ 0 w 1627699"/>
              <a:gd name="connsiteY6" fmla="*/ 2921783 h 3025515"/>
              <a:gd name="connsiteX7" fmla="*/ 0 w 1627699"/>
              <a:gd name="connsiteY7" fmla="*/ 1389457 h 3025515"/>
              <a:gd name="connsiteX8" fmla="*/ 1179734 w 1627699"/>
              <a:gd name="connsiteY8" fmla="*/ 208680 h 3025515"/>
              <a:gd name="connsiteX9" fmla="*/ 1179734 w 1627699"/>
              <a:gd name="connsiteY9" fmla="*/ 0 h 3025515"/>
              <a:gd name="connsiteX0" fmla="*/ 1179734 w 1627699"/>
              <a:gd name="connsiteY0" fmla="*/ 0 h 3030640"/>
              <a:gd name="connsiteX1" fmla="*/ 1627699 w 1627699"/>
              <a:gd name="connsiteY1" fmla="*/ 447965 h 3030640"/>
              <a:gd name="connsiteX2" fmla="*/ 1179734 w 1627699"/>
              <a:gd name="connsiteY2" fmla="*/ 890365 h 3030640"/>
              <a:gd name="connsiteX3" fmla="*/ 1179734 w 1627699"/>
              <a:gd name="connsiteY3" fmla="*/ 703419 h 3030640"/>
              <a:gd name="connsiteX4" fmla="*/ 487711 w 1627699"/>
              <a:gd name="connsiteY4" fmla="*/ 1389457 h 3030640"/>
              <a:gd name="connsiteX5" fmla="*/ 527725 w 1627699"/>
              <a:gd name="connsiteY5" fmla="*/ 2908445 h 3030640"/>
              <a:gd name="connsiteX6" fmla="*/ 0 w 1627699"/>
              <a:gd name="connsiteY6" fmla="*/ 2921783 h 3030640"/>
              <a:gd name="connsiteX7" fmla="*/ 0 w 1627699"/>
              <a:gd name="connsiteY7" fmla="*/ 1389457 h 3030640"/>
              <a:gd name="connsiteX8" fmla="*/ 1179734 w 1627699"/>
              <a:gd name="connsiteY8" fmla="*/ 208680 h 3030640"/>
              <a:gd name="connsiteX9" fmla="*/ 1179734 w 1627699"/>
              <a:gd name="connsiteY9" fmla="*/ 0 h 3030640"/>
              <a:gd name="connsiteX0" fmla="*/ 1179734 w 1627699"/>
              <a:gd name="connsiteY0" fmla="*/ 0 h 2925181"/>
              <a:gd name="connsiteX1" fmla="*/ 1627699 w 1627699"/>
              <a:gd name="connsiteY1" fmla="*/ 447965 h 2925181"/>
              <a:gd name="connsiteX2" fmla="*/ 1179734 w 1627699"/>
              <a:gd name="connsiteY2" fmla="*/ 890365 h 2925181"/>
              <a:gd name="connsiteX3" fmla="*/ 1179734 w 1627699"/>
              <a:gd name="connsiteY3" fmla="*/ 703419 h 2925181"/>
              <a:gd name="connsiteX4" fmla="*/ 487711 w 1627699"/>
              <a:gd name="connsiteY4" fmla="*/ 1389457 h 2925181"/>
              <a:gd name="connsiteX5" fmla="*/ 527725 w 1627699"/>
              <a:gd name="connsiteY5" fmla="*/ 2908445 h 2925181"/>
              <a:gd name="connsiteX6" fmla="*/ 0 w 1627699"/>
              <a:gd name="connsiteY6" fmla="*/ 2921783 h 2925181"/>
              <a:gd name="connsiteX7" fmla="*/ 0 w 1627699"/>
              <a:gd name="connsiteY7" fmla="*/ 1389457 h 2925181"/>
              <a:gd name="connsiteX8" fmla="*/ 1179734 w 1627699"/>
              <a:gd name="connsiteY8" fmla="*/ 208680 h 2925181"/>
              <a:gd name="connsiteX9" fmla="*/ 1179734 w 1627699"/>
              <a:gd name="connsiteY9" fmla="*/ 0 h 2925181"/>
              <a:gd name="connsiteX0" fmla="*/ 1179734 w 1627699"/>
              <a:gd name="connsiteY0" fmla="*/ 0 h 2925181"/>
              <a:gd name="connsiteX1" fmla="*/ 1627699 w 1627699"/>
              <a:gd name="connsiteY1" fmla="*/ 447965 h 2925181"/>
              <a:gd name="connsiteX2" fmla="*/ 1179734 w 1627699"/>
              <a:gd name="connsiteY2" fmla="*/ 890365 h 2925181"/>
              <a:gd name="connsiteX3" fmla="*/ 1179734 w 1627699"/>
              <a:gd name="connsiteY3" fmla="*/ 703419 h 2925181"/>
              <a:gd name="connsiteX4" fmla="*/ 487711 w 1627699"/>
              <a:gd name="connsiteY4" fmla="*/ 1389457 h 2925181"/>
              <a:gd name="connsiteX5" fmla="*/ 527725 w 1627699"/>
              <a:gd name="connsiteY5" fmla="*/ 2908445 h 2925181"/>
              <a:gd name="connsiteX6" fmla="*/ 0 w 1627699"/>
              <a:gd name="connsiteY6" fmla="*/ 2921783 h 2925181"/>
              <a:gd name="connsiteX7" fmla="*/ 0 w 1627699"/>
              <a:gd name="connsiteY7" fmla="*/ 1389457 h 2925181"/>
              <a:gd name="connsiteX8" fmla="*/ 1179734 w 1627699"/>
              <a:gd name="connsiteY8" fmla="*/ 208680 h 2925181"/>
              <a:gd name="connsiteX9" fmla="*/ 1179734 w 1627699"/>
              <a:gd name="connsiteY9" fmla="*/ 0 h 2925181"/>
              <a:gd name="connsiteX0" fmla="*/ 1179734 w 1627699"/>
              <a:gd name="connsiteY0" fmla="*/ 0 h 2925181"/>
              <a:gd name="connsiteX1" fmla="*/ 1627699 w 1627699"/>
              <a:gd name="connsiteY1" fmla="*/ 447965 h 2925181"/>
              <a:gd name="connsiteX2" fmla="*/ 1179734 w 1627699"/>
              <a:gd name="connsiteY2" fmla="*/ 890365 h 2925181"/>
              <a:gd name="connsiteX3" fmla="*/ 1179734 w 1627699"/>
              <a:gd name="connsiteY3" fmla="*/ 703419 h 2925181"/>
              <a:gd name="connsiteX4" fmla="*/ 487711 w 1627699"/>
              <a:gd name="connsiteY4" fmla="*/ 1389457 h 2925181"/>
              <a:gd name="connsiteX5" fmla="*/ 527725 w 1627699"/>
              <a:gd name="connsiteY5" fmla="*/ 2908445 h 2925181"/>
              <a:gd name="connsiteX6" fmla="*/ 0 w 1627699"/>
              <a:gd name="connsiteY6" fmla="*/ 2921783 h 2925181"/>
              <a:gd name="connsiteX7" fmla="*/ 0 w 1627699"/>
              <a:gd name="connsiteY7" fmla="*/ 1389457 h 2925181"/>
              <a:gd name="connsiteX8" fmla="*/ 1179734 w 1627699"/>
              <a:gd name="connsiteY8" fmla="*/ 208680 h 2925181"/>
              <a:gd name="connsiteX9" fmla="*/ 1179734 w 1627699"/>
              <a:gd name="connsiteY9" fmla="*/ 0 h 2925181"/>
              <a:gd name="connsiteX0" fmla="*/ 1179734 w 1627699"/>
              <a:gd name="connsiteY0" fmla="*/ 0 h 2925181"/>
              <a:gd name="connsiteX1" fmla="*/ 1627699 w 1627699"/>
              <a:gd name="connsiteY1" fmla="*/ 447965 h 2925181"/>
              <a:gd name="connsiteX2" fmla="*/ 1179734 w 1627699"/>
              <a:gd name="connsiteY2" fmla="*/ 890365 h 2925181"/>
              <a:gd name="connsiteX3" fmla="*/ 1179734 w 1627699"/>
              <a:gd name="connsiteY3" fmla="*/ 703419 h 2925181"/>
              <a:gd name="connsiteX4" fmla="*/ 487711 w 1627699"/>
              <a:gd name="connsiteY4" fmla="*/ 1389457 h 2925181"/>
              <a:gd name="connsiteX5" fmla="*/ 527725 w 1627699"/>
              <a:gd name="connsiteY5" fmla="*/ 2908445 h 2925181"/>
              <a:gd name="connsiteX6" fmla="*/ 0 w 1627699"/>
              <a:gd name="connsiteY6" fmla="*/ 2921783 h 2925181"/>
              <a:gd name="connsiteX7" fmla="*/ 0 w 1627699"/>
              <a:gd name="connsiteY7" fmla="*/ 1389457 h 2925181"/>
              <a:gd name="connsiteX8" fmla="*/ 1179734 w 1627699"/>
              <a:gd name="connsiteY8" fmla="*/ 208680 h 2925181"/>
              <a:gd name="connsiteX9" fmla="*/ 1179734 w 1627699"/>
              <a:gd name="connsiteY9" fmla="*/ 0 h 2925181"/>
              <a:gd name="connsiteX0" fmla="*/ 1179734 w 1627699"/>
              <a:gd name="connsiteY0" fmla="*/ 0 h 2925181"/>
              <a:gd name="connsiteX1" fmla="*/ 1627699 w 1627699"/>
              <a:gd name="connsiteY1" fmla="*/ 447965 h 2925181"/>
              <a:gd name="connsiteX2" fmla="*/ 1179734 w 1627699"/>
              <a:gd name="connsiteY2" fmla="*/ 890365 h 2925181"/>
              <a:gd name="connsiteX3" fmla="*/ 1179734 w 1627699"/>
              <a:gd name="connsiteY3" fmla="*/ 703419 h 2925181"/>
              <a:gd name="connsiteX4" fmla="*/ 487711 w 1627699"/>
              <a:gd name="connsiteY4" fmla="*/ 1389457 h 2925181"/>
              <a:gd name="connsiteX5" fmla="*/ 527725 w 1627699"/>
              <a:gd name="connsiteY5" fmla="*/ 2908445 h 2925181"/>
              <a:gd name="connsiteX6" fmla="*/ 0 w 1627699"/>
              <a:gd name="connsiteY6" fmla="*/ 2921783 h 2925181"/>
              <a:gd name="connsiteX7" fmla="*/ 0 w 1627699"/>
              <a:gd name="connsiteY7" fmla="*/ 1389457 h 2925181"/>
              <a:gd name="connsiteX8" fmla="*/ 1179734 w 1627699"/>
              <a:gd name="connsiteY8" fmla="*/ 208680 h 2925181"/>
              <a:gd name="connsiteX9" fmla="*/ 1179734 w 1627699"/>
              <a:gd name="connsiteY9" fmla="*/ 0 h 2925181"/>
              <a:gd name="connsiteX0" fmla="*/ 1179734 w 1627699"/>
              <a:gd name="connsiteY0" fmla="*/ 0 h 2925181"/>
              <a:gd name="connsiteX1" fmla="*/ 1627699 w 1627699"/>
              <a:gd name="connsiteY1" fmla="*/ 447965 h 2925181"/>
              <a:gd name="connsiteX2" fmla="*/ 1179734 w 1627699"/>
              <a:gd name="connsiteY2" fmla="*/ 890365 h 2925181"/>
              <a:gd name="connsiteX3" fmla="*/ 1179734 w 1627699"/>
              <a:gd name="connsiteY3" fmla="*/ 703419 h 2925181"/>
              <a:gd name="connsiteX4" fmla="*/ 487711 w 1627699"/>
              <a:gd name="connsiteY4" fmla="*/ 1389457 h 2925181"/>
              <a:gd name="connsiteX5" fmla="*/ 527725 w 1627699"/>
              <a:gd name="connsiteY5" fmla="*/ 2908445 h 2925181"/>
              <a:gd name="connsiteX6" fmla="*/ 0 w 1627699"/>
              <a:gd name="connsiteY6" fmla="*/ 2921783 h 2925181"/>
              <a:gd name="connsiteX7" fmla="*/ 0 w 1627699"/>
              <a:gd name="connsiteY7" fmla="*/ 1389457 h 2925181"/>
              <a:gd name="connsiteX8" fmla="*/ 1179734 w 1627699"/>
              <a:gd name="connsiteY8" fmla="*/ 208680 h 2925181"/>
              <a:gd name="connsiteX9" fmla="*/ 1179734 w 1627699"/>
              <a:gd name="connsiteY9" fmla="*/ 0 h 2925181"/>
              <a:gd name="connsiteX0" fmla="*/ 1179734 w 1627699"/>
              <a:gd name="connsiteY0" fmla="*/ 0 h 2944363"/>
              <a:gd name="connsiteX1" fmla="*/ 1627699 w 1627699"/>
              <a:gd name="connsiteY1" fmla="*/ 447965 h 2944363"/>
              <a:gd name="connsiteX2" fmla="*/ 1179734 w 1627699"/>
              <a:gd name="connsiteY2" fmla="*/ 890365 h 2944363"/>
              <a:gd name="connsiteX3" fmla="*/ 1179734 w 1627699"/>
              <a:gd name="connsiteY3" fmla="*/ 703419 h 2944363"/>
              <a:gd name="connsiteX4" fmla="*/ 487711 w 1627699"/>
              <a:gd name="connsiteY4" fmla="*/ 1389457 h 2944363"/>
              <a:gd name="connsiteX5" fmla="*/ 501049 w 1627699"/>
              <a:gd name="connsiteY5" fmla="*/ 2935121 h 2944363"/>
              <a:gd name="connsiteX6" fmla="*/ 0 w 1627699"/>
              <a:gd name="connsiteY6" fmla="*/ 2921783 h 2944363"/>
              <a:gd name="connsiteX7" fmla="*/ 0 w 1627699"/>
              <a:gd name="connsiteY7" fmla="*/ 1389457 h 2944363"/>
              <a:gd name="connsiteX8" fmla="*/ 1179734 w 1627699"/>
              <a:gd name="connsiteY8" fmla="*/ 208680 h 2944363"/>
              <a:gd name="connsiteX9" fmla="*/ 1179734 w 1627699"/>
              <a:gd name="connsiteY9" fmla="*/ 0 h 2944363"/>
              <a:gd name="connsiteX0" fmla="*/ 1179734 w 1627699"/>
              <a:gd name="connsiteY0" fmla="*/ 0 h 2935121"/>
              <a:gd name="connsiteX1" fmla="*/ 1627699 w 1627699"/>
              <a:gd name="connsiteY1" fmla="*/ 447965 h 2935121"/>
              <a:gd name="connsiteX2" fmla="*/ 1179734 w 1627699"/>
              <a:gd name="connsiteY2" fmla="*/ 890365 h 2935121"/>
              <a:gd name="connsiteX3" fmla="*/ 1179734 w 1627699"/>
              <a:gd name="connsiteY3" fmla="*/ 703419 h 2935121"/>
              <a:gd name="connsiteX4" fmla="*/ 487711 w 1627699"/>
              <a:gd name="connsiteY4" fmla="*/ 1389457 h 2935121"/>
              <a:gd name="connsiteX5" fmla="*/ 501049 w 1627699"/>
              <a:gd name="connsiteY5" fmla="*/ 2935121 h 2935121"/>
              <a:gd name="connsiteX6" fmla="*/ 0 w 1627699"/>
              <a:gd name="connsiteY6" fmla="*/ 2921783 h 2935121"/>
              <a:gd name="connsiteX7" fmla="*/ 0 w 1627699"/>
              <a:gd name="connsiteY7" fmla="*/ 1389457 h 2935121"/>
              <a:gd name="connsiteX8" fmla="*/ 1179734 w 1627699"/>
              <a:gd name="connsiteY8" fmla="*/ 208680 h 2935121"/>
              <a:gd name="connsiteX9" fmla="*/ 1179734 w 1627699"/>
              <a:gd name="connsiteY9" fmla="*/ 0 h 293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7699" h="2935121">
                <a:moveTo>
                  <a:pt x="1179734" y="0"/>
                </a:moveTo>
                <a:lnTo>
                  <a:pt x="1627699" y="447965"/>
                </a:lnTo>
                <a:lnTo>
                  <a:pt x="1179734" y="890365"/>
                </a:lnTo>
                <a:lnTo>
                  <a:pt x="1179734" y="703419"/>
                </a:lnTo>
                <a:cubicBezTo>
                  <a:pt x="797474" y="703419"/>
                  <a:pt x="489675" y="1226468"/>
                  <a:pt x="487711" y="1389457"/>
                </a:cubicBezTo>
                <a:cubicBezTo>
                  <a:pt x="476855" y="1863665"/>
                  <a:pt x="499290" y="2644029"/>
                  <a:pt x="501049" y="2935121"/>
                </a:cubicBezTo>
                <a:cubicBezTo>
                  <a:pt x="471752" y="2926400"/>
                  <a:pt x="487711" y="2921783"/>
                  <a:pt x="0" y="2921783"/>
                </a:cubicBezTo>
                <a:lnTo>
                  <a:pt x="0" y="1389457"/>
                </a:lnTo>
                <a:cubicBezTo>
                  <a:pt x="0" y="742998"/>
                  <a:pt x="527255" y="208680"/>
                  <a:pt x="1179734" y="208680"/>
                </a:cubicBezTo>
                <a:lnTo>
                  <a:pt x="1179734" y="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dist="76200" dir="5400000" algn="t" rotWithShape="0">
              <a:prstClr val="black">
                <a:alpha val="12000"/>
              </a:prstClr>
            </a:out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+mj-lt"/>
              <a:ea typeface="微软雅黑 Light"/>
              <a:cs typeface="Calibri" panose="020F0502020204030204" pitchFamily="34" charset="0"/>
            </a:endParaRPr>
          </a:p>
        </p:txBody>
      </p:sp>
      <p:sp>
        <p:nvSpPr>
          <p:cNvPr id="93" name="任意多边形 68">
            <a:extLst>
              <a:ext uri="{FF2B5EF4-FFF2-40B4-BE49-F238E27FC236}">
                <a16:creationId xmlns:a16="http://schemas.microsoft.com/office/drawing/2014/main" id="{25993E63-4732-4A85-946D-BEE53B0D8953}"/>
              </a:ext>
            </a:extLst>
          </p:cNvPr>
          <p:cNvSpPr>
            <a:spLocks/>
          </p:cNvSpPr>
          <p:nvPr/>
        </p:nvSpPr>
        <p:spPr bwMode="auto">
          <a:xfrm>
            <a:off x="3264694" y="2160620"/>
            <a:ext cx="2159794" cy="3019425"/>
          </a:xfrm>
          <a:custGeom>
            <a:avLst/>
            <a:gdLst>
              <a:gd name="connsiteX0" fmla="*/ 447965 w 3703364"/>
              <a:gd name="connsiteY0" fmla="*/ 0 h 5175248"/>
              <a:gd name="connsiteX1" fmla="*/ 895930 w 3703364"/>
              <a:gd name="connsiteY1" fmla="*/ 447965 h 5175248"/>
              <a:gd name="connsiteX2" fmla="*/ 690908 w 3703364"/>
              <a:gd name="connsiteY2" fmla="*/ 447965 h 5175248"/>
              <a:gd name="connsiteX3" fmla="*/ 941397 w 3703364"/>
              <a:gd name="connsiteY3" fmla="*/ 1008382 h 5175248"/>
              <a:gd name="connsiteX4" fmla="*/ 1574210 w 3703364"/>
              <a:gd name="connsiteY4" fmla="*/ 1225956 h 5175248"/>
              <a:gd name="connsiteX5" fmla="*/ 3070551 w 3703364"/>
              <a:gd name="connsiteY5" fmla="*/ 1753407 h 5175248"/>
              <a:gd name="connsiteX6" fmla="*/ 3703364 w 3703364"/>
              <a:gd name="connsiteY6" fmla="*/ 3177526 h 5175248"/>
              <a:gd name="connsiteX7" fmla="*/ 3703364 w 3703364"/>
              <a:gd name="connsiteY7" fmla="*/ 5175248 h 5175248"/>
              <a:gd name="connsiteX8" fmla="*/ 3215570 w 3703364"/>
              <a:gd name="connsiteY8" fmla="*/ 5175248 h 5175248"/>
              <a:gd name="connsiteX9" fmla="*/ 3215570 w 3703364"/>
              <a:gd name="connsiteY9" fmla="*/ 3177526 h 5175248"/>
              <a:gd name="connsiteX10" fmla="*/ 2747552 w 3703364"/>
              <a:gd name="connsiteY10" fmla="*/ 2122623 h 5175248"/>
              <a:gd name="connsiteX11" fmla="*/ 1574210 w 3703364"/>
              <a:gd name="connsiteY11" fmla="*/ 1713849 h 5175248"/>
              <a:gd name="connsiteX12" fmla="*/ 618398 w 3703364"/>
              <a:gd name="connsiteY12" fmla="*/ 1377598 h 5175248"/>
              <a:gd name="connsiteX13" fmla="*/ 203114 w 3703364"/>
              <a:gd name="connsiteY13" fmla="*/ 447965 h 5175248"/>
              <a:gd name="connsiteX14" fmla="*/ 0 w 3703364"/>
              <a:gd name="connsiteY14" fmla="*/ 447965 h 517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3364" h="5175248">
                <a:moveTo>
                  <a:pt x="447965" y="0"/>
                </a:moveTo>
                <a:lnTo>
                  <a:pt x="895930" y="447965"/>
                </a:lnTo>
                <a:lnTo>
                  <a:pt x="690908" y="447965"/>
                </a:lnTo>
                <a:cubicBezTo>
                  <a:pt x="690908" y="672132"/>
                  <a:pt x="776602" y="869926"/>
                  <a:pt x="941397" y="1008382"/>
                </a:cubicBezTo>
                <a:cubicBezTo>
                  <a:pt x="1099600" y="1146838"/>
                  <a:pt x="1323722" y="1225956"/>
                  <a:pt x="1574210" y="1225956"/>
                </a:cubicBezTo>
                <a:cubicBezTo>
                  <a:pt x="2154289" y="1225956"/>
                  <a:pt x="2681634" y="1410564"/>
                  <a:pt x="3070551" y="1753407"/>
                </a:cubicBezTo>
                <a:cubicBezTo>
                  <a:pt x="3479243" y="2109437"/>
                  <a:pt x="3703364" y="2617109"/>
                  <a:pt x="3703364" y="3177526"/>
                </a:cubicBezTo>
                <a:cubicBezTo>
                  <a:pt x="3703364" y="3177526"/>
                  <a:pt x="3703364" y="3177526"/>
                  <a:pt x="3703364" y="5175248"/>
                </a:cubicBezTo>
                <a:cubicBezTo>
                  <a:pt x="3703364" y="5175248"/>
                  <a:pt x="3703364" y="5175248"/>
                  <a:pt x="3215570" y="5175248"/>
                </a:cubicBezTo>
                <a:cubicBezTo>
                  <a:pt x="3215570" y="5175248"/>
                  <a:pt x="3215570" y="5175248"/>
                  <a:pt x="3215570" y="3177526"/>
                </a:cubicBezTo>
                <a:cubicBezTo>
                  <a:pt x="3215570" y="2755565"/>
                  <a:pt x="3050775" y="2386349"/>
                  <a:pt x="2747552" y="2122623"/>
                </a:cubicBezTo>
                <a:cubicBezTo>
                  <a:pt x="2450921" y="1858898"/>
                  <a:pt x="2035637" y="1713849"/>
                  <a:pt x="1574210" y="1713849"/>
                </a:cubicBezTo>
                <a:cubicBezTo>
                  <a:pt x="1211661" y="1713849"/>
                  <a:pt x="868887" y="1595172"/>
                  <a:pt x="618398" y="1377598"/>
                </a:cubicBezTo>
                <a:cubicBezTo>
                  <a:pt x="348134" y="1146838"/>
                  <a:pt x="203114" y="810588"/>
                  <a:pt x="203114" y="447965"/>
                </a:cubicBezTo>
                <a:lnTo>
                  <a:pt x="0" y="447965"/>
                </a:lnTo>
                <a:close/>
              </a:path>
            </a:pathLst>
          </a:custGeom>
          <a:solidFill>
            <a:srgbClr val="004BAE"/>
          </a:solidFill>
          <a:ln>
            <a:noFill/>
          </a:ln>
          <a:effectLst>
            <a:outerShdw dist="76200" dir="5400000" algn="t" rotWithShape="0">
              <a:prstClr val="black">
                <a:alpha val="12000"/>
              </a:prstClr>
            </a:out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  <a:latin typeface="+mj-lt"/>
              <a:ea typeface="微软雅黑 Light"/>
              <a:cs typeface="Calibri" panose="020F0502020204030204" pitchFamily="34" charset="0"/>
            </a:endParaRPr>
          </a:p>
        </p:txBody>
      </p:sp>
      <p:sp>
        <p:nvSpPr>
          <p:cNvPr id="94" name="任意多边形 69">
            <a:extLst>
              <a:ext uri="{FF2B5EF4-FFF2-40B4-BE49-F238E27FC236}">
                <a16:creationId xmlns:a16="http://schemas.microsoft.com/office/drawing/2014/main" id="{B3B75B97-F0B3-410E-88FE-1F32548EEED3}"/>
              </a:ext>
            </a:extLst>
          </p:cNvPr>
          <p:cNvSpPr>
            <a:spLocks/>
          </p:cNvSpPr>
          <p:nvPr/>
        </p:nvSpPr>
        <p:spPr bwMode="auto">
          <a:xfrm>
            <a:off x="2856310" y="3826305"/>
            <a:ext cx="1219200" cy="1353740"/>
          </a:xfrm>
          <a:custGeom>
            <a:avLst/>
            <a:gdLst>
              <a:gd name="T0" fmla="*/ 693724 w 2089577"/>
              <a:gd name="T1" fmla="*/ 0 h 2320514"/>
              <a:gd name="T2" fmla="*/ 1264531 w 2089577"/>
              <a:gd name="T3" fmla="*/ 566416 h 2320514"/>
              <a:gd name="T4" fmla="*/ 1264531 w 2089577"/>
              <a:gd name="T5" fmla="*/ 1404074 h 2320514"/>
              <a:gd name="T6" fmla="*/ 965157 w 2089577"/>
              <a:gd name="T7" fmla="*/ 1404074 h 2320514"/>
              <a:gd name="T8" fmla="*/ 965157 w 2089577"/>
              <a:gd name="T9" fmla="*/ 566416 h 2320514"/>
              <a:gd name="T10" fmla="*/ 693724 w 2089577"/>
              <a:gd name="T11" fmla="*/ 295175 h 2320514"/>
              <a:gd name="T12" fmla="*/ 427734 w 2089577"/>
              <a:gd name="T13" fmla="*/ 512388 h 2320514"/>
              <a:gd name="T14" fmla="*/ 422367 w 2089577"/>
              <a:gd name="T15" fmla="*/ 565670 h 2320514"/>
              <a:gd name="T16" fmla="*/ 542182 w 2089577"/>
              <a:gd name="T17" fmla="*/ 565670 h 2320514"/>
              <a:gd name="T18" fmla="*/ 271091 w 2089577"/>
              <a:gd name="T19" fmla="*/ 836720 h 2320514"/>
              <a:gd name="T20" fmla="*/ 0 w 2089577"/>
              <a:gd name="T21" fmla="*/ 565670 h 2320514"/>
              <a:gd name="T22" fmla="*/ 122955 w 2089577"/>
              <a:gd name="T23" fmla="*/ 565670 h 2320514"/>
              <a:gd name="T24" fmla="*/ 125863 w 2089577"/>
              <a:gd name="T25" fmla="*/ 508782 h 2320514"/>
              <a:gd name="T26" fmla="*/ 693724 w 2089577"/>
              <a:gd name="T27" fmla="*/ 0 h 23205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89577" h="2320514">
                <a:moveTo>
                  <a:pt x="1146346" y="0"/>
                </a:moveTo>
                <a:cubicBezTo>
                  <a:pt x="1667432" y="0"/>
                  <a:pt x="2089577" y="421912"/>
                  <a:pt x="2089577" y="936117"/>
                </a:cubicBezTo>
                <a:cubicBezTo>
                  <a:pt x="2089577" y="936117"/>
                  <a:pt x="2089577" y="936117"/>
                  <a:pt x="2089577" y="2320514"/>
                </a:cubicBezTo>
                <a:cubicBezTo>
                  <a:pt x="2089577" y="2320514"/>
                  <a:pt x="2089577" y="2320514"/>
                  <a:pt x="1594876" y="2320514"/>
                </a:cubicBezTo>
                <a:cubicBezTo>
                  <a:pt x="1594876" y="2320514"/>
                  <a:pt x="1594876" y="2320514"/>
                  <a:pt x="1594876" y="936117"/>
                </a:cubicBezTo>
                <a:cubicBezTo>
                  <a:pt x="1594876" y="692199"/>
                  <a:pt x="1396995" y="487836"/>
                  <a:pt x="1146346" y="487836"/>
                </a:cubicBezTo>
                <a:cubicBezTo>
                  <a:pt x="927029" y="487836"/>
                  <a:pt x="748111" y="644302"/>
                  <a:pt x="706809" y="846824"/>
                </a:cubicBezTo>
                <a:lnTo>
                  <a:pt x="697941" y="934883"/>
                </a:lnTo>
                <a:lnTo>
                  <a:pt x="895930" y="934883"/>
                </a:lnTo>
                <a:lnTo>
                  <a:pt x="447965" y="1382848"/>
                </a:lnTo>
                <a:lnTo>
                  <a:pt x="0" y="934883"/>
                </a:lnTo>
                <a:lnTo>
                  <a:pt x="203178" y="934883"/>
                </a:lnTo>
                <a:lnTo>
                  <a:pt x="207983" y="840865"/>
                </a:lnTo>
                <a:cubicBezTo>
                  <a:pt x="256270" y="370821"/>
                  <a:pt x="657828" y="0"/>
                  <a:pt x="1146346" y="0"/>
                </a:cubicBezTo>
                <a:close/>
              </a:path>
            </a:pathLst>
          </a:custGeom>
          <a:solidFill>
            <a:srgbClr val="E20D78"/>
          </a:solidFill>
          <a:ln>
            <a:noFill/>
          </a:ln>
          <a:effectLst>
            <a:outerShdw dist="76200" dir="5400000" algn="t" rotWithShape="0">
              <a:srgbClr val="000000">
                <a:alpha val="12000"/>
              </a:srgbClr>
            </a:outerShdw>
          </a:effectLst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+mj-lt"/>
              <a:ea typeface="微软雅黑 Light"/>
              <a:cs typeface="Calibri" panose="020F0502020204030204" pitchFamily="34" charset="0"/>
            </a:endParaRPr>
          </a:p>
        </p:txBody>
      </p:sp>
      <p:sp>
        <p:nvSpPr>
          <p:cNvPr id="95" name="任意多边形 70">
            <a:extLst>
              <a:ext uri="{FF2B5EF4-FFF2-40B4-BE49-F238E27FC236}">
                <a16:creationId xmlns:a16="http://schemas.microsoft.com/office/drawing/2014/main" id="{CF93857A-B027-4682-9532-86056DDAB50C}"/>
              </a:ext>
            </a:extLst>
          </p:cNvPr>
          <p:cNvSpPr>
            <a:spLocks/>
          </p:cNvSpPr>
          <p:nvPr/>
        </p:nvSpPr>
        <p:spPr bwMode="auto">
          <a:xfrm>
            <a:off x="4345782" y="1418860"/>
            <a:ext cx="522685" cy="3761184"/>
          </a:xfrm>
          <a:custGeom>
            <a:avLst/>
            <a:gdLst>
              <a:gd name="connsiteX0" fmla="*/ 447965 w 895930"/>
              <a:gd name="connsiteY0" fmla="*/ 0 h 6171344"/>
              <a:gd name="connsiteX1" fmla="*/ 895930 w 895930"/>
              <a:gd name="connsiteY1" fmla="*/ 447965 h 6171344"/>
              <a:gd name="connsiteX2" fmla="*/ 690034 w 895930"/>
              <a:gd name="connsiteY2" fmla="*/ 447965 h 6171344"/>
              <a:gd name="connsiteX3" fmla="*/ 690034 w 895930"/>
              <a:gd name="connsiteY3" fmla="*/ 6171344 h 6171344"/>
              <a:gd name="connsiteX4" fmla="*/ 203115 w 895930"/>
              <a:gd name="connsiteY4" fmla="*/ 6171344 h 6171344"/>
              <a:gd name="connsiteX5" fmla="*/ 203115 w 895930"/>
              <a:gd name="connsiteY5" fmla="*/ 447965 h 6171344"/>
              <a:gd name="connsiteX6" fmla="*/ 0 w 895930"/>
              <a:gd name="connsiteY6" fmla="*/ 447965 h 617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930" h="6171344">
                <a:moveTo>
                  <a:pt x="447965" y="0"/>
                </a:moveTo>
                <a:lnTo>
                  <a:pt x="895930" y="447965"/>
                </a:lnTo>
                <a:lnTo>
                  <a:pt x="690034" y="447965"/>
                </a:lnTo>
                <a:lnTo>
                  <a:pt x="690034" y="6171344"/>
                </a:lnTo>
                <a:lnTo>
                  <a:pt x="203115" y="6171344"/>
                </a:lnTo>
                <a:lnTo>
                  <a:pt x="203115" y="447965"/>
                </a:lnTo>
                <a:lnTo>
                  <a:pt x="0" y="447965"/>
                </a:lnTo>
                <a:close/>
              </a:path>
            </a:pathLst>
          </a:custGeom>
          <a:solidFill>
            <a:srgbClr val="E20D78"/>
          </a:solidFill>
          <a:ln>
            <a:noFill/>
          </a:ln>
          <a:effectLst>
            <a:outerShdw dist="76200" dir="5400000" algn="t" rotWithShape="0">
              <a:prstClr val="black">
                <a:alpha val="12000"/>
              </a:prstClr>
            </a:out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+mj-lt"/>
              <a:ea typeface="微软雅黑 Light"/>
              <a:cs typeface="Calibri" panose="020F0502020204030204" pitchFamily="34" charset="0"/>
            </a:endParaRPr>
          </a:p>
        </p:txBody>
      </p:sp>
      <p:sp>
        <p:nvSpPr>
          <p:cNvPr id="96" name="任意多边形 71">
            <a:extLst>
              <a:ext uri="{FF2B5EF4-FFF2-40B4-BE49-F238E27FC236}">
                <a16:creationId xmlns:a16="http://schemas.microsoft.com/office/drawing/2014/main" id="{B2181B36-532F-44D0-9A8D-C73B27C266AB}"/>
              </a:ext>
            </a:extLst>
          </p:cNvPr>
          <p:cNvSpPr>
            <a:spLocks/>
          </p:cNvSpPr>
          <p:nvPr/>
        </p:nvSpPr>
        <p:spPr bwMode="auto">
          <a:xfrm>
            <a:off x="4124326" y="2486851"/>
            <a:ext cx="2356247" cy="2693194"/>
          </a:xfrm>
          <a:custGeom>
            <a:avLst/>
            <a:gdLst>
              <a:gd name="T0" fmla="*/ 2172689 w 4037251"/>
              <a:gd name="T1" fmla="*/ 0 h 4615987"/>
              <a:gd name="T2" fmla="*/ 2443855 w 4037251"/>
              <a:gd name="T3" fmla="*/ 267715 h 4615987"/>
              <a:gd name="T4" fmla="*/ 2172689 w 4037251"/>
              <a:gd name="T5" fmla="*/ 538797 h 4615987"/>
              <a:gd name="T6" fmla="*/ 2172689 w 4037251"/>
              <a:gd name="T7" fmla="*/ 431599 h 4615987"/>
              <a:gd name="T8" fmla="*/ 1617536 w 4037251"/>
              <a:gd name="T9" fmla="*/ 431599 h 4615987"/>
              <a:gd name="T10" fmla="*/ 295549 w 4037251"/>
              <a:gd name="T11" fmla="*/ 1748104 h 4615987"/>
              <a:gd name="T12" fmla="*/ 295549 w 4037251"/>
              <a:gd name="T13" fmla="*/ 2793328 h 4615987"/>
              <a:gd name="T14" fmla="*/ 0 w 4037251"/>
              <a:gd name="T15" fmla="*/ 2793328 h 4615987"/>
              <a:gd name="T16" fmla="*/ 0 w 4037251"/>
              <a:gd name="T17" fmla="*/ 1748104 h 4615987"/>
              <a:gd name="T18" fmla="*/ 1609548 w 4037251"/>
              <a:gd name="T19" fmla="*/ 136382 h 4615987"/>
              <a:gd name="T20" fmla="*/ 2172689 w 4037251"/>
              <a:gd name="T21" fmla="*/ 136382 h 46159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37251" h="4615987">
                <a:moveTo>
                  <a:pt x="3589286" y="0"/>
                </a:moveTo>
                <a:lnTo>
                  <a:pt x="4037251" y="442400"/>
                </a:lnTo>
                <a:lnTo>
                  <a:pt x="3589286" y="890365"/>
                </a:lnTo>
                <a:lnTo>
                  <a:pt x="3589286" y="713219"/>
                </a:lnTo>
                <a:cubicBezTo>
                  <a:pt x="3589286" y="713219"/>
                  <a:pt x="3589286" y="713219"/>
                  <a:pt x="2672171" y="713219"/>
                </a:cubicBezTo>
                <a:cubicBezTo>
                  <a:pt x="1471343" y="713219"/>
                  <a:pt x="488248" y="1688911"/>
                  <a:pt x="488248" y="2888749"/>
                </a:cubicBezTo>
                <a:cubicBezTo>
                  <a:pt x="488248" y="2888749"/>
                  <a:pt x="488248" y="2888749"/>
                  <a:pt x="488248" y="4615987"/>
                </a:cubicBezTo>
                <a:cubicBezTo>
                  <a:pt x="488248" y="4615987"/>
                  <a:pt x="488248" y="4615987"/>
                  <a:pt x="0" y="4615987"/>
                </a:cubicBezTo>
                <a:cubicBezTo>
                  <a:pt x="0" y="4615987"/>
                  <a:pt x="0" y="4615987"/>
                  <a:pt x="0" y="2888749"/>
                </a:cubicBezTo>
                <a:cubicBezTo>
                  <a:pt x="0" y="1425211"/>
                  <a:pt x="1187631" y="231966"/>
                  <a:pt x="2658975" y="225373"/>
                </a:cubicBezTo>
                <a:lnTo>
                  <a:pt x="3589286" y="225373"/>
                </a:lnTo>
                <a:lnTo>
                  <a:pt x="3589286" y="0"/>
                </a:lnTo>
                <a:close/>
              </a:path>
            </a:pathLst>
          </a:custGeom>
          <a:solidFill>
            <a:srgbClr val="004BAE"/>
          </a:solidFill>
          <a:ln>
            <a:noFill/>
          </a:ln>
          <a:effectLst>
            <a:outerShdw dist="76200" dir="5400000" algn="t" rotWithShape="0">
              <a:srgbClr val="000000">
                <a:alpha val="12000"/>
              </a:srgbClr>
            </a:outerShdw>
          </a:effectLst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000000"/>
              </a:solidFill>
              <a:latin typeface="+mj-lt"/>
              <a:ea typeface="微软雅黑 Light"/>
              <a:cs typeface="Calibri" panose="020F0502020204030204" pitchFamily="34" charset="0"/>
            </a:endParaRP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3A4F1E07-FC90-496E-ADCE-766BEB599FBB}"/>
              </a:ext>
            </a:extLst>
          </p:cNvPr>
          <p:cNvGrpSpPr>
            <a:grpSpLocks/>
          </p:cNvGrpSpPr>
          <p:nvPr/>
        </p:nvGrpSpPr>
        <p:grpSpPr bwMode="auto">
          <a:xfrm>
            <a:off x="385762" y="666386"/>
            <a:ext cx="8453438" cy="4173855"/>
            <a:chOff x="456734" y="839987"/>
            <a:chExt cx="11271603" cy="5564632"/>
          </a:xfrm>
        </p:grpSpPr>
        <p:sp>
          <p:nvSpPr>
            <p:cNvPr id="98" name="Freeform 51">
              <a:extLst>
                <a:ext uri="{FF2B5EF4-FFF2-40B4-BE49-F238E27FC236}">
                  <a16:creationId xmlns:a16="http://schemas.microsoft.com/office/drawing/2014/main" id="{5421E718-0147-442F-BF16-4280C20286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0886" y="1109837"/>
              <a:ext cx="800125" cy="584147"/>
            </a:xfrm>
            <a:custGeom>
              <a:avLst/>
              <a:gdLst>
                <a:gd name="T0" fmla="*/ 56 w 376"/>
                <a:gd name="T1" fmla="*/ 29 h 274"/>
                <a:gd name="T2" fmla="*/ 318 w 376"/>
                <a:gd name="T3" fmla="*/ 29 h 274"/>
                <a:gd name="T4" fmla="*/ 318 w 376"/>
                <a:gd name="T5" fmla="*/ 187 h 274"/>
                <a:gd name="T6" fmla="*/ 56 w 376"/>
                <a:gd name="T7" fmla="*/ 187 h 274"/>
                <a:gd name="T8" fmla="*/ 56 w 376"/>
                <a:gd name="T9" fmla="*/ 29 h 274"/>
                <a:gd name="T10" fmla="*/ 86 w 376"/>
                <a:gd name="T11" fmla="*/ 146 h 274"/>
                <a:gd name="T12" fmla="*/ 86 w 376"/>
                <a:gd name="T13" fmla="*/ 155 h 274"/>
                <a:gd name="T14" fmla="*/ 256 w 376"/>
                <a:gd name="T15" fmla="*/ 155 h 274"/>
                <a:gd name="T16" fmla="*/ 256 w 376"/>
                <a:gd name="T17" fmla="*/ 146 h 274"/>
                <a:gd name="T18" fmla="*/ 86 w 376"/>
                <a:gd name="T19" fmla="*/ 146 h 274"/>
                <a:gd name="T20" fmla="*/ 86 w 376"/>
                <a:gd name="T21" fmla="*/ 125 h 274"/>
                <a:gd name="T22" fmla="*/ 86 w 376"/>
                <a:gd name="T23" fmla="*/ 134 h 274"/>
                <a:gd name="T24" fmla="*/ 256 w 376"/>
                <a:gd name="T25" fmla="*/ 134 h 274"/>
                <a:gd name="T26" fmla="*/ 256 w 376"/>
                <a:gd name="T27" fmla="*/ 125 h 274"/>
                <a:gd name="T28" fmla="*/ 86 w 376"/>
                <a:gd name="T29" fmla="*/ 125 h 274"/>
                <a:gd name="T30" fmla="*/ 86 w 376"/>
                <a:gd name="T31" fmla="*/ 100 h 274"/>
                <a:gd name="T32" fmla="*/ 86 w 376"/>
                <a:gd name="T33" fmla="*/ 108 h 274"/>
                <a:gd name="T34" fmla="*/ 304 w 376"/>
                <a:gd name="T35" fmla="*/ 108 h 274"/>
                <a:gd name="T36" fmla="*/ 304 w 376"/>
                <a:gd name="T37" fmla="*/ 100 h 274"/>
                <a:gd name="T38" fmla="*/ 86 w 376"/>
                <a:gd name="T39" fmla="*/ 100 h 274"/>
                <a:gd name="T40" fmla="*/ 86 w 376"/>
                <a:gd name="T41" fmla="*/ 76 h 274"/>
                <a:gd name="T42" fmla="*/ 86 w 376"/>
                <a:gd name="T43" fmla="*/ 85 h 274"/>
                <a:gd name="T44" fmla="*/ 304 w 376"/>
                <a:gd name="T45" fmla="*/ 85 h 274"/>
                <a:gd name="T46" fmla="*/ 304 w 376"/>
                <a:gd name="T47" fmla="*/ 76 h 274"/>
                <a:gd name="T48" fmla="*/ 86 w 376"/>
                <a:gd name="T49" fmla="*/ 76 h 274"/>
                <a:gd name="T50" fmla="*/ 86 w 376"/>
                <a:gd name="T51" fmla="*/ 52 h 274"/>
                <a:gd name="T52" fmla="*/ 86 w 376"/>
                <a:gd name="T53" fmla="*/ 61 h 274"/>
                <a:gd name="T54" fmla="*/ 304 w 376"/>
                <a:gd name="T55" fmla="*/ 61 h 274"/>
                <a:gd name="T56" fmla="*/ 304 w 376"/>
                <a:gd name="T57" fmla="*/ 52 h 274"/>
                <a:gd name="T58" fmla="*/ 86 w 376"/>
                <a:gd name="T59" fmla="*/ 52 h 274"/>
                <a:gd name="T60" fmla="*/ 167 w 376"/>
                <a:gd name="T61" fmla="*/ 230 h 274"/>
                <a:gd name="T62" fmla="*/ 207 w 376"/>
                <a:gd name="T63" fmla="*/ 230 h 274"/>
                <a:gd name="T64" fmla="*/ 221 w 376"/>
                <a:gd name="T65" fmla="*/ 253 h 274"/>
                <a:gd name="T66" fmla="*/ 155 w 376"/>
                <a:gd name="T67" fmla="*/ 253 h 274"/>
                <a:gd name="T68" fmla="*/ 167 w 376"/>
                <a:gd name="T69" fmla="*/ 230 h 274"/>
                <a:gd name="T70" fmla="*/ 57 w 376"/>
                <a:gd name="T71" fmla="*/ 0 h 274"/>
                <a:gd name="T72" fmla="*/ 30 w 376"/>
                <a:gd name="T73" fmla="*/ 27 h 274"/>
                <a:gd name="T74" fmla="*/ 30 w 376"/>
                <a:gd name="T75" fmla="*/ 183 h 274"/>
                <a:gd name="T76" fmla="*/ 50 w 376"/>
                <a:gd name="T77" fmla="*/ 210 h 274"/>
                <a:gd name="T78" fmla="*/ 50 w 376"/>
                <a:gd name="T79" fmla="*/ 210 h 274"/>
                <a:gd name="T80" fmla="*/ 0 w 376"/>
                <a:gd name="T81" fmla="*/ 249 h 274"/>
                <a:gd name="T82" fmla="*/ 0 w 376"/>
                <a:gd name="T83" fmla="*/ 274 h 274"/>
                <a:gd name="T84" fmla="*/ 376 w 376"/>
                <a:gd name="T85" fmla="*/ 274 h 274"/>
                <a:gd name="T86" fmla="*/ 376 w 376"/>
                <a:gd name="T87" fmla="*/ 249 h 274"/>
                <a:gd name="T88" fmla="*/ 322 w 376"/>
                <a:gd name="T89" fmla="*/ 210 h 274"/>
                <a:gd name="T90" fmla="*/ 344 w 376"/>
                <a:gd name="T91" fmla="*/ 183 h 274"/>
                <a:gd name="T92" fmla="*/ 344 w 376"/>
                <a:gd name="T93" fmla="*/ 27 h 274"/>
                <a:gd name="T94" fmla="*/ 316 w 376"/>
                <a:gd name="T95" fmla="*/ 0 h 274"/>
                <a:gd name="T96" fmla="*/ 57 w 376"/>
                <a:gd name="T9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6" h="274">
                  <a:moveTo>
                    <a:pt x="56" y="29"/>
                  </a:moveTo>
                  <a:cubicBezTo>
                    <a:pt x="318" y="29"/>
                    <a:pt x="318" y="29"/>
                    <a:pt x="318" y="29"/>
                  </a:cubicBezTo>
                  <a:cubicBezTo>
                    <a:pt x="318" y="187"/>
                    <a:pt x="318" y="187"/>
                    <a:pt x="318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29"/>
                    <a:pt x="56" y="29"/>
                    <a:pt x="56" y="29"/>
                  </a:cubicBezTo>
                  <a:close/>
                  <a:moveTo>
                    <a:pt x="86" y="146"/>
                  </a:moveTo>
                  <a:cubicBezTo>
                    <a:pt x="86" y="155"/>
                    <a:pt x="86" y="155"/>
                    <a:pt x="86" y="155"/>
                  </a:cubicBezTo>
                  <a:cubicBezTo>
                    <a:pt x="256" y="155"/>
                    <a:pt x="256" y="155"/>
                    <a:pt x="256" y="15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86" y="146"/>
                    <a:pt x="86" y="146"/>
                    <a:pt x="86" y="146"/>
                  </a:cubicBezTo>
                  <a:close/>
                  <a:moveTo>
                    <a:pt x="86" y="125"/>
                  </a:moveTo>
                  <a:cubicBezTo>
                    <a:pt x="86" y="134"/>
                    <a:pt x="86" y="134"/>
                    <a:pt x="86" y="134"/>
                  </a:cubicBezTo>
                  <a:cubicBezTo>
                    <a:pt x="256" y="134"/>
                    <a:pt x="256" y="134"/>
                    <a:pt x="256" y="134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86" y="125"/>
                    <a:pt x="86" y="125"/>
                    <a:pt x="86" y="125"/>
                  </a:cubicBezTo>
                  <a:close/>
                  <a:moveTo>
                    <a:pt x="86" y="100"/>
                  </a:moveTo>
                  <a:cubicBezTo>
                    <a:pt x="86" y="108"/>
                    <a:pt x="86" y="108"/>
                    <a:pt x="86" y="108"/>
                  </a:cubicBezTo>
                  <a:cubicBezTo>
                    <a:pt x="304" y="108"/>
                    <a:pt x="304" y="108"/>
                    <a:pt x="304" y="108"/>
                  </a:cubicBezTo>
                  <a:cubicBezTo>
                    <a:pt x="304" y="100"/>
                    <a:pt x="304" y="100"/>
                    <a:pt x="304" y="100"/>
                  </a:cubicBezTo>
                  <a:cubicBezTo>
                    <a:pt x="86" y="100"/>
                    <a:pt x="86" y="100"/>
                    <a:pt x="86" y="100"/>
                  </a:cubicBezTo>
                  <a:close/>
                  <a:moveTo>
                    <a:pt x="86" y="76"/>
                  </a:moveTo>
                  <a:cubicBezTo>
                    <a:pt x="86" y="85"/>
                    <a:pt x="86" y="85"/>
                    <a:pt x="86" y="85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86" y="76"/>
                    <a:pt x="86" y="76"/>
                    <a:pt x="86" y="76"/>
                  </a:cubicBezTo>
                  <a:close/>
                  <a:moveTo>
                    <a:pt x="86" y="52"/>
                  </a:moveTo>
                  <a:cubicBezTo>
                    <a:pt x="86" y="61"/>
                    <a:pt x="86" y="61"/>
                    <a:pt x="86" y="61"/>
                  </a:cubicBezTo>
                  <a:cubicBezTo>
                    <a:pt x="304" y="61"/>
                    <a:pt x="304" y="61"/>
                    <a:pt x="304" y="6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86" y="52"/>
                    <a:pt x="86" y="52"/>
                    <a:pt x="86" y="52"/>
                  </a:cubicBezTo>
                  <a:close/>
                  <a:moveTo>
                    <a:pt x="167" y="230"/>
                  </a:moveTo>
                  <a:cubicBezTo>
                    <a:pt x="207" y="230"/>
                    <a:pt x="207" y="230"/>
                    <a:pt x="207" y="230"/>
                  </a:cubicBezTo>
                  <a:cubicBezTo>
                    <a:pt x="221" y="253"/>
                    <a:pt x="221" y="253"/>
                    <a:pt x="221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67" y="230"/>
                    <a:pt x="167" y="230"/>
                    <a:pt x="167" y="230"/>
                  </a:cubicBezTo>
                  <a:close/>
                  <a:moveTo>
                    <a:pt x="57" y="0"/>
                  </a:moveTo>
                  <a:cubicBezTo>
                    <a:pt x="42" y="0"/>
                    <a:pt x="30" y="12"/>
                    <a:pt x="30" y="27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96"/>
                    <a:pt x="38" y="207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376" y="274"/>
                    <a:pt x="376" y="274"/>
                    <a:pt x="376" y="274"/>
                  </a:cubicBezTo>
                  <a:cubicBezTo>
                    <a:pt x="376" y="249"/>
                    <a:pt x="376" y="249"/>
                    <a:pt x="376" y="249"/>
                  </a:cubicBezTo>
                  <a:cubicBezTo>
                    <a:pt x="322" y="210"/>
                    <a:pt x="322" y="210"/>
                    <a:pt x="322" y="210"/>
                  </a:cubicBezTo>
                  <a:cubicBezTo>
                    <a:pt x="335" y="208"/>
                    <a:pt x="344" y="196"/>
                    <a:pt x="344" y="183"/>
                  </a:cubicBezTo>
                  <a:cubicBezTo>
                    <a:pt x="344" y="27"/>
                    <a:pt x="344" y="27"/>
                    <a:pt x="344" y="27"/>
                  </a:cubicBezTo>
                  <a:cubicBezTo>
                    <a:pt x="344" y="12"/>
                    <a:pt x="332" y="0"/>
                    <a:pt x="316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rgbClr val="000000"/>
                </a:solidFill>
                <a:latin typeface="+mj-lt"/>
                <a:ea typeface="微软雅黑 Light"/>
                <a:cs typeface="Calibri" panose="020F0502020204030204" pitchFamily="34" charset="0"/>
              </a:endParaRPr>
            </a:p>
          </p:txBody>
        </p:sp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E629DC5F-95AD-4BC5-BC8F-E1991E15EA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3557" y="2752282"/>
              <a:ext cx="511193" cy="625753"/>
            </a:xfrm>
            <a:custGeom>
              <a:avLst/>
              <a:gdLst>
                <a:gd name="T0" fmla="*/ 833285668 w 224"/>
                <a:gd name="T1" fmla="*/ 1372101118 h 275"/>
                <a:gd name="T2" fmla="*/ 890573516 w 224"/>
                <a:gd name="T3" fmla="*/ 1335857504 h 275"/>
                <a:gd name="T4" fmla="*/ 765579981 w 224"/>
                <a:gd name="T5" fmla="*/ 1164992803 h 275"/>
                <a:gd name="T6" fmla="*/ 656212064 w 224"/>
                <a:gd name="T7" fmla="*/ 983770184 h 275"/>
                <a:gd name="T8" fmla="*/ 567675262 w 224"/>
                <a:gd name="T9" fmla="*/ 1030371716 h 275"/>
                <a:gd name="T10" fmla="*/ 281233742 w 224"/>
                <a:gd name="T11" fmla="*/ 517775338 h 275"/>
                <a:gd name="T12" fmla="*/ 369770544 w 224"/>
                <a:gd name="T13" fmla="*/ 471173805 h 275"/>
                <a:gd name="T14" fmla="*/ 276025963 w 224"/>
                <a:gd name="T15" fmla="*/ 284776777 h 275"/>
                <a:gd name="T16" fmla="*/ 197904719 w 224"/>
                <a:gd name="T17" fmla="*/ 82842871 h 275"/>
                <a:gd name="T18" fmla="*/ 140616871 w 224"/>
                <a:gd name="T19" fmla="*/ 113909801 h 275"/>
                <a:gd name="T20" fmla="*/ 10415557 w 224"/>
                <a:gd name="T21" fmla="*/ 321020391 h 275"/>
                <a:gd name="T22" fmla="*/ 15623336 w 224"/>
                <a:gd name="T23" fmla="*/ 326197075 h 275"/>
                <a:gd name="T24" fmla="*/ 15623336 w 224"/>
                <a:gd name="T25" fmla="*/ 326197075 h 275"/>
                <a:gd name="T26" fmla="*/ 26041176 w 224"/>
                <a:gd name="T27" fmla="*/ 388330934 h 275"/>
                <a:gd name="T28" fmla="*/ 26041176 w 224"/>
                <a:gd name="T29" fmla="*/ 388330934 h 275"/>
                <a:gd name="T30" fmla="*/ 26041176 w 224"/>
                <a:gd name="T31" fmla="*/ 388330934 h 275"/>
                <a:gd name="T32" fmla="*/ 536426308 w 224"/>
                <a:gd name="T33" fmla="*/ 1309969534 h 275"/>
                <a:gd name="T34" fmla="*/ 541636369 w 224"/>
                <a:gd name="T35" fmla="*/ 1315146218 h 275"/>
                <a:gd name="T36" fmla="*/ 588508659 w 224"/>
                <a:gd name="T37" fmla="*/ 1361745475 h 275"/>
                <a:gd name="T38" fmla="*/ 833285668 w 224"/>
                <a:gd name="T39" fmla="*/ 1372101118 h 275"/>
                <a:gd name="T40" fmla="*/ 1015567051 w 224"/>
                <a:gd name="T41" fmla="*/ 25887970 h 275"/>
                <a:gd name="T42" fmla="*/ 932238027 w 224"/>
                <a:gd name="T43" fmla="*/ 20711287 h 275"/>
                <a:gd name="T44" fmla="*/ 927030249 w 224"/>
                <a:gd name="T45" fmla="*/ 108733117 h 275"/>
                <a:gd name="T46" fmla="*/ 1046813723 w 224"/>
                <a:gd name="T47" fmla="*/ 450462519 h 275"/>
                <a:gd name="T48" fmla="*/ 921822470 w 224"/>
                <a:gd name="T49" fmla="*/ 797373156 h 275"/>
                <a:gd name="T50" fmla="*/ 921822470 w 224"/>
                <a:gd name="T51" fmla="*/ 880216026 h 275"/>
                <a:gd name="T52" fmla="*/ 1010359272 w 224"/>
                <a:gd name="T53" fmla="*/ 880216026 h 275"/>
                <a:gd name="T54" fmla="*/ 1166599479 w 224"/>
                <a:gd name="T55" fmla="*/ 450462519 h 275"/>
                <a:gd name="T56" fmla="*/ 1015567051 w 224"/>
                <a:gd name="T57" fmla="*/ 25887970 h 275"/>
                <a:gd name="T58" fmla="*/ 864534622 w 224"/>
                <a:gd name="T59" fmla="*/ 264065491 h 275"/>
                <a:gd name="T60" fmla="*/ 916614691 w 224"/>
                <a:gd name="T61" fmla="*/ 465997121 h 275"/>
                <a:gd name="T62" fmla="*/ 854116783 w 224"/>
                <a:gd name="T63" fmla="*/ 667928752 h 275"/>
                <a:gd name="T64" fmla="*/ 770790042 w 224"/>
                <a:gd name="T65" fmla="*/ 688640039 h 275"/>
                <a:gd name="T66" fmla="*/ 749956645 w 224"/>
                <a:gd name="T67" fmla="*/ 605794892 h 275"/>
                <a:gd name="T68" fmla="*/ 796828935 w 224"/>
                <a:gd name="T69" fmla="*/ 465997121 h 275"/>
                <a:gd name="T70" fmla="*/ 760372202 w 224"/>
                <a:gd name="T71" fmla="*/ 315841431 h 275"/>
                <a:gd name="T72" fmla="*/ 786413378 w 224"/>
                <a:gd name="T73" fmla="*/ 238175245 h 275"/>
                <a:gd name="T74" fmla="*/ 864534622 w 224"/>
                <a:gd name="T75" fmla="*/ 264065491 h 275"/>
                <a:gd name="T76" fmla="*/ 942653585 w 224"/>
                <a:gd name="T77" fmla="*/ 1309969534 h 275"/>
                <a:gd name="T78" fmla="*/ 812452271 w 224"/>
                <a:gd name="T79" fmla="*/ 1133925874 h 275"/>
                <a:gd name="T80" fmla="*/ 703084354 w 224"/>
                <a:gd name="T81" fmla="*/ 957882213 h 275"/>
                <a:gd name="T82" fmla="*/ 770790042 w 224"/>
                <a:gd name="T83" fmla="*/ 921638599 h 275"/>
                <a:gd name="T84" fmla="*/ 1005151493 w 224"/>
                <a:gd name="T85" fmla="*/ 1278902604 h 275"/>
                <a:gd name="T86" fmla="*/ 942653585 w 224"/>
                <a:gd name="T87" fmla="*/ 1309969534 h 275"/>
                <a:gd name="T88" fmla="*/ 416642834 w 224"/>
                <a:gd name="T89" fmla="*/ 440109151 h 275"/>
                <a:gd name="T90" fmla="*/ 328106032 w 224"/>
                <a:gd name="T91" fmla="*/ 264065491 h 275"/>
                <a:gd name="T92" fmla="*/ 244777009 w 224"/>
                <a:gd name="T93" fmla="*/ 56954900 h 275"/>
                <a:gd name="T94" fmla="*/ 302064857 w 224"/>
                <a:gd name="T95" fmla="*/ 25887970 h 275"/>
                <a:gd name="T96" fmla="*/ 473930682 w 224"/>
                <a:gd name="T97" fmla="*/ 409042221 h 275"/>
                <a:gd name="T98" fmla="*/ 416642834 w 224"/>
                <a:gd name="T99" fmla="*/ 440109151 h 2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4" h="275">
                  <a:moveTo>
                    <a:pt x="160" y="265"/>
                  </a:moveTo>
                  <a:cubicBezTo>
                    <a:pt x="171" y="258"/>
                    <a:pt x="171" y="258"/>
                    <a:pt x="171" y="258"/>
                  </a:cubicBezTo>
                  <a:cubicBezTo>
                    <a:pt x="162" y="248"/>
                    <a:pt x="154" y="236"/>
                    <a:pt x="147" y="225"/>
                  </a:cubicBezTo>
                  <a:cubicBezTo>
                    <a:pt x="139" y="214"/>
                    <a:pt x="132" y="202"/>
                    <a:pt x="126" y="190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88" y="169"/>
                    <a:pt x="69" y="136"/>
                    <a:pt x="54" y="10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5" y="79"/>
                    <a:pt x="59" y="67"/>
                    <a:pt x="53" y="55"/>
                  </a:cubicBezTo>
                  <a:cubicBezTo>
                    <a:pt x="47" y="42"/>
                    <a:pt x="42" y="29"/>
                    <a:pt x="38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8" y="33"/>
                    <a:pt x="0" y="46"/>
                    <a:pt x="2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7"/>
                    <a:pt x="4" y="71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3" y="143"/>
                    <a:pt x="57" y="201"/>
                    <a:pt x="103" y="253"/>
                  </a:cubicBezTo>
                  <a:cubicBezTo>
                    <a:pt x="104" y="253"/>
                    <a:pt x="104" y="254"/>
                    <a:pt x="104" y="254"/>
                  </a:cubicBezTo>
                  <a:cubicBezTo>
                    <a:pt x="107" y="257"/>
                    <a:pt x="110" y="260"/>
                    <a:pt x="113" y="263"/>
                  </a:cubicBezTo>
                  <a:cubicBezTo>
                    <a:pt x="125" y="274"/>
                    <a:pt x="141" y="275"/>
                    <a:pt x="160" y="265"/>
                  </a:cubicBezTo>
                  <a:close/>
                  <a:moveTo>
                    <a:pt x="195" y="5"/>
                  </a:moveTo>
                  <a:cubicBezTo>
                    <a:pt x="191" y="0"/>
                    <a:pt x="184" y="0"/>
                    <a:pt x="179" y="4"/>
                  </a:cubicBezTo>
                  <a:cubicBezTo>
                    <a:pt x="174" y="9"/>
                    <a:pt x="174" y="16"/>
                    <a:pt x="178" y="21"/>
                  </a:cubicBezTo>
                  <a:cubicBezTo>
                    <a:pt x="194" y="38"/>
                    <a:pt x="201" y="63"/>
                    <a:pt x="201" y="87"/>
                  </a:cubicBezTo>
                  <a:cubicBezTo>
                    <a:pt x="201" y="113"/>
                    <a:pt x="192" y="138"/>
                    <a:pt x="177" y="154"/>
                  </a:cubicBezTo>
                  <a:cubicBezTo>
                    <a:pt x="173" y="159"/>
                    <a:pt x="173" y="166"/>
                    <a:pt x="177" y="170"/>
                  </a:cubicBezTo>
                  <a:cubicBezTo>
                    <a:pt x="182" y="175"/>
                    <a:pt x="189" y="175"/>
                    <a:pt x="194" y="170"/>
                  </a:cubicBezTo>
                  <a:cubicBezTo>
                    <a:pt x="213" y="150"/>
                    <a:pt x="224" y="119"/>
                    <a:pt x="224" y="87"/>
                  </a:cubicBezTo>
                  <a:cubicBezTo>
                    <a:pt x="224" y="57"/>
                    <a:pt x="215" y="27"/>
                    <a:pt x="195" y="5"/>
                  </a:cubicBezTo>
                  <a:close/>
                  <a:moveTo>
                    <a:pt x="166" y="51"/>
                  </a:moveTo>
                  <a:cubicBezTo>
                    <a:pt x="173" y="64"/>
                    <a:pt x="176" y="77"/>
                    <a:pt x="176" y="90"/>
                  </a:cubicBezTo>
                  <a:cubicBezTo>
                    <a:pt x="175" y="104"/>
                    <a:pt x="171" y="117"/>
                    <a:pt x="164" y="129"/>
                  </a:cubicBezTo>
                  <a:cubicBezTo>
                    <a:pt x="160" y="135"/>
                    <a:pt x="153" y="136"/>
                    <a:pt x="148" y="133"/>
                  </a:cubicBezTo>
                  <a:cubicBezTo>
                    <a:pt x="142" y="129"/>
                    <a:pt x="140" y="122"/>
                    <a:pt x="144" y="117"/>
                  </a:cubicBezTo>
                  <a:cubicBezTo>
                    <a:pt x="149" y="108"/>
                    <a:pt x="152" y="99"/>
                    <a:pt x="153" y="90"/>
                  </a:cubicBezTo>
                  <a:cubicBezTo>
                    <a:pt x="153" y="81"/>
                    <a:pt x="151" y="71"/>
                    <a:pt x="146" y="61"/>
                  </a:cubicBezTo>
                  <a:cubicBezTo>
                    <a:pt x="143" y="55"/>
                    <a:pt x="145" y="48"/>
                    <a:pt x="151" y="46"/>
                  </a:cubicBezTo>
                  <a:cubicBezTo>
                    <a:pt x="157" y="43"/>
                    <a:pt x="164" y="45"/>
                    <a:pt x="166" y="51"/>
                  </a:cubicBezTo>
                  <a:close/>
                  <a:moveTo>
                    <a:pt x="181" y="253"/>
                  </a:moveTo>
                  <a:cubicBezTo>
                    <a:pt x="172" y="242"/>
                    <a:pt x="163" y="231"/>
                    <a:pt x="156" y="219"/>
                  </a:cubicBezTo>
                  <a:cubicBezTo>
                    <a:pt x="148" y="208"/>
                    <a:pt x="142" y="197"/>
                    <a:pt x="135" y="18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4" y="180"/>
                    <a:pt x="185" y="215"/>
                    <a:pt x="193" y="247"/>
                  </a:cubicBezTo>
                  <a:cubicBezTo>
                    <a:pt x="181" y="253"/>
                    <a:pt x="181" y="253"/>
                    <a:pt x="181" y="253"/>
                  </a:cubicBezTo>
                  <a:close/>
                  <a:moveTo>
                    <a:pt x="80" y="85"/>
                  </a:moveTo>
                  <a:cubicBezTo>
                    <a:pt x="74" y="74"/>
                    <a:pt x="68" y="63"/>
                    <a:pt x="63" y="51"/>
                  </a:cubicBezTo>
                  <a:cubicBezTo>
                    <a:pt x="57" y="38"/>
                    <a:pt x="52" y="24"/>
                    <a:pt x="47" y="11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73" y="16"/>
                    <a:pt x="93" y="68"/>
                    <a:pt x="91" y="79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+mj-lt"/>
                <a:ea typeface="微软雅黑 Light"/>
                <a:cs typeface="Calibri" panose="020F0502020204030204" pitchFamily="34" charset="0"/>
              </a:endParaRPr>
            </a:p>
          </p:txBody>
        </p:sp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3FCA415A-24D6-4857-90BA-D483F16C1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7098" y="4844883"/>
              <a:ext cx="422288" cy="666689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rgbClr val="000000"/>
                </a:solidFill>
                <a:latin typeface="+mj-lt"/>
                <a:ea typeface="微软雅黑 Light"/>
                <a:cs typeface="Calibri" panose="020F0502020204030204" pitchFamily="34" charset="0"/>
              </a:endParaRPr>
            </a:p>
          </p:txBody>
        </p:sp>
        <p:sp>
          <p:nvSpPr>
            <p:cNvPr id="101" name="Freeform 88">
              <a:extLst>
                <a:ext uri="{FF2B5EF4-FFF2-40B4-BE49-F238E27FC236}">
                  <a16:creationId xmlns:a16="http://schemas.microsoft.com/office/drawing/2014/main" id="{A6771FE7-F72F-485A-90DE-A0B6B32B5F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2108" y="4750439"/>
              <a:ext cx="630536" cy="604932"/>
            </a:xfrm>
            <a:custGeom>
              <a:avLst/>
              <a:gdLst>
                <a:gd name="T0" fmla="*/ 2147483646 w 83"/>
                <a:gd name="T1" fmla="*/ 2147483646 h 80"/>
                <a:gd name="T2" fmla="*/ 2147483646 w 83"/>
                <a:gd name="T3" fmla="*/ 2147483646 h 80"/>
                <a:gd name="T4" fmla="*/ 2147483646 w 83"/>
                <a:gd name="T5" fmla="*/ 2147483646 h 80"/>
                <a:gd name="T6" fmla="*/ 2147483646 w 83"/>
                <a:gd name="T7" fmla="*/ 0 h 80"/>
                <a:gd name="T8" fmla="*/ 1789058537 w 83"/>
                <a:gd name="T9" fmla="*/ 57181197 h 80"/>
                <a:gd name="T10" fmla="*/ 1789058537 w 83"/>
                <a:gd name="T11" fmla="*/ 57181197 h 80"/>
                <a:gd name="T12" fmla="*/ 865672750 w 83"/>
                <a:gd name="T13" fmla="*/ 457426893 h 80"/>
                <a:gd name="T14" fmla="*/ 230844547 w 83"/>
                <a:gd name="T15" fmla="*/ 1257925847 h 80"/>
                <a:gd name="T16" fmla="*/ 0 w 83"/>
                <a:gd name="T17" fmla="*/ 1944069968 h 80"/>
                <a:gd name="T18" fmla="*/ 0 w 83"/>
                <a:gd name="T19" fmla="*/ 1944069968 h 80"/>
                <a:gd name="T20" fmla="*/ 57713036 w 83"/>
                <a:gd name="T21" fmla="*/ 2147483646 h 80"/>
                <a:gd name="T22" fmla="*/ 1962197645 w 83"/>
                <a:gd name="T23" fmla="*/ 2147483646 h 80"/>
                <a:gd name="T24" fmla="*/ 1962197645 w 83"/>
                <a:gd name="T25" fmla="*/ 2147483646 h 80"/>
                <a:gd name="T26" fmla="*/ 1558213989 w 83"/>
                <a:gd name="T27" fmla="*/ 2147483646 h 80"/>
                <a:gd name="T28" fmla="*/ 2147483646 w 83"/>
                <a:gd name="T29" fmla="*/ 2147483646 h 80"/>
                <a:gd name="T30" fmla="*/ 2147483646 w 83"/>
                <a:gd name="T31" fmla="*/ 2147483646 h 80"/>
                <a:gd name="T32" fmla="*/ 2147483646 w 83"/>
                <a:gd name="T33" fmla="*/ 2147483646 h 80"/>
                <a:gd name="T34" fmla="*/ 2147483646 w 83"/>
                <a:gd name="T35" fmla="*/ 2147483646 h 80"/>
                <a:gd name="T36" fmla="*/ 2147483646 w 83"/>
                <a:gd name="T37" fmla="*/ 2147483646 h 80"/>
                <a:gd name="T38" fmla="*/ 2147483646 w 83"/>
                <a:gd name="T39" fmla="*/ 2147483646 h 80"/>
                <a:gd name="T40" fmla="*/ 2147483646 w 83"/>
                <a:gd name="T41" fmla="*/ 2147483646 h 80"/>
                <a:gd name="T42" fmla="*/ 2147483646 w 83"/>
                <a:gd name="T43" fmla="*/ 2147483646 h 80"/>
                <a:gd name="T44" fmla="*/ 2147483646 w 83"/>
                <a:gd name="T45" fmla="*/ 1772533938 h 80"/>
                <a:gd name="T46" fmla="*/ 2147483646 w 83"/>
                <a:gd name="T47" fmla="*/ 1772533938 h 80"/>
                <a:gd name="T48" fmla="*/ 2147483646 w 83"/>
                <a:gd name="T49" fmla="*/ 228717228 h 80"/>
                <a:gd name="T50" fmla="*/ 2147483646 w 83"/>
                <a:gd name="T51" fmla="*/ 228717228 h 80"/>
                <a:gd name="T52" fmla="*/ 2147483646 w 83"/>
                <a:gd name="T53" fmla="*/ 0 h 80"/>
                <a:gd name="T54" fmla="*/ 2147483646 w 83"/>
                <a:gd name="T55" fmla="*/ 2115605999 h 80"/>
                <a:gd name="T56" fmla="*/ 2147483646 w 83"/>
                <a:gd name="T57" fmla="*/ 1486643075 h 80"/>
                <a:gd name="T58" fmla="*/ 2147483646 w 83"/>
                <a:gd name="T59" fmla="*/ 1829715135 h 80"/>
                <a:gd name="T60" fmla="*/ 2147483646 w 83"/>
                <a:gd name="T61" fmla="*/ 1886888771 h 80"/>
                <a:gd name="T62" fmla="*/ 2147483646 w 83"/>
                <a:gd name="T63" fmla="*/ 1200752212 h 80"/>
                <a:gd name="T64" fmla="*/ 2147483646 w 83"/>
                <a:gd name="T65" fmla="*/ 857680151 h 80"/>
                <a:gd name="T66" fmla="*/ 2147483646 w 83"/>
                <a:gd name="T67" fmla="*/ 1143571014 h 80"/>
                <a:gd name="T68" fmla="*/ 2147483646 w 83"/>
                <a:gd name="T69" fmla="*/ 571789288 h 80"/>
                <a:gd name="T70" fmla="*/ 2147483646 w 83"/>
                <a:gd name="T71" fmla="*/ 972034984 h 80"/>
                <a:gd name="T72" fmla="*/ 2147483646 w 83"/>
                <a:gd name="T73" fmla="*/ 457426893 h 80"/>
                <a:gd name="T74" fmla="*/ 2147483646 w 83"/>
                <a:gd name="T75" fmla="*/ 514608091 h 80"/>
                <a:gd name="T76" fmla="*/ 2135329156 w 83"/>
                <a:gd name="T77" fmla="*/ 457426893 h 80"/>
                <a:gd name="T78" fmla="*/ 1442787917 w 83"/>
                <a:gd name="T79" fmla="*/ 1029216182 h 80"/>
                <a:gd name="T80" fmla="*/ 1846771573 w 83"/>
                <a:gd name="T81" fmla="*/ 514608091 h 80"/>
                <a:gd name="T82" fmla="*/ 1846771573 w 83"/>
                <a:gd name="T83" fmla="*/ 514608091 h 80"/>
                <a:gd name="T84" fmla="*/ 1211943370 w 83"/>
                <a:gd name="T85" fmla="*/ 743317757 h 80"/>
                <a:gd name="T86" fmla="*/ 750254275 w 83"/>
                <a:gd name="T87" fmla="*/ 1200752212 h 80"/>
                <a:gd name="T88" fmla="*/ 1154230334 w 83"/>
                <a:gd name="T89" fmla="*/ 800498954 h 80"/>
                <a:gd name="T90" fmla="*/ 519402131 w 83"/>
                <a:gd name="T91" fmla="*/ 1658179105 h 80"/>
                <a:gd name="T92" fmla="*/ 981098822 w 83"/>
                <a:gd name="T93" fmla="*/ 2115605999 h 80"/>
                <a:gd name="T94" fmla="*/ 461696692 w 83"/>
                <a:gd name="T95" fmla="*/ 2115605999 h 80"/>
                <a:gd name="T96" fmla="*/ 461696692 w 83"/>
                <a:gd name="T97" fmla="*/ 2001251166 h 80"/>
                <a:gd name="T98" fmla="*/ 519402131 w 83"/>
                <a:gd name="T99" fmla="*/ 1772533938 h 80"/>
                <a:gd name="T100" fmla="*/ 461696692 w 83"/>
                <a:gd name="T101" fmla="*/ 2147483646 h 80"/>
                <a:gd name="T102" fmla="*/ 1096524894 w 83"/>
                <a:gd name="T103" fmla="*/ 2147483646 h 80"/>
                <a:gd name="T104" fmla="*/ 461696692 w 83"/>
                <a:gd name="T105" fmla="*/ 2147483646 h 80"/>
                <a:gd name="T106" fmla="*/ 1154230334 w 83"/>
                <a:gd name="T107" fmla="*/ 2147483646 h 80"/>
                <a:gd name="T108" fmla="*/ 981098822 w 83"/>
                <a:gd name="T109" fmla="*/ 2147483646 h 80"/>
                <a:gd name="T110" fmla="*/ 2135329156 w 83"/>
                <a:gd name="T111" fmla="*/ 2147483646 h 80"/>
                <a:gd name="T112" fmla="*/ 1327369442 w 83"/>
                <a:gd name="T113" fmla="*/ 2147483646 h 80"/>
                <a:gd name="T114" fmla="*/ 2135329156 w 83"/>
                <a:gd name="T115" fmla="*/ 2147483646 h 80"/>
                <a:gd name="T116" fmla="*/ 2147483646 w 83"/>
                <a:gd name="T117" fmla="*/ 1372288242 h 80"/>
                <a:gd name="T118" fmla="*/ 2147483646 w 83"/>
                <a:gd name="T119" fmla="*/ 2115605999 h 80"/>
                <a:gd name="T120" fmla="*/ 1385082478 w 83"/>
                <a:gd name="T121" fmla="*/ 1372288242 h 80"/>
                <a:gd name="T122" fmla="*/ 2135329156 w 83"/>
                <a:gd name="T123" fmla="*/ 2115605999 h 80"/>
                <a:gd name="T124" fmla="*/ 1385082478 w 83"/>
                <a:gd name="T125" fmla="*/ 1372288242 h 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3" h="80">
                  <a:moveTo>
                    <a:pt x="36" y="63"/>
                  </a:moveTo>
                  <a:cubicBezTo>
                    <a:pt x="59" y="57"/>
                    <a:pt x="59" y="57"/>
                    <a:pt x="59" y="57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70" y="63"/>
                    <a:pt x="82" y="56"/>
                    <a:pt x="83" y="39"/>
                  </a:cubicBezTo>
                  <a:cubicBezTo>
                    <a:pt x="83" y="59"/>
                    <a:pt x="72" y="75"/>
                    <a:pt x="54" y="75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36" y="63"/>
                    <a:pt x="36" y="63"/>
                    <a:pt x="36" y="63"/>
                  </a:cubicBezTo>
                  <a:close/>
                  <a:moveTo>
                    <a:pt x="44" y="0"/>
                  </a:moveTo>
                  <a:cubicBezTo>
                    <a:pt x="40" y="0"/>
                    <a:pt x="35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2"/>
                    <a:pt x="20" y="5"/>
                    <a:pt x="15" y="8"/>
                  </a:cubicBezTo>
                  <a:cubicBezTo>
                    <a:pt x="11" y="12"/>
                    <a:pt x="7" y="16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6"/>
                    <a:pt x="1" y="30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0" y="43"/>
                    <a:pt x="0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55"/>
                    <a:pt x="6" y="62"/>
                    <a:pt x="11" y="67"/>
                  </a:cubicBezTo>
                  <a:cubicBezTo>
                    <a:pt x="17" y="73"/>
                    <a:pt x="25" y="77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7" y="79"/>
                    <a:pt x="40" y="79"/>
                    <a:pt x="42" y="78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6"/>
                    <a:pt x="57" y="49"/>
                    <a:pt x="56" y="52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8"/>
                    <a:pt x="62" y="45"/>
                    <a:pt x="63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4"/>
                    <a:pt x="70" y="46"/>
                    <a:pt x="69" y="47"/>
                  </a:cubicBezTo>
                  <a:cubicBezTo>
                    <a:pt x="69" y="49"/>
                    <a:pt x="69" y="50"/>
                    <a:pt x="68" y="51"/>
                  </a:cubicBezTo>
                  <a:cubicBezTo>
                    <a:pt x="67" y="52"/>
                    <a:pt x="65" y="52"/>
                    <a:pt x="64" y="53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9" y="56"/>
                    <a:pt x="73" y="53"/>
                    <a:pt x="75" y="48"/>
                  </a:cubicBezTo>
                  <a:cubicBezTo>
                    <a:pt x="77" y="45"/>
                    <a:pt x="77" y="42"/>
                    <a:pt x="78" y="39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4"/>
                    <a:pt x="78" y="33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6" y="25"/>
                    <a:pt x="74" y="20"/>
                    <a:pt x="70" y="15"/>
                  </a:cubicBezTo>
                  <a:cubicBezTo>
                    <a:pt x="67" y="11"/>
                    <a:pt x="62" y="7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lose/>
                  <a:moveTo>
                    <a:pt x="70" y="37"/>
                  </a:moveTo>
                  <a:cubicBezTo>
                    <a:pt x="63" y="37"/>
                    <a:pt x="63" y="37"/>
                    <a:pt x="63" y="37"/>
                  </a:cubicBezTo>
                  <a:cubicBezTo>
                    <a:pt x="63" y="34"/>
                    <a:pt x="62" y="30"/>
                    <a:pt x="62" y="26"/>
                  </a:cubicBezTo>
                  <a:cubicBezTo>
                    <a:pt x="64" y="27"/>
                    <a:pt x="66" y="27"/>
                    <a:pt x="68" y="28"/>
                  </a:cubicBezTo>
                  <a:cubicBezTo>
                    <a:pt x="69" y="29"/>
                    <a:pt x="69" y="31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4"/>
                    <a:pt x="70" y="36"/>
                    <a:pt x="70" y="37"/>
                  </a:cubicBezTo>
                  <a:close/>
                  <a:moveTo>
                    <a:pt x="65" y="21"/>
                  </a:moveTo>
                  <a:cubicBezTo>
                    <a:pt x="63" y="21"/>
                    <a:pt x="62" y="20"/>
                    <a:pt x="61" y="20"/>
                  </a:cubicBezTo>
                  <a:cubicBezTo>
                    <a:pt x="60" y="18"/>
                    <a:pt x="60" y="17"/>
                    <a:pt x="59" y="15"/>
                  </a:cubicBezTo>
                  <a:cubicBezTo>
                    <a:pt x="60" y="16"/>
                    <a:pt x="61" y="16"/>
                    <a:pt x="61" y="17"/>
                  </a:cubicBezTo>
                  <a:cubicBezTo>
                    <a:pt x="62" y="18"/>
                    <a:pt x="63" y="19"/>
                    <a:pt x="64" y="20"/>
                  </a:cubicBezTo>
                  <a:cubicBezTo>
                    <a:pt x="64" y="20"/>
                    <a:pt x="65" y="21"/>
                    <a:pt x="65" y="21"/>
                  </a:cubicBezTo>
                  <a:close/>
                  <a:moveTo>
                    <a:pt x="52" y="10"/>
                  </a:moveTo>
                  <a:cubicBezTo>
                    <a:pt x="53" y="13"/>
                    <a:pt x="54" y="16"/>
                    <a:pt x="55" y="19"/>
                  </a:cubicBezTo>
                  <a:cubicBezTo>
                    <a:pt x="50" y="18"/>
                    <a:pt x="46" y="17"/>
                    <a:pt x="42" y="1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9"/>
                    <a:pt x="50" y="10"/>
                    <a:pt x="52" y="10"/>
                  </a:cubicBezTo>
                  <a:close/>
                  <a:moveTo>
                    <a:pt x="37" y="8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3" y="17"/>
                    <a:pt x="29" y="17"/>
                    <a:pt x="25" y="18"/>
                  </a:cubicBezTo>
                  <a:cubicBezTo>
                    <a:pt x="26" y="15"/>
                    <a:pt x="27" y="12"/>
                    <a:pt x="29" y="10"/>
                  </a:cubicBezTo>
                  <a:cubicBezTo>
                    <a:pt x="30" y="9"/>
                    <a:pt x="31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8"/>
                    <a:pt x="35" y="8"/>
                    <a:pt x="37" y="8"/>
                  </a:cubicBezTo>
                  <a:close/>
                  <a:moveTo>
                    <a:pt x="21" y="13"/>
                  </a:moveTo>
                  <a:cubicBezTo>
                    <a:pt x="21" y="15"/>
                    <a:pt x="20" y="17"/>
                    <a:pt x="19" y="19"/>
                  </a:cubicBezTo>
                  <a:cubicBezTo>
                    <a:pt x="17" y="20"/>
                    <a:pt x="15" y="20"/>
                    <a:pt x="13" y="21"/>
                  </a:cubicBezTo>
                  <a:cubicBezTo>
                    <a:pt x="14" y="20"/>
                    <a:pt x="16" y="18"/>
                    <a:pt x="17" y="17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4"/>
                    <a:pt x="21" y="13"/>
                  </a:cubicBezTo>
                  <a:close/>
                  <a:moveTo>
                    <a:pt x="9" y="29"/>
                  </a:moveTo>
                  <a:cubicBezTo>
                    <a:pt x="12" y="27"/>
                    <a:pt x="15" y="26"/>
                    <a:pt x="18" y="25"/>
                  </a:cubicBezTo>
                  <a:cubicBezTo>
                    <a:pt x="17" y="29"/>
                    <a:pt x="17" y="33"/>
                    <a:pt x="1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8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2"/>
                    <a:pt x="9" y="31"/>
                  </a:cubicBezTo>
                  <a:cubicBezTo>
                    <a:pt x="9" y="30"/>
                    <a:pt x="9" y="29"/>
                    <a:pt x="9" y="29"/>
                  </a:cubicBezTo>
                  <a:close/>
                  <a:moveTo>
                    <a:pt x="8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8" y="47"/>
                    <a:pt x="18" y="50"/>
                    <a:pt x="19" y="54"/>
                  </a:cubicBezTo>
                  <a:cubicBezTo>
                    <a:pt x="16" y="53"/>
                    <a:pt x="13" y="52"/>
                    <a:pt x="10" y="51"/>
                  </a:cubicBezTo>
                  <a:cubicBezTo>
                    <a:pt x="9" y="48"/>
                    <a:pt x="8" y="46"/>
                    <a:pt x="8" y="43"/>
                  </a:cubicBezTo>
                  <a:close/>
                  <a:moveTo>
                    <a:pt x="14" y="59"/>
                  </a:moveTo>
                  <a:cubicBezTo>
                    <a:pt x="16" y="59"/>
                    <a:pt x="18" y="60"/>
                    <a:pt x="20" y="60"/>
                  </a:cubicBezTo>
                  <a:cubicBezTo>
                    <a:pt x="21" y="62"/>
                    <a:pt x="21" y="64"/>
                    <a:pt x="22" y="66"/>
                  </a:cubicBezTo>
                  <a:cubicBezTo>
                    <a:pt x="20" y="64"/>
                    <a:pt x="18" y="63"/>
                    <a:pt x="17" y="62"/>
                  </a:cubicBezTo>
                  <a:cubicBezTo>
                    <a:pt x="16" y="61"/>
                    <a:pt x="15" y="60"/>
                    <a:pt x="14" y="59"/>
                  </a:cubicBezTo>
                  <a:close/>
                  <a:moveTo>
                    <a:pt x="37" y="57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7"/>
                    <a:pt x="24" y="51"/>
                    <a:pt x="25" y="56"/>
                  </a:cubicBezTo>
                  <a:cubicBezTo>
                    <a:pt x="29" y="57"/>
                    <a:pt x="33" y="57"/>
                    <a:pt x="37" y="57"/>
                  </a:cubicBezTo>
                  <a:close/>
                  <a:moveTo>
                    <a:pt x="42" y="22"/>
                  </a:moveTo>
                  <a:cubicBezTo>
                    <a:pt x="47" y="23"/>
                    <a:pt x="51" y="23"/>
                    <a:pt x="56" y="24"/>
                  </a:cubicBezTo>
                  <a:cubicBezTo>
                    <a:pt x="57" y="29"/>
                    <a:pt x="57" y="33"/>
                    <a:pt x="57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22"/>
                    <a:pt x="42" y="22"/>
                    <a:pt x="42" y="22"/>
                  </a:cubicBezTo>
                  <a:close/>
                  <a:moveTo>
                    <a:pt x="24" y="24"/>
                  </a:moveTo>
                  <a:cubicBezTo>
                    <a:pt x="28" y="23"/>
                    <a:pt x="32" y="22"/>
                    <a:pt x="37" y="22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3" y="28"/>
                    <a:pt x="24" y="2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000000"/>
                </a:solidFill>
                <a:latin typeface="+mj-lt"/>
                <a:ea typeface="微软雅黑 Light"/>
                <a:cs typeface="Calibri" panose="020F0502020204030204" pitchFamily="34" charset="0"/>
              </a:endParaRPr>
            </a:p>
          </p:txBody>
        </p:sp>
        <p:sp>
          <p:nvSpPr>
            <p:cNvPr id="102" name="Freeform 277">
              <a:extLst>
                <a:ext uri="{FF2B5EF4-FFF2-40B4-BE49-F238E27FC236}">
                  <a16:creationId xmlns:a16="http://schemas.microsoft.com/office/drawing/2014/main" id="{2B5E5370-0E3F-472A-9375-3EDA34718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7141" y="2667032"/>
              <a:ext cx="646133" cy="658753"/>
            </a:xfrm>
            <a:custGeom>
              <a:avLst/>
              <a:gdLst>
                <a:gd name="T0" fmla="*/ 26 w 71"/>
                <a:gd name="T1" fmla="*/ 11 h 72"/>
                <a:gd name="T2" fmla="*/ 11 w 71"/>
                <a:gd name="T3" fmla="*/ 17 h 72"/>
                <a:gd name="T4" fmla="*/ 16 w 71"/>
                <a:gd name="T5" fmla="*/ 32 h 72"/>
                <a:gd name="T6" fmla="*/ 32 w 71"/>
                <a:gd name="T7" fmla="*/ 26 h 72"/>
                <a:gd name="T8" fmla="*/ 31 w 71"/>
                <a:gd name="T9" fmla="*/ 7 h 72"/>
                <a:gd name="T10" fmla="*/ 36 w 71"/>
                <a:gd name="T11" fmla="*/ 7 h 72"/>
                <a:gd name="T12" fmla="*/ 37 w 71"/>
                <a:gd name="T13" fmla="*/ 14 h 72"/>
                <a:gd name="T14" fmla="*/ 38 w 71"/>
                <a:gd name="T15" fmla="*/ 17 h 72"/>
                <a:gd name="T16" fmla="*/ 42 w 71"/>
                <a:gd name="T17" fmla="*/ 22 h 72"/>
                <a:gd name="T18" fmla="*/ 38 w 71"/>
                <a:gd name="T19" fmla="*/ 26 h 72"/>
                <a:gd name="T20" fmla="*/ 39 w 71"/>
                <a:gd name="T21" fmla="*/ 32 h 72"/>
                <a:gd name="T22" fmla="*/ 33 w 71"/>
                <a:gd name="T23" fmla="*/ 34 h 72"/>
                <a:gd name="T24" fmla="*/ 31 w 71"/>
                <a:gd name="T25" fmla="*/ 40 h 72"/>
                <a:gd name="T26" fmla="*/ 27 w 71"/>
                <a:gd name="T27" fmla="*/ 38 h 72"/>
                <a:gd name="T28" fmla="*/ 26 w 71"/>
                <a:gd name="T29" fmla="*/ 42 h 72"/>
                <a:gd name="T30" fmla="*/ 20 w 71"/>
                <a:gd name="T31" fmla="*/ 39 h 72"/>
                <a:gd name="T32" fmla="*/ 15 w 71"/>
                <a:gd name="T33" fmla="*/ 41 h 72"/>
                <a:gd name="T34" fmla="*/ 11 w 71"/>
                <a:gd name="T35" fmla="*/ 36 h 72"/>
                <a:gd name="T36" fmla="*/ 6 w 71"/>
                <a:gd name="T37" fmla="*/ 35 h 72"/>
                <a:gd name="T38" fmla="*/ 5 w 71"/>
                <a:gd name="T39" fmla="*/ 29 h 72"/>
                <a:gd name="T40" fmla="*/ 4 w 71"/>
                <a:gd name="T41" fmla="*/ 26 h 72"/>
                <a:gd name="T42" fmla="*/ 0 w 71"/>
                <a:gd name="T43" fmla="*/ 21 h 72"/>
                <a:gd name="T44" fmla="*/ 4 w 71"/>
                <a:gd name="T45" fmla="*/ 17 h 72"/>
                <a:gd name="T46" fmla="*/ 3 w 71"/>
                <a:gd name="T47" fmla="*/ 10 h 72"/>
                <a:gd name="T48" fmla="*/ 9 w 71"/>
                <a:gd name="T49" fmla="*/ 9 h 72"/>
                <a:gd name="T50" fmla="*/ 11 w 71"/>
                <a:gd name="T51" fmla="*/ 3 h 72"/>
                <a:gd name="T52" fmla="*/ 15 w 71"/>
                <a:gd name="T53" fmla="*/ 5 h 72"/>
                <a:gd name="T54" fmla="*/ 17 w 71"/>
                <a:gd name="T55" fmla="*/ 1 h 72"/>
                <a:gd name="T56" fmla="*/ 22 w 71"/>
                <a:gd name="T57" fmla="*/ 4 h 72"/>
                <a:gd name="T58" fmla="*/ 27 w 71"/>
                <a:gd name="T59" fmla="*/ 2 h 72"/>
                <a:gd name="T60" fmla="*/ 31 w 71"/>
                <a:gd name="T61" fmla="*/ 7 h 72"/>
                <a:gd name="T62" fmla="*/ 54 w 71"/>
                <a:gd name="T63" fmla="*/ 41 h 72"/>
                <a:gd name="T64" fmla="*/ 39 w 71"/>
                <a:gd name="T65" fmla="*/ 46 h 72"/>
                <a:gd name="T66" fmla="*/ 45 w 71"/>
                <a:gd name="T67" fmla="*/ 62 h 72"/>
                <a:gd name="T68" fmla="*/ 60 w 71"/>
                <a:gd name="T69" fmla="*/ 56 h 72"/>
                <a:gd name="T70" fmla="*/ 59 w 71"/>
                <a:gd name="T71" fmla="*/ 37 h 72"/>
                <a:gd name="T72" fmla="*/ 65 w 71"/>
                <a:gd name="T73" fmla="*/ 37 h 72"/>
                <a:gd name="T74" fmla="*/ 65 w 71"/>
                <a:gd name="T75" fmla="*/ 44 h 72"/>
                <a:gd name="T76" fmla="*/ 66 w 71"/>
                <a:gd name="T77" fmla="*/ 47 h 72"/>
                <a:gd name="T78" fmla="*/ 70 w 71"/>
                <a:gd name="T79" fmla="*/ 52 h 72"/>
                <a:gd name="T80" fmla="*/ 66 w 71"/>
                <a:gd name="T81" fmla="*/ 56 h 72"/>
                <a:gd name="T82" fmla="*/ 67 w 71"/>
                <a:gd name="T83" fmla="*/ 62 h 72"/>
                <a:gd name="T84" fmla="*/ 62 w 71"/>
                <a:gd name="T85" fmla="*/ 63 h 72"/>
                <a:gd name="T86" fmla="*/ 59 w 71"/>
                <a:gd name="T87" fmla="*/ 69 h 72"/>
                <a:gd name="T88" fmla="*/ 56 w 71"/>
                <a:gd name="T89" fmla="*/ 67 h 72"/>
                <a:gd name="T90" fmla="*/ 54 w 71"/>
                <a:gd name="T91" fmla="*/ 71 h 72"/>
                <a:gd name="T92" fmla="*/ 48 w 71"/>
                <a:gd name="T93" fmla="*/ 69 h 72"/>
                <a:gd name="T94" fmla="*/ 43 w 71"/>
                <a:gd name="T95" fmla="*/ 71 h 72"/>
                <a:gd name="T96" fmla="*/ 40 w 71"/>
                <a:gd name="T97" fmla="*/ 66 h 72"/>
                <a:gd name="T98" fmla="*/ 34 w 71"/>
                <a:gd name="T99" fmla="*/ 65 h 72"/>
                <a:gd name="T100" fmla="*/ 34 w 71"/>
                <a:gd name="T101" fmla="*/ 59 h 72"/>
                <a:gd name="T102" fmla="*/ 33 w 71"/>
                <a:gd name="T103" fmla="*/ 56 h 72"/>
                <a:gd name="T104" fmla="*/ 29 w 71"/>
                <a:gd name="T105" fmla="*/ 51 h 72"/>
                <a:gd name="T106" fmla="*/ 33 w 71"/>
                <a:gd name="T107" fmla="*/ 47 h 72"/>
                <a:gd name="T108" fmla="*/ 32 w 71"/>
                <a:gd name="T109" fmla="*/ 40 h 72"/>
                <a:gd name="T110" fmla="*/ 37 w 71"/>
                <a:gd name="T111" fmla="*/ 39 h 72"/>
                <a:gd name="T112" fmla="*/ 40 w 71"/>
                <a:gd name="T113" fmla="*/ 33 h 72"/>
                <a:gd name="T114" fmla="*/ 43 w 71"/>
                <a:gd name="T115" fmla="*/ 35 h 72"/>
                <a:gd name="T116" fmla="*/ 45 w 71"/>
                <a:gd name="T117" fmla="*/ 31 h 72"/>
                <a:gd name="T118" fmla="*/ 51 w 71"/>
                <a:gd name="T119" fmla="*/ 34 h 72"/>
                <a:gd name="T120" fmla="*/ 56 w 71"/>
                <a:gd name="T121" fmla="*/ 31 h 72"/>
                <a:gd name="T122" fmla="*/ 59 w 71"/>
                <a:gd name="T123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" h="72">
                  <a:moveTo>
                    <a:pt x="32" y="17"/>
                  </a:moveTo>
                  <a:cubicBezTo>
                    <a:pt x="31" y="14"/>
                    <a:pt x="29" y="12"/>
                    <a:pt x="26" y="11"/>
                  </a:cubicBezTo>
                  <a:cubicBezTo>
                    <a:pt x="23" y="10"/>
                    <a:pt x="20" y="9"/>
                    <a:pt x="17" y="11"/>
                  </a:cubicBezTo>
                  <a:cubicBezTo>
                    <a:pt x="14" y="12"/>
                    <a:pt x="12" y="14"/>
                    <a:pt x="11" y="17"/>
                  </a:cubicBezTo>
                  <a:cubicBezTo>
                    <a:pt x="9" y="19"/>
                    <a:pt x="9" y="23"/>
                    <a:pt x="10" y="25"/>
                  </a:cubicBezTo>
                  <a:cubicBezTo>
                    <a:pt x="11" y="28"/>
                    <a:pt x="13" y="30"/>
                    <a:pt x="16" y="32"/>
                  </a:cubicBezTo>
                  <a:cubicBezTo>
                    <a:pt x="19" y="33"/>
                    <a:pt x="22" y="33"/>
                    <a:pt x="25" y="32"/>
                  </a:cubicBezTo>
                  <a:cubicBezTo>
                    <a:pt x="28" y="31"/>
                    <a:pt x="30" y="29"/>
                    <a:pt x="32" y="26"/>
                  </a:cubicBezTo>
                  <a:cubicBezTo>
                    <a:pt x="33" y="23"/>
                    <a:pt x="33" y="20"/>
                    <a:pt x="32" y="17"/>
                  </a:cubicBezTo>
                  <a:close/>
                  <a:moveTo>
                    <a:pt x="31" y="7"/>
                  </a:moveTo>
                  <a:cubicBezTo>
                    <a:pt x="32" y="7"/>
                    <a:pt x="33" y="8"/>
                    <a:pt x="33" y="9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8" y="8"/>
                    <a:pt x="39" y="10"/>
                    <a:pt x="39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8" y="16"/>
                    <a:pt x="38" y="16"/>
                    <a:pt x="38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9"/>
                    <a:pt x="42" y="20"/>
                    <a:pt x="42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4"/>
                    <a:pt x="38" y="25"/>
                    <a:pt x="38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0" y="31"/>
                    <a:pt x="39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2"/>
                    <a:pt x="34" y="33"/>
                    <a:pt x="33" y="34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8"/>
                    <a:pt x="33" y="39"/>
                    <a:pt x="31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2" y="42"/>
                    <a:pt x="21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8" y="38"/>
                    <a:pt x="17" y="38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3" y="41"/>
                    <a:pt x="11" y="40"/>
                    <a:pt x="10" y="3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5"/>
                    <a:pt x="10" y="34"/>
                    <a:pt x="9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8"/>
                    <a:pt x="5" y="28"/>
                    <a:pt x="5" y="27"/>
                  </a:cubicBezTo>
                  <a:cubicBezTo>
                    <a:pt x="5" y="27"/>
                    <a:pt x="4" y="26"/>
                    <a:pt x="4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4"/>
                    <a:pt x="0" y="22"/>
                    <a:pt x="0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8"/>
                    <a:pt x="4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3"/>
                    <a:pt x="2" y="12"/>
                    <a:pt x="3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6" y="5"/>
                    <a:pt x="16" y="5"/>
                    <a:pt x="17" y="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5" y="4"/>
                    <a:pt x="26" y="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1" y="7"/>
                    <a:pt x="31" y="7"/>
                    <a:pt x="31" y="7"/>
                  </a:cubicBezTo>
                  <a:close/>
                  <a:moveTo>
                    <a:pt x="60" y="47"/>
                  </a:moveTo>
                  <a:cubicBezTo>
                    <a:pt x="59" y="44"/>
                    <a:pt x="57" y="42"/>
                    <a:pt x="54" y="41"/>
                  </a:cubicBezTo>
                  <a:cubicBezTo>
                    <a:pt x="51" y="39"/>
                    <a:pt x="48" y="39"/>
                    <a:pt x="45" y="40"/>
                  </a:cubicBezTo>
                  <a:cubicBezTo>
                    <a:pt x="43" y="41"/>
                    <a:pt x="40" y="44"/>
                    <a:pt x="39" y="46"/>
                  </a:cubicBezTo>
                  <a:cubicBezTo>
                    <a:pt x="38" y="49"/>
                    <a:pt x="38" y="52"/>
                    <a:pt x="39" y="55"/>
                  </a:cubicBezTo>
                  <a:cubicBezTo>
                    <a:pt x="40" y="58"/>
                    <a:pt x="42" y="60"/>
                    <a:pt x="45" y="62"/>
                  </a:cubicBezTo>
                  <a:cubicBezTo>
                    <a:pt x="48" y="63"/>
                    <a:pt x="51" y="63"/>
                    <a:pt x="54" y="62"/>
                  </a:cubicBezTo>
                  <a:cubicBezTo>
                    <a:pt x="56" y="61"/>
                    <a:pt x="59" y="59"/>
                    <a:pt x="60" y="56"/>
                  </a:cubicBezTo>
                  <a:cubicBezTo>
                    <a:pt x="61" y="53"/>
                    <a:pt x="61" y="50"/>
                    <a:pt x="60" y="47"/>
                  </a:cubicBezTo>
                  <a:close/>
                  <a:moveTo>
                    <a:pt x="59" y="37"/>
                  </a:moveTo>
                  <a:cubicBezTo>
                    <a:pt x="60" y="37"/>
                    <a:pt x="61" y="38"/>
                    <a:pt x="62" y="39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6" y="38"/>
                    <a:pt x="67" y="40"/>
                    <a:pt x="68" y="41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6" y="45"/>
                    <a:pt x="66" y="45"/>
                  </a:cubicBezTo>
                  <a:cubicBezTo>
                    <a:pt x="66" y="46"/>
                    <a:pt x="66" y="46"/>
                    <a:pt x="66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8"/>
                    <a:pt x="71" y="50"/>
                    <a:pt x="70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3"/>
                    <a:pt x="67" y="55"/>
                    <a:pt x="66" y="56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9"/>
                    <a:pt x="68" y="61"/>
                    <a:pt x="67" y="62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2"/>
                    <a:pt x="63" y="63"/>
                    <a:pt x="62" y="63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8"/>
                    <a:pt x="61" y="69"/>
                    <a:pt x="59" y="69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6" y="67"/>
                    <a:pt x="56" y="67"/>
                  </a:cubicBezTo>
                  <a:cubicBezTo>
                    <a:pt x="55" y="68"/>
                    <a:pt x="55" y="68"/>
                    <a:pt x="54" y="68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2" y="72"/>
                    <a:pt x="51" y="72"/>
                    <a:pt x="49" y="72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7" y="68"/>
                    <a:pt x="46" y="68"/>
                    <a:pt x="45" y="68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1" y="71"/>
                    <a:pt x="40" y="70"/>
                    <a:pt x="39" y="69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9" y="65"/>
                    <a:pt x="38" y="64"/>
                    <a:pt x="37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2" y="63"/>
                    <a:pt x="31" y="61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3" y="58"/>
                    <a:pt x="33" y="57"/>
                  </a:cubicBezTo>
                  <a:cubicBezTo>
                    <a:pt x="33" y="57"/>
                    <a:pt x="33" y="56"/>
                    <a:pt x="33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4"/>
                    <a:pt x="28" y="52"/>
                    <a:pt x="29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2" y="48"/>
                    <a:pt x="33" y="47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1" y="42"/>
                    <a:pt x="32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7" y="39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4"/>
                    <a:pt x="38" y="33"/>
                    <a:pt x="40" y="33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3" y="35"/>
                    <a:pt x="43" y="35"/>
                  </a:cubicBezTo>
                  <a:cubicBezTo>
                    <a:pt x="44" y="35"/>
                    <a:pt x="45" y="34"/>
                    <a:pt x="45" y="34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7" y="30"/>
                    <a:pt x="48" y="30"/>
                    <a:pt x="50" y="30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3" y="34"/>
                    <a:pt x="54" y="34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8" y="32"/>
                    <a:pt x="59" y="32"/>
                    <a:pt x="60" y="33"/>
                  </a:cubicBezTo>
                  <a:lnTo>
                    <a:pt x="59" y="3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rgbClr val="000000"/>
                </a:solidFill>
                <a:latin typeface="+mj-lt"/>
                <a:ea typeface="微软雅黑 Light"/>
                <a:cs typeface="Calibri" panose="020F0502020204030204" pitchFamily="34" charset="0"/>
              </a:endParaRPr>
            </a:p>
          </p:txBody>
        </p:sp>
        <p:sp>
          <p:nvSpPr>
            <p:cNvPr id="103" name="文本框 18">
              <a:extLst>
                <a:ext uri="{FF2B5EF4-FFF2-40B4-BE49-F238E27FC236}">
                  <a16:creationId xmlns:a16="http://schemas.microsoft.com/office/drawing/2014/main" id="{90557A01-7AFA-4346-BBB5-E11EA5141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5789" y="4573495"/>
              <a:ext cx="1520122" cy="41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400" kern="0" dirty="0">
                  <a:solidFill>
                    <a:srgbClr val="45585F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STEP HERE</a:t>
              </a:r>
              <a:endParaRPr lang="zh-CN" altLang="en-US" sz="1400" kern="0" dirty="0">
                <a:solidFill>
                  <a:srgbClr val="45585F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017BD745-2012-4A30-8A95-574B4F5F4DC9}"/>
                </a:ext>
              </a:extLst>
            </p:cNvPr>
            <p:cNvSpPr/>
            <p:nvPr/>
          </p:nvSpPr>
          <p:spPr>
            <a:xfrm>
              <a:off x="456734" y="4927426"/>
              <a:ext cx="2309886" cy="1477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altLang="zh-CN" sz="1100" kern="0" dirty="0">
                  <a:solidFill>
                    <a:srgbClr val="FFFFFF">
                      <a:lumMod val="50000"/>
                    </a:srgb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A complex idea can be conveyed with just a single still image, namely making it possible to absorb large amounts of data quickly.</a:t>
              </a:r>
              <a:endParaRPr lang="zh-CN" altLang="en-US" sz="1100" kern="0" dirty="0">
                <a:solidFill>
                  <a:srgbClr val="FFFFFF">
                    <a:lumMod val="50000"/>
                  </a:srgb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05" name="文本框 20">
              <a:extLst>
                <a:ext uri="{FF2B5EF4-FFF2-40B4-BE49-F238E27FC236}">
                  <a16:creationId xmlns:a16="http://schemas.microsoft.com/office/drawing/2014/main" id="{807C4D56-7735-4DFF-822E-1441BE2D4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5789" y="2567616"/>
              <a:ext cx="1520122" cy="41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400" kern="0" dirty="0">
                  <a:solidFill>
                    <a:srgbClr val="45585F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STEP HERE</a:t>
              </a:r>
              <a:endParaRPr lang="zh-CN" altLang="en-US" sz="1400" kern="0" dirty="0">
                <a:solidFill>
                  <a:srgbClr val="45585F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E9DBA26E-E509-421C-85C4-93FA42F1F8E5}"/>
                </a:ext>
              </a:extLst>
            </p:cNvPr>
            <p:cNvSpPr/>
            <p:nvPr/>
          </p:nvSpPr>
          <p:spPr>
            <a:xfrm>
              <a:off x="501185" y="2922597"/>
              <a:ext cx="2265433" cy="1477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altLang="zh-CN" sz="1100" kern="0" dirty="0">
                  <a:solidFill>
                    <a:srgbClr val="FFFFFF">
                      <a:lumMod val="50000"/>
                    </a:srgb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A complex idea can be conveyed with just a single still image, namely making it possible to absorb large amounts of data quickly.</a:t>
              </a:r>
              <a:endParaRPr lang="zh-CN" altLang="en-US" sz="1100" kern="0" dirty="0">
                <a:solidFill>
                  <a:srgbClr val="FFFFFF">
                    <a:lumMod val="50000"/>
                  </a:srgb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07" name="文本框 22">
              <a:extLst>
                <a:ext uri="{FF2B5EF4-FFF2-40B4-BE49-F238E27FC236}">
                  <a16:creationId xmlns:a16="http://schemas.microsoft.com/office/drawing/2014/main" id="{AA129166-0234-4ABD-A05B-D99F44963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6789" y="4573494"/>
              <a:ext cx="1520122" cy="41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400" kern="0" dirty="0">
                  <a:solidFill>
                    <a:srgbClr val="45585F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STEP HERE</a:t>
              </a:r>
              <a:endParaRPr lang="zh-CN" altLang="en-US" sz="1400" kern="0" dirty="0">
                <a:solidFill>
                  <a:srgbClr val="45585F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B8E425F1-E5EA-49E3-B609-A8430D4F793A}"/>
                </a:ext>
              </a:extLst>
            </p:cNvPr>
            <p:cNvSpPr/>
            <p:nvPr/>
          </p:nvSpPr>
          <p:spPr>
            <a:xfrm>
              <a:off x="9466080" y="4927426"/>
              <a:ext cx="2262257" cy="1477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100" kern="0" dirty="0">
                  <a:solidFill>
                    <a:srgbClr val="FFFFFF">
                      <a:lumMod val="50000"/>
                    </a:srgb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A complex idea can be conveyed with just a single still image, namely making it possible to absorb large amounts of data quickly.</a:t>
              </a:r>
              <a:endParaRPr lang="zh-CN" altLang="en-US" sz="1100" kern="0" dirty="0">
                <a:solidFill>
                  <a:srgbClr val="FFFFFF">
                    <a:lumMod val="50000"/>
                  </a:srgb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09" name="文本框 24">
              <a:extLst>
                <a:ext uri="{FF2B5EF4-FFF2-40B4-BE49-F238E27FC236}">
                  <a16:creationId xmlns:a16="http://schemas.microsoft.com/office/drawing/2014/main" id="{A8A3B543-E990-465E-AF3D-876532DF1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6789" y="2567616"/>
              <a:ext cx="1520122" cy="41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400" kern="0" dirty="0">
                  <a:solidFill>
                    <a:srgbClr val="45585F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STEP HERE</a:t>
              </a:r>
              <a:endParaRPr lang="zh-CN" altLang="en-US" sz="1400" kern="0" dirty="0">
                <a:solidFill>
                  <a:srgbClr val="45585F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2A3F5AC5-4C78-4419-9909-8AD8D649F432}"/>
                </a:ext>
              </a:extLst>
            </p:cNvPr>
            <p:cNvSpPr/>
            <p:nvPr/>
          </p:nvSpPr>
          <p:spPr>
            <a:xfrm>
              <a:off x="9466080" y="2922597"/>
              <a:ext cx="2262257" cy="1477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100" kern="0" dirty="0">
                  <a:solidFill>
                    <a:srgbClr val="FFFFFF">
                      <a:lumMod val="50000"/>
                    </a:srgb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A complex idea can be conveyed with just a single still image, namely making it possible to absorb large amounts of data quickly.</a:t>
              </a:r>
              <a:endParaRPr lang="zh-CN" altLang="en-US" sz="1100" kern="0" dirty="0">
                <a:solidFill>
                  <a:srgbClr val="FFFFFF">
                    <a:lumMod val="50000"/>
                  </a:srgb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11" name="文本框 26">
              <a:extLst>
                <a:ext uri="{FF2B5EF4-FFF2-40B4-BE49-F238E27FC236}">
                  <a16:creationId xmlns:a16="http://schemas.microsoft.com/office/drawing/2014/main" id="{300D7B76-62BC-4E23-BA41-F78305041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6638" y="839987"/>
              <a:ext cx="1520122" cy="41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400" kern="0" dirty="0">
                  <a:solidFill>
                    <a:srgbClr val="45585F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STEP HERE</a:t>
              </a:r>
              <a:endParaRPr lang="zh-CN" altLang="en-US" sz="1400" kern="0" dirty="0">
                <a:solidFill>
                  <a:srgbClr val="45585F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0091A8E0-DF5E-400E-8B89-5EB88029C6B0}"/>
                </a:ext>
              </a:extLst>
            </p:cNvPr>
            <p:cNvSpPr/>
            <p:nvPr/>
          </p:nvSpPr>
          <p:spPr>
            <a:xfrm>
              <a:off x="6656116" y="1193967"/>
              <a:ext cx="2525791" cy="1251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100" kern="0" dirty="0">
                  <a:solidFill>
                    <a:srgbClr val="FFFFFF">
                      <a:lumMod val="50000"/>
                    </a:srgb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A complex idea can be conveyed with just a single still image, namely making it possible to absorb large amounts of data quickly.</a:t>
              </a:r>
              <a:endParaRPr lang="zh-CN" altLang="en-US" sz="1100" kern="0" dirty="0">
                <a:solidFill>
                  <a:srgbClr val="FFFFFF">
                    <a:lumMod val="50000"/>
                  </a:srgb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2268102-BC70-45A3-875C-F585B43F2BC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275722" y="265232"/>
            <a:ext cx="642894" cy="141665"/>
            <a:chOff x="4650349" y="2122155"/>
            <a:chExt cx="2710455" cy="597262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4EAF7A9-B2C2-4442-B0E3-9754575DE158}"/>
                </a:ext>
              </a:extLst>
            </p:cNvPr>
            <p:cNvGrpSpPr/>
            <p:nvPr/>
          </p:nvGrpSpPr>
          <p:grpSpPr>
            <a:xfrm>
              <a:off x="4650349" y="2122155"/>
              <a:ext cx="622079" cy="597262"/>
              <a:chOff x="4650349" y="2122155"/>
              <a:chExt cx="622079" cy="597262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904C90B8-4DBE-423A-A9AE-6FBCA4753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349" y="2122155"/>
                <a:ext cx="332548" cy="597262"/>
              </a:xfrm>
              <a:custGeom>
                <a:avLst/>
                <a:gdLst>
                  <a:gd name="T0" fmla="*/ 0 w 201"/>
                  <a:gd name="T1" fmla="*/ 0 h 361"/>
                  <a:gd name="T2" fmla="*/ 0 w 201"/>
                  <a:gd name="T3" fmla="*/ 361 h 361"/>
                  <a:gd name="T4" fmla="*/ 201 w 201"/>
                  <a:gd name="T5" fmla="*/ 0 h 361"/>
                  <a:gd name="T6" fmla="*/ 0 w 201"/>
                  <a:gd name="T7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361">
                    <a:moveTo>
                      <a:pt x="0" y="0"/>
                    </a:moveTo>
                    <a:lnTo>
                      <a:pt x="0" y="361"/>
                    </a:lnTo>
                    <a:lnTo>
                      <a:pt x="2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61C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FF652FAD-9032-453C-98ED-167992688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597" y="2163516"/>
                <a:ext cx="474831" cy="555900"/>
              </a:xfrm>
              <a:custGeom>
                <a:avLst/>
                <a:gdLst>
                  <a:gd name="T0" fmla="*/ 167 w 287"/>
                  <a:gd name="T1" fmla="*/ 0 h 336"/>
                  <a:gd name="T2" fmla="*/ 112 w 287"/>
                  <a:gd name="T3" fmla="*/ 98 h 336"/>
                  <a:gd name="T4" fmla="*/ 157 w 287"/>
                  <a:gd name="T5" fmla="*/ 159 h 336"/>
                  <a:gd name="T6" fmla="*/ 64 w 287"/>
                  <a:gd name="T7" fmla="*/ 186 h 336"/>
                  <a:gd name="T8" fmla="*/ 0 w 287"/>
                  <a:gd name="T9" fmla="*/ 299 h 336"/>
                  <a:gd name="T10" fmla="*/ 127 w 287"/>
                  <a:gd name="T11" fmla="*/ 255 h 336"/>
                  <a:gd name="T12" fmla="*/ 186 w 287"/>
                  <a:gd name="T13" fmla="*/ 336 h 336"/>
                  <a:gd name="T14" fmla="*/ 174 w 287"/>
                  <a:gd name="T15" fmla="*/ 240 h 336"/>
                  <a:gd name="T16" fmla="*/ 287 w 287"/>
                  <a:gd name="T17" fmla="*/ 203 h 336"/>
                  <a:gd name="T18" fmla="*/ 167 w 287"/>
                  <a:gd name="T19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7" h="336">
                    <a:moveTo>
                      <a:pt x="167" y="0"/>
                    </a:moveTo>
                    <a:lnTo>
                      <a:pt x="112" y="98"/>
                    </a:lnTo>
                    <a:lnTo>
                      <a:pt x="157" y="159"/>
                    </a:lnTo>
                    <a:lnTo>
                      <a:pt x="64" y="186"/>
                    </a:lnTo>
                    <a:lnTo>
                      <a:pt x="0" y="299"/>
                    </a:lnTo>
                    <a:lnTo>
                      <a:pt x="127" y="255"/>
                    </a:lnTo>
                    <a:lnTo>
                      <a:pt x="186" y="336"/>
                    </a:lnTo>
                    <a:lnTo>
                      <a:pt x="174" y="240"/>
                    </a:lnTo>
                    <a:lnTo>
                      <a:pt x="287" y="203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0561C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623D1C0E-71F5-4AE3-8039-F3444DC41223}"/>
                </a:ext>
              </a:extLst>
            </p:cNvPr>
            <p:cNvGrpSpPr/>
            <p:nvPr/>
          </p:nvGrpSpPr>
          <p:grpSpPr>
            <a:xfrm>
              <a:off x="5431700" y="2294219"/>
              <a:ext cx="1929104" cy="251479"/>
              <a:chOff x="5340260" y="2294219"/>
              <a:chExt cx="1929104" cy="251479"/>
            </a:xfrm>
          </p:grpSpPr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7CF26269-8E5A-4A15-B9C6-4407D9409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0260" y="2297528"/>
                <a:ext cx="259751" cy="246516"/>
              </a:xfrm>
              <a:custGeom>
                <a:avLst/>
                <a:gdLst>
                  <a:gd name="T0" fmla="*/ 12 w 91"/>
                  <a:gd name="T1" fmla="*/ 48 h 88"/>
                  <a:gd name="T2" fmla="*/ 7 w 91"/>
                  <a:gd name="T3" fmla="*/ 36 h 88"/>
                  <a:gd name="T4" fmla="*/ 6 w 91"/>
                  <a:gd name="T5" fmla="*/ 31 h 88"/>
                  <a:gd name="T6" fmla="*/ 0 w 91"/>
                  <a:gd name="T7" fmla="*/ 28 h 88"/>
                  <a:gd name="T8" fmla="*/ 21 w 91"/>
                  <a:gd name="T9" fmla="*/ 2 h 88"/>
                  <a:gd name="T10" fmla="*/ 16 w 91"/>
                  <a:gd name="T11" fmla="*/ 13 h 88"/>
                  <a:gd name="T12" fmla="*/ 31 w 91"/>
                  <a:gd name="T13" fmla="*/ 19 h 88"/>
                  <a:gd name="T14" fmla="*/ 7 w 91"/>
                  <a:gd name="T15" fmla="*/ 29 h 88"/>
                  <a:gd name="T16" fmla="*/ 28 w 91"/>
                  <a:gd name="T17" fmla="*/ 36 h 88"/>
                  <a:gd name="T18" fmla="*/ 19 w 91"/>
                  <a:gd name="T19" fmla="*/ 48 h 88"/>
                  <a:gd name="T20" fmla="*/ 31 w 91"/>
                  <a:gd name="T21" fmla="*/ 54 h 88"/>
                  <a:gd name="T22" fmla="*/ 19 w 91"/>
                  <a:gd name="T23" fmla="*/ 72 h 88"/>
                  <a:gd name="T24" fmla="*/ 31 w 91"/>
                  <a:gd name="T25" fmla="*/ 67 h 88"/>
                  <a:gd name="T26" fmla="*/ 25 w 91"/>
                  <a:gd name="T27" fmla="*/ 76 h 88"/>
                  <a:gd name="T28" fmla="*/ 15 w 91"/>
                  <a:gd name="T29" fmla="*/ 84 h 88"/>
                  <a:gd name="T30" fmla="*/ 12 w 91"/>
                  <a:gd name="T31" fmla="*/ 70 h 88"/>
                  <a:gd name="T32" fmla="*/ 1 w 91"/>
                  <a:gd name="T33" fmla="*/ 54 h 88"/>
                  <a:gd name="T34" fmla="*/ 34 w 91"/>
                  <a:gd name="T35" fmla="*/ 18 h 88"/>
                  <a:gd name="T36" fmla="*/ 71 w 91"/>
                  <a:gd name="T37" fmla="*/ 0 h 88"/>
                  <a:gd name="T38" fmla="*/ 74 w 91"/>
                  <a:gd name="T39" fmla="*/ 10 h 88"/>
                  <a:gd name="T40" fmla="*/ 82 w 91"/>
                  <a:gd name="T41" fmla="*/ 18 h 88"/>
                  <a:gd name="T42" fmla="*/ 69 w 91"/>
                  <a:gd name="T43" fmla="*/ 52 h 88"/>
                  <a:gd name="T44" fmla="*/ 73 w 91"/>
                  <a:gd name="T45" fmla="*/ 79 h 88"/>
                  <a:gd name="T46" fmla="*/ 83 w 91"/>
                  <a:gd name="T47" fmla="*/ 75 h 88"/>
                  <a:gd name="T48" fmla="*/ 85 w 91"/>
                  <a:gd name="T49" fmla="*/ 62 h 88"/>
                  <a:gd name="T50" fmla="*/ 90 w 91"/>
                  <a:gd name="T51" fmla="*/ 74 h 88"/>
                  <a:gd name="T52" fmla="*/ 80 w 91"/>
                  <a:gd name="T53" fmla="*/ 86 h 88"/>
                  <a:gd name="T54" fmla="*/ 63 w 91"/>
                  <a:gd name="T55" fmla="*/ 77 h 88"/>
                  <a:gd name="T56" fmla="*/ 54 w 91"/>
                  <a:gd name="T57" fmla="*/ 52 h 88"/>
                  <a:gd name="T58" fmla="*/ 28 w 91"/>
                  <a:gd name="T59" fmla="*/ 85 h 88"/>
                  <a:gd name="T60" fmla="*/ 47 w 91"/>
                  <a:gd name="T61" fmla="*/ 52 h 88"/>
                  <a:gd name="T62" fmla="*/ 34 w 91"/>
                  <a:gd name="T63" fmla="*/ 18 h 88"/>
                  <a:gd name="T64" fmla="*/ 43 w 91"/>
                  <a:gd name="T65" fmla="*/ 0 h 88"/>
                  <a:gd name="T66" fmla="*/ 54 w 91"/>
                  <a:gd name="T67" fmla="*/ 13 h 88"/>
                  <a:gd name="T68" fmla="*/ 38 w 91"/>
                  <a:gd name="T69" fmla="*/ 3 h 88"/>
                  <a:gd name="T70" fmla="*/ 76 w 91"/>
                  <a:gd name="T71" fmla="*/ 45 h 88"/>
                  <a:gd name="T72" fmla="*/ 41 w 91"/>
                  <a:gd name="T73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1" h="88">
                    <a:moveTo>
                      <a:pt x="1" y="48"/>
                    </a:move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6" y="31"/>
                    </a:cubicBezTo>
                    <a:cubicBezTo>
                      <a:pt x="5" y="32"/>
                      <a:pt x="5" y="33"/>
                      <a:pt x="4" y="34"/>
                    </a:cubicBezTo>
                    <a:cubicBezTo>
                      <a:pt x="3" y="32"/>
                      <a:pt x="1" y="30"/>
                      <a:pt x="0" y="28"/>
                    </a:cubicBezTo>
                    <a:cubicBezTo>
                      <a:pt x="6" y="20"/>
                      <a:pt x="11" y="11"/>
                      <a:pt x="14" y="0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4"/>
                      <a:pt x="19" y="6"/>
                      <a:pt x="18" y="9"/>
                    </a:cubicBezTo>
                    <a:cubicBezTo>
                      <a:pt x="17" y="11"/>
                      <a:pt x="17" y="12"/>
                      <a:pt x="16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3"/>
                      <a:pt x="10" y="26"/>
                      <a:pt x="7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3" y="70"/>
                      <a:pt x="26" y="67"/>
                      <a:pt x="30" y="64"/>
                    </a:cubicBezTo>
                    <a:cubicBezTo>
                      <a:pt x="30" y="65"/>
                      <a:pt x="31" y="66"/>
                      <a:pt x="31" y="67"/>
                    </a:cubicBezTo>
                    <a:cubicBezTo>
                      <a:pt x="31" y="69"/>
                      <a:pt x="32" y="71"/>
                      <a:pt x="32" y="72"/>
                    </a:cubicBezTo>
                    <a:cubicBezTo>
                      <a:pt x="30" y="72"/>
                      <a:pt x="28" y="74"/>
                      <a:pt x="25" y="76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8" y="80"/>
                      <a:pt x="17" y="82"/>
                      <a:pt x="15" y="84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2" y="77"/>
                      <a:pt x="13" y="74"/>
                      <a:pt x="12" y="70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" y="54"/>
                      <a:pt x="1" y="54"/>
                      <a:pt x="1" y="54"/>
                    </a:cubicBezTo>
                    <a:lnTo>
                      <a:pt x="1" y="48"/>
                    </a:lnTo>
                    <a:close/>
                    <a:moveTo>
                      <a:pt x="34" y="18"/>
                    </a:moveTo>
                    <a:cubicBezTo>
                      <a:pt x="62" y="18"/>
                      <a:pt x="62" y="18"/>
                      <a:pt x="62" y="18"/>
                    </a:cubicBezTo>
                    <a:cubicBezTo>
                      <a:pt x="66" y="11"/>
                      <a:pt x="69" y="5"/>
                      <a:pt x="71" y="0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4"/>
                      <a:pt x="76" y="7"/>
                      <a:pt x="74" y="10"/>
                    </a:cubicBezTo>
                    <a:cubicBezTo>
                      <a:pt x="72" y="13"/>
                      <a:pt x="71" y="16"/>
                      <a:pt x="70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52"/>
                      <a:pt x="82" y="52"/>
                      <a:pt x="82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69" y="78"/>
                      <a:pt x="71" y="80"/>
                      <a:pt x="73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81" y="79"/>
                      <a:pt x="82" y="78"/>
                      <a:pt x="83" y="75"/>
                    </a:cubicBezTo>
                    <a:cubicBezTo>
                      <a:pt x="84" y="74"/>
                      <a:pt x="84" y="70"/>
                      <a:pt x="84" y="64"/>
                    </a:cubicBezTo>
                    <a:cubicBezTo>
                      <a:pt x="85" y="63"/>
                      <a:pt x="85" y="62"/>
                      <a:pt x="85" y="62"/>
                    </a:cubicBezTo>
                    <a:cubicBezTo>
                      <a:pt x="87" y="63"/>
                      <a:pt x="89" y="64"/>
                      <a:pt x="91" y="64"/>
                    </a:cubicBezTo>
                    <a:cubicBezTo>
                      <a:pt x="91" y="66"/>
                      <a:pt x="90" y="70"/>
                      <a:pt x="90" y="74"/>
                    </a:cubicBezTo>
                    <a:cubicBezTo>
                      <a:pt x="90" y="75"/>
                      <a:pt x="90" y="76"/>
                      <a:pt x="90" y="77"/>
                    </a:cubicBezTo>
                    <a:cubicBezTo>
                      <a:pt x="88" y="83"/>
                      <a:pt x="85" y="86"/>
                      <a:pt x="80" y="86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66" y="86"/>
                      <a:pt x="63" y="83"/>
                      <a:pt x="63" y="77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4" y="69"/>
                      <a:pt x="47" y="81"/>
                      <a:pt x="31" y="88"/>
                    </a:cubicBezTo>
                    <a:cubicBezTo>
                      <a:pt x="31" y="88"/>
                      <a:pt x="30" y="87"/>
                      <a:pt x="28" y="85"/>
                    </a:cubicBezTo>
                    <a:cubicBezTo>
                      <a:pt x="28" y="84"/>
                      <a:pt x="27" y="83"/>
                      <a:pt x="27" y="82"/>
                    </a:cubicBezTo>
                    <a:cubicBezTo>
                      <a:pt x="41" y="77"/>
                      <a:pt x="48" y="67"/>
                      <a:pt x="47" y="52"/>
                    </a:cubicBezTo>
                    <a:cubicBezTo>
                      <a:pt x="34" y="52"/>
                      <a:pt x="34" y="52"/>
                      <a:pt x="34" y="52"/>
                    </a:cubicBezTo>
                    <a:lnTo>
                      <a:pt x="34" y="18"/>
                    </a:lnTo>
                    <a:close/>
                    <a:moveTo>
                      <a:pt x="38" y="3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6" y="2"/>
                      <a:pt x="49" y="6"/>
                      <a:pt x="52" y="12"/>
                    </a:cubicBezTo>
                    <a:cubicBezTo>
                      <a:pt x="53" y="12"/>
                      <a:pt x="53" y="13"/>
                      <a:pt x="54" y="13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4" y="11"/>
                      <a:pt x="41" y="6"/>
                      <a:pt x="38" y="3"/>
                    </a:cubicBezTo>
                    <a:moveTo>
                      <a:pt x="41" y="45"/>
                    </a:move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41" y="24"/>
                      <a:pt x="41" y="24"/>
                      <a:pt x="41" y="24"/>
                    </a:cubicBezTo>
                    <a:lnTo>
                      <a:pt x="41" y="4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C03918DA-244A-4A81-BB6A-40739C2D00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16555" y="2294219"/>
                <a:ext cx="253133" cy="249825"/>
              </a:xfrm>
              <a:custGeom>
                <a:avLst/>
                <a:gdLst>
                  <a:gd name="T0" fmla="*/ 22 w 89"/>
                  <a:gd name="T1" fmla="*/ 4 h 89"/>
                  <a:gd name="T2" fmla="*/ 27 w 89"/>
                  <a:gd name="T3" fmla="*/ 0 h 89"/>
                  <a:gd name="T4" fmla="*/ 34 w 89"/>
                  <a:gd name="T5" fmla="*/ 7 h 89"/>
                  <a:gd name="T6" fmla="*/ 36 w 89"/>
                  <a:gd name="T7" fmla="*/ 8 h 89"/>
                  <a:gd name="T8" fmla="*/ 32 w 89"/>
                  <a:gd name="T9" fmla="*/ 11 h 89"/>
                  <a:gd name="T10" fmla="*/ 53 w 89"/>
                  <a:gd name="T11" fmla="*/ 11 h 89"/>
                  <a:gd name="T12" fmla="*/ 61 w 89"/>
                  <a:gd name="T13" fmla="*/ 0 h 89"/>
                  <a:gd name="T14" fmla="*/ 68 w 89"/>
                  <a:gd name="T15" fmla="*/ 4 h 89"/>
                  <a:gd name="T16" fmla="*/ 61 w 89"/>
                  <a:gd name="T17" fmla="*/ 11 h 89"/>
                  <a:gd name="T18" fmla="*/ 86 w 89"/>
                  <a:gd name="T19" fmla="*/ 11 h 89"/>
                  <a:gd name="T20" fmla="*/ 86 w 89"/>
                  <a:gd name="T21" fmla="*/ 17 h 89"/>
                  <a:gd name="T22" fmla="*/ 58 w 89"/>
                  <a:gd name="T23" fmla="*/ 17 h 89"/>
                  <a:gd name="T24" fmla="*/ 58 w 89"/>
                  <a:gd name="T25" fmla="*/ 36 h 89"/>
                  <a:gd name="T26" fmla="*/ 89 w 89"/>
                  <a:gd name="T27" fmla="*/ 36 h 89"/>
                  <a:gd name="T28" fmla="*/ 89 w 89"/>
                  <a:gd name="T29" fmla="*/ 42 h 89"/>
                  <a:gd name="T30" fmla="*/ 0 w 89"/>
                  <a:gd name="T31" fmla="*/ 42 h 89"/>
                  <a:gd name="T32" fmla="*/ 0 w 89"/>
                  <a:gd name="T33" fmla="*/ 36 h 89"/>
                  <a:gd name="T34" fmla="*/ 31 w 89"/>
                  <a:gd name="T35" fmla="*/ 36 h 89"/>
                  <a:gd name="T36" fmla="*/ 31 w 89"/>
                  <a:gd name="T37" fmla="*/ 17 h 89"/>
                  <a:gd name="T38" fmla="*/ 3 w 89"/>
                  <a:gd name="T39" fmla="*/ 17 h 89"/>
                  <a:gd name="T40" fmla="*/ 3 w 89"/>
                  <a:gd name="T41" fmla="*/ 11 h 89"/>
                  <a:gd name="T42" fmla="*/ 29 w 89"/>
                  <a:gd name="T43" fmla="*/ 11 h 89"/>
                  <a:gd name="T44" fmla="*/ 26 w 89"/>
                  <a:gd name="T45" fmla="*/ 9 h 89"/>
                  <a:gd name="T46" fmla="*/ 22 w 89"/>
                  <a:gd name="T47" fmla="*/ 4 h 89"/>
                  <a:gd name="T48" fmla="*/ 9 w 89"/>
                  <a:gd name="T49" fmla="*/ 24 h 89"/>
                  <a:gd name="T50" fmla="*/ 14 w 89"/>
                  <a:gd name="T51" fmla="*/ 19 h 89"/>
                  <a:gd name="T52" fmla="*/ 24 w 89"/>
                  <a:gd name="T53" fmla="*/ 30 h 89"/>
                  <a:gd name="T54" fmla="*/ 19 w 89"/>
                  <a:gd name="T55" fmla="*/ 34 h 89"/>
                  <a:gd name="T56" fmla="*/ 14 w 89"/>
                  <a:gd name="T57" fmla="*/ 29 h 89"/>
                  <a:gd name="T58" fmla="*/ 9 w 89"/>
                  <a:gd name="T59" fmla="*/ 24 h 89"/>
                  <a:gd name="T60" fmla="*/ 13 w 89"/>
                  <a:gd name="T61" fmla="*/ 50 h 89"/>
                  <a:gd name="T62" fmla="*/ 76 w 89"/>
                  <a:gd name="T63" fmla="*/ 50 h 89"/>
                  <a:gd name="T64" fmla="*/ 76 w 89"/>
                  <a:gd name="T65" fmla="*/ 89 h 89"/>
                  <a:gd name="T66" fmla="*/ 69 w 89"/>
                  <a:gd name="T67" fmla="*/ 89 h 89"/>
                  <a:gd name="T68" fmla="*/ 69 w 89"/>
                  <a:gd name="T69" fmla="*/ 85 h 89"/>
                  <a:gd name="T70" fmla="*/ 20 w 89"/>
                  <a:gd name="T71" fmla="*/ 85 h 89"/>
                  <a:gd name="T72" fmla="*/ 20 w 89"/>
                  <a:gd name="T73" fmla="*/ 89 h 89"/>
                  <a:gd name="T74" fmla="*/ 13 w 89"/>
                  <a:gd name="T75" fmla="*/ 89 h 89"/>
                  <a:gd name="T76" fmla="*/ 13 w 89"/>
                  <a:gd name="T77" fmla="*/ 50 h 89"/>
                  <a:gd name="T78" fmla="*/ 20 w 89"/>
                  <a:gd name="T79" fmla="*/ 65 h 89"/>
                  <a:gd name="T80" fmla="*/ 69 w 89"/>
                  <a:gd name="T81" fmla="*/ 65 h 89"/>
                  <a:gd name="T82" fmla="*/ 69 w 89"/>
                  <a:gd name="T83" fmla="*/ 56 h 89"/>
                  <a:gd name="T84" fmla="*/ 20 w 89"/>
                  <a:gd name="T85" fmla="*/ 56 h 89"/>
                  <a:gd name="T86" fmla="*/ 20 w 89"/>
                  <a:gd name="T87" fmla="*/ 65 h 89"/>
                  <a:gd name="T88" fmla="*/ 20 w 89"/>
                  <a:gd name="T89" fmla="*/ 79 h 89"/>
                  <a:gd name="T90" fmla="*/ 69 w 89"/>
                  <a:gd name="T91" fmla="*/ 79 h 89"/>
                  <a:gd name="T92" fmla="*/ 69 w 89"/>
                  <a:gd name="T93" fmla="*/ 71 h 89"/>
                  <a:gd name="T94" fmla="*/ 20 w 89"/>
                  <a:gd name="T95" fmla="*/ 71 h 89"/>
                  <a:gd name="T96" fmla="*/ 20 w 89"/>
                  <a:gd name="T97" fmla="*/ 79 h 89"/>
                  <a:gd name="T98" fmla="*/ 38 w 89"/>
                  <a:gd name="T99" fmla="*/ 36 h 89"/>
                  <a:gd name="T100" fmla="*/ 51 w 89"/>
                  <a:gd name="T101" fmla="*/ 36 h 89"/>
                  <a:gd name="T102" fmla="*/ 51 w 89"/>
                  <a:gd name="T103" fmla="*/ 17 h 89"/>
                  <a:gd name="T104" fmla="*/ 38 w 89"/>
                  <a:gd name="T105" fmla="*/ 17 h 89"/>
                  <a:gd name="T106" fmla="*/ 38 w 89"/>
                  <a:gd name="T107" fmla="*/ 36 h 89"/>
                  <a:gd name="T108" fmla="*/ 64 w 89"/>
                  <a:gd name="T109" fmla="*/ 30 h 89"/>
                  <a:gd name="T110" fmla="*/ 74 w 89"/>
                  <a:gd name="T111" fmla="*/ 19 h 89"/>
                  <a:gd name="T112" fmla="*/ 80 w 89"/>
                  <a:gd name="T113" fmla="*/ 23 h 89"/>
                  <a:gd name="T114" fmla="*/ 69 w 89"/>
                  <a:gd name="T115" fmla="*/ 34 h 89"/>
                  <a:gd name="T116" fmla="*/ 64 w 89"/>
                  <a:gd name="T117" fmla="*/ 3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" h="89">
                    <a:moveTo>
                      <a:pt x="22" y="4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8" y="1"/>
                      <a:pt x="31" y="3"/>
                      <a:pt x="34" y="7"/>
                    </a:cubicBezTo>
                    <a:cubicBezTo>
                      <a:pt x="35" y="8"/>
                      <a:pt x="35" y="8"/>
                      <a:pt x="36" y="8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7" y="6"/>
                      <a:pt x="60" y="3"/>
                      <a:pt x="61" y="0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6" y="6"/>
                      <a:pt x="63" y="8"/>
                      <a:pt x="61" y="11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1"/>
                      <a:pt x="27" y="10"/>
                      <a:pt x="26" y="9"/>
                    </a:cubicBezTo>
                    <a:cubicBezTo>
                      <a:pt x="24" y="6"/>
                      <a:pt x="23" y="5"/>
                      <a:pt x="22" y="4"/>
                    </a:cubicBezTo>
                    <a:moveTo>
                      <a:pt x="9" y="24"/>
                    </a:moveTo>
                    <a:cubicBezTo>
                      <a:pt x="14" y="19"/>
                      <a:pt x="14" y="19"/>
                      <a:pt x="14" y="19"/>
                    </a:cubicBezTo>
                    <a:cubicBezTo>
                      <a:pt x="21" y="25"/>
                      <a:pt x="24" y="29"/>
                      <a:pt x="24" y="30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7" y="32"/>
                      <a:pt x="14" y="29"/>
                    </a:cubicBezTo>
                    <a:cubicBezTo>
                      <a:pt x="12" y="27"/>
                      <a:pt x="10" y="25"/>
                      <a:pt x="9" y="24"/>
                    </a:cubicBezTo>
                    <a:moveTo>
                      <a:pt x="13" y="50"/>
                    </a:move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13" y="89"/>
                      <a:pt x="13" y="89"/>
                      <a:pt x="13" y="89"/>
                    </a:cubicBezTo>
                    <a:lnTo>
                      <a:pt x="13" y="50"/>
                    </a:lnTo>
                    <a:close/>
                    <a:moveTo>
                      <a:pt x="20" y="65"/>
                    </a:move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20" y="56"/>
                      <a:pt x="20" y="56"/>
                      <a:pt x="20" y="56"/>
                    </a:cubicBezTo>
                    <a:lnTo>
                      <a:pt x="20" y="65"/>
                    </a:lnTo>
                    <a:close/>
                    <a:moveTo>
                      <a:pt x="20" y="79"/>
                    </a:moveTo>
                    <a:cubicBezTo>
                      <a:pt x="69" y="79"/>
                      <a:pt x="69" y="79"/>
                      <a:pt x="69" y="79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20" y="71"/>
                      <a:pt x="20" y="71"/>
                      <a:pt x="20" y="71"/>
                    </a:cubicBezTo>
                    <a:lnTo>
                      <a:pt x="20" y="79"/>
                    </a:lnTo>
                    <a:close/>
                    <a:moveTo>
                      <a:pt x="38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38" y="17"/>
                      <a:pt x="38" y="17"/>
                      <a:pt x="38" y="17"/>
                    </a:cubicBezTo>
                    <a:lnTo>
                      <a:pt x="38" y="36"/>
                    </a:lnTo>
                    <a:close/>
                    <a:moveTo>
                      <a:pt x="64" y="30"/>
                    </a:moveTo>
                    <a:cubicBezTo>
                      <a:pt x="68" y="26"/>
                      <a:pt x="71" y="22"/>
                      <a:pt x="74" y="19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69" y="34"/>
                      <a:pt x="69" y="34"/>
                      <a:pt x="69" y="34"/>
                    </a:cubicBezTo>
                    <a:lnTo>
                      <a:pt x="64" y="3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DBBC1602-3B09-4514-89AC-A26B9E4E17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4432" y="2314073"/>
                <a:ext cx="162137" cy="210117"/>
              </a:xfrm>
              <a:custGeom>
                <a:avLst/>
                <a:gdLst>
                  <a:gd name="T0" fmla="*/ 31 w 57"/>
                  <a:gd name="T1" fmla="*/ 45 h 75"/>
                  <a:gd name="T2" fmla="*/ 8 w 57"/>
                  <a:gd name="T3" fmla="*/ 45 h 75"/>
                  <a:gd name="T4" fmla="*/ 8 w 57"/>
                  <a:gd name="T5" fmla="*/ 75 h 75"/>
                  <a:gd name="T6" fmla="*/ 0 w 57"/>
                  <a:gd name="T7" fmla="*/ 75 h 75"/>
                  <a:gd name="T8" fmla="*/ 0 w 57"/>
                  <a:gd name="T9" fmla="*/ 0 h 75"/>
                  <a:gd name="T10" fmla="*/ 32 w 57"/>
                  <a:gd name="T11" fmla="*/ 0 h 75"/>
                  <a:gd name="T12" fmla="*/ 57 w 57"/>
                  <a:gd name="T13" fmla="*/ 22 h 75"/>
                  <a:gd name="T14" fmla="*/ 31 w 57"/>
                  <a:gd name="T15" fmla="*/ 45 h 75"/>
                  <a:gd name="T16" fmla="*/ 30 w 57"/>
                  <a:gd name="T17" fmla="*/ 7 h 75"/>
                  <a:gd name="T18" fmla="*/ 8 w 57"/>
                  <a:gd name="T19" fmla="*/ 7 h 75"/>
                  <a:gd name="T20" fmla="*/ 8 w 57"/>
                  <a:gd name="T21" fmla="*/ 37 h 75"/>
                  <a:gd name="T22" fmla="*/ 30 w 57"/>
                  <a:gd name="T23" fmla="*/ 37 h 75"/>
                  <a:gd name="T24" fmla="*/ 48 w 57"/>
                  <a:gd name="T25" fmla="*/ 22 h 75"/>
                  <a:gd name="T26" fmla="*/ 30 w 57"/>
                  <a:gd name="T27" fmla="*/ 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75">
                    <a:moveTo>
                      <a:pt x="31" y="45"/>
                    </a:moveTo>
                    <a:cubicBezTo>
                      <a:pt x="8" y="45"/>
                      <a:pt x="8" y="45"/>
                      <a:pt x="8" y="45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7" y="1"/>
                      <a:pt x="55" y="8"/>
                      <a:pt x="57" y="22"/>
                    </a:cubicBezTo>
                    <a:cubicBezTo>
                      <a:pt x="57" y="37"/>
                      <a:pt x="48" y="44"/>
                      <a:pt x="31" y="45"/>
                    </a:cubicBezTo>
                    <a:moveTo>
                      <a:pt x="3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42" y="37"/>
                      <a:pt x="48" y="32"/>
                      <a:pt x="48" y="22"/>
                    </a:cubicBezTo>
                    <a:cubicBezTo>
                      <a:pt x="47" y="12"/>
                      <a:pt x="41" y="8"/>
                      <a:pt x="30" y="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1492108E-555F-427F-A6A0-FB5C7AE615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1313" y="2314073"/>
                <a:ext cx="163792" cy="210117"/>
              </a:xfrm>
              <a:custGeom>
                <a:avLst/>
                <a:gdLst>
                  <a:gd name="T0" fmla="*/ 32 w 58"/>
                  <a:gd name="T1" fmla="*/ 45 h 75"/>
                  <a:gd name="T2" fmla="*/ 9 w 58"/>
                  <a:gd name="T3" fmla="*/ 45 h 75"/>
                  <a:gd name="T4" fmla="*/ 9 w 58"/>
                  <a:gd name="T5" fmla="*/ 75 h 75"/>
                  <a:gd name="T6" fmla="*/ 0 w 58"/>
                  <a:gd name="T7" fmla="*/ 75 h 75"/>
                  <a:gd name="T8" fmla="*/ 0 w 58"/>
                  <a:gd name="T9" fmla="*/ 0 h 75"/>
                  <a:gd name="T10" fmla="*/ 33 w 58"/>
                  <a:gd name="T11" fmla="*/ 0 h 75"/>
                  <a:gd name="T12" fmla="*/ 58 w 58"/>
                  <a:gd name="T13" fmla="*/ 22 h 75"/>
                  <a:gd name="T14" fmla="*/ 32 w 58"/>
                  <a:gd name="T15" fmla="*/ 45 h 75"/>
                  <a:gd name="T16" fmla="*/ 30 w 58"/>
                  <a:gd name="T17" fmla="*/ 7 h 75"/>
                  <a:gd name="T18" fmla="*/ 9 w 58"/>
                  <a:gd name="T19" fmla="*/ 7 h 75"/>
                  <a:gd name="T20" fmla="*/ 9 w 58"/>
                  <a:gd name="T21" fmla="*/ 37 h 75"/>
                  <a:gd name="T22" fmla="*/ 30 w 58"/>
                  <a:gd name="T23" fmla="*/ 37 h 75"/>
                  <a:gd name="T24" fmla="*/ 49 w 58"/>
                  <a:gd name="T25" fmla="*/ 22 h 75"/>
                  <a:gd name="T26" fmla="*/ 30 w 58"/>
                  <a:gd name="T27" fmla="*/ 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75">
                    <a:moveTo>
                      <a:pt x="32" y="45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48" y="1"/>
                      <a:pt x="56" y="8"/>
                      <a:pt x="58" y="22"/>
                    </a:cubicBezTo>
                    <a:cubicBezTo>
                      <a:pt x="57" y="37"/>
                      <a:pt x="49" y="44"/>
                      <a:pt x="32" y="45"/>
                    </a:cubicBezTo>
                    <a:moveTo>
                      <a:pt x="30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42" y="37"/>
                      <a:pt x="48" y="32"/>
                      <a:pt x="49" y="22"/>
                    </a:cubicBezTo>
                    <a:cubicBezTo>
                      <a:pt x="48" y="12"/>
                      <a:pt x="42" y="8"/>
                      <a:pt x="30" y="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90573CE0-C493-4D64-8951-B4FA64ECC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3304" y="2314073"/>
                <a:ext cx="170410" cy="210117"/>
              </a:xfrm>
              <a:custGeom>
                <a:avLst/>
                <a:gdLst>
                  <a:gd name="T0" fmla="*/ 103 w 103"/>
                  <a:gd name="T1" fmla="*/ 0 h 127"/>
                  <a:gd name="T2" fmla="*/ 103 w 103"/>
                  <a:gd name="T3" fmla="*/ 12 h 127"/>
                  <a:gd name="T4" fmla="*/ 60 w 103"/>
                  <a:gd name="T5" fmla="*/ 12 h 127"/>
                  <a:gd name="T6" fmla="*/ 60 w 103"/>
                  <a:gd name="T7" fmla="*/ 127 h 127"/>
                  <a:gd name="T8" fmla="*/ 44 w 103"/>
                  <a:gd name="T9" fmla="*/ 127 h 127"/>
                  <a:gd name="T10" fmla="*/ 44 w 103"/>
                  <a:gd name="T11" fmla="*/ 12 h 127"/>
                  <a:gd name="T12" fmla="*/ 0 w 103"/>
                  <a:gd name="T13" fmla="*/ 12 h 127"/>
                  <a:gd name="T14" fmla="*/ 0 w 103"/>
                  <a:gd name="T15" fmla="*/ 0 h 127"/>
                  <a:gd name="T16" fmla="*/ 103 w 103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27">
                    <a:moveTo>
                      <a:pt x="103" y="0"/>
                    </a:moveTo>
                    <a:lnTo>
                      <a:pt x="103" y="12"/>
                    </a:lnTo>
                    <a:lnTo>
                      <a:pt x="60" y="12"/>
                    </a:lnTo>
                    <a:lnTo>
                      <a:pt x="60" y="127"/>
                    </a:lnTo>
                    <a:lnTo>
                      <a:pt x="44" y="127"/>
                    </a:lnTo>
                    <a:lnTo>
                      <a:pt x="4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010C1DED-DF2F-4454-9363-BD756C3A3D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81840" y="2309109"/>
                <a:ext cx="226662" cy="234934"/>
              </a:xfrm>
              <a:custGeom>
                <a:avLst/>
                <a:gdLst>
                  <a:gd name="T0" fmla="*/ 0 w 137"/>
                  <a:gd name="T1" fmla="*/ 72 h 142"/>
                  <a:gd name="T2" fmla="*/ 58 w 137"/>
                  <a:gd name="T3" fmla="*/ 72 h 142"/>
                  <a:gd name="T4" fmla="*/ 58 w 137"/>
                  <a:gd name="T5" fmla="*/ 142 h 142"/>
                  <a:gd name="T6" fmla="*/ 46 w 137"/>
                  <a:gd name="T7" fmla="*/ 142 h 142"/>
                  <a:gd name="T8" fmla="*/ 46 w 137"/>
                  <a:gd name="T9" fmla="*/ 132 h 142"/>
                  <a:gd name="T10" fmla="*/ 12 w 137"/>
                  <a:gd name="T11" fmla="*/ 132 h 142"/>
                  <a:gd name="T12" fmla="*/ 12 w 137"/>
                  <a:gd name="T13" fmla="*/ 142 h 142"/>
                  <a:gd name="T14" fmla="*/ 0 w 137"/>
                  <a:gd name="T15" fmla="*/ 142 h 142"/>
                  <a:gd name="T16" fmla="*/ 0 w 137"/>
                  <a:gd name="T17" fmla="*/ 72 h 142"/>
                  <a:gd name="T18" fmla="*/ 12 w 137"/>
                  <a:gd name="T19" fmla="*/ 121 h 142"/>
                  <a:gd name="T20" fmla="*/ 46 w 137"/>
                  <a:gd name="T21" fmla="*/ 121 h 142"/>
                  <a:gd name="T22" fmla="*/ 46 w 137"/>
                  <a:gd name="T23" fmla="*/ 83 h 142"/>
                  <a:gd name="T24" fmla="*/ 12 w 137"/>
                  <a:gd name="T25" fmla="*/ 83 h 142"/>
                  <a:gd name="T26" fmla="*/ 12 w 137"/>
                  <a:gd name="T27" fmla="*/ 121 h 142"/>
                  <a:gd name="T28" fmla="*/ 15 w 137"/>
                  <a:gd name="T29" fmla="*/ 0 h 142"/>
                  <a:gd name="T30" fmla="*/ 122 w 137"/>
                  <a:gd name="T31" fmla="*/ 0 h 142"/>
                  <a:gd name="T32" fmla="*/ 122 w 137"/>
                  <a:gd name="T33" fmla="*/ 56 h 142"/>
                  <a:gd name="T34" fmla="*/ 15 w 137"/>
                  <a:gd name="T35" fmla="*/ 56 h 142"/>
                  <a:gd name="T36" fmla="*/ 15 w 137"/>
                  <a:gd name="T37" fmla="*/ 0 h 142"/>
                  <a:gd name="T38" fmla="*/ 27 w 137"/>
                  <a:gd name="T39" fmla="*/ 44 h 142"/>
                  <a:gd name="T40" fmla="*/ 110 w 137"/>
                  <a:gd name="T41" fmla="*/ 44 h 142"/>
                  <a:gd name="T42" fmla="*/ 110 w 137"/>
                  <a:gd name="T43" fmla="*/ 10 h 142"/>
                  <a:gd name="T44" fmla="*/ 27 w 137"/>
                  <a:gd name="T45" fmla="*/ 10 h 142"/>
                  <a:gd name="T46" fmla="*/ 27 w 137"/>
                  <a:gd name="T47" fmla="*/ 44 h 142"/>
                  <a:gd name="T48" fmla="*/ 79 w 137"/>
                  <a:gd name="T49" fmla="*/ 72 h 142"/>
                  <a:gd name="T50" fmla="*/ 137 w 137"/>
                  <a:gd name="T51" fmla="*/ 72 h 142"/>
                  <a:gd name="T52" fmla="*/ 137 w 137"/>
                  <a:gd name="T53" fmla="*/ 142 h 142"/>
                  <a:gd name="T54" fmla="*/ 125 w 137"/>
                  <a:gd name="T55" fmla="*/ 142 h 142"/>
                  <a:gd name="T56" fmla="*/ 125 w 137"/>
                  <a:gd name="T57" fmla="*/ 132 h 142"/>
                  <a:gd name="T58" fmla="*/ 91 w 137"/>
                  <a:gd name="T59" fmla="*/ 132 h 142"/>
                  <a:gd name="T60" fmla="*/ 91 w 137"/>
                  <a:gd name="T61" fmla="*/ 142 h 142"/>
                  <a:gd name="T62" fmla="*/ 79 w 137"/>
                  <a:gd name="T63" fmla="*/ 142 h 142"/>
                  <a:gd name="T64" fmla="*/ 79 w 137"/>
                  <a:gd name="T65" fmla="*/ 72 h 142"/>
                  <a:gd name="T66" fmla="*/ 91 w 137"/>
                  <a:gd name="T67" fmla="*/ 123 h 142"/>
                  <a:gd name="T68" fmla="*/ 125 w 137"/>
                  <a:gd name="T69" fmla="*/ 123 h 142"/>
                  <a:gd name="T70" fmla="*/ 125 w 137"/>
                  <a:gd name="T71" fmla="*/ 83 h 142"/>
                  <a:gd name="T72" fmla="*/ 91 w 137"/>
                  <a:gd name="T73" fmla="*/ 83 h 142"/>
                  <a:gd name="T74" fmla="*/ 91 w 137"/>
                  <a:gd name="T75" fmla="*/ 1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7" h="142">
                    <a:moveTo>
                      <a:pt x="0" y="72"/>
                    </a:moveTo>
                    <a:lnTo>
                      <a:pt x="58" y="72"/>
                    </a:lnTo>
                    <a:lnTo>
                      <a:pt x="58" y="142"/>
                    </a:lnTo>
                    <a:lnTo>
                      <a:pt x="46" y="142"/>
                    </a:lnTo>
                    <a:lnTo>
                      <a:pt x="46" y="132"/>
                    </a:lnTo>
                    <a:lnTo>
                      <a:pt x="12" y="132"/>
                    </a:lnTo>
                    <a:lnTo>
                      <a:pt x="12" y="142"/>
                    </a:lnTo>
                    <a:lnTo>
                      <a:pt x="0" y="142"/>
                    </a:lnTo>
                    <a:lnTo>
                      <a:pt x="0" y="72"/>
                    </a:lnTo>
                    <a:close/>
                    <a:moveTo>
                      <a:pt x="12" y="121"/>
                    </a:moveTo>
                    <a:lnTo>
                      <a:pt x="46" y="121"/>
                    </a:lnTo>
                    <a:lnTo>
                      <a:pt x="46" y="83"/>
                    </a:lnTo>
                    <a:lnTo>
                      <a:pt x="12" y="83"/>
                    </a:lnTo>
                    <a:lnTo>
                      <a:pt x="12" y="121"/>
                    </a:lnTo>
                    <a:close/>
                    <a:moveTo>
                      <a:pt x="15" y="0"/>
                    </a:moveTo>
                    <a:lnTo>
                      <a:pt x="122" y="0"/>
                    </a:lnTo>
                    <a:lnTo>
                      <a:pt x="122" y="56"/>
                    </a:lnTo>
                    <a:lnTo>
                      <a:pt x="15" y="56"/>
                    </a:lnTo>
                    <a:lnTo>
                      <a:pt x="15" y="0"/>
                    </a:lnTo>
                    <a:close/>
                    <a:moveTo>
                      <a:pt x="27" y="44"/>
                    </a:moveTo>
                    <a:lnTo>
                      <a:pt x="110" y="44"/>
                    </a:lnTo>
                    <a:lnTo>
                      <a:pt x="110" y="10"/>
                    </a:lnTo>
                    <a:lnTo>
                      <a:pt x="27" y="10"/>
                    </a:lnTo>
                    <a:lnTo>
                      <a:pt x="27" y="44"/>
                    </a:lnTo>
                    <a:close/>
                    <a:moveTo>
                      <a:pt x="79" y="72"/>
                    </a:moveTo>
                    <a:lnTo>
                      <a:pt x="137" y="72"/>
                    </a:lnTo>
                    <a:lnTo>
                      <a:pt x="137" y="142"/>
                    </a:lnTo>
                    <a:lnTo>
                      <a:pt x="125" y="142"/>
                    </a:lnTo>
                    <a:lnTo>
                      <a:pt x="125" y="132"/>
                    </a:lnTo>
                    <a:lnTo>
                      <a:pt x="91" y="132"/>
                    </a:lnTo>
                    <a:lnTo>
                      <a:pt x="91" y="142"/>
                    </a:lnTo>
                    <a:lnTo>
                      <a:pt x="79" y="142"/>
                    </a:lnTo>
                    <a:lnTo>
                      <a:pt x="79" y="72"/>
                    </a:lnTo>
                    <a:close/>
                    <a:moveTo>
                      <a:pt x="91" y="123"/>
                    </a:moveTo>
                    <a:lnTo>
                      <a:pt x="125" y="123"/>
                    </a:lnTo>
                    <a:lnTo>
                      <a:pt x="125" y="83"/>
                    </a:lnTo>
                    <a:lnTo>
                      <a:pt x="91" y="83"/>
                    </a:lnTo>
                    <a:lnTo>
                      <a:pt x="91" y="12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+mj-lt"/>
                </a:endParaRPr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A4E78958-8CBF-44B1-8536-B7DC273F91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39936" y="2294219"/>
                <a:ext cx="256442" cy="249825"/>
              </a:xfrm>
              <a:custGeom>
                <a:avLst/>
                <a:gdLst>
                  <a:gd name="T0" fmla="*/ 28 w 90"/>
                  <a:gd name="T1" fmla="*/ 1 h 89"/>
                  <a:gd name="T2" fmla="*/ 35 w 90"/>
                  <a:gd name="T3" fmla="*/ 30 h 89"/>
                  <a:gd name="T4" fmla="*/ 13 w 90"/>
                  <a:gd name="T5" fmla="*/ 36 h 89"/>
                  <a:gd name="T6" fmla="*/ 30 w 90"/>
                  <a:gd name="T7" fmla="*/ 49 h 89"/>
                  <a:gd name="T8" fmla="*/ 24 w 90"/>
                  <a:gd name="T9" fmla="*/ 88 h 89"/>
                  <a:gd name="T10" fmla="*/ 13 w 90"/>
                  <a:gd name="T11" fmla="*/ 55 h 89"/>
                  <a:gd name="T12" fmla="*/ 0 w 90"/>
                  <a:gd name="T13" fmla="*/ 84 h 89"/>
                  <a:gd name="T14" fmla="*/ 6 w 90"/>
                  <a:gd name="T15" fmla="*/ 4 h 89"/>
                  <a:gd name="T16" fmla="*/ 13 w 90"/>
                  <a:gd name="T17" fmla="*/ 30 h 89"/>
                  <a:gd name="T18" fmla="*/ 22 w 90"/>
                  <a:gd name="T19" fmla="*/ 1 h 89"/>
                  <a:gd name="T20" fmla="*/ 43 w 90"/>
                  <a:gd name="T21" fmla="*/ 66 h 89"/>
                  <a:gd name="T22" fmla="*/ 52 w 90"/>
                  <a:gd name="T23" fmla="*/ 52 h 89"/>
                  <a:gd name="T24" fmla="*/ 39 w 90"/>
                  <a:gd name="T25" fmla="*/ 10 h 89"/>
                  <a:gd name="T26" fmla="*/ 57 w 90"/>
                  <a:gd name="T27" fmla="*/ 0 h 89"/>
                  <a:gd name="T28" fmla="*/ 63 w 90"/>
                  <a:gd name="T29" fmla="*/ 4 h 89"/>
                  <a:gd name="T30" fmla="*/ 84 w 90"/>
                  <a:gd name="T31" fmla="*/ 10 h 89"/>
                  <a:gd name="T32" fmla="*/ 60 w 90"/>
                  <a:gd name="T33" fmla="*/ 52 h 89"/>
                  <a:gd name="T34" fmla="*/ 63 w 90"/>
                  <a:gd name="T35" fmla="*/ 66 h 89"/>
                  <a:gd name="T36" fmla="*/ 70 w 90"/>
                  <a:gd name="T37" fmla="*/ 55 h 89"/>
                  <a:gd name="T38" fmla="*/ 90 w 90"/>
                  <a:gd name="T39" fmla="*/ 66 h 89"/>
                  <a:gd name="T40" fmla="*/ 70 w 90"/>
                  <a:gd name="T41" fmla="*/ 72 h 89"/>
                  <a:gd name="T42" fmla="*/ 63 w 90"/>
                  <a:gd name="T43" fmla="*/ 89 h 89"/>
                  <a:gd name="T44" fmla="*/ 33 w 90"/>
                  <a:gd name="T45" fmla="*/ 72 h 89"/>
                  <a:gd name="T46" fmla="*/ 45 w 90"/>
                  <a:gd name="T47" fmla="*/ 28 h 89"/>
                  <a:gd name="T48" fmla="*/ 58 w 90"/>
                  <a:gd name="T49" fmla="*/ 15 h 89"/>
                  <a:gd name="T50" fmla="*/ 45 w 90"/>
                  <a:gd name="T51" fmla="*/ 28 h 89"/>
                  <a:gd name="T52" fmla="*/ 58 w 90"/>
                  <a:gd name="T53" fmla="*/ 34 h 89"/>
                  <a:gd name="T54" fmla="*/ 45 w 90"/>
                  <a:gd name="T55" fmla="*/ 46 h 89"/>
                  <a:gd name="T56" fmla="*/ 64 w 90"/>
                  <a:gd name="T57" fmla="*/ 34 h 89"/>
                  <a:gd name="T58" fmla="*/ 78 w 90"/>
                  <a:gd name="T59" fmla="*/ 46 h 89"/>
                  <a:gd name="T60" fmla="*/ 64 w 90"/>
                  <a:gd name="T61" fmla="*/ 34 h 89"/>
                  <a:gd name="T62" fmla="*/ 64 w 90"/>
                  <a:gd name="T63" fmla="*/ 15 h 89"/>
                  <a:gd name="T64" fmla="*/ 78 w 90"/>
                  <a:gd name="T65" fmla="*/ 2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89">
                    <a:moveTo>
                      <a:pt x="22" y="1"/>
                    </a:moveTo>
                    <a:cubicBezTo>
                      <a:pt x="28" y="1"/>
                      <a:pt x="28" y="1"/>
                      <a:pt x="28" y="1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70"/>
                      <a:pt x="10" y="82"/>
                      <a:pt x="6" y="89"/>
                    </a:cubicBezTo>
                    <a:cubicBezTo>
                      <a:pt x="4" y="88"/>
                      <a:pt x="2" y="86"/>
                      <a:pt x="0" y="84"/>
                    </a:cubicBezTo>
                    <a:cubicBezTo>
                      <a:pt x="4" y="78"/>
                      <a:pt x="7" y="65"/>
                      <a:pt x="6" y="47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22" y="30"/>
                      <a:pt x="22" y="30"/>
                      <a:pt x="22" y="30"/>
                    </a:cubicBezTo>
                    <a:lnTo>
                      <a:pt x="22" y="1"/>
                    </a:lnTo>
                    <a:close/>
                    <a:moveTo>
                      <a:pt x="33" y="66"/>
                    </a:moveTo>
                    <a:cubicBezTo>
                      <a:pt x="43" y="66"/>
                      <a:pt x="43" y="66"/>
                      <a:pt x="43" y="66"/>
                    </a:cubicBezTo>
                    <a:cubicBezTo>
                      <a:pt x="42" y="64"/>
                      <a:pt x="40" y="63"/>
                      <a:pt x="39" y="62"/>
                    </a:cubicBezTo>
                    <a:cubicBezTo>
                      <a:pt x="45" y="59"/>
                      <a:pt x="49" y="56"/>
                      <a:pt x="52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5" y="7"/>
                      <a:pt x="56" y="4"/>
                      <a:pt x="57" y="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4" y="2"/>
                      <a:pt x="63" y="4"/>
                    </a:cubicBezTo>
                    <a:cubicBezTo>
                      <a:pt x="62" y="6"/>
                      <a:pt x="62" y="8"/>
                      <a:pt x="61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57" y="57"/>
                      <a:pt x="52" y="62"/>
                      <a:pt x="46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70" y="55"/>
                      <a:pt x="70" y="55"/>
                      <a:pt x="70" y="55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33" y="72"/>
                      <a:pt x="33" y="72"/>
                      <a:pt x="33" y="72"/>
                    </a:cubicBezTo>
                    <a:lnTo>
                      <a:pt x="33" y="66"/>
                    </a:lnTo>
                    <a:close/>
                    <a:moveTo>
                      <a:pt x="45" y="28"/>
                    </a:moveTo>
                    <a:cubicBezTo>
                      <a:pt x="58" y="28"/>
                      <a:pt x="58" y="28"/>
                      <a:pt x="58" y="28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45" y="15"/>
                      <a:pt x="45" y="15"/>
                      <a:pt x="45" y="15"/>
                    </a:cubicBezTo>
                    <a:lnTo>
                      <a:pt x="45" y="28"/>
                    </a:lnTo>
                    <a:close/>
                    <a:moveTo>
                      <a:pt x="55" y="46"/>
                    </a:moveTo>
                    <a:cubicBezTo>
                      <a:pt x="57" y="43"/>
                      <a:pt x="58" y="39"/>
                      <a:pt x="58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46"/>
                      <a:pt x="45" y="46"/>
                      <a:pt x="45" y="46"/>
                    </a:cubicBezTo>
                    <a:lnTo>
                      <a:pt x="55" y="46"/>
                    </a:lnTo>
                    <a:close/>
                    <a:moveTo>
                      <a:pt x="64" y="34"/>
                    </a:moveTo>
                    <a:cubicBezTo>
                      <a:pt x="64" y="38"/>
                      <a:pt x="63" y="43"/>
                      <a:pt x="62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8" y="34"/>
                      <a:pt x="78" y="34"/>
                      <a:pt x="78" y="34"/>
                    </a:cubicBezTo>
                    <a:lnTo>
                      <a:pt x="64" y="34"/>
                    </a:lnTo>
                    <a:close/>
                    <a:moveTo>
                      <a:pt x="78" y="15"/>
                    </a:move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8" y="28"/>
                      <a:pt x="78" y="28"/>
                      <a:pt x="78" y="28"/>
                    </a:cubicBezTo>
                    <a:lnTo>
                      <a:pt x="78" y="1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0BD514FA-B54F-45E3-BB37-8511AAE74B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1268" y="2294219"/>
                <a:ext cx="258096" cy="251479"/>
              </a:xfrm>
              <a:custGeom>
                <a:avLst/>
                <a:gdLst>
                  <a:gd name="T0" fmla="*/ 44 w 91"/>
                  <a:gd name="T1" fmla="*/ 1 h 90"/>
                  <a:gd name="T2" fmla="*/ 52 w 91"/>
                  <a:gd name="T3" fmla="*/ 0 h 90"/>
                  <a:gd name="T4" fmla="*/ 55 w 91"/>
                  <a:gd name="T5" fmla="*/ 11 h 90"/>
                  <a:gd name="T6" fmla="*/ 91 w 91"/>
                  <a:gd name="T7" fmla="*/ 11 h 90"/>
                  <a:gd name="T8" fmla="*/ 91 w 91"/>
                  <a:gd name="T9" fmla="*/ 18 h 90"/>
                  <a:gd name="T10" fmla="*/ 17 w 91"/>
                  <a:gd name="T11" fmla="*/ 18 h 90"/>
                  <a:gd name="T12" fmla="*/ 17 w 91"/>
                  <a:gd name="T13" fmla="*/ 38 h 90"/>
                  <a:gd name="T14" fmla="*/ 5 w 91"/>
                  <a:gd name="T15" fmla="*/ 90 h 90"/>
                  <a:gd name="T16" fmla="*/ 0 w 91"/>
                  <a:gd name="T17" fmla="*/ 85 h 90"/>
                  <a:gd name="T18" fmla="*/ 10 w 91"/>
                  <a:gd name="T19" fmla="*/ 39 h 90"/>
                  <a:gd name="T20" fmla="*/ 10 w 91"/>
                  <a:gd name="T21" fmla="*/ 11 h 90"/>
                  <a:gd name="T22" fmla="*/ 47 w 91"/>
                  <a:gd name="T23" fmla="*/ 11 h 90"/>
                  <a:gd name="T24" fmla="*/ 44 w 91"/>
                  <a:gd name="T25" fmla="*/ 1 h 90"/>
                  <a:gd name="T26" fmla="*/ 46 w 91"/>
                  <a:gd name="T27" fmla="*/ 21 h 90"/>
                  <a:gd name="T28" fmla="*/ 53 w 91"/>
                  <a:gd name="T29" fmla="*/ 21 h 90"/>
                  <a:gd name="T30" fmla="*/ 53 w 91"/>
                  <a:gd name="T31" fmla="*/ 32 h 90"/>
                  <a:gd name="T32" fmla="*/ 88 w 91"/>
                  <a:gd name="T33" fmla="*/ 32 h 90"/>
                  <a:gd name="T34" fmla="*/ 88 w 91"/>
                  <a:gd name="T35" fmla="*/ 38 h 90"/>
                  <a:gd name="T36" fmla="*/ 53 w 91"/>
                  <a:gd name="T37" fmla="*/ 38 h 90"/>
                  <a:gd name="T38" fmla="*/ 53 w 91"/>
                  <a:gd name="T39" fmla="*/ 51 h 90"/>
                  <a:gd name="T40" fmla="*/ 81 w 91"/>
                  <a:gd name="T41" fmla="*/ 51 h 90"/>
                  <a:gd name="T42" fmla="*/ 81 w 91"/>
                  <a:gd name="T43" fmla="*/ 89 h 90"/>
                  <a:gd name="T44" fmla="*/ 74 w 91"/>
                  <a:gd name="T45" fmla="*/ 89 h 90"/>
                  <a:gd name="T46" fmla="*/ 74 w 91"/>
                  <a:gd name="T47" fmla="*/ 83 h 90"/>
                  <a:gd name="T48" fmla="*/ 33 w 91"/>
                  <a:gd name="T49" fmla="*/ 83 h 90"/>
                  <a:gd name="T50" fmla="*/ 33 w 91"/>
                  <a:gd name="T51" fmla="*/ 89 h 90"/>
                  <a:gd name="T52" fmla="*/ 26 w 91"/>
                  <a:gd name="T53" fmla="*/ 89 h 90"/>
                  <a:gd name="T54" fmla="*/ 26 w 91"/>
                  <a:gd name="T55" fmla="*/ 51 h 90"/>
                  <a:gd name="T56" fmla="*/ 46 w 91"/>
                  <a:gd name="T57" fmla="*/ 51 h 90"/>
                  <a:gd name="T58" fmla="*/ 46 w 91"/>
                  <a:gd name="T59" fmla="*/ 21 h 90"/>
                  <a:gd name="T60" fmla="*/ 33 w 91"/>
                  <a:gd name="T61" fmla="*/ 77 h 90"/>
                  <a:gd name="T62" fmla="*/ 74 w 91"/>
                  <a:gd name="T63" fmla="*/ 77 h 90"/>
                  <a:gd name="T64" fmla="*/ 74 w 91"/>
                  <a:gd name="T65" fmla="*/ 57 h 90"/>
                  <a:gd name="T66" fmla="*/ 33 w 91"/>
                  <a:gd name="T67" fmla="*/ 57 h 90"/>
                  <a:gd name="T68" fmla="*/ 33 w 91"/>
                  <a:gd name="T69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1" h="90">
                    <a:moveTo>
                      <a:pt x="44" y="1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3" y="3"/>
                      <a:pt x="54" y="7"/>
                      <a:pt x="55" y="11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62"/>
                      <a:pt x="13" y="80"/>
                      <a:pt x="5" y="90"/>
                    </a:cubicBezTo>
                    <a:cubicBezTo>
                      <a:pt x="2" y="87"/>
                      <a:pt x="1" y="86"/>
                      <a:pt x="0" y="85"/>
                    </a:cubicBezTo>
                    <a:cubicBezTo>
                      <a:pt x="7" y="77"/>
                      <a:pt x="10" y="61"/>
                      <a:pt x="10" y="39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8"/>
                      <a:pt x="46" y="5"/>
                      <a:pt x="44" y="1"/>
                    </a:cubicBezTo>
                    <a:moveTo>
                      <a:pt x="46" y="21"/>
                    </a:move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1" y="89"/>
                      <a:pt x="81" y="89"/>
                      <a:pt x="81" y="89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4" y="83"/>
                      <a:pt x="74" y="83"/>
                      <a:pt x="74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46" y="51"/>
                      <a:pt x="46" y="51"/>
                      <a:pt x="46" y="51"/>
                    </a:cubicBezTo>
                    <a:lnTo>
                      <a:pt x="46" y="21"/>
                    </a:lnTo>
                    <a:close/>
                    <a:moveTo>
                      <a:pt x="33" y="77"/>
                    </a:moveTo>
                    <a:cubicBezTo>
                      <a:pt x="74" y="77"/>
                      <a:pt x="74" y="77"/>
                      <a:pt x="74" y="77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33" y="7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46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35744" y="94604"/>
            <a:ext cx="3771900" cy="535531"/>
            <a:chOff x="314325" y="126139"/>
            <a:chExt cx="5029200" cy="714041"/>
          </a:xfrm>
        </p:grpSpPr>
        <p:sp>
          <p:nvSpPr>
            <p:cNvPr id="4" name="文本框 3"/>
            <p:cNvSpPr txBox="1"/>
            <p:nvPr/>
          </p:nvSpPr>
          <p:spPr>
            <a:xfrm>
              <a:off x="314325" y="126139"/>
              <a:ext cx="5029200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400" b="1" dirty="0">
                  <a:solidFill>
                    <a:srgbClr val="0055C2"/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90525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0DF11AF-9C59-466A-B2E4-84F43F563B93}"/>
              </a:ext>
            </a:extLst>
          </p:cNvPr>
          <p:cNvGrpSpPr/>
          <p:nvPr/>
        </p:nvGrpSpPr>
        <p:grpSpPr>
          <a:xfrm rot="1738391">
            <a:off x="-709280" y="1527476"/>
            <a:ext cx="3794273" cy="3408682"/>
            <a:chOff x="-407906" y="-877464"/>
            <a:chExt cx="6915001" cy="621226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" name="Freeform 71">
              <a:extLst>
                <a:ext uri="{FF2B5EF4-FFF2-40B4-BE49-F238E27FC236}">
                  <a16:creationId xmlns:a16="http://schemas.microsoft.com/office/drawing/2014/main" id="{0C130D87-B8A4-4FAF-B679-31F23495DA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07906" y="2035963"/>
              <a:ext cx="3876361" cy="3298841"/>
            </a:xfrm>
            <a:custGeom>
              <a:avLst/>
              <a:gdLst>
                <a:gd name="T0" fmla="*/ 881 w 1104"/>
                <a:gd name="T1" fmla="*/ 119 h 938"/>
                <a:gd name="T2" fmla="*/ 834 w 1104"/>
                <a:gd name="T3" fmla="*/ 182 h 938"/>
                <a:gd name="T4" fmla="*/ 513 w 1104"/>
                <a:gd name="T5" fmla="*/ 191 h 938"/>
                <a:gd name="T6" fmla="*/ 17 w 1104"/>
                <a:gd name="T7" fmla="*/ 1 h 938"/>
                <a:gd name="T8" fmla="*/ 16 w 1104"/>
                <a:gd name="T9" fmla="*/ 2 h 938"/>
                <a:gd name="T10" fmla="*/ 135 w 1104"/>
                <a:gd name="T11" fmla="*/ 137 h 938"/>
                <a:gd name="T12" fmla="*/ 37 w 1104"/>
                <a:gd name="T13" fmla="*/ 496 h 938"/>
                <a:gd name="T14" fmla="*/ 502 w 1104"/>
                <a:gd name="T15" fmla="*/ 210 h 938"/>
                <a:gd name="T16" fmla="*/ 250 w 1104"/>
                <a:gd name="T17" fmla="*/ 509 h 938"/>
                <a:gd name="T18" fmla="*/ 1 w 1104"/>
                <a:gd name="T19" fmla="*/ 735 h 938"/>
                <a:gd name="T20" fmla="*/ 250 w 1104"/>
                <a:gd name="T21" fmla="*/ 770 h 938"/>
                <a:gd name="T22" fmla="*/ 823 w 1104"/>
                <a:gd name="T23" fmla="*/ 938 h 938"/>
                <a:gd name="T24" fmla="*/ 262 w 1104"/>
                <a:gd name="T25" fmla="*/ 525 h 938"/>
                <a:gd name="T26" fmla="*/ 554 w 1104"/>
                <a:gd name="T27" fmla="*/ 682 h 938"/>
                <a:gd name="T28" fmla="*/ 802 w 1104"/>
                <a:gd name="T29" fmla="*/ 802 h 938"/>
                <a:gd name="T30" fmla="*/ 1091 w 1104"/>
                <a:gd name="T31" fmla="*/ 488 h 938"/>
                <a:gd name="T32" fmla="*/ 763 w 1104"/>
                <a:gd name="T33" fmla="*/ 319 h 938"/>
                <a:gd name="T34" fmla="*/ 780 w 1104"/>
                <a:gd name="T35" fmla="*/ 288 h 938"/>
                <a:gd name="T36" fmla="*/ 855 w 1104"/>
                <a:gd name="T37" fmla="*/ 444 h 938"/>
                <a:gd name="T38" fmla="*/ 857 w 1104"/>
                <a:gd name="T39" fmla="*/ 437 h 938"/>
                <a:gd name="T40" fmla="*/ 761 w 1104"/>
                <a:gd name="T41" fmla="*/ 319 h 938"/>
                <a:gd name="T42" fmla="*/ 760 w 1104"/>
                <a:gd name="T43" fmla="*/ 320 h 938"/>
                <a:gd name="T44" fmla="*/ 760 w 1104"/>
                <a:gd name="T45" fmla="*/ 320 h 938"/>
                <a:gd name="T46" fmla="*/ 742 w 1104"/>
                <a:gd name="T47" fmla="*/ 311 h 938"/>
                <a:gd name="T48" fmla="*/ 524 w 1104"/>
                <a:gd name="T49" fmla="*/ 211 h 938"/>
                <a:gd name="T50" fmla="*/ 493 w 1104"/>
                <a:gd name="T51" fmla="*/ 228 h 938"/>
                <a:gd name="T52" fmla="*/ 739 w 1104"/>
                <a:gd name="T53" fmla="*/ 356 h 938"/>
                <a:gd name="T54" fmla="*/ 260 w 1104"/>
                <a:gd name="T55" fmla="*/ 514 h 938"/>
                <a:gd name="T56" fmla="*/ 855 w 1104"/>
                <a:gd name="T57" fmla="*/ 445 h 938"/>
                <a:gd name="T58" fmla="*/ 858 w 1104"/>
                <a:gd name="T59" fmla="*/ 435 h 938"/>
                <a:gd name="T60" fmla="*/ 1079 w 1104"/>
                <a:gd name="T61" fmla="*/ 475 h 938"/>
                <a:gd name="T62" fmla="*/ 863 w 1104"/>
                <a:gd name="T63" fmla="*/ 131 h 938"/>
                <a:gd name="T64" fmla="*/ 1083 w 1104"/>
                <a:gd name="T65" fmla="*/ 465 h 938"/>
                <a:gd name="T66" fmla="*/ 773 w 1104"/>
                <a:gd name="T67" fmla="*/ 286 h 938"/>
                <a:gd name="T68" fmla="*/ 525 w 1104"/>
                <a:gd name="T69" fmla="*/ 207 h 938"/>
                <a:gd name="T70" fmla="*/ 833 w 1104"/>
                <a:gd name="T71" fmla="*/ 184 h 938"/>
                <a:gd name="T72" fmla="*/ 161 w 1104"/>
                <a:gd name="T73" fmla="*/ 139 h 938"/>
                <a:gd name="T74" fmla="*/ 19 w 1104"/>
                <a:gd name="T75" fmla="*/ 4 h 938"/>
                <a:gd name="T76" fmla="*/ 145 w 1104"/>
                <a:gd name="T77" fmla="*/ 150 h 938"/>
                <a:gd name="T78" fmla="*/ 500 w 1104"/>
                <a:gd name="T79" fmla="*/ 204 h 938"/>
                <a:gd name="T80" fmla="*/ 239 w 1104"/>
                <a:gd name="T81" fmla="*/ 528 h 938"/>
                <a:gd name="T82" fmla="*/ 237 w 1104"/>
                <a:gd name="T83" fmla="*/ 755 h 938"/>
                <a:gd name="T84" fmla="*/ 262 w 1104"/>
                <a:gd name="T85" fmla="*/ 759 h 938"/>
                <a:gd name="T86" fmla="*/ 261 w 1104"/>
                <a:gd name="T87" fmla="*/ 527 h 938"/>
                <a:gd name="T88" fmla="*/ 262 w 1104"/>
                <a:gd name="T89" fmla="*/ 517 h 938"/>
                <a:gd name="T90" fmla="*/ 543 w 1104"/>
                <a:gd name="T91" fmla="*/ 663 h 938"/>
                <a:gd name="T92" fmla="*/ 566 w 1104"/>
                <a:gd name="T93" fmla="*/ 675 h 938"/>
                <a:gd name="T94" fmla="*/ 1080 w 1104"/>
                <a:gd name="T95" fmla="*/ 48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4" h="938">
                  <a:moveTo>
                    <a:pt x="1091" y="462"/>
                  </a:moveTo>
                  <a:cubicBezTo>
                    <a:pt x="1089" y="462"/>
                    <a:pt x="1087" y="463"/>
                    <a:pt x="1085" y="464"/>
                  </a:cubicBezTo>
                  <a:cubicBezTo>
                    <a:pt x="875" y="130"/>
                    <a:pt x="875" y="130"/>
                    <a:pt x="875" y="130"/>
                  </a:cubicBezTo>
                  <a:cubicBezTo>
                    <a:pt x="879" y="127"/>
                    <a:pt x="881" y="123"/>
                    <a:pt x="881" y="119"/>
                  </a:cubicBezTo>
                  <a:cubicBezTo>
                    <a:pt x="881" y="112"/>
                    <a:pt x="875" y="106"/>
                    <a:pt x="868" y="106"/>
                  </a:cubicBezTo>
                  <a:cubicBezTo>
                    <a:pt x="861" y="106"/>
                    <a:pt x="855" y="112"/>
                    <a:pt x="855" y="119"/>
                  </a:cubicBezTo>
                  <a:cubicBezTo>
                    <a:pt x="855" y="124"/>
                    <a:pt x="858" y="128"/>
                    <a:pt x="861" y="130"/>
                  </a:cubicBezTo>
                  <a:cubicBezTo>
                    <a:pt x="834" y="182"/>
                    <a:pt x="834" y="182"/>
                    <a:pt x="834" y="182"/>
                  </a:cubicBezTo>
                  <a:cubicBezTo>
                    <a:pt x="674" y="1"/>
                    <a:pt x="674" y="1"/>
                    <a:pt x="674" y="1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520" y="193"/>
                    <a:pt x="520" y="193"/>
                    <a:pt x="520" y="193"/>
                  </a:cubicBezTo>
                  <a:cubicBezTo>
                    <a:pt x="518" y="192"/>
                    <a:pt x="516" y="191"/>
                    <a:pt x="513" y="191"/>
                  </a:cubicBezTo>
                  <a:cubicBezTo>
                    <a:pt x="509" y="191"/>
                    <a:pt x="505" y="194"/>
                    <a:pt x="502" y="19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6" y="131"/>
                    <a:pt x="135" y="134"/>
                    <a:pt x="135" y="137"/>
                  </a:cubicBezTo>
                  <a:cubicBezTo>
                    <a:pt x="135" y="143"/>
                    <a:pt x="139" y="147"/>
                    <a:pt x="144" y="149"/>
                  </a:cubicBezTo>
                  <a:cubicBezTo>
                    <a:pt x="52" y="484"/>
                    <a:pt x="52" y="484"/>
                    <a:pt x="52" y="484"/>
                  </a:cubicBezTo>
                  <a:cubicBezTo>
                    <a:pt x="52" y="484"/>
                    <a:pt x="51" y="483"/>
                    <a:pt x="50" y="483"/>
                  </a:cubicBezTo>
                  <a:cubicBezTo>
                    <a:pt x="43" y="483"/>
                    <a:pt x="37" y="489"/>
                    <a:pt x="37" y="496"/>
                  </a:cubicBezTo>
                  <a:cubicBezTo>
                    <a:pt x="37" y="503"/>
                    <a:pt x="43" y="509"/>
                    <a:pt x="50" y="509"/>
                  </a:cubicBezTo>
                  <a:cubicBezTo>
                    <a:pt x="57" y="509"/>
                    <a:pt x="63" y="503"/>
                    <a:pt x="63" y="496"/>
                  </a:cubicBezTo>
                  <a:cubicBezTo>
                    <a:pt x="63" y="494"/>
                    <a:pt x="62" y="492"/>
                    <a:pt x="61" y="490"/>
                  </a:cubicBezTo>
                  <a:cubicBezTo>
                    <a:pt x="502" y="210"/>
                    <a:pt x="502" y="210"/>
                    <a:pt x="502" y="210"/>
                  </a:cubicBezTo>
                  <a:cubicBezTo>
                    <a:pt x="503" y="211"/>
                    <a:pt x="503" y="212"/>
                    <a:pt x="504" y="213"/>
                  </a:cubicBezTo>
                  <a:cubicBezTo>
                    <a:pt x="495" y="224"/>
                    <a:pt x="495" y="224"/>
                    <a:pt x="495" y="224"/>
                  </a:cubicBezTo>
                  <a:cubicBezTo>
                    <a:pt x="255" y="510"/>
                    <a:pt x="255" y="510"/>
                    <a:pt x="255" y="510"/>
                  </a:cubicBezTo>
                  <a:cubicBezTo>
                    <a:pt x="254" y="509"/>
                    <a:pt x="252" y="509"/>
                    <a:pt x="250" y="509"/>
                  </a:cubicBezTo>
                  <a:cubicBezTo>
                    <a:pt x="243" y="509"/>
                    <a:pt x="237" y="514"/>
                    <a:pt x="237" y="521"/>
                  </a:cubicBezTo>
                  <a:cubicBezTo>
                    <a:pt x="237" y="523"/>
                    <a:pt x="238" y="525"/>
                    <a:pt x="238" y="527"/>
                  </a:cubicBezTo>
                  <a:cubicBezTo>
                    <a:pt x="0" y="735"/>
                    <a:pt x="0" y="735"/>
                    <a:pt x="0" y="735"/>
                  </a:cubicBezTo>
                  <a:cubicBezTo>
                    <a:pt x="1" y="735"/>
                    <a:pt x="1" y="735"/>
                    <a:pt x="1" y="735"/>
                  </a:cubicBezTo>
                  <a:cubicBezTo>
                    <a:pt x="1" y="736"/>
                    <a:pt x="1" y="736"/>
                    <a:pt x="1" y="736"/>
                  </a:cubicBezTo>
                  <a:cubicBezTo>
                    <a:pt x="237" y="756"/>
                    <a:pt x="237" y="756"/>
                    <a:pt x="237" y="756"/>
                  </a:cubicBezTo>
                  <a:cubicBezTo>
                    <a:pt x="237" y="756"/>
                    <a:pt x="237" y="757"/>
                    <a:pt x="237" y="757"/>
                  </a:cubicBezTo>
                  <a:cubicBezTo>
                    <a:pt x="237" y="764"/>
                    <a:pt x="243" y="770"/>
                    <a:pt x="250" y="770"/>
                  </a:cubicBezTo>
                  <a:cubicBezTo>
                    <a:pt x="256" y="770"/>
                    <a:pt x="260" y="766"/>
                    <a:pt x="262" y="760"/>
                  </a:cubicBezTo>
                  <a:cubicBezTo>
                    <a:pt x="810" y="923"/>
                    <a:pt x="810" y="923"/>
                    <a:pt x="810" y="923"/>
                  </a:cubicBezTo>
                  <a:cubicBezTo>
                    <a:pt x="810" y="924"/>
                    <a:pt x="810" y="924"/>
                    <a:pt x="810" y="925"/>
                  </a:cubicBezTo>
                  <a:cubicBezTo>
                    <a:pt x="810" y="932"/>
                    <a:pt x="816" y="938"/>
                    <a:pt x="823" y="938"/>
                  </a:cubicBezTo>
                  <a:cubicBezTo>
                    <a:pt x="830" y="938"/>
                    <a:pt x="835" y="932"/>
                    <a:pt x="835" y="925"/>
                  </a:cubicBezTo>
                  <a:cubicBezTo>
                    <a:pt x="835" y="918"/>
                    <a:pt x="830" y="912"/>
                    <a:pt x="823" y="912"/>
                  </a:cubicBezTo>
                  <a:cubicBezTo>
                    <a:pt x="818" y="912"/>
                    <a:pt x="814" y="915"/>
                    <a:pt x="811" y="919"/>
                  </a:cubicBezTo>
                  <a:cubicBezTo>
                    <a:pt x="262" y="525"/>
                    <a:pt x="262" y="525"/>
                    <a:pt x="262" y="525"/>
                  </a:cubicBezTo>
                  <a:cubicBezTo>
                    <a:pt x="262" y="525"/>
                    <a:pt x="262" y="525"/>
                    <a:pt x="262" y="525"/>
                  </a:cubicBezTo>
                  <a:cubicBezTo>
                    <a:pt x="542" y="665"/>
                    <a:pt x="542" y="665"/>
                    <a:pt x="542" y="665"/>
                  </a:cubicBezTo>
                  <a:cubicBezTo>
                    <a:pt x="542" y="666"/>
                    <a:pt x="541" y="668"/>
                    <a:pt x="541" y="670"/>
                  </a:cubicBezTo>
                  <a:cubicBezTo>
                    <a:pt x="541" y="677"/>
                    <a:pt x="547" y="682"/>
                    <a:pt x="554" y="682"/>
                  </a:cubicBezTo>
                  <a:cubicBezTo>
                    <a:pt x="559" y="682"/>
                    <a:pt x="563" y="680"/>
                    <a:pt x="565" y="676"/>
                  </a:cubicBezTo>
                  <a:cubicBezTo>
                    <a:pt x="791" y="784"/>
                    <a:pt x="791" y="784"/>
                    <a:pt x="791" y="784"/>
                  </a:cubicBezTo>
                  <a:cubicBezTo>
                    <a:pt x="790" y="785"/>
                    <a:pt x="790" y="787"/>
                    <a:pt x="790" y="789"/>
                  </a:cubicBezTo>
                  <a:cubicBezTo>
                    <a:pt x="790" y="796"/>
                    <a:pt x="795" y="802"/>
                    <a:pt x="802" y="802"/>
                  </a:cubicBezTo>
                  <a:cubicBezTo>
                    <a:pt x="809" y="802"/>
                    <a:pt x="815" y="796"/>
                    <a:pt x="815" y="789"/>
                  </a:cubicBezTo>
                  <a:cubicBezTo>
                    <a:pt x="815" y="786"/>
                    <a:pt x="814" y="784"/>
                    <a:pt x="813" y="782"/>
                  </a:cubicBezTo>
                  <a:cubicBezTo>
                    <a:pt x="1083" y="485"/>
                    <a:pt x="1083" y="485"/>
                    <a:pt x="1083" y="485"/>
                  </a:cubicBezTo>
                  <a:cubicBezTo>
                    <a:pt x="1085" y="487"/>
                    <a:pt x="1088" y="488"/>
                    <a:pt x="1091" y="488"/>
                  </a:cubicBezTo>
                  <a:cubicBezTo>
                    <a:pt x="1098" y="488"/>
                    <a:pt x="1104" y="482"/>
                    <a:pt x="1104" y="475"/>
                  </a:cubicBezTo>
                  <a:cubicBezTo>
                    <a:pt x="1104" y="468"/>
                    <a:pt x="1098" y="462"/>
                    <a:pt x="1091" y="462"/>
                  </a:cubicBezTo>
                  <a:close/>
                  <a:moveTo>
                    <a:pt x="1080" y="469"/>
                  </a:moveTo>
                  <a:cubicBezTo>
                    <a:pt x="763" y="319"/>
                    <a:pt x="763" y="319"/>
                    <a:pt x="763" y="319"/>
                  </a:cubicBezTo>
                  <a:cubicBezTo>
                    <a:pt x="768" y="310"/>
                    <a:pt x="768" y="310"/>
                    <a:pt x="768" y="310"/>
                  </a:cubicBezTo>
                  <a:cubicBezTo>
                    <a:pt x="769" y="311"/>
                    <a:pt x="771" y="312"/>
                    <a:pt x="773" y="312"/>
                  </a:cubicBezTo>
                  <a:cubicBezTo>
                    <a:pt x="781" y="312"/>
                    <a:pt x="786" y="306"/>
                    <a:pt x="786" y="299"/>
                  </a:cubicBezTo>
                  <a:cubicBezTo>
                    <a:pt x="786" y="295"/>
                    <a:pt x="784" y="291"/>
                    <a:pt x="780" y="288"/>
                  </a:cubicBezTo>
                  <a:cubicBezTo>
                    <a:pt x="834" y="185"/>
                    <a:pt x="834" y="185"/>
                    <a:pt x="834" y="185"/>
                  </a:cubicBezTo>
                  <a:cubicBezTo>
                    <a:pt x="1082" y="466"/>
                    <a:pt x="1082" y="466"/>
                    <a:pt x="1082" y="466"/>
                  </a:cubicBezTo>
                  <a:cubicBezTo>
                    <a:pt x="1081" y="467"/>
                    <a:pt x="1081" y="468"/>
                    <a:pt x="1080" y="469"/>
                  </a:cubicBezTo>
                  <a:close/>
                  <a:moveTo>
                    <a:pt x="855" y="444"/>
                  </a:moveTo>
                  <a:cubicBezTo>
                    <a:pt x="676" y="465"/>
                    <a:pt x="676" y="465"/>
                    <a:pt x="676" y="465"/>
                  </a:cubicBezTo>
                  <a:cubicBezTo>
                    <a:pt x="703" y="420"/>
                    <a:pt x="703" y="420"/>
                    <a:pt x="703" y="420"/>
                  </a:cubicBezTo>
                  <a:cubicBezTo>
                    <a:pt x="740" y="357"/>
                    <a:pt x="740" y="357"/>
                    <a:pt x="740" y="357"/>
                  </a:cubicBezTo>
                  <a:cubicBezTo>
                    <a:pt x="857" y="437"/>
                    <a:pt x="857" y="437"/>
                    <a:pt x="857" y="437"/>
                  </a:cubicBezTo>
                  <a:cubicBezTo>
                    <a:pt x="856" y="438"/>
                    <a:pt x="855" y="441"/>
                    <a:pt x="855" y="443"/>
                  </a:cubicBezTo>
                  <a:cubicBezTo>
                    <a:pt x="855" y="443"/>
                    <a:pt x="855" y="444"/>
                    <a:pt x="855" y="444"/>
                  </a:cubicBezTo>
                  <a:close/>
                  <a:moveTo>
                    <a:pt x="766" y="310"/>
                  </a:moveTo>
                  <a:cubicBezTo>
                    <a:pt x="761" y="319"/>
                    <a:pt x="761" y="319"/>
                    <a:pt x="761" y="319"/>
                  </a:cubicBezTo>
                  <a:cubicBezTo>
                    <a:pt x="746" y="311"/>
                    <a:pt x="746" y="311"/>
                    <a:pt x="746" y="311"/>
                  </a:cubicBezTo>
                  <a:cubicBezTo>
                    <a:pt x="762" y="305"/>
                    <a:pt x="762" y="305"/>
                    <a:pt x="762" y="305"/>
                  </a:cubicBezTo>
                  <a:cubicBezTo>
                    <a:pt x="763" y="307"/>
                    <a:pt x="764" y="308"/>
                    <a:pt x="766" y="310"/>
                  </a:cubicBezTo>
                  <a:close/>
                  <a:moveTo>
                    <a:pt x="760" y="320"/>
                  </a:moveTo>
                  <a:cubicBezTo>
                    <a:pt x="740" y="355"/>
                    <a:pt x="740" y="355"/>
                    <a:pt x="740" y="355"/>
                  </a:cubicBezTo>
                  <a:cubicBezTo>
                    <a:pt x="702" y="330"/>
                    <a:pt x="702" y="330"/>
                    <a:pt x="702" y="330"/>
                  </a:cubicBezTo>
                  <a:cubicBezTo>
                    <a:pt x="744" y="312"/>
                    <a:pt x="744" y="312"/>
                    <a:pt x="744" y="312"/>
                  </a:cubicBezTo>
                  <a:lnTo>
                    <a:pt x="760" y="320"/>
                  </a:lnTo>
                  <a:close/>
                  <a:moveTo>
                    <a:pt x="701" y="329"/>
                  </a:moveTo>
                  <a:cubicBezTo>
                    <a:pt x="525" y="209"/>
                    <a:pt x="525" y="209"/>
                    <a:pt x="525" y="209"/>
                  </a:cubicBezTo>
                  <a:cubicBezTo>
                    <a:pt x="525" y="209"/>
                    <a:pt x="525" y="209"/>
                    <a:pt x="525" y="209"/>
                  </a:cubicBezTo>
                  <a:cubicBezTo>
                    <a:pt x="742" y="311"/>
                    <a:pt x="742" y="311"/>
                    <a:pt x="742" y="311"/>
                  </a:cubicBezTo>
                  <a:lnTo>
                    <a:pt x="701" y="329"/>
                  </a:lnTo>
                  <a:close/>
                  <a:moveTo>
                    <a:pt x="505" y="214"/>
                  </a:moveTo>
                  <a:cubicBezTo>
                    <a:pt x="507" y="215"/>
                    <a:pt x="510" y="217"/>
                    <a:pt x="513" y="217"/>
                  </a:cubicBezTo>
                  <a:cubicBezTo>
                    <a:pt x="518" y="217"/>
                    <a:pt x="522" y="214"/>
                    <a:pt x="524" y="211"/>
                  </a:cubicBezTo>
                  <a:cubicBezTo>
                    <a:pt x="699" y="329"/>
                    <a:pt x="699" y="329"/>
                    <a:pt x="699" y="329"/>
                  </a:cubicBezTo>
                  <a:cubicBezTo>
                    <a:pt x="259" y="513"/>
                    <a:pt x="259" y="513"/>
                    <a:pt x="259" y="513"/>
                  </a:cubicBezTo>
                  <a:cubicBezTo>
                    <a:pt x="259" y="512"/>
                    <a:pt x="258" y="511"/>
                    <a:pt x="257" y="511"/>
                  </a:cubicBezTo>
                  <a:cubicBezTo>
                    <a:pt x="493" y="228"/>
                    <a:pt x="493" y="228"/>
                    <a:pt x="493" y="228"/>
                  </a:cubicBezTo>
                  <a:lnTo>
                    <a:pt x="505" y="214"/>
                  </a:lnTo>
                  <a:close/>
                  <a:moveTo>
                    <a:pt x="260" y="514"/>
                  </a:moveTo>
                  <a:cubicBezTo>
                    <a:pt x="701" y="330"/>
                    <a:pt x="701" y="330"/>
                    <a:pt x="701" y="330"/>
                  </a:cubicBezTo>
                  <a:cubicBezTo>
                    <a:pt x="739" y="356"/>
                    <a:pt x="739" y="356"/>
                    <a:pt x="739" y="356"/>
                  </a:cubicBezTo>
                  <a:cubicBezTo>
                    <a:pt x="701" y="420"/>
                    <a:pt x="701" y="420"/>
                    <a:pt x="701" y="420"/>
                  </a:cubicBezTo>
                  <a:cubicBezTo>
                    <a:pt x="674" y="466"/>
                    <a:pt x="674" y="466"/>
                    <a:pt x="674" y="466"/>
                  </a:cubicBezTo>
                  <a:cubicBezTo>
                    <a:pt x="261" y="515"/>
                    <a:pt x="261" y="515"/>
                    <a:pt x="261" y="515"/>
                  </a:cubicBezTo>
                  <a:cubicBezTo>
                    <a:pt x="261" y="515"/>
                    <a:pt x="261" y="514"/>
                    <a:pt x="260" y="514"/>
                  </a:cubicBezTo>
                  <a:close/>
                  <a:moveTo>
                    <a:pt x="566" y="665"/>
                  </a:moveTo>
                  <a:cubicBezTo>
                    <a:pt x="565" y="662"/>
                    <a:pt x="563" y="661"/>
                    <a:pt x="562" y="659"/>
                  </a:cubicBezTo>
                  <a:cubicBezTo>
                    <a:pt x="675" y="467"/>
                    <a:pt x="675" y="467"/>
                    <a:pt x="675" y="467"/>
                  </a:cubicBezTo>
                  <a:cubicBezTo>
                    <a:pt x="855" y="445"/>
                    <a:pt x="855" y="445"/>
                    <a:pt x="855" y="445"/>
                  </a:cubicBezTo>
                  <a:cubicBezTo>
                    <a:pt x="857" y="451"/>
                    <a:pt x="862" y="456"/>
                    <a:pt x="868" y="456"/>
                  </a:cubicBezTo>
                  <a:cubicBezTo>
                    <a:pt x="875" y="456"/>
                    <a:pt x="881" y="450"/>
                    <a:pt x="881" y="443"/>
                  </a:cubicBezTo>
                  <a:cubicBezTo>
                    <a:pt x="881" y="436"/>
                    <a:pt x="875" y="430"/>
                    <a:pt x="868" y="430"/>
                  </a:cubicBezTo>
                  <a:cubicBezTo>
                    <a:pt x="864" y="430"/>
                    <a:pt x="860" y="432"/>
                    <a:pt x="858" y="435"/>
                  </a:cubicBezTo>
                  <a:cubicBezTo>
                    <a:pt x="741" y="356"/>
                    <a:pt x="741" y="356"/>
                    <a:pt x="741" y="356"/>
                  </a:cubicBezTo>
                  <a:cubicBezTo>
                    <a:pt x="762" y="320"/>
                    <a:pt x="762" y="320"/>
                    <a:pt x="762" y="320"/>
                  </a:cubicBezTo>
                  <a:cubicBezTo>
                    <a:pt x="1080" y="470"/>
                    <a:pt x="1080" y="470"/>
                    <a:pt x="1080" y="470"/>
                  </a:cubicBezTo>
                  <a:cubicBezTo>
                    <a:pt x="1079" y="472"/>
                    <a:pt x="1079" y="473"/>
                    <a:pt x="1079" y="475"/>
                  </a:cubicBezTo>
                  <a:cubicBezTo>
                    <a:pt x="1079" y="476"/>
                    <a:pt x="1079" y="477"/>
                    <a:pt x="1079" y="479"/>
                  </a:cubicBezTo>
                  <a:cubicBezTo>
                    <a:pt x="786" y="585"/>
                    <a:pt x="786" y="585"/>
                    <a:pt x="786" y="585"/>
                  </a:cubicBezTo>
                  <a:lnTo>
                    <a:pt x="566" y="665"/>
                  </a:lnTo>
                  <a:close/>
                  <a:moveTo>
                    <a:pt x="863" y="131"/>
                  </a:moveTo>
                  <a:cubicBezTo>
                    <a:pt x="864" y="132"/>
                    <a:pt x="866" y="132"/>
                    <a:pt x="868" y="132"/>
                  </a:cubicBezTo>
                  <a:cubicBezTo>
                    <a:pt x="870" y="132"/>
                    <a:pt x="872" y="131"/>
                    <a:pt x="874" y="130"/>
                  </a:cubicBezTo>
                  <a:cubicBezTo>
                    <a:pt x="1084" y="465"/>
                    <a:pt x="1084" y="465"/>
                    <a:pt x="1084" y="465"/>
                  </a:cubicBezTo>
                  <a:cubicBezTo>
                    <a:pt x="1084" y="465"/>
                    <a:pt x="1084" y="465"/>
                    <a:pt x="1083" y="465"/>
                  </a:cubicBezTo>
                  <a:cubicBezTo>
                    <a:pt x="835" y="184"/>
                    <a:pt x="835" y="184"/>
                    <a:pt x="835" y="184"/>
                  </a:cubicBezTo>
                  <a:lnTo>
                    <a:pt x="863" y="131"/>
                  </a:lnTo>
                  <a:close/>
                  <a:moveTo>
                    <a:pt x="779" y="288"/>
                  </a:moveTo>
                  <a:cubicBezTo>
                    <a:pt x="777" y="287"/>
                    <a:pt x="775" y="286"/>
                    <a:pt x="773" y="286"/>
                  </a:cubicBezTo>
                  <a:cubicBezTo>
                    <a:pt x="766" y="286"/>
                    <a:pt x="761" y="292"/>
                    <a:pt x="761" y="299"/>
                  </a:cubicBezTo>
                  <a:cubicBezTo>
                    <a:pt x="761" y="301"/>
                    <a:pt x="761" y="302"/>
                    <a:pt x="761" y="303"/>
                  </a:cubicBezTo>
                  <a:cubicBezTo>
                    <a:pt x="744" y="311"/>
                    <a:pt x="744" y="311"/>
                    <a:pt x="744" y="311"/>
                  </a:cubicBezTo>
                  <a:cubicBezTo>
                    <a:pt x="525" y="207"/>
                    <a:pt x="525" y="207"/>
                    <a:pt x="525" y="207"/>
                  </a:cubicBezTo>
                  <a:cubicBezTo>
                    <a:pt x="526" y="206"/>
                    <a:pt x="526" y="205"/>
                    <a:pt x="526" y="204"/>
                  </a:cubicBezTo>
                  <a:cubicBezTo>
                    <a:pt x="526" y="200"/>
                    <a:pt x="524" y="196"/>
                    <a:pt x="521" y="194"/>
                  </a:cubicBezTo>
                  <a:cubicBezTo>
                    <a:pt x="673" y="2"/>
                    <a:pt x="673" y="2"/>
                    <a:pt x="673" y="2"/>
                  </a:cubicBezTo>
                  <a:cubicBezTo>
                    <a:pt x="833" y="184"/>
                    <a:pt x="833" y="184"/>
                    <a:pt x="833" y="184"/>
                  </a:cubicBezTo>
                  <a:lnTo>
                    <a:pt x="779" y="288"/>
                  </a:lnTo>
                  <a:close/>
                  <a:moveTo>
                    <a:pt x="502" y="199"/>
                  </a:moveTo>
                  <a:cubicBezTo>
                    <a:pt x="502" y="199"/>
                    <a:pt x="501" y="199"/>
                    <a:pt x="501" y="20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8"/>
                    <a:pt x="161" y="138"/>
                    <a:pt x="161" y="137"/>
                  </a:cubicBezTo>
                  <a:cubicBezTo>
                    <a:pt x="161" y="130"/>
                    <a:pt x="155" y="124"/>
                    <a:pt x="148" y="124"/>
                  </a:cubicBezTo>
                  <a:cubicBezTo>
                    <a:pt x="145" y="124"/>
                    <a:pt x="142" y="126"/>
                    <a:pt x="139" y="128"/>
                  </a:cubicBezTo>
                  <a:cubicBezTo>
                    <a:pt x="19" y="4"/>
                    <a:pt x="19" y="4"/>
                    <a:pt x="19" y="4"/>
                  </a:cubicBezTo>
                  <a:lnTo>
                    <a:pt x="502" y="199"/>
                  </a:lnTo>
                  <a:close/>
                  <a:moveTo>
                    <a:pt x="61" y="489"/>
                  </a:moveTo>
                  <a:cubicBezTo>
                    <a:pt x="59" y="487"/>
                    <a:pt x="57" y="485"/>
                    <a:pt x="54" y="484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54" y="150"/>
                    <a:pt x="159" y="146"/>
                    <a:pt x="160" y="14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501" y="202"/>
                    <a:pt x="500" y="203"/>
                    <a:pt x="500" y="204"/>
                  </a:cubicBezTo>
                  <a:cubicBezTo>
                    <a:pt x="500" y="206"/>
                    <a:pt x="501" y="208"/>
                    <a:pt x="502" y="209"/>
                  </a:cubicBezTo>
                  <a:lnTo>
                    <a:pt x="61" y="489"/>
                  </a:lnTo>
                  <a:close/>
                  <a:moveTo>
                    <a:pt x="2" y="735"/>
                  </a:moveTo>
                  <a:cubicBezTo>
                    <a:pt x="239" y="528"/>
                    <a:pt x="239" y="528"/>
                    <a:pt x="239" y="528"/>
                  </a:cubicBezTo>
                  <a:cubicBezTo>
                    <a:pt x="241" y="531"/>
                    <a:pt x="245" y="534"/>
                    <a:pt x="249" y="534"/>
                  </a:cubicBezTo>
                  <a:cubicBezTo>
                    <a:pt x="252" y="744"/>
                    <a:pt x="252" y="744"/>
                    <a:pt x="252" y="744"/>
                  </a:cubicBezTo>
                  <a:cubicBezTo>
                    <a:pt x="251" y="744"/>
                    <a:pt x="251" y="744"/>
                    <a:pt x="250" y="744"/>
                  </a:cubicBezTo>
                  <a:cubicBezTo>
                    <a:pt x="244" y="744"/>
                    <a:pt x="238" y="749"/>
                    <a:pt x="237" y="755"/>
                  </a:cubicBezTo>
                  <a:lnTo>
                    <a:pt x="2" y="735"/>
                  </a:lnTo>
                  <a:close/>
                  <a:moveTo>
                    <a:pt x="811" y="920"/>
                  </a:moveTo>
                  <a:cubicBezTo>
                    <a:pt x="811" y="921"/>
                    <a:pt x="810" y="921"/>
                    <a:pt x="810" y="922"/>
                  </a:cubicBezTo>
                  <a:cubicBezTo>
                    <a:pt x="262" y="759"/>
                    <a:pt x="262" y="759"/>
                    <a:pt x="262" y="759"/>
                  </a:cubicBezTo>
                  <a:cubicBezTo>
                    <a:pt x="263" y="758"/>
                    <a:pt x="263" y="758"/>
                    <a:pt x="263" y="757"/>
                  </a:cubicBezTo>
                  <a:cubicBezTo>
                    <a:pt x="263" y="751"/>
                    <a:pt x="259" y="746"/>
                    <a:pt x="253" y="744"/>
                  </a:cubicBezTo>
                  <a:cubicBezTo>
                    <a:pt x="251" y="534"/>
                    <a:pt x="251" y="534"/>
                    <a:pt x="251" y="534"/>
                  </a:cubicBezTo>
                  <a:cubicBezTo>
                    <a:pt x="255" y="534"/>
                    <a:pt x="259" y="531"/>
                    <a:pt x="261" y="527"/>
                  </a:cubicBezTo>
                  <a:lnTo>
                    <a:pt x="811" y="920"/>
                  </a:lnTo>
                  <a:close/>
                  <a:moveTo>
                    <a:pt x="263" y="523"/>
                  </a:moveTo>
                  <a:cubicBezTo>
                    <a:pt x="263" y="522"/>
                    <a:pt x="263" y="522"/>
                    <a:pt x="263" y="521"/>
                  </a:cubicBezTo>
                  <a:cubicBezTo>
                    <a:pt x="263" y="520"/>
                    <a:pt x="262" y="518"/>
                    <a:pt x="262" y="517"/>
                  </a:cubicBezTo>
                  <a:cubicBezTo>
                    <a:pt x="673" y="467"/>
                    <a:pt x="673" y="467"/>
                    <a:pt x="673" y="467"/>
                  </a:cubicBezTo>
                  <a:cubicBezTo>
                    <a:pt x="560" y="658"/>
                    <a:pt x="560" y="658"/>
                    <a:pt x="560" y="658"/>
                  </a:cubicBezTo>
                  <a:cubicBezTo>
                    <a:pt x="558" y="657"/>
                    <a:pt x="556" y="657"/>
                    <a:pt x="554" y="657"/>
                  </a:cubicBezTo>
                  <a:cubicBezTo>
                    <a:pt x="549" y="657"/>
                    <a:pt x="545" y="660"/>
                    <a:pt x="543" y="663"/>
                  </a:cubicBezTo>
                  <a:lnTo>
                    <a:pt x="263" y="523"/>
                  </a:lnTo>
                  <a:close/>
                  <a:moveTo>
                    <a:pt x="802" y="777"/>
                  </a:moveTo>
                  <a:cubicBezTo>
                    <a:pt x="798" y="777"/>
                    <a:pt x="794" y="779"/>
                    <a:pt x="792" y="782"/>
                  </a:cubicBezTo>
                  <a:cubicBezTo>
                    <a:pt x="566" y="675"/>
                    <a:pt x="566" y="675"/>
                    <a:pt x="566" y="675"/>
                  </a:cubicBezTo>
                  <a:cubicBezTo>
                    <a:pt x="567" y="673"/>
                    <a:pt x="567" y="671"/>
                    <a:pt x="567" y="670"/>
                  </a:cubicBezTo>
                  <a:cubicBezTo>
                    <a:pt x="567" y="668"/>
                    <a:pt x="567" y="667"/>
                    <a:pt x="566" y="666"/>
                  </a:cubicBezTo>
                  <a:cubicBezTo>
                    <a:pt x="777" y="590"/>
                    <a:pt x="777" y="590"/>
                    <a:pt x="777" y="590"/>
                  </a:cubicBezTo>
                  <a:cubicBezTo>
                    <a:pt x="1080" y="480"/>
                    <a:pt x="1080" y="480"/>
                    <a:pt x="1080" y="480"/>
                  </a:cubicBezTo>
                  <a:cubicBezTo>
                    <a:pt x="1080" y="481"/>
                    <a:pt x="1081" y="483"/>
                    <a:pt x="1082" y="484"/>
                  </a:cubicBezTo>
                  <a:cubicBezTo>
                    <a:pt x="812" y="781"/>
                    <a:pt x="812" y="781"/>
                    <a:pt x="812" y="781"/>
                  </a:cubicBezTo>
                  <a:cubicBezTo>
                    <a:pt x="809" y="778"/>
                    <a:pt x="806" y="777"/>
                    <a:pt x="802" y="7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9" name="Freeform 71">
              <a:extLst>
                <a:ext uri="{FF2B5EF4-FFF2-40B4-BE49-F238E27FC236}">
                  <a16:creationId xmlns:a16="http://schemas.microsoft.com/office/drawing/2014/main" id="{6F783896-0D16-4834-9361-D696D7D32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3906" y="-309304"/>
              <a:ext cx="3876361" cy="3298841"/>
            </a:xfrm>
            <a:custGeom>
              <a:avLst/>
              <a:gdLst>
                <a:gd name="T0" fmla="*/ 881 w 1104"/>
                <a:gd name="T1" fmla="*/ 119 h 938"/>
                <a:gd name="T2" fmla="*/ 834 w 1104"/>
                <a:gd name="T3" fmla="*/ 182 h 938"/>
                <a:gd name="T4" fmla="*/ 513 w 1104"/>
                <a:gd name="T5" fmla="*/ 191 h 938"/>
                <a:gd name="T6" fmla="*/ 17 w 1104"/>
                <a:gd name="T7" fmla="*/ 1 h 938"/>
                <a:gd name="T8" fmla="*/ 16 w 1104"/>
                <a:gd name="T9" fmla="*/ 2 h 938"/>
                <a:gd name="T10" fmla="*/ 135 w 1104"/>
                <a:gd name="T11" fmla="*/ 137 h 938"/>
                <a:gd name="T12" fmla="*/ 37 w 1104"/>
                <a:gd name="T13" fmla="*/ 496 h 938"/>
                <a:gd name="T14" fmla="*/ 502 w 1104"/>
                <a:gd name="T15" fmla="*/ 210 h 938"/>
                <a:gd name="T16" fmla="*/ 250 w 1104"/>
                <a:gd name="T17" fmla="*/ 509 h 938"/>
                <a:gd name="T18" fmla="*/ 1 w 1104"/>
                <a:gd name="T19" fmla="*/ 735 h 938"/>
                <a:gd name="T20" fmla="*/ 250 w 1104"/>
                <a:gd name="T21" fmla="*/ 770 h 938"/>
                <a:gd name="T22" fmla="*/ 823 w 1104"/>
                <a:gd name="T23" fmla="*/ 938 h 938"/>
                <a:gd name="T24" fmla="*/ 262 w 1104"/>
                <a:gd name="T25" fmla="*/ 525 h 938"/>
                <a:gd name="T26" fmla="*/ 554 w 1104"/>
                <a:gd name="T27" fmla="*/ 682 h 938"/>
                <a:gd name="T28" fmla="*/ 802 w 1104"/>
                <a:gd name="T29" fmla="*/ 802 h 938"/>
                <a:gd name="T30" fmla="*/ 1091 w 1104"/>
                <a:gd name="T31" fmla="*/ 488 h 938"/>
                <a:gd name="T32" fmla="*/ 763 w 1104"/>
                <a:gd name="T33" fmla="*/ 319 h 938"/>
                <a:gd name="T34" fmla="*/ 780 w 1104"/>
                <a:gd name="T35" fmla="*/ 288 h 938"/>
                <a:gd name="T36" fmla="*/ 855 w 1104"/>
                <a:gd name="T37" fmla="*/ 444 h 938"/>
                <a:gd name="T38" fmla="*/ 857 w 1104"/>
                <a:gd name="T39" fmla="*/ 437 h 938"/>
                <a:gd name="T40" fmla="*/ 761 w 1104"/>
                <a:gd name="T41" fmla="*/ 319 h 938"/>
                <a:gd name="T42" fmla="*/ 760 w 1104"/>
                <a:gd name="T43" fmla="*/ 320 h 938"/>
                <a:gd name="T44" fmla="*/ 760 w 1104"/>
                <a:gd name="T45" fmla="*/ 320 h 938"/>
                <a:gd name="T46" fmla="*/ 742 w 1104"/>
                <a:gd name="T47" fmla="*/ 311 h 938"/>
                <a:gd name="T48" fmla="*/ 524 w 1104"/>
                <a:gd name="T49" fmla="*/ 211 h 938"/>
                <a:gd name="T50" fmla="*/ 493 w 1104"/>
                <a:gd name="T51" fmla="*/ 228 h 938"/>
                <a:gd name="T52" fmla="*/ 739 w 1104"/>
                <a:gd name="T53" fmla="*/ 356 h 938"/>
                <a:gd name="T54" fmla="*/ 260 w 1104"/>
                <a:gd name="T55" fmla="*/ 514 h 938"/>
                <a:gd name="T56" fmla="*/ 855 w 1104"/>
                <a:gd name="T57" fmla="*/ 445 h 938"/>
                <a:gd name="T58" fmla="*/ 858 w 1104"/>
                <a:gd name="T59" fmla="*/ 435 h 938"/>
                <a:gd name="T60" fmla="*/ 1079 w 1104"/>
                <a:gd name="T61" fmla="*/ 475 h 938"/>
                <a:gd name="T62" fmla="*/ 863 w 1104"/>
                <a:gd name="T63" fmla="*/ 131 h 938"/>
                <a:gd name="T64" fmla="*/ 1083 w 1104"/>
                <a:gd name="T65" fmla="*/ 465 h 938"/>
                <a:gd name="T66" fmla="*/ 773 w 1104"/>
                <a:gd name="T67" fmla="*/ 286 h 938"/>
                <a:gd name="T68" fmla="*/ 525 w 1104"/>
                <a:gd name="T69" fmla="*/ 207 h 938"/>
                <a:gd name="T70" fmla="*/ 833 w 1104"/>
                <a:gd name="T71" fmla="*/ 184 h 938"/>
                <a:gd name="T72" fmla="*/ 161 w 1104"/>
                <a:gd name="T73" fmla="*/ 139 h 938"/>
                <a:gd name="T74" fmla="*/ 19 w 1104"/>
                <a:gd name="T75" fmla="*/ 4 h 938"/>
                <a:gd name="T76" fmla="*/ 145 w 1104"/>
                <a:gd name="T77" fmla="*/ 150 h 938"/>
                <a:gd name="T78" fmla="*/ 500 w 1104"/>
                <a:gd name="T79" fmla="*/ 204 h 938"/>
                <a:gd name="T80" fmla="*/ 239 w 1104"/>
                <a:gd name="T81" fmla="*/ 528 h 938"/>
                <a:gd name="T82" fmla="*/ 237 w 1104"/>
                <a:gd name="T83" fmla="*/ 755 h 938"/>
                <a:gd name="T84" fmla="*/ 262 w 1104"/>
                <a:gd name="T85" fmla="*/ 759 h 938"/>
                <a:gd name="T86" fmla="*/ 261 w 1104"/>
                <a:gd name="T87" fmla="*/ 527 h 938"/>
                <a:gd name="T88" fmla="*/ 262 w 1104"/>
                <a:gd name="T89" fmla="*/ 517 h 938"/>
                <a:gd name="T90" fmla="*/ 543 w 1104"/>
                <a:gd name="T91" fmla="*/ 663 h 938"/>
                <a:gd name="T92" fmla="*/ 566 w 1104"/>
                <a:gd name="T93" fmla="*/ 675 h 938"/>
                <a:gd name="T94" fmla="*/ 1080 w 1104"/>
                <a:gd name="T95" fmla="*/ 48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4" h="938">
                  <a:moveTo>
                    <a:pt x="1091" y="462"/>
                  </a:moveTo>
                  <a:cubicBezTo>
                    <a:pt x="1089" y="462"/>
                    <a:pt x="1087" y="463"/>
                    <a:pt x="1085" y="464"/>
                  </a:cubicBezTo>
                  <a:cubicBezTo>
                    <a:pt x="875" y="130"/>
                    <a:pt x="875" y="130"/>
                    <a:pt x="875" y="130"/>
                  </a:cubicBezTo>
                  <a:cubicBezTo>
                    <a:pt x="879" y="127"/>
                    <a:pt x="881" y="123"/>
                    <a:pt x="881" y="119"/>
                  </a:cubicBezTo>
                  <a:cubicBezTo>
                    <a:pt x="881" y="112"/>
                    <a:pt x="875" y="106"/>
                    <a:pt x="868" y="106"/>
                  </a:cubicBezTo>
                  <a:cubicBezTo>
                    <a:pt x="861" y="106"/>
                    <a:pt x="855" y="112"/>
                    <a:pt x="855" y="119"/>
                  </a:cubicBezTo>
                  <a:cubicBezTo>
                    <a:pt x="855" y="124"/>
                    <a:pt x="858" y="128"/>
                    <a:pt x="861" y="130"/>
                  </a:cubicBezTo>
                  <a:cubicBezTo>
                    <a:pt x="834" y="182"/>
                    <a:pt x="834" y="182"/>
                    <a:pt x="834" y="182"/>
                  </a:cubicBezTo>
                  <a:cubicBezTo>
                    <a:pt x="674" y="1"/>
                    <a:pt x="674" y="1"/>
                    <a:pt x="674" y="1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520" y="193"/>
                    <a:pt x="520" y="193"/>
                    <a:pt x="520" y="193"/>
                  </a:cubicBezTo>
                  <a:cubicBezTo>
                    <a:pt x="518" y="192"/>
                    <a:pt x="516" y="191"/>
                    <a:pt x="513" y="191"/>
                  </a:cubicBezTo>
                  <a:cubicBezTo>
                    <a:pt x="509" y="191"/>
                    <a:pt x="505" y="194"/>
                    <a:pt x="502" y="19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6" y="131"/>
                    <a:pt x="135" y="134"/>
                    <a:pt x="135" y="137"/>
                  </a:cubicBezTo>
                  <a:cubicBezTo>
                    <a:pt x="135" y="143"/>
                    <a:pt x="139" y="147"/>
                    <a:pt x="144" y="149"/>
                  </a:cubicBezTo>
                  <a:cubicBezTo>
                    <a:pt x="52" y="484"/>
                    <a:pt x="52" y="484"/>
                    <a:pt x="52" y="484"/>
                  </a:cubicBezTo>
                  <a:cubicBezTo>
                    <a:pt x="52" y="484"/>
                    <a:pt x="51" y="483"/>
                    <a:pt x="50" y="483"/>
                  </a:cubicBezTo>
                  <a:cubicBezTo>
                    <a:pt x="43" y="483"/>
                    <a:pt x="37" y="489"/>
                    <a:pt x="37" y="496"/>
                  </a:cubicBezTo>
                  <a:cubicBezTo>
                    <a:pt x="37" y="503"/>
                    <a:pt x="43" y="509"/>
                    <a:pt x="50" y="509"/>
                  </a:cubicBezTo>
                  <a:cubicBezTo>
                    <a:pt x="57" y="509"/>
                    <a:pt x="63" y="503"/>
                    <a:pt x="63" y="496"/>
                  </a:cubicBezTo>
                  <a:cubicBezTo>
                    <a:pt x="63" y="494"/>
                    <a:pt x="62" y="492"/>
                    <a:pt x="61" y="490"/>
                  </a:cubicBezTo>
                  <a:cubicBezTo>
                    <a:pt x="502" y="210"/>
                    <a:pt x="502" y="210"/>
                    <a:pt x="502" y="210"/>
                  </a:cubicBezTo>
                  <a:cubicBezTo>
                    <a:pt x="503" y="211"/>
                    <a:pt x="503" y="212"/>
                    <a:pt x="504" y="213"/>
                  </a:cubicBezTo>
                  <a:cubicBezTo>
                    <a:pt x="495" y="224"/>
                    <a:pt x="495" y="224"/>
                    <a:pt x="495" y="224"/>
                  </a:cubicBezTo>
                  <a:cubicBezTo>
                    <a:pt x="255" y="510"/>
                    <a:pt x="255" y="510"/>
                    <a:pt x="255" y="510"/>
                  </a:cubicBezTo>
                  <a:cubicBezTo>
                    <a:pt x="254" y="509"/>
                    <a:pt x="252" y="509"/>
                    <a:pt x="250" y="509"/>
                  </a:cubicBezTo>
                  <a:cubicBezTo>
                    <a:pt x="243" y="509"/>
                    <a:pt x="237" y="514"/>
                    <a:pt x="237" y="521"/>
                  </a:cubicBezTo>
                  <a:cubicBezTo>
                    <a:pt x="237" y="523"/>
                    <a:pt x="238" y="525"/>
                    <a:pt x="238" y="527"/>
                  </a:cubicBezTo>
                  <a:cubicBezTo>
                    <a:pt x="0" y="735"/>
                    <a:pt x="0" y="735"/>
                    <a:pt x="0" y="735"/>
                  </a:cubicBezTo>
                  <a:cubicBezTo>
                    <a:pt x="1" y="735"/>
                    <a:pt x="1" y="735"/>
                    <a:pt x="1" y="735"/>
                  </a:cubicBezTo>
                  <a:cubicBezTo>
                    <a:pt x="1" y="736"/>
                    <a:pt x="1" y="736"/>
                    <a:pt x="1" y="736"/>
                  </a:cubicBezTo>
                  <a:cubicBezTo>
                    <a:pt x="237" y="756"/>
                    <a:pt x="237" y="756"/>
                    <a:pt x="237" y="756"/>
                  </a:cubicBezTo>
                  <a:cubicBezTo>
                    <a:pt x="237" y="756"/>
                    <a:pt x="237" y="757"/>
                    <a:pt x="237" y="757"/>
                  </a:cubicBezTo>
                  <a:cubicBezTo>
                    <a:pt x="237" y="764"/>
                    <a:pt x="243" y="770"/>
                    <a:pt x="250" y="770"/>
                  </a:cubicBezTo>
                  <a:cubicBezTo>
                    <a:pt x="256" y="770"/>
                    <a:pt x="260" y="766"/>
                    <a:pt x="262" y="760"/>
                  </a:cubicBezTo>
                  <a:cubicBezTo>
                    <a:pt x="810" y="923"/>
                    <a:pt x="810" y="923"/>
                    <a:pt x="810" y="923"/>
                  </a:cubicBezTo>
                  <a:cubicBezTo>
                    <a:pt x="810" y="924"/>
                    <a:pt x="810" y="924"/>
                    <a:pt x="810" y="925"/>
                  </a:cubicBezTo>
                  <a:cubicBezTo>
                    <a:pt x="810" y="932"/>
                    <a:pt x="816" y="938"/>
                    <a:pt x="823" y="938"/>
                  </a:cubicBezTo>
                  <a:cubicBezTo>
                    <a:pt x="830" y="938"/>
                    <a:pt x="835" y="932"/>
                    <a:pt x="835" y="925"/>
                  </a:cubicBezTo>
                  <a:cubicBezTo>
                    <a:pt x="835" y="918"/>
                    <a:pt x="830" y="912"/>
                    <a:pt x="823" y="912"/>
                  </a:cubicBezTo>
                  <a:cubicBezTo>
                    <a:pt x="818" y="912"/>
                    <a:pt x="814" y="915"/>
                    <a:pt x="811" y="919"/>
                  </a:cubicBezTo>
                  <a:cubicBezTo>
                    <a:pt x="262" y="525"/>
                    <a:pt x="262" y="525"/>
                    <a:pt x="262" y="525"/>
                  </a:cubicBezTo>
                  <a:cubicBezTo>
                    <a:pt x="262" y="525"/>
                    <a:pt x="262" y="525"/>
                    <a:pt x="262" y="525"/>
                  </a:cubicBezTo>
                  <a:cubicBezTo>
                    <a:pt x="542" y="665"/>
                    <a:pt x="542" y="665"/>
                    <a:pt x="542" y="665"/>
                  </a:cubicBezTo>
                  <a:cubicBezTo>
                    <a:pt x="542" y="666"/>
                    <a:pt x="541" y="668"/>
                    <a:pt x="541" y="670"/>
                  </a:cubicBezTo>
                  <a:cubicBezTo>
                    <a:pt x="541" y="677"/>
                    <a:pt x="547" y="682"/>
                    <a:pt x="554" y="682"/>
                  </a:cubicBezTo>
                  <a:cubicBezTo>
                    <a:pt x="559" y="682"/>
                    <a:pt x="563" y="680"/>
                    <a:pt x="565" y="676"/>
                  </a:cubicBezTo>
                  <a:cubicBezTo>
                    <a:pt x="791" y="784"/>
                    <a:pt x="791" y="784"/>
                    <a:pt x="791" y="784"/>
                  </a:cubicBezTo>
                  <a:cubicBezTo>
                    <a:pt x="790" y="785"/>
                    <a:pt x="790" y="787"/>
                    <a:pt x="790" y="789"/>
                  </a:cubicBezTo>
                  <a:cubicBezTo>
                    <a:pt x="790" y="796"/>
                    <a:pt x="795" y="802"/>
                    <a:pt x="802" y="802"/>
                  </a:cubicBezTo>
                  <a:cubicBezTo>
                    <a:pt x="809" y="802"/>
                    <a:pt x="815" y="796"/>
                    <a:pt x="815" y="789"/>
                  </a:cubicBezTo>
                  <a:cubicBezTo>
                    <a:pt x="815" y="786"/>
                    <a:pt x="814" y="784"/>
                    <a:pt x="813" y="782"/>
                  </a:cubicBezTo>
                  <a:cubicBezTo>
                    <a:pt x="1083" y="485"/>
                    <a:pt x="1083" y="485"/>
                    <a:pt x="1083" y="485"/>
                  </a:cubicBezTo>
                  <a:cubicBezTo>
                    <a:pt x="1085" y="487"/>
                    <a:pt x="1088" y="488"/>
                    <a:pt x="1091" y="488"/>
                  </a:cubicBezTo>
                  <a:cubicBezTo>
                    <a:pt x="1098" y="488"/>
                    <a:pt x="1104" y="482"/>
                    <a:pt x="1104" y="475"/>
                  </a:cubicBezTo>
                  <a:cubicBezTo>
                    <a:pt x="1104" y="468"/>
                    <a:pt x="1098" y="462"/>
                    <a:pt x="1091" y="462"/>
                  </a:cubicBezTo>
                  <a:close/>
                  <a:moveTo>
                    <a:pt x="1080" y="469"/>
                  </a:moveTo>
                  <a:cubicBezTo>
                    <a:pt x="763" y="319"/>
                    <a:pt x="763" y="319"/>
                    <a:pt x="763" y="319"/>
                  </a:cubicBezTo>
                  <a:cubicBezTo>
                    <a:pt x="768" y="310"/>
                    <a:pt x="768" y="310"/>
                    <a:pt x="768" y="310"/>
                  </a:cubicBezTo>
                  <a:cubicBezTo>
                    <a:pt x="769" y="311"/>
                    <a:pt x="771" y="312"/>
                    <a:pt x="773" y="312"/>
                  </a:cubicBezTo>
                  <a:cubicBezTo>
                    <a:pt x="781" y="312"/>
                    <a:pt x="786" y="306"/>
                    <a:pt x="786" y="299"/>
                  </a:cubicBezTo>
                  <a:cubicBezTo>
                    <a:pt x="786" y="295"/>
                    <a:pt x="784" y="291"/>
                    <a:pt x="780" y="288"/>
                  </a:cubicBezTo>
                  <a:cubicBezTo>
                    <a:pt x="834" y="185"/>
                    <a:pt x="834" y="185"/>
                    <a:pt x="834" y="185"/>
                  </a:cubicBezTo>
                  <a:cubicBezTo>
                    <a:pt x="1082" y="466"/>
                    <a:pt x="1082" y="466"/>
                    <a:pt x="1082" y="466"/>
                  </a:cubicBezTo>
                  <a:cubicBezTo>
                    <a:pt x="1081" y="467"/>
                    <a:pt x="1081" y="468"/>
                    <a:pt x="1080" y="469"/>
                  </a:cubicBezTo>
                  <a:close/>
                  <a:moveTo>
                    <a:pt x="855" y="444"/>
                  </a:moveTo>
                  <a:cubicBezTo>
                    <a:pt x="676" y="465"/>
                    <a:pt x="676" y="465"/>
                    <a:pt x="676" y="465"/>
                  </a:cubicBezTo>
                  <a:cubicBezTo>
                    <a:pt x="703" y="420"/>
                    <a:pt x="703" y="420"/>
                    <a:pt x="703" y="420"/>
                  </a:cubicBezTo>
                  <a:cubicBezTo>
                    <a:pt x="740" y="357"/>
                    <a:pt x="740" y="357"/>
                    <a:pt x="740" y="357"/>
                  </a:cubicBezTo>
                  <a:cubicBezTo>
                    <a:pt x="857" y="437"/>
                    <a:pt x="857" y="437"/>
                    <a:pt x="857" y="437"/>
                  </a:cubicBezTo>
                  <a:cubicBezTo>
                    <a:pt x="856" y="438"/>
                    <a:pt x="855" y="441"/>
                    <a:pt x="855" y="443"/>
                  </a:cubicBezTo>
                  <a:cubicBezTo>
                    <a:pt x="855" y="443"/>
                    <a:pt x="855" y="444"/>
                    <a:pt x="855" y="444"/>
                  </a:cubicBezTo>
                  <a:close/>
                  <a:moveTo>
                    <a:pt x="766" y="310"/>
                  </a:moveTo>
                  <a:cubicBezTo>
                    <a:pt x="761" y="319"/>
                    <a:pt x="761" y="319"/>
                    <a:pt x="761" y="319"/>
                  </a:cubicBezTo>
                  <a:cubicBezTo>
                    <a:pt x="746" y="311"/>
                    <a:pt x="746" y="311"/>
                    <a:pt x="746" y="311"/>
                  </a:cubicBezTo>
                  <a:cubicBezTo>
                    <a:pt x="762" y="305"/>
                    <a:pt x="762" y="305"/>
                    <a:pt x="762" y="305"/>
                  </a:cubicBezTo>
                  <a:cubicBezTo>
                    <a:pt x="763" y="307"/>
                    <a:pt x="764" y="308"/>
                    <a:pt x="766" y="310"/>
                  </a:cubicBezTo>
                  <a:close/>
                  <a:moveTo>
                    <a:pt x="760" y="320"/>
                  </a:moveTo>
                  <a:cubicBezTo>
                    <a:pt x="740" y="355"/>
                    <a:pt x="740" y="355"/>
                    <a:pt x="740" y="355"/>
                  </a:cubicBezTo>
                  <a:cubicBezTo>
                    <a:pt x="702" y="330"/>
                    <a:pt x="702" y="330"/>
                    <a:pt x="702" y="330"/>
                  </a:cubicBezTo>
                  <a:cubicBezTo>
                    <a:pt x="744" y="312"/>
                    <a:pt x="744" y="312"/>
                    <a:pt x="744" y="312"/>
                  </a:cubicBezTo>
                  <a:lnTo>
                    <a:pt x="760" y="320"/>
                  </a:lnTo>
                  <a:close/>
                  <a:moveTo>
                    <a:pt x="701" y="329"/>
                  </a:moveTo>
                  <a:cubicBezTo>
                    <a:pt x="525" y="209"/>
                    <a:pt x="525" y="209"/>
                    <a:pt x="525" y="209"/>
                  </a:cubicBezTo>
                  <a:cubicBezTo>
                    <a:pt x="525" y="209"/>
                    <a:pt x="525" y="209"/>
                    <a:pt x="525" y="209"/>
                  </a:cubicBezTo>
                  <a:cubicBezTo>
                    <a:pt x="742" y="311"/>
                    <a:pt x="742" y="311"/>
                    <a:pt x="742" y="311"/>
                  </a:cubicBezTo>
                  <a:lnTo>
                    <a:pt x="701" y="329"/>
                  </a:lnTo>
                  <a:close/>
                  <a:moveTo>
                    <a:pt x="505" y="214"/>
                  </a:moveTo>
                  <a:cubicBezTo>
                    <a:pt x="507" y="215"/>
                    <a:pt x="510" y="217"/>
                    <a:pt x="513" y="217"/>
                  </a:cubicBezTo>
                  <a:cubicBezTo>
                    <a:pt x="518" y="217"/>
                    <a:pt x="522" y="214"/>
                    <a:pt x="524" y="211"/>
                  </a:cubicBezTo>
                  <a:cubicBezTo>
                    <a:pt x="699" y="329"/>
                    <a:pt x="699" y="329"/>
                    <a:pt x="699" y="329"/>
                  </a:cubicBezTo>
                  <a:cubicBezTo>
                    <a:pt x="259" y="513"/>
                    <a:pt x="259" y="513"/>
                    <a:pt x="259" y="513"/>
                  </a:cubicBezTo>
                  <a:cubicBezTo>
                    <a:pt x="259" y="512"/>
                    <a:pt x="258" y="511"/>
                    <a:pt x="257" y="511"/>
                  </a:cubicBezTo>
                  <a:cubicBezTo>
                    <a:pt x="493" y="228"/>
                    <a:pt x="493" y="228"/>
                    <a:pt x="493" y="228"/>
                  </a:cubicBezTo>
                  <a:lnTo>
                    <a:pt x="505" y="214"/>
                  </a:lnTo>
                  <a:close/>
                  <a:moveTo>
                    <a:pt x="260" y="514"/>
                  </a:moveTo>
                  <a:cubicBezTo>
                    <a:pt x="701" y="330"/>
                    <a:pt x="701" y="330"/>
                    <a:pt x="701" y="330"/>
                  </a:cubicBezTo>
                  <a:cubicBezTo>
                    <a:pt x="739" y="356"/>
                    <a:pt x="739" y="356"/>
                    <a:pt x="739" y="356"/>
                  </a:cubicBezTo>
                  <a:cubicBezTo>
                    <a:pt x="701" y="420"/>
                    <a:pt x="701" y="420"/>
                    <a:pt x="701" y="420"/>
                  </a:cubicBezTo>
                  <a:cubicBezTo>
                    <a:pt x="674" y="466"/>
                    <a:pt x="674" y="466"/>
                    <a:pt x="674" y="466"/>
                  </a:cubicBezTo>
                  <a:cubicBezTo>
                    <a:pt x="261" y="515"/>
                    <a:pt x="261" y="515"/>
                    <a:pt x="261" y="515"/>
                  </a:cubicBezTo>
                  <a:cubicBezTo>
                    <a:pt x="261" y="515"/>
                    <a:pt x="261" y="514"/>
                    <a:pt x="260" y="514"/>
                  </a:cubicBezTo>
                  <a:close/>
                  <a:moveTo>
                    <a:pt x="566" y="665"/>
                  </a:moveTo>
                  <a:cubicBezTo>
                    <a:pt x="565" y="662"/>
                    <a:pt x="563" y="661"/>
                    <a:pt x="562" y="659"/>
                  </a:cubicBezTo>
                  <a:cubicBezTo>
                    <a:pt x="675" y="467"/>
                    <a:pt x="675" y="467"/>
                    <a:pt x="675" y="467"/>
                  </a:cubicBezTo>
                  <a:cubicBezTo>
                    <a:pt x="855" y="445"/>
                    <a:pt x="855" y="445"/>
                    <a:pt x="855" y="445"/>
                  </a:cubicBezTo>
                  <a:cubicBezTo>
                    <a:pt x="857" y="451"/>
                    <a:pt x="862" y="456"/>
                    <a:pt x="868" y="456"/>
                  </a:cubicBezTo>
                  <a:cubicBezTo>
                    <a:pt x="875" y="456"/>
                    <a:pt x="881" y="450"/>
                    <a:pt x="881" y="443"/>
                  </a:cubicBezTo>
                  <a:cubicBezTo>
                    <a:pt x="881" y="436"/>
                    <a:pt x="875" y="430"/>
                    <a:pt x="868" y="430"/>
                  </a:cubicBezTo>
                  <a:cubicBezTo>
                    <a:pt x="864" y="430"/>
                    <a:pt x="860" y="432"/>
                    <a:pt x="858" y="435"/>
                  </a:cubicBezTo>
                  <a:cubicBezTo>
                    <a:pt x="741" y="356"/>
                    <a:pt x="741" y="356"/>
                    <a:pt x="741" y="356"/>
                  </a:cubicBezTo>
                  <a:cubicBezTo>
                    <a:pt x="762" y="320"/>
                    <a:pt x="762" y="320"/>
                    <a:pt x="762" y="320"/>
                  </a:cubicBezTo>
                  <a:cubicBezTo>
                    <a:pt x="1080" y="470"/>
                    <a:pt x="1080" y="470"/>
                    <a:pt x="1080" y="470"/>
                  </a:cubicBezTo>
                  <a:cubicBezTo>
                    <a:pt x="1079" y="472"/>
                    <a:pt x="1079" y="473"/>
                    <a:pt x="1079" y="475"/>
                  </a:cubicBezTo>
                  <a:cubicBezTo>
                    <a:pt x="1079" y="476"/>
                    <a:pt x="1079" y="477"/>
                    <a:pt x="1079" y="479"/>
                  </a:cubicBezTo>
                  <a:cubicBezTo>
                    <a:pt x="786" y="585"/>
                    <a:pt x="786" y="585"/>
                    <a:pt x="786" y="585"/>
                  </a:cubicBezTo>
                  <a:lnTo>
                    <a:pt x="566" y="665"/>
                  </a:lnTo>
                  <a:close/>
                  <a:moveTo>
                    <a:pt x="863" y="131"/>
                  </a:moveTo>
                  <a:cubicBezTo>
                    <a:pt x="864" y="132"/>
                    <a:pt x="866" y="132"/>
                    <a:pt x="868" y="132"/>
                  </a:cubicBezTo>
                  <a:cubicBezTo>
                    <a:pt x="870" y="132"/>
                    <a:pt x="872" y="131"/>
                    <a:pt x="874" y="130"/>
                  </a:cubicBezTo>
                  <a:cubicBezTo>
                    <a:pt x="1084" y="465"/>
                    <a:pt x="1084" y="465"/>
                    <a:pt x="1084" y="465"/>
                  </a:cubicBezTo>
                  <a:cubicBezTo>
                    <a:pt x="1084" y="465"/>
                    <a:pt x="1084" y="465"/>
                    <a:pt x="1083" y="465"/>
                  </a:cubicBezTo>
                  <a:cubicBezTo>
                    <a:pt x="835" y="184"/>
                    <a:pt x="835" y="184"/>
                    <a:pt x="835" y="184"/>
                  </a:cubicBezTo>
                  <a:lnTo>
                    <a:pt x="863" y="131"/>
                  </a:lnTo>
                  <a:close/>
                  <a:moveTo>
                    <a:pt x="779" y="288"/>
                  </a:moveTo>
                  <a:cubicBezTo>
                    <a:pt x="777" y="287"/>
                    <a:pt x="775" y="286"/>
                    <a:pt x="773" y="286"/>
                  </a:cubicBezTo>
                  <a:cubicBezTo>
                    <a:pt x="766" y="286"/>
                    <a:pt x="761" y="292"/>
                    <a:pt x="761" y="299"/>
                  </a:cubicBezTo>
                  <a:cubicBezTo>
                    <a:pt x="761" y="301"/>
                    <a:pt x="761" y="302"/>
                    <a:pt x="761" y="303"/>
                  </a:cubicBezTo>
                  <a:cubicBezTo>
                    <a:pt x="744" y="311"/>
                    <a:pt x="744" y="311"/>
                    <a:pt x="744" y="311"/>
                  </a:cubicBezTo>
                  <a:cubicBezTo>
                    <a:pt x="525" y="207"/>
                    <a:pt x="525" y="207"/>
                    <a:pt x="525" y="207"/>
                  </a:cubicBezTo>
                  <a:cubicBezTo>
                    <a:pt x="526" y="206"/>
                    <a:pt x="526" y="205"/>
                    <a:pt x="526" y="204"/>
                  </a:cubicBezTo>
                  <a:cubicBezTo>
                    <a:pt x="526" y="200"/>
                    <a:pt x="524" y="196"/>
                    <a:pt x="521" y="194"/>
                  </a:cubicBezTo>
                  <a:cubicBezTo>
                    <a:pt x="673" y="2"/>
                    <a:pt x="673" y="2"/>
                    <a:pt x="673" y="2"/>
                  </a:cubicBezTo>
                  <a:cubicBezTo>
                    <a:pt x="833" y="184"/>
                    <a:pt x="833" y="184"/>
                    <a:pt x="833" y="184"/>
                  </a:cubicBezTo>
                  <a:lnTo>
                    <a:pt x="779" y="288"/>
                  </a:lnTo>
                  <a:close/>
                  <a:moveTo>
                    <a:pt x="502" y="199"/>
                  </a:moveTo>
                  <a:cubicBezTo>
                    <a:pt x="502" y="199"/>
                    <a:pt x="501" y="199"/>
                    <a:pt x="501" y="20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8"/>
                    <a:pt x="161" y="138"/>
                    <a:pt x="161" y="137"/>
                  </a:cubicBezTo>
                  <a:cubicBezTo>
                    <a:pt x="161" y="130"/>
                    <a:pt x="155" y="124"/>
                    <a:pt x="148" y="124"/>
                  </a:cubicBezTo>
                  <a:cubicBezTo>
                    <a:pt x="145" y="124"/>
                    <a:pt x="142" y="126"/>
                    <a:pt x="139" y="128"/>
                  </a:cubicBezTo>
                  <a:cubicBezTo>
                    <a:pt x="19" y="4"/>
                    <a:pt x="19" y="4"/>
                    <a:pt x="19" y="4"/>
                  </a:cubicBezTo>
                  <a:lnTo>
                    <a:pt x="502" y="199"/>
                  </a:lnTo>
                  <a:close/>
                  <a:moveTo>
                    <a:pt x="61" y="489"/>
                  </a:moveTo>
                  <a:cubicBezTo>
                    <a:pt x="59" y="487"/>
                    <a:pt x="57" y="485"/>
                    <a:pt x="54" y="484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54" y="150"/>
                    <a:pt x="159" y="146"/>
                    <a:pt x="160" y="14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501" y="202"/>
                    <a:pt x="500" y="203"/>
                    <a:pt x="500" y="204"/>
                  </a:cubicBezTo>
                  <a:cubicBezTo>
                    <a:pt x="500" y="206"/>
                    <a:pt x="501" y="208"/>
                    <a:pt x="502" y="209"/>
                  </a:cubicBezTo>
                  <a:lnTo>
                    <a:pt x="61" y="489"/>
                  </a:lnTo>
                  <a:close/>
                  <a:moveTo>
                    <a:pt x="2" y="735"/>
                  </a:moveTo>
                  <a:cubicBezTo>
                    <a:pt x="239" y="528"/>
                    <a:pt x="239" y="528"/>
                    <a:pt x="239" y="528"/>
                  </a:cubicBezTo>
                  <a:cubicBezTo>
                    <a:pt x="241" y="531"/>
                    <a:pt x="245" y="534"/>
                    <a:pt x="249" y="534"/>
                  </a:cubicBezTo>
                  <a:cubicBezTo>
                    <a:pt x="252" y="744"/>
                    <a:pt x="252" y="744"/>
                    <a:pt x="252" y="744"/>
                  </a:cubicBezTo>
                  <a:cubicBezTo>
                    <a:pt x="251" y="744"/>
                    <a:pt x="251" y="744"/>
                    <a:pt x="250" y="744"/>
                  </a:cubicBezTo>
                  <a:cubicBezTo>
                    <a:pt x="244" y="744"/>
                    <a:pt x="238" y="749"/>
                    <a:pt x="237" y="755"/>
                  </a:cubicBezTo>
                  <a:lnTo>
                    <a:pt x="2" y="735"/>
                  </a:lnTo>
                  <a:close/>
                  <a:moveTo>
                    <a:pt x="811" y="920"/>
                  </a:moveTo>
                  <a:cubicBezTo>
                    <a:pt x="811" y="921"/>
                    <a:pt x="810" y="921"/>
                    <a:pt x="810" y="922"/>
                  </a:cubicBezTo>
                  <a:cubicBezTo>
                    <a:pt x="262" y="759"/>
                    <a:pt x="262" y="759"/>
                    <a:pt x="262" y="759"/>
                  </a:cubicBezTo>
                  <a:cubicBezTo>
                    <a:pt x="263" y="758"/>
                    <a:pt x="263" y="758"/>
                    <a:pt x="263" y="757"/>
                  </a:cubicBezTo>
                  <a:cubicBezTo>
                    <a:pt x="263" y="751"/>
                    <a:pt x="259" y="746"/>
                    <a:pt x="253" y="744"/>
                  </a:cubicBezTo>
                  <a:cubicBezTo>
                    <a:pt x="251" y="534"/>
                    <a:pt x="251" y="534"/>
                    <a:pt x="251" y="534"/>
                  </a:cubicBezTo>
                  <a:cubicBezTo>
                    <a:pt x="255" y="534"/>
                    <a:pt x="259" y="531"/>
                    <a:pt x="261" y="527"/>
                  </a:cubicBezTo>
                  <a:lnTo>
                    <a:pt x="811" y="920"/>
                  </a:lnTo>
                  <a:close/>
                  <a:moveTo>
                    <a:pt x="263" y="523"/>
                  </a:moveTo>
                  <a:cubicBezTo>
                    <a:pt x="263" y="522"/>
                    <a:pt x="263" y="522"/>
                    <a:pt x="263" y="521"/>
                  </a:cubicBezTo>
                  <a:cubicBezTo>
                    <a:pt x="263" y="520"/>
                    <a:pt x="262" y="518"/>
                    <a:pt x="262" y="517"/>
                  </a:cubicBezTo>
                  <a:cubicBezTo>
                    <a:pt x="673" y="467"/>
                    <a:pt x="673" y="467"/>
                    <a:pt x="673" y="467"/>
                  </a:cubicBezTo>
                  <a:cubicBezTo>
                    <a:pt x="560" y="658"/>
                    <a:pt x="560" y="658"/>
                    <a:pt x="560" y="658"/>
                  </a:cubicBezTo>
                  <a:cubicBezTo>
                    <a:pt x="558" y="657"/>
                    <a:pt x="556" y="657"/>
                    <a:pt x="554" y="657"/>
                  </a:cubicBezTo>
                  <a:cubicBezTo>
                    <a:pt x="549" y="657"/>
                    <a:pt x="545" y="660"/>
                    <a:pt x="543" y="663"/>
                  </a:cubicBezTo>
                  <a:lnTo>
                    <a:pt x="263" y="523"/>
                  </a:lnTo>
                  <a:close/>
                  <a:moveTo>
                    <a:pt x="802" y="777"/>
                  </a:moveTo>
                  <a:cubicBezTo>
                    <a:pt x="798" y="777"/>
                    <a:pt x="794" y="779"/>
                    <a:pt x="792" y="782"/>
                  </a:cubicBezTo>
                  <a:cubicBezTo>
                    <a:pt x="566" y="675"/>
                    <a:pt x="566" y="675"/>
                    <a:pt x="566" y="675"/>
                  </a:cubicBezTo>
                  <a:cubicBezTo>
                    <a:pt x="567" y="673"/>
                    <a:pt x="567" y="671"/>
                    <a:pt x="567" y="670"/>
                  </a:cubicBezTo>
                  <a:cubicBezTo>
                    <a:pt x="567" y="668"/>
                    <a:pt x="567" y="667"/>
                    <a:pt x="566" y="666"/>
                  </a:cubicBezTo>
                  <a:cubicBezTo>
                    <a:pt x="777" y="590"/>
                    <a:pt x="777" y="590"/>
                    <a:pt x="777" y="590"/>
                  </a:cubicBezTo>
                  <a:cubicBezTo>
                    <a:pt x="1080" y="480"/>
                    <a:pt x="1080" y="480"/>
                    <a:pt x="1080" y="480"/>
                  </a:cubicBezTo>
                  <a:cubicBezTo>
                    <a:pt x="1080" y="481"/>
                    <a:pt x="1081" y="483"/>
                    <a:pt x="1082" y="484"/>
                  </a:cubicBezTo>
                  <a:cubicBezTo>
                    <a:pt x="812" y="781"/>
                    <a:pt x="812" y="781"/>
                    <a:pt x="812" y="781"/>
                  </a:cubicBezTo>
                  <a:cubicBezTo>
                    <a:pt x="809" y="778"/>
                    <a:pt x="806" y="777"/>
                    <a:pt x="802" y="7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0" name="Freeform 71">
              <a:extLst>
                <a:ext uri="{FF2B5EF4-FFF2-40B4-BE49-F238E27FC236}">
                  <a16:creationId xmlns:a16="http://schemas.microsoft.com/office/drawing/2014/main" id="{94201663-CA81-43BC-9E8B-939D55FC2E71}"/>
                </a:ext>
              </a:extLst>
            </p:cNvPr>
            <p:cNvSpPr>
              <a:spLocks noEditPoints="1"/>
            </p:cNvSpPr>
            <p:nvPr/>
          </p:nvSpPr>
          <p:spPr bwMode="auto">
            <a:xfrm rot="3116213">
              <a:off x="2919494" y="-588704"/>
              <a:ext cx="3876361" cy="3298841"/>
            </a:xfrm>
            <a:custGeom>
              <a:avLst/>
              <a:gdLst>
                <a:gd name="T0" fmla="*/ 881 w 1104"/>
                <a:gd name="T1" fmla="*/ 119 h 938"/>
                <a:gd name="T2" fmla="*/ 834 w 1104"/>
                <a:gd name="T3" fmla="*/ 182 h 938"/>
                <a:gd name="T4" fmla="*/ 513 w 1104"/>
                <a:gd name="T5" fmla="*/ 191 h 938"/>
                <a:gd name="T6" fmla="*/ 17 w 1104"/>
                <a:gd name="T7" fmla="*/ 1 h 938"/>
                <a:gd name="T8" fmla="*/ 16 w 1104"/>
                <a:gd name="T9" fmla="*/ 2 h 938"/>
                <a:gd name="T10" fmla="*/ 135 w 1104"/>
                <a:gd name="T11" fmla="*/ 137 h 938"/>
                <a:gd name="T12" fmla="*/ 37 w 1104"/>
                <a:gd name="T13" fmla="*/ 496 h 938"/>
                <a:gd name="T14" fmla="*/ 502 w 1104"/>
                <a:gd name="T15" fmla="*/ 210 h 938"/>
                <a:gd name="T16" fmla="*/ 250 w 1104"/>
                <a:gd name="T17" fmla="*/ 509 h 938"/>
                <a:gd name="T18" fmla="*/ 1 w 1104"/>
                <a:gd name="T19" fmla="*/ 735 h 938"/>
                <a:gd name="T20" fmla="*/ 250 w 1104"/>
                <a:gd name="T21" fmla="*/ 770 h 938"/>
                <a:gd name="T22" fmla="*/ 823 w 1104"/>
                <a:gd name="T23" fmla="*/ 938 h 938"/>
                <a:gd name="T24" fmla="*/ 262 w 1104"/>
                <a:gd name="T25" fmla="*/ 525 h 938"/>
                <a:gd name="T26" fmla="*/ 554 w 1104"/>
                <a:gd name="T27" fmla="*/ 682 h 938"/>
                <a:gd name="T28" fmla="*/ 802 w 1104"/>
                <a:gd name="T29" fmla="*/ 802 h 938"/>
                <a:gd name="T30" fmla="*/ 1091 w 1104"/>
                <a:gd name="T31" fmla="*/ 488 h 938"/>
                <a:gd name="T32" fmla="*/ 763 w 1104"/>
                <a:gd name="T33" fmla="*/ 319 h 938"/>
                <a:gd name="T34" fmla="*/ 780 w 1104"/>
                <a:gd name="T35" fmla="*/ 288 h 938"/>
                <a:gd name="T36" fmla="*/ 855 w 1104"/>
                <a:gd name="T37" fmla="*/ 444 h 938"/>
                <a:gd name="T38" fmla="*/ 857 w 1104"/>
                <a:gd name="T39" fmla="*/ 437 h 938"/>
                <a:gd name="T40" fmla="*/ 761 w 1104"/>
                <a:gd name="T41" fmla="*/ 319 h 938"/>
                <a:gd name="T42" fmla="*/ 760 w 1104"/>
                <a:gd name="T43" fmla="*/ 320 h 938"/>
                <a:gd name="T44" fmla="*/ 760 w 1104"/>
                <a:gd name="T45" fmla="*/ 320 h 938"/>
                <a:gd name="T46" fmla="*/ 742 w 1104"/>
                <a:gd name="T47" fmla="*/ 311 h 938"/>
                <a:gd name="T48" fmla="*/ 524 w 1104"/>
                <a:gd name="T49" fmla="*/ 211 h 938"/>
                <a:gd name="T50" fmla="*/ 493 w 1104"/>
                <a:gd name="T51" fmla="*/ 228 h 938"/>
                <a:gd name="T52" fmla="*/ 739 w 1104"/>
                <a:gd name="T53" fmla="*/ 356 h 938"/>
                <a:gd name="T54" fmla="*/ 260 w 1104"/>
                <a:gd name="T55" fmla="*/ 514 h 938"/>
                <a:gd name="T56" fmla="*/ 855 w 1104"/>
                <a:gd name="T57" fmla="*/ 445 h 938"/>
                <a:gd name="T58" fmla="*/ 858 w 1104"/>
                <a:gd name="T59" fmla="*/ 435 h 938"/>
                <a:gd name="T60" fmla="*/ 1079 w 1104"/>
                <a:gd name="T61" fmla="*/ 475 h 938"/>
                <a:gd name="T62" fmla="*/ 863 w 1104"/>
                <a:gd name="T63" fmla="*/ 131 h 938"/>
                <a:gd name="T64" fmla="*/ 1083 w 1104"/>
                <a:gd name="T65" fmla="*/ 465 h 938"/>
                <a:gd name="T66" fmla="*/ 773 w 1104"/>
                <a:gd name="T67" fmla="*/ 286 h 938"/>
                <a:gd name="T68" fmla="*/ 525 w 1104"/>
                <a:gd name="T69" fmla="*/ 207 h 938"/>
                <a:gd name="T70" fmla="*/ 833 w 1104"/>
                <a:gd name="T71" fmla="*/ 184 h 938"/>
                <a:gd name="T72" fmla="*/ 161 w 1104"/>
                <a:gd name="T73" fmla="*/ 139 h 938"/>
                <a:gd name="T74" fmla="*/ 19 w 1104"/>
                <a:gd name="T75" fmla="*/ 4 h 938"/>
                <a:gd name="T76" fmla="*/ 145 w 1104"/>
                <a:gd name="T77" fmla="*/ 150 h 938"/>
                <a:gd name="T78" fmla="*/ 500 w 1104"/>
                <a:gd name="T79" fmla="*/ 204 h 938"/>
                <a:gd name="T80" fmla="*/ 239 w 1104"/>
                <a:gd name="T81" fmla="*/ 528 h 938"/>
                <a:gd name="T82" fmla="*/ 237 w 1104"/>
                <a:gd name="T83" fmla="*/ 755 h 938"/>
                <a:gd name="T84" fmla="*/ 262 w 1104"/>
                <a:gd name="T85" fmla="*/ 759 h 938"/>
                <a:gd name="T86" fmla="*/ 261 w 1104"/>
                <a:gd name="T87" fmla="*/ 527 h 938"/>
                <a:gd name="T88" fmla="*/ 262 w 1104"/>
                <a:gd name="T89" fmla="*/ 517 h 938"/>
                <a:gd name="T90" fmla="*/ 543 w 1104"/>
                <a:gd name="T91" fmla="*/ 663 h 938"/>
                <a:gd name="T92" fmla="*/ 566 w 1104"/>
                <a:gd name="T93" fmla="*/ 675 h 938"/>
                <a:gd name="T94" fmla="*/ 1080 w 1104"/>
                <a:gd name="T95" fmla="*/ 48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4" h="938">
                  <a:moveTo>
                    <a:pt x="1091" y="462"/>
                  </a:moveTo>
                  <a:cubicBezTo>
                    <a:pt x="1089" y="462"/>
                    <a:pt x="1087" y="463"/>
                    <a:pt x="1085" y="464"/>
                  </a:cubicBezTo>
                  <a:cubicBezTo>
                    <a:pt x="875" y="130"/>
                    <a:pt x="875" y="130"/>
                    <a:pt x="875" y="130"/>
                  </a:cubicBezTo>
                  <a:cubicBezTo>
                    <a:pt x="879" y="127"/>
                    <a:pt x="881" y="123"/>
                    <a:pt x="881" y="119"/>
                  </a:cubicBezTo>
                  <a:cubicBezTo>
                    <a:pt x="881" y="112"/>
                    <a:pt x="875" y="106"/>
                    <a:pt x="868" y="106"/>
                  </a:cubicBezTo>
                  <a:cubicBezTo>
                    <a:pt x="861" y="106"/>
                    <a:pt x="855" y="112"/>
                    <a:pt x="855" y="119"/>
                  </a:cubicBezTo>
                  <a:cubicBezTo>
                    <a:pt x="855" y="124"/>
                    <a:pt x="858" y="128"/>
                    <a:pt x="861" y="130"/>
                  </a:cubicBezTo>
                  <a:cubicBezTo>
                    <a:pt x="834" y="182"/>
                    <a:pt x="834" y="182"/>
                    <a:pt x="834" y="182"/>
                  </a:cubicBezTo>
                  <a:cubicBezTo>
                    <a:pt x="674" y="1"/>
                    <a:pt x="674" y="1"/>
                    <a:pt x="674" y="1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520" y="193"/>
                    <a:pt x="520" y="193"/>
                    <a:pt x="520" y="193"/>
                  </a:cubicBezTo>
                  <a:cubicBezTo>
                    <a:pt x="518" y="192"/>
                    <a:pt x="516" y="191"/>
                    <a:pt x="513" y="191"/>
                  </a:cubicBezTo>
                  <a:cubicBezTo>
                    <a:pt x="509" y="191"/>
                    <a:pt x="505" y="194"/>
                    <a:pt x="502" y="19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6" y="131"/>
                    <a:pt x="135" y="134"/>
                    <a:pt x="135" y="137"/>
                  </a:cubicBezTo>
                  <a:cubicBezTo>
                    <a:pt x="135" y="143"/>
                    <a:pt x="139" y="147"/>
                    <a:pt x="144" y="149"/>
                  </a:cubicBezTo>
                  <a:cubicBezTo>
                    <a:pt x="52" y="484"/>
                    <a:pt x="52" y="484"/>
                    <a:pt x="52" y="484"/>
                  </a:cubicBezTo>
                  <a:cubicBezTo>
                    <a:pt x="52" y="484"/>
                    <a:pt x="51" y="483"/>
                    <a:pt x="50" y="483"/>
                  </a:cubicBezTo>
                  <a:cubicBezTo>
                    <a:pt x="43" y="483"/>
                    <a:pt x="37" y="489"/>
                    <a:pt x="37" y="496"/>
                  </a:cubicBezTo>
                  <a:cubicBezTo>
                    <a:pt x="37" y="503"/>
                    <a:pt x="43" y="509"/>
                    <a:pt x="50" y="509"/>
                  </a:cubicBezTo>
                  <a:cubicBezTo>
                    <a:pt x="57" y="509"/>
                    <a:pt x="63" y="503"/>
                    <a:pt x="63" y="496"/>
                  </a:cubicBezTo>
                  <a:cubicBezTo>
                    <a:pt x="63" y="494"/>
                    <a:pt x="62" y="492"/>
                    <a:pt x="61" y="490"/>
                  </a:cubicBezTo>
                  <a:cubicBezTo>
                    <a:pt x="502" y="210"/>
                    <a:pt x="502" y="210"/>
                    <a:pt x="502" y="210"/>
                  </a:cubicBezTo>
                  <a:cubicBezTo>
                    <a:pt x="503" y="211"/>
                    <a:pt x="503" y="212"/>
                    <a:pt x="504" y="213"/>
                  </a:cubicBezTo>
                  <a:cubicBezTo>
                    <a:pt x="495" y="224"/>
                    <a:pt x="495" y="224"/>
                    <a:pt x="495" y="224"/>
                  </a:cubicBezTo>
                  <a:cubicBezTo>
                    <a:pt x="255" y="510"/>
                    <a:pt x="255" y="510"/>
                    <a:pt x="255" y="510"/>
                  </a:cubicBezTo>
                  <a:cubicBezTo>
                    <a:pt x="254" y="509"/>
                    <a:pt x="252" y="509"/>
                    <a:pt x="250" y="509"/>
                  </a:cubicBezTo>
                  <a:cubicBezTo>
                    <a:pt x="243" y="509"/>
                    <a:pt x="237" y="514"/>
                    <a:pt x="237" y="521"/>
                  </a:cubicBezTo>
                  <a:cubicBezTo>
                    <a:pt x="237" y="523"/>
                    <a:pt x="238" y="525"/>
                    <a:pt x="238" y="527"/>
                  </a:cubicBezTo>
                  <a:cubicBezTo>
                    <a:pt x="0" y="735"/>
                    <a:pt x="0" y="735"/>
                    <a:pt x="0" y="735"/>
                  </a:cubicBezTo>
                  <a:cubicBezTo>
                    <a:pt x="1" y="735"/>
                    <a:pt x="1" y="735"/>
                    <a:pt x="1" y="735"/>
                  </a:cubicBezTo>
                  <a:cubicBezTo>
                    <a:pt x="1" y="736"/>
                    <a:pt x="1" y="736"/>
                    <a:pt x="1" y="736"/>
                  </a:cubicBezTo>
                  <a:cubicBezTo>
                    <a:pt x="237" y="756"/>
                    <a:pt x="237" y="756"/>
                    <a:pt x="237" y="756"/>
                  </a:cubicBezTo>
                  <a:cubicBezTo>
                    <a:pt x="237" y="756"/>
                    <a:pt x="237" y="757"/>
                    <a:pt x="237" y="757"/>
                  </a:cubicBezTo>
                  <a:cubicBezTo>
                    <a:pt x="237" y="764"/>
                    <a:pt x="243" y="770"/>
                    <a:pt x="250" y="770"/>
                  </a:cubicBezTo>
                  <a:cubicBezTo>
                    <a:pt x="256" y="770"/>
                    <a:pt x="260" y="766"/>
                    <a:pt x="262" y="760"/>
                  </a:cubicBezTo>
                  <a:cubicBezTo>
                    <a:pt x="810" y="923"/>
                    <a:pt x="810" y="923"/>
                    <a:pt x="810" y="923"/>
                  </a:cubicBezTo>
                  <a:cubicBezTo>
                    <a:pt x="810" y="924"/>
                    <a:pt x="810" y="924"/>
                    <a:pt x="810" y="925"/>
                  </a:cubicBezTo>
                  <a:cubicBezTo>
                    <a:pt x="810" y="932"/>
                    <a:pt x="816" y="938"/>
                    <a:pt x="823" y="938"/>
                  </a:cubicBezTo>
                  <a:cubicBezTo>
                    <a:pt x="830" y="938"/>
                    <a:pt x="835" y="932"/>
                    <a:pt x="835" y="925"/>
                  </a:cubicBezTo>
                  <a:cubicBezTo>
                    <a:pt x="835" y="918"/>
                    <a:pt x="830" y="912"/>
                    <a:pt x="823" y="912"/>
                  </a:cubicBezTo>
                  <a:cubicBezTo>
                    <a:pt x="818" y="912"/>
                    <a:pt x="814" y="915"/>
                    <a:pt x="811" y="919"/>
                  </a:cubicBezTo>
                  <a:cubicBezTo>
                    <a:pt x="262" y="525"/>
                    <a:pt x="262" y="525"/>
                    <a:pt x="262" y="525"/>
                  </a:cubicBezTo>
                  <a:cubicBezTo>
                    <a:pt x="262" y="525"/>
                    <a:pt x="262" y="525"/>
                    <a:pt x="262" y="525"/>
                  </a:cubicBezTo>
                  <a:cubicBezTo>
                    <a:pt x="542" y="665"/>
                    <a:pt x="542" y="665"/>
                    <a:pt x="542" y="665"/>
                  </a:cubicBezTo>
                  <a:cubicBezTo>
                    <a:pt x="542" y="666"/>
                    <a:pt x="541" y="668"/>
                    <a:pt x="541" y="670"/>
                  </a:cubicBezTo>
                  <a:cubicBezTo>
                    <a:pt x="541" y="677"/>
                    <a:pt x="547" y="682"/>
                    <a:pt x="554" y="682"/>
                  </a:cubicBezTo>
                  <a:cubicBezTo>
                    <a:pt x="559" y="682"/>
                    <a:pt x="563" y="680"/>
                    <a:pt x="565" y="676"/>
                  </a:cubicBezTo>
                  <a:cubicBezTo>
                    <a:pt x="791" y="784"/>
                    <a:pt x="791" y="784"/>
                    <a:pt x="791" y="784"/>
                  </a:cubicBezTo>
                  <a:cubicBezTo>
                    <a:pt x="790" y="785"/>
                    <a:pt x="790" y="787"/>
                    <a:pt x="790" y="789"/>
                  </a:cubicBezTo>
                  <a:cubicBezTo>
                    <a:pt x="790" y="796"/>
                    <a:pt x="795" y="802"/>
                    <a:pt x="802" y="802"/>
                  </a:cubicBezTo>
                  <a:cubicBezTo>
                    <a:pt x="809" y="802"/>
                    <a:pt x="815" y="796"/>
                    <a:pt x="815" y="789"/>
                  </a:cubicBezTo>
                  <a:cubicBezTo>
                    <a:pt x="815" y="786"/>
                    <a:pt x="814" y="784"/>
                    <a:pt x="813" y="782"/>
                  </a:cubicBezTo>
                  <a:cubicBezTo>
                    <a:pt x="1083" y="485"/>
                    <a:pt x="1083" y="485"/>
                    <a:pt x="1083" y="485"/>
                  </a:cubicBezTo>
                  <a:cubicBezTo>
                    <a:pt x="1085" y="487"/>
                    <a:pt x="1088" y="488"/>
                    <a:pt x="1091" y="488"/>
                  </a:cubicBezTo>
                  <a:cubicBezTo>
                    <a:pt x="1098" y="488"/>
                    <a:pt x="1104" y="482"/>
                    <a:pt x="1104" y="475"/>
                  </a:cubicBezTo>
                  <a:cubicBezTo>
                    <a:pt x="1104" y="468"/>
                    <a:pt x="1098" y="462"/>
                    <a:pt x="1091" y="462"/>
                  </a:cubicBezTo>
                  <a:close/>
                  <a:moveTo>
                    <a:pt x="1080" y="469"/>
                  </a:moveTo>
                  <a:cubicBezTo>
                    <a:pt x="763" y="319"/>
                    <a:pt x="763" y="319"/>
                    <a:pt x="763" y="319"/>
                  </a:cubicBezTo>
                  <a:cubicBezTo>
                    <a:pt x="768" y="310"/>
                    <a:pt x="768" y="310"/>
                    <a:pt x="768" y="310"/>
                  </a:cubicBezTo>
                  <a:cubicBezTo>
                    <a:pt x="769" y="311"/>
                    <a:pt x="771" y="312"/>
                    <a:pt x="773" y="312"/>
                  </a:cubicBezTo>
                  <a:cubicBezTo>
                    <a:pt x="781" y="312"/>
                    <a:pt x="786" y="306"/>
                    <a:pt x="786" y="299"/>
                  </a:cubicBezTo>
                  <a:cubicBezTo>
                    <a:pt x="786" y="295"/>
                    <a:pt x="784" y="291"/>
                    <a:pt x="780" y="288"/>
                  </a:cubicBezTo>
                  <a:cubicBezTo>
                    <a:pt x="834" y="185"/>
                    <a:pt x="834" y="185"/>
                    <a:pt x="834" y="185"/>
                  </a:cubicBezTo>
                  <a:cubicBezTo>
                    <a:pt x="1082" y="466"/>
                    <a:pt x="1082" y="466"/>
                    <a:pt x="1082" y="466"/>
                  </a:cubicBezTo>
                  <a:cubicBezTo>
                    <a:pt x="1081" y="467"/>
                    <a:pt x="1081" y="468"/>
                    <a:pt x="1080" y="469"/>
                  </a:cubicBezTo>
                  <a:close/>
                  <a:moveTo>
                    <a:pt x="855" y="444"/>
                  </a:moveTo>
                  <a:cubicBezTo>
                    <a:pt x="676" y="465"/>
                    <a:pt x="676" y="465"/>
                    <a:pt x="676" y="465"/>
                  </a:cubicBezTo>
                  <a:cubicBezTo>
                    <a:pt x="703" y="420"/>
                    <a:pt x="703" y="420"/>
                    <a:pt x="703" y="420"/>
                  </a:cubicBezTo>
                  <a:cubicBezTo>
                    <a:pt x="740" y="357"/>
                    <a:pt x="740" y="357"/>
                    <a:pt x="740" y="357"/>
                  </a:cubicBezTo>
                  <a:cubicBezTo>
                    <a:pt x="857" y="437"/>
                    <a:pt x="857" y="437"/>
                    <a:pt x="857" y="437"/>
                  </a:cubicBezTo>
                  <a:cubicBezTo>
                    <a:pt x="856" y="438"/>
                    <a:pt x="855" y="441"/>
                    <a:pt x="855" y="443"/>
                  </a:cubicBezTo>
                  <a:cubicBezTo>
                    <a:pt x="855" y="443"/>
                    <a:pt x="855" y="444"/>
                    <a:pt x="855" y="444"/>
                  </a:cubicBezTo>
                  <a:close/>
                  <a:moveTo>
                    <a:pt x="766" y="310"/>
                  </a:moveTo>
                  <a:cubicBezTo>
                    <a:pt x="761" y="319"/>
                    <a:pt x="761" y="319"/>
                    <a:pt x="761" y="319"/>
                  </a:cubicBezTo>
                  <a:cubicBezTo>
                    <a:pt x="746" y="311"/>
                    <a:pt x="746" y="311"/>
                    <a:pt x="746" y="311"/>
                  </a:cubicBezTo>
                  <a:cubicBezTo>
                    <a:pt x="762" y="305"/>
                    <a:pt x="762" y="305"/>
                    <a:pt x="762" y="305"/>
                  </a:cubicBezTo>
                  <a:cubicBezTo>
                    <a:pt x="763" y="307"/>
                    <a:pt x="764" y="308"/>
                    <a:pt x="766" y="310"/>
                  </a:cubicBezTo>
                  <a:close/>
                  <a:moveTo>
                    <a:pt x="760" y="320"/>
                  </a:moveTo>
                  <a:cubicBezTo>
                    <a:pt x="740" y="355"/>
                    <a:pt x="740" y="355"/>
                    <a:pt x="740" y="355"/>
                  </a:cubicBezTo>
                  <a:cubicBezTo>
                    <a:pt x="702" y="330"/>
                    <a:pt x="702" y="330"/>
                    <a:pt x="702" y="330"/>
                  </a:cubicBezTo>
                  <a:cubicBezTo>
                    <a:pt x="744" y="312"/>
                    <a:pt x="744" y="312"/>
                    <a:pt x="744" y="312"/>
                  </a:cubicBezTo>
                  <a:lnTo>
                    <a:pt x="760" y="320"/>
                  </a:lnTo>
                  <a:close/>
                  <a:moveTo>
                    <a:pt x="701" y="329"/>
                  </a:moveTo>
                  <a:cubicBezTo>
                    <a:pt x="525" y="209"/>
                    <a:pt x="525" y="209"/>
                    <a:pt x="525" y="209"/>
                  </a:cubicBezTo>
                  <a:cubicBezTo>
                    <a:pt x="525" y="209"/>
                    <a:pt x="525" y="209"/>
                    <a:pt x="525" y="209"/>
                  </a:cubicBezTo>
                  <a:cubicBezTo>
                    <a:pt x="742" y="311"/>
                    <a:pt x="742" y="311"/>
                    <a:pt x="742" y="311"/>
                  </a:cubicBezTo>
                  <a:lnTo>
                    <a:pt x="701" y="329"/>
                  </a:lnTo>
                  <a:close/>
                  <a:moveTo>
                    <a:pt x="505" y="214"/>
                  </a:moveTo>
                  <a:cubicBezTo>
                    <a:pt x="507" y="215"/>
                    <a:pt x="510" y="217"/>
                    <a:pt x="513" y="217"/>
                  </a:cubicBezTo>
                  <a:cubicBezTo>
                    <a:pt x="518" y="217"/>
                    <a:pt x="522" y="214"/>
                    <a:pt x="524" y="211"/>
                  </a:cubicBezTo>
                  <a:cubicBezTo>
                    <a:pt x="699" y="329"/>
                    <a:pt x="699" y="329"/>
                    <a:pt x="699" y="329"/>
                  </a:cubicBezTo>
                  <a:cubicBezTo>
                    <a:pt x="259" y="513"/>
                    <a:pt x="259" y="513"/>
                    <a:pt x="259" y="513"/>
                  </a:cubicBezTo>
                  <a:cubicBezTo>
                    <a:pt x="259" y="512"/>
                    <a:pt x="258" y="511"/>
                    <a:pt x="257" y="511"/>
                  </a:cubicBezTo>
                  <a:cubicBezTo>
                    <a:pt x="493" y="228"/>
                    <a:pt x="493" y="228"/>
                    <a:pt x="493" y="228"/>
                  </a:cubicBezTo>
                  <a:lnTo>
                    <a:pt x="505" y="214"/>
                  </a:lnTo>
                  <a:close/>
                  <a:moveTo>
                    <a:pt x="260" y="514"/>
                  </a:moveTo>
                  <a:cubicBezTo>
                    <a:pt x="701" y="330"/>
                    <a:pt x="701" y="330"/>
                    <a:pt x="701" y="330"/>
                  </a:cubicBezTo>
                  <a:cubicBezTo>
                    <a:pt x="739" y="356"/>
                    <a:pt x="739" y="356"/>
                    <a:pt x="739" y="356"/>
                  </a:cubicBezTo>
                  <a:cubicBezTo>
                    <a:pt x="701" y="420"/>
                    <a:pt x="701" y="420"/>
                    <a:pt x="701" y="420"/>
                  </a:cubicBezTo>
                  <a:cubicBezTo>
                    <a:pt x="674" y="466"/>
                    <a:pt x="674" y="466"/>
                    <a:pt x="674" y="466"/>
                  </a:cubicBezTo>
                  <a:cubicBezTo>
                    <a:pt x="261" y="515"/>
                    <a:pt x="261" y="515"/>
                    <a:pt x="261" y="515"/>
                  </a:cubicBezTo>
                  <a:cubicBezTo>
                    <a:pt x="261" y="515"/>
                    <a:pt x="261" y="514"/>
                    <a:pt x="260" y="514"/>
                  </a:cubicBezTo>
                  <a:close/>
                  <a:moveTo>
                    <a:pt x="566" y="665"/>
                  </a:moveTo>
                  <a:cubicBezTo>
                    <a:pt x="565" y="662"/>
                    <a:pt x="563" y="661"/>
                    <a:pt x="562" y="659"/>
                  </a:cubicBezTo>
                  <a:cubicBezTo>
                    <a:pt x="675" y="467"/>
                    <a:pt x="675" y="467"/>
                    <a:pt x="675" y="467"/>
                  </a:cubicBezTo>
                  <a:cubicBezTo>
                    <a:pt x="855" y="445"/>
                    <a:pt x="855" y="445"/>
                    <a:pt x="855" y="445"/>
                  </a:cubicBezTo>
                  <a:cubicBezTo>
                    <a:pt x="857" y="451"/>
                    <a:pt x="862" y="456"/>
                    <a:pt x="868" y="456"/>
                  </a:cubicBezTo>
                  <a:cubicBezTo>
                    <a:pt x="875" y="456"/>
                    <a:pt x="881" y="450"/>
                    <a:pt x="881" y="443"/>
                  </a:cubicBezTo>
                  <a:cubicBezTo>
                    <a:pt x="881" y="436"/>
                    <a:pt x="875" y="430"/>
                    <a:pt x="868" y="430"/>
                  </a:cubicBezTo>
                  <a:cubicBezTo>
                    <a:pt x="864" y="430"/>
                    <a:pt x="860" y="432"/>
                    <a:pt x="858" y="435"/>
                  </a:cubicBezTo>
                  <a:cubicBezTo>
                    <a:pt x="741" y="356"/>
                    <a:pt x="741" y="356"/>
                    <a:pt x="741" y="356"/>
                  </a:cubicBezTo>
                  <a:cubicBezTo>
                    <a:pt x="762" y="320"/>
                    <a:pt x="762" y="320"/>
                    <a:pt x="762" y="320"/>
                  </a:cubicBezTo>
                  <a:cubicBezTo>
                    <a:pt x="1080" y="470"/>
                    <a:pt x="1080" y="470"/>
                    <a:pt x="1080" y="470"/>
                  </a:cubicBezTo>
                  <a:cubicBezTo>
                    <a:pt x="1079" y="472"/>
                    <a:pt x="1079" y="473"/>
                    <a:pt x="1079" y="475"/>
                  </a:cubicBezTo>
                  <a:cubicBezTo>
                    <a:pt x="1079" y="476"/>
                    <a:pt x="1079" y="477"/>
                    <a:pt x="1079" y="479"/>
                  </a:cubicBezTo>
                  <a:cubicBezTo>
                    <a:pt x="786" y="585"/>
                    <a:pt x="786" y="585"/>
                    <a:pt x="786" y="585"/>
                  </a:cubicBezTo>
                  <a:lnTo>
                    <a:pt x="566" y="665"/>
                  </a:lnTo>
                  <a:close/>
                  <a:moveTo>
                    <a:pt x="863" y="131"/>
                  </a:moveTo>
                  <a:cubicBezTo>
                    <a:pt x="864" y="132"/>
                    <a:pt x="866" y="132"/>
                    <a:pt x="868" y="132"/>
                  </a:cubicBezTo>
                  <a:cubicBezTo>
                    <a:pt x="870" y="132"/>
                    <a:pt x="872" y="131"/>
                    <a:pt x="874" y="130"/>
                  </a:cubicBezTo>
                  <a:cubicBezTo>
                    <a:pt x="1084" y="465"/>
                    <a:pt x="1084" y="465"/>
                    <a:pt x="1084" y="465"/>
                  </a:cubicBezTo>
                  <a:cubicBezTo>
                    <a:pt x="1084" y="465"/>
                    <a:pt x="1084" y="465"/>
                    <a:pt x="1083" y="465"/>
                  </a:cubicBezTo>
                  <a:cubicBezTo>
                    <a:pt x="835" y="184"/>
                    <a:pt x="835" y="184"/>
                    <a:pt x="835" y="184"/>
                  </a:cubicBezTo>
                  <a:lnTo>
                    <a:pt x="863" y="131"/>
                  </a:lnTo>
                  <a:close/>
                  <a:moveTo>
                    <a:pt x="779" y="288"/>
                  </a:moveTo>
                  <a:cubicBezTo>
                    <a:pt x="777" y="287"/>
                    <a:pt x="775" y="286"/>
                    <a:pt x="773" y="286"/>
                  </a:cubicBezTo>
                  <a:cubicBezTo>
                    <a:pt x="766" y="286"/>
                    <a:pt x="761" y="292"/>
                    <a:pt x="761" y="299"/>
                  </a:cubicBezTo>
                  <a:cubicBezTo>
                    <a:pt x="761" y="301"/>
                    <a:pt x="761" y="302"/>
                    <a:pt x="761" y="303"/>
                  </a:cubicBezTo>
                  <a:cubicBezTo>
                    <a:pt x="744" y="311"/>
                    <a:pt x="744" y="311"/>
                    <a:pt x="744" y="311"/>
                  </a:cubicBezTo>
                  <a:cubicBezTo>
                    <a:pt x="525" y="207"/>
                    <a:pt x="525" y="207"/>
                    <a:pt x="525" y="207"/>
                  </a:cubicBezTo>
                  <a:cubicBezTo>
                    <a:pt x="526" y="206"/>
                    <a:pt x="526" y="205"/>
                    <a:pt x="526" y="204"/>
                  </a:cubicBezTo>
                  <a:cubicBezTo>
                    <a:pt x="526" y="200"/>
                    <a:pt x="524" y="196"/>
                    <a:pt x="521" y="194"/>
                  </a:cubicBezTo>
                  <a:cubicBezTo>
                    <a:pt x="673" y="2"/>
                    <a:pt x="673" y="2"/>
                    <a:pt x="673" y="2"/>
                  </a:cubicBezTo>
                  <a:cubicBezTo>
                    <a:pt x="833" y="184"/>
                    <a:pt x="833" y="184"/>
                    <a:pt x="833" y="184"/>
                  </a:cubicBezTo>
                  <a:lnTo>
                    <a:pt x="779" y="288"/>
                  </a:lnTo>
                  <a:close/>
                  <a:moveTo>
                    <a:pt x="502" y="199"/>
                  </a:moveTo>
                  <a:cubicBezTo>
                    <a:pt x="502" y="199"/>
                    <a:pt x="501" y="199"/>
                    <a:pt x="501" y="20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8"/>
                    <a:pt x="161" y="138"/>
                    <a:pt x="161" y="137"/>
                  </a:cubicBezTo>
                  <a:cubicBezTo>
                    <a:pt x="161" y="130"/>
                    <a:pt x="155" y="124"/>
                    <a:pt x="148" y="124"/>
                  </a:cubicBezTo>
                  <a:cubicBezTo>
                    <a:pt x="145" y="124"/>
                    <a:pt x="142" y="126"/>
                    <a:pt x="139" y="128"/>
                  </a:cubicBezTo>
                  <a:cubicBezTo>
                    <a:pt x="19" y="4"/>
                    <a:pt x="19" y="4"/>
                    <a:pt x="19" y="4"/>
                  </a:cubicBezTo>
                  <a:lnTo>
                    <a:pt x="502" y="199"/>
                  </a:lnTo>
                  <a:close/>
                  <a:moveTo>
                    <a:pt x="61" y="489"/>
                  </a:moveTo>
                  <a:cubicBezTo>
                    <a:pt x="59" y="487"/>
                    <a:pt x="57" y="485"/>
                    <a:pt x="54" y="484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6" y="150"/>
                    <a:pt x="147" y="150"/>
                    <a:pt x="148" y="150"/>
                  </a:cubicBezTo>
                  <a:cubicBezTo>
                    <a:pt x="154" y="150"/>
                    <a:pt x="159" y="146"/>
                    <a:pt x="160" y="14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501" y="202"/>
                    <a:pt x="500" y="203"/>
                    <a:pt x="500" y="204"/>
                  </a:cubicBezTo>
                  <a:cubicBezTo>
                    <a:pt x="500" y="206"/>
                    <a:pt x="501" y="208"/>
                    <a:pt x="502" y="209"/>
                  </a:cubicBezTo>
                  <a:lnTo>
                    <a:pt x="61" y="489"/>
                  </a:lnTo>
                  <a:close/>
                  <a:moveTo>
                    <a:pt x="2" y="735"/>
                  </a:moveTo>
                  <a:cubicBezTo>
                    <a:pt x="239" y="528"/>
                    <a:pt x="239" y="528"/>
                    <a:pt x="239" y="528"/>
                  </a:cubicBezTo>
                  <a:cubicBezTo>
                    <a:pt x="241" y="531"/>
                    <a:pt x="245" y="534"/>
                    <a:pt x="249" y="534"/>
                  </a:cubicBezTo>
                  <a:cubicBezTo>
                    <a:pt x="252" y="744"/>
                    <a:pt x="252" y="744"/>
                    <a:pt x="252" y="744"/>
                  </a:cubicBezTo>
                  <a:cubicBezTo>
                    <a:pt x="251" y="744"/>
                    <a:pt x="251" y="744"/>
                    <a:pt x="250" y="744"/>
                  </a:cubicBezTo>
                  <a:cubicBezTo>
                    <a:pt x="244" y="744"/>
                    <a:pt x="238" y="749"/>
                    <a:pt x="237" y="755"/>
                  </a:cubicBezTo>
                  <a:lnTo>
                    <a:pt x="2" y="735"/>
                  </a:lnTo>
                  <a:close/>
                  <a:moveTo>
                    <a:pt x="811" y="920"/>
                  </a:moveTo>
                  <a:cubicBezTo>
                    <a:pt x="811" y="921"/>
                    <a:pt x="810" y="921"/>
                    <a:pt x="810" y="922"/>
                  </a:cubicBezTo>
                  <a:cubicBezTo>
                    <a:pt x="262" y="759"/>
                    <a:pt x="262" y="759"/>
                    <a:pt x="262" y="759"/>
                  </a:cubicBezTo>
                  <a:cubicBezTo>
                    <a:pt x="263" y="758"/>
                    <a:pt x="263" y="758"/>
                    <a:pt x="263" y="757"/>
                  </a:cubicBezTo>
                  <a:cubicBezTo>
                    <a:pt x="263" y="751"/>
                    <a:pt x="259" y="746"/>
                    <a:pt x="253" y="744"/>
                  </a:cubicBezTo>
                  <a:cubicBezTo>
                    <a:pt x="251" y="534"/>
                    <a:pt x="251" y="534"/>
                    <a:pt x="251" y="534"/>
                  </a:cubicBezTo>
                  <a:cubicBezTo>
                    <a:pt x="255" y="534"/>
                    <a:pt x="259" y="531"/>
                    <a:pt x="261" y="527"/>
                  </a:cubicBezTo>
                  <a:lnTo>
                    <a:pt x="811" y="920"/>
                  </a:lnTo>
                  <a:close/>
                  <a:moveTo>
                    <a:pt x="263" y="523"/>
                  </a:moveTo>
                  <a:cubicBezTo>
                    <a:pt x="263" y="522"/>
                    <a:pt x="263" y="522"/>
                    <a:pt x="263" y="521"/>
                  </a:cubicBezTo>
                  <a:cubicBezTo>
                    <a:pt x="263" y="520"/>
                    <a:pt x="262" y="518"/>
                    <a:pt x="262" y="517"/>
                  </a:cubicBezTo>
                  <a:cubicBezTo>
                    <a:pt x="673" y="467"/>
                    <a:pt x="673" y="467"/>
                    <a:pt x="673" y="467"/>
                  </a:cubicBezTo>
                  <a:cubicBezTo>
                    <a:pt x="560" y="658"/>
                    <a:pt x="560" y="658"/>
                    <a:pt x="560" y="658"/>
                  </a:cubicBezTo>
                  <a:cubicBezTo>
                    <a:pt x="558" y="657"/>
                    <a:pt x="556" y="657"/>
                    <a:pt x="554" y="657"/>
                  </a:cubicBezTo>
                  <a:cubicBezTo>
                    <a:pt x="549" y="657"/>
                    <a:pt x="545" y="660"/>
                    <a:pt x="543" y="663"/>
                  </a:cubicBezTo>
                  <a:lnTo>
                    <a:pt x="263" y="523"/>
                  </a:lnTo>
                  <a:close/>
                  <a:moveTo>
                    <a:pt x="802" y="777"/>
                  </a:moveTo>
                  <a:cubicBezTo>
                    <a:pt x="798" y="777"/>
                    <a:pt x="794" y="779"/>
                    <a:pt x="792" y="782"/>
                  </a:cubicBezTo>
                  <a:cubicBezTo>
                    <a:pt x="566" y="675"/>
                    <a:pt x="566" y="675"/>
                    <a:pt x="566" y="675"/>
                  </a:cubicBezTo>
                  <a:cubicBezTo>
                    <a:pt x="567" y="673"/>
                    <a:pt x="567" y="671"/>
                    <a:pt x="567" y="670"/>
                  </a:cubicBezTo>
                  <a:cubicBezTo>
                    <a:pt x="567" y="668"/>
                    <a:pt x="567" y="667"/>
                    <a:pt x="566" y="666"/>
                  </a:cubicBezTo>
                  <a:cubicBezTo>
                    <a:pt x="777" y="590"/>
                    <a:pt x="777" y="590"/>
                    <a:pt x="777" y="590"/>
                  </a:cubicBezTo>
                  <a:cubicBezTo>
                    <a:pt x="1080" y="480"/>
                    <a:pt x="1080" y="480"/>
                    <a:pt x="1080" y="480"/>
                  </a:cubicBezTo>
                  <a:cubicBezTo>
                    <a:pt x="1080" y="481"/>
                    <a:pt x="1081" y="483"/>
                    <a:pt x="1082" y="484"/>
                  </a:cubicBezTo>
                  <a:cubicBezTo>
                    <a:pt x="812" y="781"/>
                    <a:pt x="812" y="781"/>
                    <a:pt x="812" y="781"/>
                  </a:cubicBezTo>
                  <a:cubicBezTo>
                    <a:pt x="809" y="778"/>
                    <a:pt x="806" y="777"/>
                    <a:pt x="802" y="7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0FEC35F-669E-4508-9A80-134764BF0074}"/>
              </a:ext>
            </a:extLst>
          </p:cNvPr>
          <p:cNvGrpSpPr/>
          <p:nvPr/>
        </p:nvGrpSpPr>
        <p:grpSpPr>
          <a:xfrm>
            <a:off x="1017932" y="2174496"/>
            <a:ext cx="1352550" cy="1352550"/>
            <a:chOff x="1357243" y="2899328"/>
            <a:chExt cx="1803400" cy="1803400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46644A0-8B6F-416C-BA30-F2C298BC362E}"/>
                </a:ext>
              </a:extLst>
            </p:cNvPr>
            <p:cNvSpPr/>
            <p:nvPr/>
          </p:nvSpPr>
          <p:spPr>
            <a:xfrm>
              <a:off x="1357243" y="2899328"/>
              <a:ext cx="1803400" cy="1803400"/>
            </a:xfrm>
            <a:prstGeom prst="ellipse">
              <a:avLst/>
            </a:prstGeom>
            <a:solidFill>
              <a:srgbClr val="E20D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88E5C1BC-908D-46F1-9037-790013952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0772" y="3464176"/>
              <a:ext cx="596341" cy="673703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4" name="椭圆 33">
            <a:extLst>
              <a:ext uri="{FF2B5EF4-FFF2-40B4-BE49-F238E27FC236}">
                <a16:creationId xmlns:a16="http://schemas.microsoft.com/office/drawing/2014/main" id="{F8060D14-325F-43D8-9124-BEAFD73CF97E}"/>
              </a:ext>
            </a:extLst>
          </p:cNvPr>
          <p:cNvSpPr/>
          <p:nvPr/>
        </p:nvSpPr>
        <p:spPr>
          <a:xfrm>
            <a:off x="4458475" y="1290019"/>
            <a:ext cx="214313" cy="214313"/>
          </a:xfrm>
          <a:prstGeom prst="ellipse">
            <a:avLst/>
          </a:prstGeom>
          <a:solidFill>
            <a:srgbClr val="004B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D81330F6-D062-4CBB-9D04-2B2358E42217}"/>
              </a:ext>
            </a:extLst>
          </p:cNvPr>
          <p:cNvCxnSpPr/>
          <p:nvPr/>
        </p:nvCxnSpPr>
        <p:spPr>
          <a:xfrm>
            <a:off x="4572775" y="1611487"/>
            <a:ext cx="0" cy="50482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>
            <a:extLst>
              <a:ext uri="{FF2B5EF4-FFF2-40B4-BE49-F238E27FC236}">
                <a16:creationId xmlns:a16="http://schemas.microsoft.com/office/drawing/2014/main" id="{1A1243D4-8E62-4FE9-A111-994DA454E0C6}"/>
              </a:ext>
            </a:extLst>
          </p:cNvPr>
          <p:cNvSpPr/>
          <p:nvPr/>
        </p:nvSpPr>
        <p:spPr>
          <a:xfrm>
            <a:off x="4465618" y="2193750"/>
            <a:ext cx="214313" cy="214313"/>
          </a:xfrm>
          <a:prstGeom prst="ellipse">
            <a:avLst/>
          </a:prstGeom>
          <a:solidFill>
            <a:srgbClr val="004B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DB5529C0-A0A7-4BBB-B20F-14A49003BF24}"/>
              </a:ext>
            </a:extLst>
          </p:cNvPr>
          <p:cNvSpPr/>
          <p:nvPr/>
        </p:nvSpPr>
        <p:spPr>
          <a:xfrm>
            <a:off x="4470381" y="3131101"/>
            <a:ext cx="214313" cy="214313"/>
          </a:xfrm>
          <a:prstGeom prst="ellipse">
            <a:avLst/>
          </a:prstGeom>
          <a:solidFill>
            <a:srgbClr val="004B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F3B3AC2-2A78-43A5-BE79-48ED41CE87DD}"/>
              </a:ext>
            </a:extLst>
          </p:cNvPr>
          <p:cNvCxnSpPr/>
          <p:nvPr/>
        </p:nvCxnSpPr>
        <p:spPr>
          <a:xfrm>
            <a:off x="4584681" y="3452569"/>
            <a:ext cx="0" cy="50482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>
            <a:extLst>
              <a:ext uri="{FF2B5EF4-FFF2-40B4-BE49-F238E27FC236}">
                <a16:creationId xmlns:a16="http://schemas.microsoft.com/office/drawing/2014/main" id="{9C15D8B9-7D93-4A58-982F-93A8CE203E38}"/>
              </a:ext>
            </a:extLst>
          </p:cNvPr>
          <p:cNvSpPr/>
          <p:nvPr/>
        </p:nvSpPr>
        <p:spPr>
          <a:xfrm>
            <a:off x="4477525" y="4034833"/>
            <a:ext cx="214313" cy="214313"/>
          </a:xfrm>
          <a:prstGeom prst="ellipse">
            <a:avLst/>
          </a:prstGeom>
          <a:solidFill>
            <a:srgbClr val="004B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91561AFD-F813-46DE-9C0D-E625D34EBA6E}"/>
              </a:ext>
            </a:extLst>
          </p:cNvPr>
          <p:cNvCxnSpPr/>
          <p:nvPr/>
        </p:nvCxnSpPr>
        <p:spPr>
          <a:xfrm>
            <a:off x="4576828" y="2504401"/>
            <a:ext cx="0" cy="50482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676C2309-D81A-4796-92B9-F0B6C5E702BB}"/>
              </a:ext>
            </a:extLst>
          </p:cNvPr>
          <p:cNvSpPr txBox="1"/>
          <p:nvPr/>
        </p:nvSpPr>
        <p:spPr>
          <a:xfrm>
            <a:off x="4735381" y="1227332"/>
            <a:ext cx="130708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STAGE HERE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772BE4A-1145-4BF0-8A95-3077FB340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7627" y="1476055"/>
            <a:ext cx="4053473" cy="53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5E2A657-6156-4DB5-9D9F-1727D6A064B8}"/>
              </a:ext>
            </a:extLst>
          </p:cNvPr>
          <p:cNvSpPr txBox="1"/>
          <p:nvPr/>
        </p:nvSpPr>
        <p:spPr>
          <a:xfrm>
            <a:off x="4735381" y="2131064"/>
            <a:ext cx="130708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STAGE HERE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4F3DA2F-F0D3-4F28-BCE7-060A688C4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7627" y="2379787"/>
            <a:ext cx="4053473" cy="53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72E4242-D130-4B0F-943B-B36B42C25FB4}"/>
              </a:ext>
            </a:extLst>
          </p:cNvPr>
          <p:cNvSpPr txBox="1"/>
          <p:nvPr/>
        </p:nvSpPr>
        <p:spPr>
          <a:xfrm>
            <a:off x="4747628" y="3034795"/>
            <a:ext cx="130708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STAGE HERE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8E2F9C8B-09F1-48E7-BD21-F47FB3F1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874" y="3283518"/>
            <a:ext cx="4053473" cy="53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7FE760F-33DB-4514-BE6A-CFDBEF11EF05}"/>
              </a:ext>
            </a:extLst>
          </p:cNvPr>
          <p:cNvSpPr txBox="1"/>
          <p:nvPr/>
        </p:nvSpPr>
        <p:spPr>
          <a:xfrm>
            <a:off x="4759874" y="3972146"/>
            <a:ext cx="130708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STAGE HERE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0144DD0-4AC7-4030-890C-5D7113F0B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121" y="4220869"/>
            <a:ext cx="4053473" cy="53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</p:spTree>
    <p:extLst>
      <p:ext uri="{BB962C8B-B14F-4D97-AF65-F5344CB8AC3E}">
        <p14:creationId xmlns:p14="http://schemas.microsoft.com/office/powerpoint/2010/main" val="27680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9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 44"/>
          <p:cNvSpPr/>
          <p:nvPr/>
        </p:nvSpPr>
        <p:spPr>
          <a:xfrm>
            <a:off x="0" y="2092480"/>
            <a:ext cx="2396698" cy="3051020"/>
          </a:xfrm>
          <a:custGeom>
            <a:avLst/>
            <a:gdLst>
              <a:gd name="connsiteX0" fmla="*/ 476696 w 3195597"/>
              <a:gd name="connsiteY0" fmla="*/ 0 h 4068026"/>
              <a:gd name="connsiteX1" fmla="*/ 3195597 w 3195597"/>
              <a:gd name="connsiteY1" fmla="*/ 2718901 h 4068026"/>
              <a:gd name="connsiteX2" fmla="*/ 2867441 w 3195597"/>
              <a:gd name="connsiteY2" fmla="*/ 4014891 h 4068026"/>
              <a:gd name="connsiteX3" fmla="*/ 2835160 w 3195597"/>
              <a:gd name="connsiteY3" fmla="*/ 4068026 h 4068026"/>
              <a:gd name="connsiteX4" fmla="*/ 0 w 3195597"/>
              <a:gd name="connsiteY4" fmla="*/ 4068026 h 4068026"/>
              <a:gd name="connsiteX5" fmla="*/ 0 w 3195597"/>
              <a:gd name="connsiteY5" fmla="*/ 44363 h 4068026"/>
              <a:gd name="connsiteX6" fmla="*/ 198704 w 3195597"/>
              <a:gd name="connsiteY6" fmla="*/ 14038 h 4068026"/>
              <a:gd name="connsiteX7" fmla="*/ 476696 w 3195597"/>
              <a:gd name="connsiteY7" fmla="*/ 0 h 40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5597" h="4068026">
                <a:moveTo>
                  <a:pt x="476696" y="0"/>
                </a:moveTo>
                <a:cubicBezTo>
                  <a:pt x="1978304" y="0"/>
                  <a:pt x="3195597" y="1217293"/>
                  <a:pt x="3195597" y="2718901"/>
                </a:cubicBezTo>
                <a:cubicBezTo>
                  <a:pt x="3195597" y="3188154"/>
                  <a:pt x="3076721" y="3629641"/>
                  <a:pt x="2867441" y="4014891"/>
                </a:cubicBezTo>
                <a:lnTo>
                  <a:pt x="2835160" y="4068026"/>
                </a:lnTo>
                <a:lnTo>
                  <a:pt x="0" y="4068026"/>
                </a:lnTo>
                <a:lnTo>
                  <a:pt x="0" y="44363"/>
                </a:lnTo>
                <a:lnTo>
                  <a:pt x="198704" y="14038"/>
                </a:lnTo>
                <a:cubicBezTo>
                  <a:pt x="290106" y="4755"/>
                  <a:pt x="382846" y="0"/>
                  <a:pt x="476696" y="0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951791" y="385762"/>
            <a:ext cx="4371975" cy="4371975"/>
          </a:xfrm>
          <a:prstGeom prst="ellipse">
            <a:avLst/>
          </a:prstGeom>
          <a:solidFill>
            <a:srgbClr val="0055C2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686300" y="1306259"/>
            <a:ext cx="2530981" cy="2530981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137778" y="0"/>
            <a:ext cx="0" cy="514350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7362972" y="204465"/>
            <a:ext cx="1549615" cy="1549615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362972" y="1796943"/>
            <a:ext cx="1549615" cy="1549615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362972" y="3389421"/>
            <a:ext cx="1549615" cy="1549615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35744" y="94604"/>
            <a:ext cx="3094754" cy="535531"/>
            <a:chOff x="314325" y="126139"/>
            <a:chExt cx="4126338" cy="714041"/>
          </a:xfrm>
        </p:grpSpPr>
        <p:sp>
          <p:nvSpPr>
            <p:cNvPr id="35" name="文本框 34"/>
            <p:cNvSpPr txBox="1"/>
            <p:nvPr/>
          </p:nvSpPr>
          <p:spPr>
            <a:xfrm>
              <a:off x="314325" y="126139"/>
              <a:ext cx="4126338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0055C2"/>
                  </a:solidFill>
                  <a:latin typeface="+mj-lt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390525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192034" y="2430351"/>
            <a:ext cx="3381054" cy="1890585"/>
            <a:chOff x="256045" y="3240472"/>
            <a:chExt cx="4508072" cy="2520783"/>
          </a:xfrm>
        </p:grpSpPr>
        <p:sp>
          <p:nvSpPr>
            <p:cNvPr id="37" name="矩形 36"/>
            <p:cNvSpPr/>
            <p:nvPr/>
          </p:nvSpPr>
          <p:spPr>
            <a:xfrm>
              <a:off x="256045" y="3240472"/>
              <a:ext cx="4508072" cy="861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OPTION HERE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371475" y="4229034"/>
              <a:ext cx="3669456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326540" y="4530147"/>
              <a:ext cx="4040287" cy="1231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</a:p>
          </p:txBody>
        </p:sp>
      </p:grpSp>
      <p:sp>
        <p:nvSpPr>
          <p:cNvPr id="43" name="椭圆 42"/>
          <p:cNvSpPr/>
          <p:nvPr/>
        </p:nvSpPr>
        <p:spPr>
          <a:xfrm>
            <a:off x="-2632921" y="431528"/>
            <a:ext cx="6690571" cy="6690571"/>
          </a:xfrm>
          <a:prstGeom prst="ellipse">
            <a:avLst/>
          </a:prstGeom>
          <a:noFill/>
          <a:ln>
            <a:solidFill>
              <a:schemeClr val="bg1">
                <a:lumMod val="75000"/>
                <a:alpha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25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9" grpId="0" animBg="1"/>
      <p:bldP spid="30" grpId="0" animBg="1"/>
      <p:bldP spid="8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9144000" cy="3671888"/>
            <a:chOff x="0" y="0"/>
            <a:chExt cx="12192000" cy="4895850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4895850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9" name="直角三角形 8"/>
            <p:cNvSpPr/>
            <p:nvPr/>
          </p:nvSpPr>
          <p:spPr>
            <a:xfrm flipH="1" flipV="1">
              <a:off x="10172700" y="0"/>
              <a:ext cx="2019300" cy="2019300"/>
            </a:xfrm>
            <a:prstGeom prst="rtTriangle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5744" y="94604"/>
            <a:ext cx="3094754" cy="535531"/>
            <a:chOff x="314325" y="126139"/>
            <a:chExt cx="4126338" cy="714041"/>
          </a:xfrm>
        </p:grpSpPr>
        <p:sp>
          <p:nvSpPr>
            <p:cNvPr id="5" name="文本框 4"/>
            <p:cNvSpPr txBox="1"/>
            <p:nvPr/>
          </p:nvSpPr>
          <p:spPr>
            <a:xfrm>
              <a:off x="314325" y="126139"/>
              <a:ext cx="4126338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TITLE HERE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90525" y="829273"/>
              <a:ext cx="803902" cy="0"/>
            </a:xfrm>
            <a:prstGeom prst="line">
              <a:avLst/>
            </a:prstGeom>
            <a:ln w="41275">
              <a:solidFill>
                <a:srgbClr val="FFCC00">
                  <a:alpha val="9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207169" y="3842688"/>
            <a:ext cx="1890717" cy="933863"/>
            <a:chOff x="276225" y="5021989"/>
            <a:chExt cx="2520956" cy="1245151"/>
          </a:xfrm>
        </p:grpSpPr>
        <p:sp>
          <p:nvSpPr>
            <p:cNvPr id="11" name="文本框 10"/>
            <p:cNvSpPr txBox="1"/>
            <p:nvPr/>
          </p:nvSpPr>
          <p:spPr>
            <a:xfrm>
              <a:off x="276225" y="5021989"/>
              <a:ext cx="61912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rgbClr val="0055C2"/>
                  </a:solidFill>
                  <a:latin typeface="+mj-lt"/>
                  <a:ea typeface="华文细黑" panose="02010600040101010101" pitchFamily="2" charset="-122"/>
                </a:rPr>
                <a:t>01</a:t>
              </a:r>
              <a:endParaRPr lang="zh-CN" altLang="en-US" sz="2100" dirty="0">
                <a:solidFill>
                  <a:srgbClr val="0055C2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996948" y="5051017"/>
              <a:ext cx="1800233" cy="1216123"/>
              <a:chOff x="895350" y="5051017"/>
              <a:chExt cx="1800233" cy="121612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895350" y="5051017"/>
                <a:ext cx="1800233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华文细黑" panose="02010600040101010101" pitchFamily="2" charset="-122"/>
                  </a:rPr>
                  <a:t>TITLE HERE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95350" y="5405365"/>
                <a:ext cx="1800233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</a:rPr>
                  <a:t>We hope that this template will return to you as a time, money and reputation.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</p:grpSp>
        <p:cxnSp>
          <p:nvCxnSpPr>
            <p:cNvPr id="16" name="直接连接符 15"/>
            <p:cNvCxnSpPr/>
            <p:nvPr/>
          </p:nvCxnSpPr>
          <p:spPr>
            <a:xfrm>
              <a:off x="866322" y="5159137"/>
              <a:ext cx="0" cy="6385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2463005" y="3842693"/>
            <a:ext cx="1890717" cy="933862"/>
            <a:chOff x="276225" y="5021989"/>
            <a:chExt cx="2520956" cy="1245148"/>
          </a:xfrm>
        </p:grpSpPr>
        <p:sp>
          <p:nvSpPr>
            <p:cNvPr id="19" name="文本框 18"/>
            <p:cNvSpPr txBox="1"/>
            <p:nvPr/>
          </p:nvSpPr>
          <p:spPr>
            <a:xfrm>
              <a:off x="276225" y="5021989"/>
              <a:ext cx="61912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rgbClr val="E40C77"/>
                  </a:solidFill>
                  <a:latin typeface="+mj-lt"/>
                  <a:ea typeface="华文细黑" panose="02010600040101010101" pitchFamily="2" charset="-122"/>
                </a:rPr>
                <a:t>02</a:t>
              </a:r>
              <a:endParaRPr lang="zh-CN" altLang="en-US" sz="2100" dirty="0">
                <a:solidFill>
                  <a:srgbClr val="E40C77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996948" y="5051017"/>
              <a:ext cx="1800233" cy="1216120"/>
              <a:chOff x="895350" y="5051017"/>
              <a:chExt cx="1800233" cy="121612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895350" y="5051017"/>
                <a:ext cx="1800233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华文细黑" panose="02010600040101010101" pitchFamily="2" charset="-122"/>
                  </a:rPr>
                  <a:t>TITLE HERE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895350" y="5405363"/>
                <a:ext cx="180023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</a:rPr>
                  <a:t>We hope that this template will return to you as a time, money and reputation.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866322" y="5159137"/>
              <a:ext cx="0" cy="6385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4718840" y="3842693"/>
            <a:ext cx="1890717" cy="933862"/>
            <a:chOff x="276225" y="5021989"/>
            <a:chExt cx="2520956" cy="1245148"/>
          </a:xfrm>
        </p:grpSpPr>
        <p:sp>
          <p:nvSpPr>
            <p:cNvPr id="25" name="文本框 24"/>
            <p:cNvSpPr txBox="1"/>
            <p:nvPr/>
          </p:nvSpPr>
          <p:spPr>
            <a:xfrm>
              <a:off x="276225" y="5021989"/>
              <a:ext cx="61912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rgbClr val="07A8DC"/>
                  </a:solidFill>
                  <a:latin typeface="+mj-lt"/>
                  <a:ea typeface="华文细黑" panose="02010600040101010101" pitchFamily="2" charset="-122"/>
                </a:rPr>
                <a:t>03</a:t>
              </a:r>
              <a:endParaRPr lang="zh-CN" altLang="en-US" sz="2100" dirty="0">
                <a:solidFill>
                  <a:srgbClr val="07A8DC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996948" y="5051017"/>
              <a:ext cx="1800233" cy="1216120"/>
              <a:chOff x="895350" y="5051017"/>
              <a:chExt cx="1800233" cy="1216120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895350" y="5051017"/>
                <a:ext cx="1800233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华文细黑" panose="02010600040101010101" pitchFamily="2" charset="-122"/>
                  </a:rPr>
                  <a:t>TITLE HERE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95350" y="5405363"/>
                <a:ext cx="180023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</a:rPr>
                  <a:t>We hope that this template will return to you as a time, money and reputation.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>
              <a:off x="866322" y="5159137"/>
              <a:ext cx="0" cy="6385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6974677" y="3842693"/>
            <a:ext cx="1890717" cy="933862"/>
            <a:chOff x="276225" y="5021989"/>
            <a:chExt cx="2520956" cy="1245148"/>
          </a:xfrm>
        </p:grpSpPr>
        <p:sp>
          <p:nvSpPr>
            <p:cNvPr id="31" name="文本框 30"/>
            <p:cNvSpPr txBox="1"/>
            <p:nvPr/>
          </p:nvSpPr>
          <p:spPr>
            <a:xfrm>
              <a:off x="276225" y="5021989"/>
              <a:ext cx="61912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rgbClr val="FFCC00"/>
                  </a:solidFill>
                  <a:latin typeface="+mj-lt"/>
                  <a:ea typeface="华文细黑" panose="02010600040101010101" pitchFamily="2" charset="-122"/>
                </a:rPr>
                <a:t>04</a:t>
              </a:r>
              <a:endParaRPr lang="zh-CN" altLang="en-US" sz="2100" dirty="0">
                <a:solidFill>
                  <a:srgbClr val="FFCC00"/>
                </a:solidFill>
                <a:latin typeface="+mj-lt"/>
                <a:ea typeface="华文细黑" panose="02010600040101010101" pitchFamily="2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996948" y="5051017"/>
              <a:ext cx="1800233" cy="1216120"/>
              <a:chOff x="895350" y="5051017"/>
              <a:chExt cx="1800233" cy="1216120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895350" y="5051017"/>
                <a:ext cx="1800233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华文细黑" panose="02010600040101010101" pitchFamily="2" charset="-122"/>
                  </a:rPr>
                  <a:t>TITLE HERE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895350" y="5405363"/>
                <a:ext cx="180023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</a:rPr>
                  <a:t>We hope that this template will return to you as a time, money and reputation.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华文细黑" panose="02010600040101010101" pitchFamily="2" charset="-122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866322" y="5159137"/>
              <a:ext cx="0" cy="6385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OQ6NblPM7L"/>
</p:tagLst>
</file>

<file path=ppt/theme/theme1.xml><?xml version="1.0" encoding="utf-8"?>
<a:theme xmlns:a="http://schemas.openxmlformats.org/drawingml/2006/main" name="Colorful Studio Presentation Template 1 www.templates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lorful Studio Presentation Template 2 www.templatesppt.com">
  <a:themeElements>
    <a:clrScheme name="ALVE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E9B7C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1801</Words>
  <Application>Microsoft Macintosh PowerPoint</Application>
  <PresentationFormat>Ekran Gösterisi (16:9)</PresentationFormat>
  <Paragraphs>242</Paragraphs>
  <Slides>30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30</vt:i4>
      </vt:variant>
    </vt:vector>
  </HeadingPairs>
  <TitlesOfParts>
    <vt:vector size="37" baseType="lpstr">
      <vt:lpstr>等线</vt:lpstr>
      <vt:lpstr>Arial</vt:lpstr>
      <vt:lpstr>Book Antiqua</vt:lpstr>
      <vt:lpstr>Calibri</vt:lpstr>
      <vt:lpstr>Century Gothic</vt:lpstr>
      <vt:lpstr>Colorful Studio Presentation Template 1 www.templatesppt.com</vt:lpstr>
      <vt:lpstr>Colorful Studio Presentation Template 2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Studio Presentation Template</dc:title>
  <dc:subject/>
  <dc:creator>Templatesppt.com</dc:creator>
  <cp:keywords>Colorful Studio Presentation Template</cp:keywords>
  <dc:description>Colorful Studio Presentation Template
www.Templatesppt.com</dc:description>
  <cp:lastModifiedBy>Resul Gok</cp:lastModifiedBy>
  <cp:revision>52</cp:revision>
  <dcterms:created xsi:type="dcterms:W3CDTF">2016-03-18T05:18:05Z</dcterms:created>
  <dcterms:modified xsi:type="dcterms:W3CDTF">2022-05-26T13:32:24Z</dcterms:modified>
  <cp:category>Art</cp:category>
</cp:coreProperties>
</file>